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257" r:id="rId3"/>
    <p:sldId id="258" r:id="rId5"/>
    <p:sldId id="259" r:id="rId6"/>
    <p:sldId id="260" r:id="rId7"/>
    <p:sldId id="261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60"/>
  </p:normalViewPr>
  <p:slideViewPr>
    <p:cSldViewPr snapToGrid="0">
      <p:cViewPr>
        <p:scale>
          <a:sx n="50" d="100"/>
          <a:sy n="50" d="100"/>
        </p:scale>
        <p:origin x="-1368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96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C5D79-E691-4B51-88CB-C0A16ECEC7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37FB0-595B-40EF-A0BA-20862A72C3E0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50A96-7895-4775-80EE-AA77FEB2A3F9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165F4-379C-44F2-8E89-DB43904FE85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To replace this picture, just select and delete it. Then use the Insert Picture icon to replace it with one of your own!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981200"/>
            <a:ext cx="9144000" cy="2609851"/>
          </a:xfrm>
        </p:spPr>
        <p:txBody>
          <a:bodyPr anchor="b">
            <a:normAutofit/>
          </a:bodyPr>
          <a:lstStyle>
            <a:lvl1pPr algn="l"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4800600"/>
            <a:ext cx="9144000" cy="11430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6"/>
          <p:cNvSpPr/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6132-7CE6-45E4-90D4-91693943292D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4800600"/>
            <a:ext cx="9144000" cy="1143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7204D-E712-460F-A835-B3805357AA3E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5"/>
          <p:cNvSpPr/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6"/>
          <p:cNvSpPr/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572000" cy="45005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3014" y="1676400"/>
            <a:ext cx="4572000" cy="45005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3E1D-4BB2-4EB5-99F0-C0445BB2CBB6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/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5"/>
          <p:cNvSpPr/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6"/>
          <p:cNvSpPr/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456330"/>
            <a:ext cx="9601202" cy="10676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1681163"/>
            <a:ext cx="4572000" cy="82391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3813" y="2505075"/>
            <a:ext cx="457200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3015" y="1681163"/>
            <a:ext cx="4572000" cy="82391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3015" y="2505075"/>
            <a:ext cx="457200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470DD-936A-40C7-B2FF-E7290D8BDE85}" type="datetime1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9A680-C0D5-4B16-AB7C-0C3F71FB527A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3F4F-0B88-4C49-B9D1-C95270C9BFC4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Lea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3E08E-F1BA-4F47-A445-B54A4E6BD6A4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5"/>
          <p:cNvSpPr/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" name="Freeform 6"/>
          <p:cNvSpPr/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0" y="1676400"/>
            <a:ext cx="6172200" cy="4572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27679" y="1676400"/>
            <a:ext cx="3108960" cy="4572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7197-55AE-4427-94B5-41FFCF01E594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6"/>
          <p:cNvSpPr/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9FC22-13D8-4D82-81F3-EDC2D992088A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Freeform 6"/>
          <p:cNvSpPr/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9800" y="609600"/>
            <a:ext cx="1066800" cy="5638800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9" y="609600"/>
            <a:ext cx="8322734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849F2-E881-451F-B030-13B947B0EF64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Picture with Caption"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77813" y="152400"/>
            <a:ext cx="8102599" cy="6248400"/>
            <a:chOff x="1097557" y="700499"/>
            <a:chExt cx="7498976" cy="5278764"/>
          </a:xfrm>
        </p:grpSpPr>
        <p:grpSp>
          <p:nvGrpSpPr>
            <p:cNvPr id="9" name="Group 8"/>
            <p:cNvGrpSpPr/>
            <p:nvPr/>
          </p:nvGrpSpPr>
          <p:grpSpPr>
            <a:xfrm>
              <a:off x="1097557" y="700499"/>
              <a:ext cx="7498976" cy="5278764"/>
              <a:chOff x="1097557" y="700499"/>
              <a:chExt cx="7498976" cy="5278764"/>
            </a:xfrm>
          </p:grpSpPr>
          <p:sp>
            <p:nvSpPr>
              <p:cNvPr id="11" name="Freeform 9"/>
              <p:cNvSpPr/>
              <p:nvPr/>
            </p:nvSpPr>
            <p:spPr bwMode="auto">
              <a:xfrm>
                <a:off x="1674812" y="1371600"/>
                <a:ext cx="6348251" cy="3985059"/>
              </a:xfrm>
              <a:custGeom>
                <a:avLst/>
                <a:gdLst>
                  <a:gd name="T0" fmla="*/ 2466 w 2671"/>
                  <a:gd name="T1" fmla="*/ 92 h 1682"/>
                  <a:gd name="T2" fmla="*/ 200 w 2671"/>
                  <a:gd name="T3" fmla="*/ 99 h 1682"/>
                  <a:gd name="T4" fmla="*/ 169 w 2671"/>
                  <a:gd name="T5" fmla="*/ 1583 h 1682"/>
                  <a:gd name="T6" fmla="*/ 2481 w 2671"/>
                  <a:gd name="T7" fmla="*/ 1562 h 1682"/>
                  <a:gd name="T8" fmla="*/ 2466 w 2671"/>
                  <a:gd name="T9" fmla="*/ 92 h 1682"/>
                  <a:gd name="connsiteX0" fmla="*/ 9074 w 9535"/>
                  <a:gd name="connsiteY0" fmla="*/ 447 h 9722"/>
                  <a:gd name="connsiteX1" fmla="*/ 544 w 9535"/>
                  <a:gd name="connsiteY1" fmla="*/ 264 h 9722"/>
                  <a:gd name="connsiteX2" fmla="*/ 475 w 9535"/>
                  <a:gd name="connsiteY2" fmla="*/ 9311 h 9722"/>
                  <a:gd name="connsiteX3" fmla="*/ 9131 w 9535"/>
                  <a:gd name="connsiteY3" fmla="*/ 9187 h 9722"/>
                  <a:gd name="connsiteX4" fmla="*/ 9074 w 9535"/>
                  <a:gd name="connsiteY4" fmla="*/ 447 h 9722"/>
                  <a:gd name="connsiteX0-1" fmla="*/ 9519 w 10001"/>
                  <a:gd name="connsiteY0-2" fmla="*/ 986 h 10526"/>
                  <a:gd name="connsiteX1-3" fmla="*/ 5107 w 10001"/>
                  <a:gd name="connsiteY1-4" fmla="*/ 519 h 10526"/>
                  <a:gd name="connsiteX2-5" fmla="*/ 573 w 10001"/>
                  <a:gd name="connsiteY2-6" fmla="*/ 798 h 10526"/>
                  <a:gd name="connsiteX3-7" fmla="*/ 500 w 10001"/>
                  <a:gd name="connsiteY3-8" fmla="*/ 10103 h 10526"/>
                  <a:gd name="connsiteX4-9" fmla="*/ 9578 w 10001"/>
                  <a:gd name="connsiteY4-10" fmla="*/ 9976 h 10526"/>
                  <a:gd name="connsiteX5" fmla="*/ 9519 w 10001"/>
                  <a:gd name="connsiteY5" fmla="*/ 986 h 10526"/>
                  <a:gd name="connsiteX0-11" fmla="*/ 9561 w 10043"/>
                  <a:gd name="connsiteY0-12" fmla="*/ 870 h 10410"/>
                  <a:gd name="connsiteX1-13" fmla="*/ 5149 w 10043"/>
                  <a:gd name="connsiteY1-14" fmla="*/ 403 h 10410"/>
                  <a:gd name="connsiteX2-15" fmla="*/ 533 w 10043"/>
                  <a:gd name="connsiteY2-16" fmla="*/ 862 h 10410"/>
                  <a:gd name="connsiteX3-17" fmla="*/ 542 w 10043"/>
                  <a:gd name="connsiteY3-18" fmla="*/ 9987 h 10410"/>
                  <a:gd name="connsiteX4-19" fmla="*/ 9620 w 10043"/>
                  <a:gd name="connsiteY4-20" fmla="*/ 9860 h 10410"/>
                  <a:gd name="connsiteX5-21" fmla="*/ 9561 w 10043"/>
                  <a:gd name="connsiteY5-22" fmla="*/ 870 h 10410"/>
                  <a:gd name="connsiteX0-23" fmla="*/ 9572 w 10054"/>
                  <a:gd name="connsiteY0-24" fmla="*/ 835 h 10375"/>
                  <a:gd name="connsiteX1-25" fmla="*/ 5160 w 10054"/>
                  <a:gd name="connsiteY1-26" fmla="*/ 368 h 10375"/>
                  <a:gd name="connsiteX2-27" fmla="*/ 544 w 10054"/>
                  <a:gd name="connsiteY2-28" fmla="*/ 827 h 10375"/>
                  <a:gd name="connsiteX3-29" fmla="*/ 553 w 10054"/>
                  <a:gd name="connsiteY3-30" fmla="*/ 9952 h 10375"/>
                  <a:gd name="connsiteX4-31" fmla="*/ 9631 w 10054"/>
                  <a:gd name="connsiteY4-32" fmla="*/ 9825 h 10375"/>
                  <a:gd name="connsiteX5-33" fmla="*/ 9572 w 10054"/>
                  <a:gd name="connsiteY5-34" fmla="*/ 835 h 10375"/>
                  <a:gd name="connsiteX0-35" fmla="*/ 9532 w 10014"/>
                  <a:gd name="connsiteY0-36" fmla="*/ 835 h 10375"/>
                  <a:gd name="connsiteX1-37" fmla="*/ 5120 w 10014"/>
                  <a:gd name="connsiteY1-38" fmla="*/ 368 h 10375"/>
                  <a:gd name="connsiteX2-39" fmla="*/ 504 w 10014"/>
                  <a:gd name="connsiteY2-40" fmla="*/ 827 h 10375"/>
                  <a:gd name="connsiteX3-41" fmla="*/ 513 w 10014"/>
                  <a:gd name="connsiteY3-42" fmla="*/ 9952 h 10375"/>
                  <a:gd name="connsiteX4-43" fmla="*/ 9591 w 10014"/>
                  <a:gd name="connsiteY4-44" fmla="*/ 9825 h 10375"/>
                  <a:gd name="connsiteX5-45" fmla="*/ 9532 w 10014"/>
                  <a:gd name="connsiteY5-46" fmla="*/ 835 h 10375"/>
                  <a:gd name="connsiteX0-47" fmla="*/ 9532 w 10014"/>
                  <a:gd name="connsiteY0-48" fmla="*/ 653 h 10193"/>
                  <a:gd name="connsiteX1-49" fmla="*/ 5120 w 10014"/>
                  <a:gd name="connsiteY1-50" fmla="*/ 186 h 10193"/>
                  <a:gd name="connsiteX2-51" fmla="*/ 504 w 10014"/>
                  <a:gd name="connsiteY2-52" fmla="*/ 645 h 10193"/>
                  <a:gd name="connsiteX3-53" fmla="*/ 513 w 10014"/>
                  <a:gd name="connsiteY3-54" fmla="*/ 9770 h 10193"/>
                  <a:gd name="connsiteX4-55" fmla="*/ 9591 w 10014"/>
                  <a:gd name="connsiteY4-56" fmla="*/ 9643 h 10193"/>
                  <a:gd name="connsiteX5-57" fmla="*/ 9532 w 10014"/>
                  <a:gd name="connsiteY5-58" fmla="*/ 653 h 10193"/>
                  <a:gd name="connsiteX0-59" fmla="*/ 9532 w 10014"/>
                  <a:gd name="connsiteY0-60" fmla="*/ 579 h 10119"/>
                  <a:gd name="connsiteX1-61" fmla="*/ 5120 w 10014"/>
                  <a:gd name="connsiteY1-62" fmla="*/ 112 h 10119"/>
                  <a:gd name="connsiteX2-63" fmla="*/ 504 w 10014"/>
                  <a:gd name="connsiteY2-64" fmla="*/ 571 h 10119"/>
                  <a:gd name="connsiteX3-65" fmla="*/ 513 w 10014"/>
                  <a:gd name="connsiteY3-66" fmla="*/ 9696 h 10119"/>
                  <a:gd name="connsiteX4-67" fmla="*/ 9591 w 10014"/>
                  <a:gd name="connsiteY4-68" fmla="*/ 9569 h 10119"/>
                  <a:gd name="connsiteX5-69" fmla="*/ 9532 w 10014"/>
                  <a:gd name="connsiteY5-70" fmla="*/ 579 h 10119"/>
                  <a:gd name="connsiteX0-71" fmla="*/ 9560 w 10042"/>
                  <a:gd name="connsiteY0-72" fmla="*/ 783 h 10323"/>
                  <a:gd name="connsiteX1-73" fmla="*/ 5132 w 10042"/>
                  <a:gd name="connsiteY1-74" fmla="*/ 521 h 10323"/>
                  <a:gd name="connsiteX2-75" fmla="*/ 532 w 10042"/>
                  <a:gd name="connsiteY2-76" fmla="*/ 775 h 10323"/>
                  <a:gd name="connsiteX3-77" fmla="*/ 541 w 10042"/>
                  <a:gd name="connsiteY3-78" fmla="*/ 9900 h 10323"/>
                  <a:gd name="connsiteX4-79" fmla="*/ 9619 w 10042"/>
                  <a:gd name="connsiteY4-80" fmla="*/ 9773 h 10323"/>
                  <a:gd name="connsiteX5-81" fmla="*/ 9560 w 10042"/>
                  <a:gd name="connsiteY5-82" fmla="*/ 783 h 10323"/>
                  <a:gd name="connsiteX0-83" fmla="*/ 9562 w 10044"/>
                  <a:gd name="connsiteY0-84" fmla="*/ 560 h 10100"/>
                  <a:gd name="connsiteX1-85" fmla="*/ 5134 w 10044"/>
                  <a:gd name="connsiteY1-86" fmla="*/ 298 h 10100"/>
                  <a:gd name="connsiteX2-87" fmla="*/ 534 w 10044"/>
                  <a:gd name="connsiteY2-88" fmla="*/ 552 h 10100"/>
                  <a:gd name="connsiteX3-89" fmla="*/ 543 w 10044"/>
                  <a:gd name="connsiteY3-90" fmla="*/ 9677 h 10100"/>
                  <a:gd name="connsiteX4-91" fmla="*/ 9621 w 10044"/>
                  <a:gd name="connsiteY4-92" fmla="*/ 9550 h 10100"/>
                  <a:gd name="connsiteX5-93" fmla="*/ 9562 w 10044"/>
                  <a:gd name="connsiteY5-94" fmla="*/ 560 h 10100"/>
                  <a:gd name="connsiteX0-95" fmla="*/ 9598 w 10080"/>
                  <a:gd name="connsiteY0-96" fmla="*/ 482 h 10022"/>
                  <a:gd name="connsiteX1-97" fmla="*/ 5170 w 10080"/>
                  <a:gd name="connsiteY1-98" fmla="*/ 220 h 10022"/>
                  <a:gd name="connsiteX2-99" fmla="*/ 504 w 10080"/>
                  <a:gd name="connsiteY2-100" fmla="*/ 602 h 10022"/>
                  <a:gd name="connsiteX3-101" fmla="*/ 579 w 10080"/>
                  <a:gd name="connsiteY3-102" fmla="*/ 9599 h 10022"/>
                  <a:gd name="connsiteX4-103" fmla="*/ 9657 w 10080"/>
                  <a:gd name="connsiteY4-104" fmla="*/ 9472 h 10022"/>
                  <a:gd name="connsiteX5-105" fmla="*/ 9598 w 10080"/>
                  <a:gd name="connsiteY5-106" fmla="*/ 482 h 10022"/>
                  <a:gd name="connsiteX0-107" fmla="*/ 9553 w 10035"/>
                  <a:gd name="connsiteY0-108" fmla="*/ 453 h 9993"/>
                  <a:gd name="connsiteX1-109" fmla="*/ 5125 w 10035"/>
                  <a:gd name="connsiteY1-110" fmla="*/ 191 h 9993"/>
                  <a:gd name="connsiteX2-111" fmla="*/ 459 w 10035"/>
                  <a:gd name="connsiteY2-112" fmla="*/ 573 h 9993"/>
                  <a:gd name="connsiteX3-113" fmla="*/ 534 w 10035"/>
                  <a:gd name="connsiteY3-114" fmla="*/ 9570 h 9993"/>
                  <a:gd name="connsiteX4-115" fmla="*/ 9612 w 10035"/>
                  <a:gd name="connsiteY4-116" fmla="*/ 9443 h 9993"/>
                  <a:gd name="connsiteX5-117" fmla="*/ 9553 w 10035"/>
                  <a:gd name="connsiteY5-118" fmla="*/ 453 h 9993"/>
                  <a:gd name="connsiteX0-119" fmla="*/ 9520 w 10000"/>
                  <a:gd name="connsiteY0-120" fmla="*/ 453 h 10000"/>
                  <a:gd name="connsiteX1-121" fmla="*/ 5107 w 10000"/>
                  <a:gd name="connsiteY1-122" fmla="*/ 191 h 10000"/>
                  <a:gd name="connsiteX2-123" fmla="*/ 457 w 10000"/>
                  <a:gd name="connsiteY2-124" fmla="*/ 573 h 10000"/>
                  <a:gd name="connsiteX3-125" fmla="*/ 532 w 10000"/>
                  <a:gd name="connsiteY3-126" fmla="*/ 9577 h 10000"/>
                  <a:gd name="connsiteX4-127" fmla="*/ 9578 w 10000"/>
                  <a:gd name="connsiteY4-128" fmla="*/ 9450 h 10000"/>
                  <a:gd name="connsiteX5-129" fmla="*/ 9520 w 10000"/>
                  <a:gd name="connsiteY5-130" fmla="*/ 453 h 10000"/>
                  <a:gd name="connsiteX0-131" fmla="*/ 9520 w 10000"/>
                  <a:gd name="connsiteY0-132" fmla="*/ 445 h 9992"/>
                  <a:gd name="connsiteX1-133" fmla="*/ 5107 w 10000"/>
                  <a:gd name="connsiteY1-134" fmla="*/ 183 h 9992"/>
                  <a:gd name="connsiteX2-135" fmla="*/ 457 w 10000"/>
                  <a:gd name="connsiteY2-136" fmla="*/ 565 h 9992"/>
                  <a:gd name="connsiteX3-137" fmla="*/ 532 w 10000"/>
                  <a:gd name="connsiteY3-138" fmla="*/ 9569 h 9992"/>
                  <a:gd name="connsiteX4-139" fmla="*/ 9578 w 10000"/>
                  <a:gd name="connsiteY4-140" fmla="*/ 9442 h 9992"/>
                  <a:gd name="connsiteX5-141" fmla="*/ 9520 w 10000"/>
                  <a:gd name="connsiteY5-142" fmla="*/ 445 h 9992"/>
                  <a:gd name="connsiteX0-143" fmla="*/ 9561 w 10041"/>
                  <a:gd name="connsiteY0-144" fmla="*/ 695 h 10250"/>
                  <a:gd name="connsiteX1-145" fmla="*/ 5115 w 10041"/>
                  <a:gd name="connsiteY1-146" fmla="*/ 356 h 10250"/>
                  <a:gd name="connsiteX2-147" fmla="*/ 498 w 10041"/>
                  <a:gd name="connsiteY2-148" fmla="*/ 815 h 10250"/>
                  <a:gd name="connsiteX3-149" fmla="*/ 573 w 10041"/>
                  <a:gd name="connsiteY3-150" fmla="*/ 9827 h 10250"/>
                  <a:gd name="connsiteX4-151" fmla="*/ 9619 w 10041"/>
                  <a:gd name="connsiteY4-152" fmla="*/ 9700 h 10250"/>
                  <a:gd name="connsiteX5-153" fmla="*/ 9561 w 10041"/>
                  <a:gd name="connsiteY5-154" fmla="*/ 695 h 10250"/>
                  <a:gd name="connsiteX0-155" fmla="*/ 9561 w 9999"/>
                  <a:gd name="connsiteY0-156" fmla="*/ 695 h 10250"/>
                  <a:gd name="connsiteX1-157" fmla="*/ 5115 w 9999"/>
                  <a:gd name="connsiteY1-158" fmla="*/ 356 h 10250"/>
                  <a:gd name="connsiteX2-159" fmla="*/ 498 w 9999"/>
                  <a:gd name="connsiteY2-160" fmla="*/ 815 h 10250"/>
                  <a:gd name="connsiteX3-161" fmla="*/ 573 w 9999"/>
                  <a:gd name="connsiteY3-162" fmla="*/ 9827 h 10250"/>
                  <a:gd name="connsiteX4-163" fmla="*/ 9619 w 9999"/>
                  <a:gd name="connsiteY4-164" fmla="*/ 9700 h 10250"/>
                  <a:gd name="connsiteX5-165" fmla="*/ 9561 w 9999"/>
                  <a:gd name="connsiteY5-166" fmla="*/ 695 h 10250"/>
                  <a:gd name="connsiteX0-167" fmla="*/ 9562 w 10000"/>
                  <a:gd name="connsiteY0-168" fmla="*/ 678 h 10000"/>
                  <a:gd name="connsiteX1-169" fmla="*/ 5116 w 10000"/>
                  <a:gd name="connsiteY1-170" fmla="*/ 347 h 10000"/>
                  <a:gd name="connsiteX2-171" fmla="*/ 498 w 10000"/>
                  <a:gd name="connsiteY2-172" fmla="*/ 795 h 10000"/>
                  <a:gd name="connsiteX3-173" fmla="*/ 573 w 10000"/>
                  <a:gd name="connsiteY3-174" fmla="*/ 9587 h 10000"/>
                  <a:gd name="connsiteX4-175" fmla="*/ 9620 w 10000"/>
                  <a:gd name="connsiteY4-176" fmla="*/ 9463 h 10000"/>
                  <a:gd name="connsiteX5-177" fmla="*/ 9562 w 10000"/>
                  <a:gd name="connsiteY5-178" fmla="*/ 678 h 10000"/>
                  <a:gd name="connsiteX0-179" fmla="*/ 9598 w 10036"/>
                  <a:gd name="connsiteY0-180" fmla="*/ 678 h 10408"/>
                  <a:gd name="connsiteX1-181" fmla="*/ 5152 w 10036"/>
                  <a:gd name="connsiteY1-182" fmla="*/ 347 h 10408"/>
                  <a:gd name="connsiteX2-183" fmla="*/ 534 w 10036"/>
                  <a:gd name="connsiteY2-184" fmla="*/ 795 h 10408"/>
                  <a:gd name="connsiteX3-185" fmla="*/ 609 w 10036"/>
                  <a:gd name="connsiteY3-186" fmla="*/ 9587 h 10408"/>
                  <a:gd name="connsiteX4-187" fmla="*/ 5168 w 10036"/>
                  <a:gd name="connsiteY4-188" fmla="*/ 10029 h 10408"/>
                  <a:gd name="connsiteX5-189" fmla="*/ 9656 w 10036"/>
                  <a:gd name="connsiteY5-190" fmla="*/ 9463 h 10408"/>
                  <a:gd name="connsiteX6" fmla="*/ 9598 w 10036"/>
                  <a:gd name="connsiteY6" fmla="*/ 678 h 10408"/>
                  <a:gd name="connsiteX0-191" fmla="*/ 9598 w 10036"/>
                  <a:gd name="connsiteY0-192" fmla="*/ 678 h 10408"/>
                  <a:gd name="connsiteX1-193" fmla="*/ 5152 w 10036"/>
                  <a:gd name="connsiteY1-194" fmla="*/ 347 h 10408"/>
                  <a:gd name="connsiteX2-195" fmla="*/ 534 w 10036"/>
                  <a:gd name="connsiteY2-196" fmla="*/ 795 h 10408"/>
                  <a:gd name="connsiteX3-197" fmla="*/ 609 w 10036"/>
                  <a:gd name="connsiteY3-198" fmla="*/ 9587 h 10408"/>
                  <a:gd name="connsiteX4-199" fmla="*/ 5168 w 10036"/>
                  <a:gd name="connsiteY4-200" fmla="*/ 10029 h 10408"/>
                  <a:gd name="connsiteX5-201" fmla="*/ 9656 w 10036"/>
                  <a:gd name="connsiteY5-202" fmla="*/ 9463 h 10408"/>
                  <a:gd name="connsiteX6-203" fmla="*/ 9598 w 10036"/>
                  <a:gd name="connsiteY6-204" fmla="*/ 678 h 10408"/>
                  <a:gd name="connsiteX0-205" fmla="*/ 9598 w 10036"/>
                  <a:gd name="connsiteY0-206" fmla="*/ 678 h 10408"/>
                  <a:gd name="connsiteX1-207" fmla="*/ 5152 w 10036"/>
                  <a:gd name="connsiteY1-208" fmla="*/ 347 h 10408"/>
                  <a:gd name="connsiteX2-209" fmla="*/ 534 w 10036"/>
                  <a:gd name="connsiteY2-210" fmla="*/ 795 h 10408"/>
                  <a:gd name="connsiteX3-211" fmla="*/ 609 w 10036"/>
                  <a:gd name="connsiteY3-212" fmla="*/ 9587 h 10408"/>
                  <a:gd name="connsiteX4-213" fmla="*/ 5168 w 10036"/>
                  <a:gd name="connsiteY4-214" fmla="*/ 10029 h 10408"/>
                  <a:gd name="connsiteX5-215" fmla="*/ 9656 w 10036"/>
                  <a:gd name="connsiteY5-216" fmla="*/ 9463 h 10408"/>
                  <a:gd name="connsiteX6-217" fmla="*/ 9598 w 10036"/>
                  <a:gd name="connsiteY6-218" fmla="*/ 678 h 10408"/>
                  <a:gd name="connsiteX0-219" fmla="*/ 9604 w 10042"/>
                  <a:gd name="connsiteY0-220" fmla="*/ 678 h 10231"/>
                  <a:gd name="connsiteX1-221" fmla="*/ 5158 w 10042"/>
                  <a:gd name="connsiteY1-222" fmla="*/ 347 h 10231"/>
                  <a:gd name="connsiteX2-223" fmla="*/ 540 w 10042"/>
                  <a:gd name="connsiteY2-224" fmla="*/ 795 h 10231"/>
                  <a:gd name="connsiteX3-225" fmla="*/ 615 w 10042"/>
                  <a:gd name="connsiteY3-226" fmla="*/ 9587 h 10231"/>
                  <a:gd name="connsiteX4-227" fmla="*/ 5174 w 10042"/>
                  <a:gd name="connsiteY4-228" fmla="*/ 10029 h 10231"/>
                  <a:gd name="connsiteX5-229" fmla="*/ 9662 w 10042"/>
                  <a:gd name="connsiteY5-230" fmla="*/ 9463 h 10231"/>
                  <a:gd name="connsiteX6-231" fmla="*/ 9604 w 10042"/>
                  <a:gd name="connsiteY6-232" fmla="*/ 678 h 10231"/>
                  <a:gd name="connsiteX0-233" fmla="*/ 9631 w 10069"/>
                  <a:gd name="connsiteY0-234" fmla="*/ 685 h 10297"/>
                  <a:gd name="connsiteX1-235" fmla="*/ 5185 w 10069"/>
                  <a:gd name="connsiteY1-236" fmla="*/ 354 h 10297"/>
                  <a:gd name="connsiteX2-237" fmla="*/ 567 w 10069"/>
                  <a:gd name="connsiteY2-238" fmla="*/ 802 h 10297"/>
                  <a:gd name="connsiteX3-239" fmla="*/ 593 w 10069"/>
                  <a:gd name="connsiteY3-240" fmla="*/ 9694 h 10297"/>
                  <a:gd name="connsiteX4-241" fmla="*/ 5201 w 10069"/>
                  <a:gd name="connsiteY4-242" fmla="*/ 10036 h 10297"/>
                  <a:gd name="connsiteX5-243" fmla="*/ 9689 w 10069"/>
                  <a:gd name="connsiteY5-244" fmla="*/ 9470 h 10297"/>
                  <a:gd name="connsiteX6-245" fmla="*/ 9631 w 10069"/>
                  <a:gd name="connsiteY6-246" fmla="*/ 685 h 10297"/>
                  <a:gd name="connsiteX0-247" fmla="*/ 9642 w 10080"/>
                  <a:gd name="connsiteY0-248" fmla="*/ 685 h 10204"/>
                  <a:gd name="connsiteX1-249" fmla="*/ 5196 w 10080"/>
                  <a:gd name="connsiteY1-250" fmla="*/ 354 h 10204"/>
                  <a:gd name="connsiteX2-251" fmla="*/ 578 w 10080"/>
                  <a:gd name="connsiteY2-252" fmla="*/ 802 h 10204"/>
                  <a:gd name="connsiteX3-253" fmla="*/ 604 w 10080"/>
                  <a:gd name="connsiteY3-254" fmla="*/ 9694 h 10204"/>
                  <a:gd name="connsiteX4-255" fmla="*/ 5212 w 10080"/>
                  <a:gd name="connsiteY4-256" fmla="*/ 10036 h 10204"/>
                  <a:gd name="connsiteX5-257" fmla="*/ 9700 w 10080"/>
                  <a:gd name="connsiteY5-258" fmla="*/ 9470 h 10204"/>
                  <a:gd name="connsiteX6-259" fmla="*/ 9642 w 10080"/>
                  <a:gd name="connsiteY6-260" fmla="*/ 685 h 10204"/>
                  <a:gd name="connsiteX0-261" fmla="*/ 9642 w 10204"/>
                  <a:gd name="connsiteY0-262" fmla="*/ 772 h 10409"/>
                  <a:gd name="connsiteX1-263" fmla="*/ 5196 w 10204"/>
                  <a:gd name="connsiteY1-264" fmla="*/ 441 h 10409"/>
                  <a:gd name="connsiteX2-265" fmla="*/ 578 w 10204"/>
                  <a:gd name="connsiteY2-266" fmla="*/ 889 h 10409"/>
                  <a:gd name="connsiteX3-267" fmla="*/ 604 w 10204"/>
                  <a:gd name="connsiteY3-268" fmla="*/ 9781 h 10409"/>
                  <a:gd name="connsiteX4-269" fmla="*/ 5212 w 10204"/>
                  <a:gd name="connsiteY4-270" fmla="*/ 10123 h 10409"/>
                  <a:gd name="connsiteX5-271" fmla="*/ 9651 w 10204"/>
                  <a:gd name="connsiteY5-272" fmla="*/ 9758 h 10409"/>
                  <a:gd name="connsiteX6-273" fmla="*/ 9642 w 10204"/>
                  <a:gd name="connsiteY6-274" fmla="*/ 772 h 10409"/>
                  <a:gd name="connsiteX0-275" fmla="*/ 9642 w 10230"/>
                  <a:gd name="connsiteY0-276" fmla="*/ 772 h 10250"/>
                  <a:gd name="connsiteX1-277" fmla="*/ 5196 w 10230"/>
                  <a:gd name="connsiteY1-278" fmla="*/ 441 h 10250"/>
                  <a:gd name="connsiteX2-279" fmla="*/ 578 w 10230"/>
                  <a:gd name="connsiteY2-280" fmla="*/ 889 h 10250"/>
                  <a:gd name="connsiteX3-281" fmla="*/ 604 w 10230"/>
                  <a:gd name="connsiteY3-282" fmla="*/ 9781 h 10250"/>
                  <a:gd name="connsiteX4-283" fmla="*/ 5212 w 10230"/>
                  <a:gd name="connsiteY4-284" fmla="*/ 10123 h 10250"/>
                  <a:gd name="connsiteX5-285" fmla="*/ 9651 w 10230"/>
                  <a:gd name="connsiteY5-286" fmla="*/ 9758 h 10250"/>
                  <a:gd name="connsiteX6-287" fmla="*/ 9642 w 10230"/>
                  <a:gd name="connsiteY6-288" fmla="*/ 772 h 10250"/>
                  <a:gd name="connsiteX0-289" fmla="*/ 9642 w 10133"/>
                  <a:gd name="connsiteY0-290" fmla="*/ 772 h 10250"/>
                  <a:gd name="connsiteX1-291" fmla="*/ 5196 w 10133"/>
                  <a:gd name="connsiteY1-292" fmla="*/ 441 h 10250"/>
                  <a:gd name="connsiteX2-293" fmla="*/ 578 w 10133"/>
                  <a:gd name="connsiteY2-294" fmla="*/ 889 h 10250"/>
                  <a:gd name="connsiteX3-295" fmla="*/ 604 w 10133"/>
                  <a:gd name="connsiteY3-296" fmla="*/ 9781 h 10250"/>
                  <a:gd name="connsiteX4-297" fmla="*/ 5212 w 10133"/>
                  <a:gd name="connsiteY4-298" fmla="*/ 10123 h 10250"/>
                  <a:gd name="connsiteX5-299" fmla="*/ 9651 w 10133"/>
                  <a:gd name="connsiteY5-300" fmla="*/ 9758 h 10250"/>
                  <a:gd name="connsiteX6-301" fmla="*/ 9642 w 10133"/>
                  <a:gd name="connsiteY6-302" fmla="*/ 772 h 10250"/>
                  <a:gd name="connsiteX0-303" fmla="*/ 9642 w 10150"/>
                  <a:gd name="connsiteY0-304" fmla="*/ 779 h 10263"/>
                  <a:gd name="connsiteX1-305" fmla="*/ 5196 w 10150"/>
                  <a:gd name="connsiteY1-306" fmla="*/ 448 h 10263"/>
                  <a:gd name="connsiteX2-307" fmla="*/ 578 w 10150"/>
                  <a:gd name="connsiteY2-308" fmla="*/ 896 h 10263"/>
                  <a:gd name="connsiteX3-309" fmla="*/ 604 w 10150"/>
                  <a:gd name="connsiteY3-310" fmla="*/ 9788 h 10263"/>
                  <a:gd name="connsiteX4-311" fmla="*/ 5212 w 10150"/>
                  <a:gd name="connsiteY4-312" fmla="*/ 10130 h 10263"/>
                  <a:gd name="connsiteX5-313" fmla="*/ 9684 w 10150"/>
                  <a:gd name="connsiteY5-314" fmla="*/ 9865 h 10263"/>
                  <a:gd name="connsiteX6-315" fmla="*/ 9642 w 10150"/>
                  <a:gd name="connsiteY6-316" fmla="*/ 779 h 10263"/>
                  <a:gd name="connsiteX0-317" fmla="*/ 9642 w 10204"/>
                  <a:gd name="connsiteY0-318" fmla="*/ 779 h 10257"/>
                  <a:gd name="connsiteX1-319" fmla="*/ 5196 w 10204"/>
                  <a:gd name="connsiteY1-320" fmla="*/ 448 h 10257"/>
                  <a:gd name="connsiteX2-321" fmla="*/ 578 w 10204"/>
                  <a:gd name="connsiteY2-322" fmla="*/ 896 h 10257"/>
                  <a:gd name="connsiteX3-323" fmla="*/ 604 w 10204"/>
                  <a:gd name="connsiteY3-324" fmla="*/ 9788 h 10257"/>
                  <a:gd name="connsiteX4-325" fmla="*/ 5212 w 10204"/>
                  <a:gd name="connsiteY4-326" fmla="*/ 10130 h 10257"/>
                  <a:gd name="connsiteX5-327" fmla="*/ 9684 w 10204"/>
                  <a:gd name="connsiteY5-328" fmla="*/ 9865 h 10257"/>
                  <a:gd name="connsiteX6-329" fmla="*/ 9642 w 10204"/>
                  <a:gd name="connsiteY6-330" fmla="*/ 779 h 10257"/>
                  <a:gd name="connsiteX0-331" fmla="*/ 9642 w 10206"/>
                  <a:gd name="connsiteY0-332" fmla="*/ 686 h 10205"/>
                  <a:gd name="connsiteX1-333" fmla="*/ 5196 w 10206"/>
                  <a:gd name="connsiteY1-334" fmla="*/ 355 h 10205"/>
                  <a:gd name="connsiteX2-335" fmla="*/ 578 w 10206"/>
                  <a:gd name="connsiteY2-336" fmla="*/ 803 h 10205"/>
                  <a:gd name="connsiteX3-337" fmla="*/ 604 w 10206"/>
                  <a:gd name="connsiteY3-338" fmla="*/ 9695 h 10205"/>
                  <a:gd name="connsiteX4-339" fmla="*/ 5212 w 10206"/>
                  <a:gd name="connsiteY4-340" fmla="*/ 10037 h 10205"/>
                  <a:gd name="connsiteX5-341" fmla="*/ 9684 w 10206"/>
                  <a:gd name="connsiteY5-342" fmla="*/ 9772 h 10205"/>
                  <a:gd name="connsiteX6-343" fmla="*/ 10111 w 10206"/>
                  <a:gd name="connsiteY6-344" fmla="*/ 5246 h 10205"/>
                  <a:gd name="connsiteX7" fmla="*/ 9642 w 10206"/>
                  <a:gd name="connsiteY7" fmla="*/ 686 h 10205"/>
                  <a:gd name="connsiteX0-345" fmla="*/ 9642 w 10206"/>
                  <a:gd name="connsiteY0-346" fmla="*/ 686 h 10205"/>
                  <a:gd name="connsiteX1-347" fmla="*/ 5196 w 10206"/>
                  <a:gd name="connsiteY1-348" fmla="*/ 355 h 10205"/>
                  <a:gd name="connsiteX2-349" fmla="*/ 578 w 10206"/>
                  <a:gd name="connsiteY2-350" fmla="*/ 803 h 10205"/>
                  <a:gd name="connsiteX3-351" fmla="*/ 604 w 10206"/>
                  <a:gd name="connsiteY3-352" fmla="*/ 9695 h 10205"/>
                  <a:gd name="connsiteX4-353" fmla="*/ 5212 w 10206"/>
                  <a:gd name="connsiteY4-354" fmla="*/ 10037 h 10205"/>
                  <a:gd name="connsiteX5-355" fmla="*/ 9684 w 10206"/>
                  <a:gd name="connsiteY5-356" fmla="*/ 9772 h 10205"/>
                  <a:gd name="connsiteX6-357" fmla="*/ 10111 w 10206"/>
                  <a:gd name="connsiteY6-358" fmla="*/ 5246 h 10205"/>
                  <a:gd name="connsiteX7-359" fmla="*/ 9642 w 10206"/>
                  <a:gd name="connsiteY7-360" fmla="*/ 686 h 10205"/>
                  <a:gd name="connsiteX0-361" fmla="*/ 9642 w 10223"/>
                  <a:gd name="connsiteY0-362" fmla="*/ 686 h 10164"/>
                  <a:gd name="connsiteX1-363" fmla="*/ 5196 w 10223"/>
                  <a:gd name="connsiteY1-364" fmla="*/ 355 h 10164"/>
                  <a:gd name="connsiteX2-365" fmla="*/ 578 w 10223"/>
                  <a:gd name="connsiteY2-366" fmla="*/ 803 h 10164"/>
                  <a:gd name="connsiteX3-367" fmla="*/ 604 w 10223"/>
                  <a:gd name="connsiteY3-368" fmla="*/ 9695 h 10164"/>
                  <a:gd name="connsiteX4-369" fmla="*/ 5212 w 10223"/>
                  <a:gd name="connsiteY4-370" fmla="*/ 10037 h 10164"/>
                  <a:gd name="connsiteX5-371" fmla="*/ 9684 w 10223"/>
                  <a:gd name="connsiteY5-372" fmla="*/ 9772 h 10164"/>
                  <a:gd name="connsiteX6-373" fmla="*/ 10111 w 10223"/>
                  <a:gd name="connsiteY6-374" fmla="*/ 5246 h 10164"/>
                  <a:gd name="connsiteX7-375" fmla="*/ 9642 w 10223"/>
                  <a:gd name="connsiteY7-376" fmla="*/ 686 h 10164"/>
                  <a:gd name="connsiteX0-377" fmla="*/ 9642 w 10136"/>
                  <a:gd name="connsiteY0-378" fmla="*/ 686 h 10164"/>
                  <a:gd name="connsiteX1-379" fmla="*/ 5196 w 10136"/>
                  <a:gd name="connsiteY1-380" fmla="*/ 355 h 10164"/>
                  <a:gd name="connsiteX2-381" fmla="*/ 578 w 10136"/>
                  <a:gd name="connsiteY2-382" fmla="*/ 803 h 10164"/>
                  <a:gd name="connsiteX3-383" fmla="*/ 604 w 10136"/>
                  <a:gd name="connsiteY3-384" fmla="*/ 9695 h 10164"/>
                  <a:gd name="connsiteX4-385" fmla="*/ 5212 w 10136"/>
                  <a:gd name="connsiteY4-386" fmla="*/ 10037 h 10164"/>
                  <a:gd name="connsiteX5-387" fmla="*/ 9684 w 10136"/>
                  <a:gd name="connsiteY5-388" fmla="*/ 9772 h 10164"/>
                  <a:gd name="connsiteX6-389" fmla="*/ 10111 w 10136"/>
                  <a:gd name="connsiteY6-390" fmla="*/ 5246 h 10164"/>
                  <a:gd name="connsiteX7-391" fmla="*/ 9642 w 10136"/>
                  <a:gd name="connsiteY7-392" fmla="*/ 686 h 10164"/>
                  <a:gd name="connsiteX0-393" fmla="*/ 9642 w 10236"/>
                  <a:gd name="connsiteY0-394" fmla="*/ 686 h 10203"/>
                  <a:gd name="connsiteX1-395" fmla="*/ 5196 w 10236"/>
                  <a:gd name="connsiteY1-396" fmla="*/ 355 h 10203"/>
                  <a:gd name="connsiteX2-397" fmla="*/ 578 w 10236"/>
                  <a:gd name="connsiteY2-398" fmla="*/ 803 h 10203"/>
                  <a:gd name="connsiteX3-399" fmla="*/ 604 w 10236"/>
                  <a:gd name="connsiteY3-400" fmla="*/ 9695 h 10203"/>
                  <a:gd name="connsiteX4-401" fmla="*/ 5212 w 10236"/>
                  <a:gd name="connsiteY4-402" fmla="*/ 10037 h 10203"/>
                  <a:gd name="connsiteX5-403" fmla="*/ 9684 w 10236"/>
                  <a:gd name="connsiteY5-404" fmla="*/ 9772 h 10203"/>
                  <a:gd name="connsiteX6-405" fmla="*/ 10160 w 10236"/>
                  <a:gd name="connsiteY6-406" fmla="*/ 5271 h 10203"/>
                  <a:gd name="connsiteX7-407" fmla="*/ 9642 w 10236"/>
                  <a:gd name="connsiteY7-408" fmla="*/ 686 h 10203"/>
                  <a:gd name="connsiteX0-409" fmla="*/ 9642 w 10236"/>
                  <a:gd name="connsiteY0-410" fmla="*/ 686 h 10203"/>
                  <a:gd name="connsiteX1-411" fmla="*/ 5196 w 10236"/>
                  <a:gd name="connsiteY1-412" fmla="*/ 355 h 10203"/>
                  <a:gd name="connsiteX2-413" fmla="*/ 578 w 10236"/>
                  <a:gd name="connsiteY2-414" fmla="*/ 803 h 10203"/>
                  <a:gd name="connsiteX3-415" fmla="*/ 604 w 10236"/>
                  <a:gd name="connsiteY3-416" fmla="*/ 9695 h 10203"/>
                  <a:gd name="connsiteX4-417" fmla="*/ 5212 w 10236"/>
                  <a:gd name="connsiteY4-418" fmla="*/ 10037 h 10203"/>
                  <a:gd name="connsiteX5-419" fmla="*/ 9684 w 10236"/>
                  <a:gd name="connsiteY5-420" fmla="*/ 9772 h 10203"/>
                  <a:gd name="connsiteX6-421" fmla="*/ 10160 w 10236"/>
                  <a:gd name="connsiteY6-422" fmla="*/ 5271 h 10203"/>
                  <a:gd name="connsiteX7-423" fmla="*/ 9642 w 10236"/>
                  <a:gd name="connsiteY7-424" fmla="*/ 686 h 10203"/>
                  <a:gd name="connsiteX0-425" fmla="*/ 9642 w 10182"/>
                  <a:gd name="connsiteY0-426" fmla="*/ 686 h 10202"/>
                  <a:gd name="connsiteX1-427" fmla="*/ 5196 w 10182"/>
                  <a:gd name="connsiteY1-428" fmla="*/ 355 h 10202"/>
                  <a:gd name="connsiteX2-429" fmla="*/ 578 w 10182"/>
                  <a:gd name="connsiteY2-430" fmla="*/ 803 h 10202"/>
                  <a:gd name="connsiteX3-431" fmla="*/ 604 w 10182"/>
                  <a:gd name="connsiteY3-432" fmla="*/ 9695 h 10202"/>
                  <a:gd name="connsiteX4-433" fmla="*/ 5212 w 10182"/>
                  <a:gd name="connsiteY4-434" fmla="*/ 10037 h 10202"/>
                  <a:gd name="connsiteX5-435" fmla="*/ 9684 w 10182"/>
                  <a:gd name="connsiteY5-436" fmla="*/ 9772 h 10202"/>
                  <a:gd name="connsiteX6-437" fmla="*/ 10160 w 10182"/>
                  <a:gd name="connsiteY6-438" fmla="*/ 5271 h 10202"/>
                  <a:gd name="connsiteX7-439" fmla="*/ 9642 w 10182"/>
                  <a:gd name="connsiteY7-440" fmla="*/ 686 h 10202"/>
                  <a:gd name="connsiteX0-441" fmla="*/ 9642 w 10190"/>
                  <a:gd name="connsiteY0-442" fmla="*/ 686 h 10164"/>
                  <a:gd name="connsiteX1-443" fmla="*/ 5196 w 10190"/>
                  <a:gd name="connsiteY1-444" fmla="*/ 355 h 10164"/>
                  <a:gd name="connsiteX2-445" fmla="*/ 578 w 10190"/>
                  <a:gd name="connsiteY2-446" fmla="*/ 803 h 10164"/>
                  <a:gd name="connsiteX3-447" fmla="*/ 604 w 10190"/>
                  <a:gd name="connsiteY3-448" fmla="*/ 9695 h 10164"/>
                  <a:gd name="connsiteX4-449" fmla="*/ 5212 w 10190"/>
                  <a:gd name="connsiteY4-450" fmla="*/ 10037 h 10164"/>
                  <a:gd name="connsiteX5-451" fmla="*/ 9684 w 10190"/>
                  <a:gd name="connsiteY5-452" fmla="*/ 9772 h 10164"/>
                  <a:gd name="connsiteX6-453" fmla="*/ 10160 w 10190"/>
                  <a:gd name="connsiteY6-454" fmla="*/ 5271 h 10164"/>
                  <a:gd name="connsiteX7-455" fmla="*/ 9642 w 10190"/>
                  <a:gd name="connsiteY7-456" fmla="*/ 686 h 10164"/>
                  <a:gd name="connsiteX0-457" fmla="*/ 9642 w 10161"/>
                  <a:gd name="connsiteY0-458" fmla="*/ 686 h 10164"/>
                  <a:gd name="connsiteX1-459" fmla="*/ 5196 w 10161"/>
                  <a:gd name="connsiteY1-460" fmla="*/ 355 h 10164"/>
                  <a:gd name="connsiteX2-461" fmla="*/ 578 w 10161"/>
                  <a:gd name="connsiteY2-462" fmla="*/ 803 h 10164"/>
                  <a:gd name="connsiteX3-463" fmla="*/ 604 w 10161"/>
                  <a:gd name="connsiteY3-464" fmla="*/ 9695 h 10164"/>
                  <a:gd name="connsiteX4-465" fmla="*/ 5212 w 10161"/>
                  <a:gd name="connsiteY4-466" fmla="*/ 10037 h 10164"/>
                  <a:gd name="connsiteX5-467" fmla="*/ 9684 w 10161"/>
                  <a:gd name="connsiteY5-468" fmla="*/ 9772 h 10164"/>
                  <a:gd name="connsiteX6-469" fmla="*/ 10160 w 10161"/>
                  <a:gd name="connsiteY6-470" fmla="*/ 5271 h 10164"/>
                  <a:gd name="connsiteX7-471" fmla="*/ 9642 w 10161"/>
                  <a:gd name="connsiteY7-472" fmla="*/ 686 h 10164"/>
                  <a:gd name="connsiteX0-473" fmla="*/ 9625 w 10144"/>
                  <a:gd name="connsiteY0-474" fmla="*/ 684 h 10149"/>
                  <a:gd name="connsiteX1-475" fmla="*/ 5179 w 10144"/>
                  <a:gd name="connsiteY1-476" fmla="*/ 353 h 10149"/>
                  <a:gd name="connsiteX2-477" fmla="*/ 561 w 10144"/>
                  <a:gd name="connsiteY2-478" fmla="*/ 801 h 10149"/>
                  <a:gd name="connsiteX3-479" fmla="*/ 620 w 10144"/>
                  <a:gd name="connsiteY3-480" fmla="*/ 9668 h 10149"/>
                  <a:gd name="connsiteX4-481" fmla="*/ 5195 w 10144"/>
                  <a:gd name="connsiteY4-482" fmla="*/ 10035 h 10149"/>
                  <a:gd name="connsiteX5-483" fmla="*/ 9667 w 10144"/>
                  <a:gd name="connsiteY5-484" fmla="*/ 9770 h 10149"/>
                  <a:gd name="connsiteX6-485" fmla="*/ 10143 w 10144"/>
                  <a:gd name="connsiteY6-486" fmla="*/ 5269 h 10149"/>
                  <a:gd name="connsiteX7-487" fmla="*/ 9625 w 10144"/>
                  <a:gd name="connsiteY7-488" fmla="*/ 684 h 10149"/>
                  <a:gd name="connsiteX0-489" fmla="*/ 9625 w 10144"/>
                  <a:gd name="connsiteY0-490" fmla="*/ 684 h 10122"/>
                  <a:gd name="connsiteX1-491" fmla="*/ 5179 w 10144"/>
                  <a:gd name="connsiteY1-492" fmla="*/ 353 h 10122"/>
                  <a:gd name="connsiteX2-493" fmla="*/ 561 w 10144"/>
                  <a:gd name="connsiteY2-494" fmla="*/ 801 h 10122"/>
                  <a:gd name="connsiteX3-495" fmla="*/ 620 w 10144"/>
                  <a:gd name="connsiteY3-496" fmla="*/ 9668 h 10122"/>
                  <a:gd name="connsiteX4-497" fmla="*/ 5195 w 10144"/>
                  <a:gd name="connsiteY4-498" fmla="*/ 10035 h 10122"/>
                  <a:gd name="connsiteX5-499" fmla="*/ 9667 w 10144"/>
                  <a:gd name="connsiteY5-500" fmla="*/ 9770 h 10122"/>
                  <a:gd name="connsiteX6-501" fmla="*/ 10143 w 10144"/>
                  <a:gd name="connsiteY6-502" fmla="*/ 5269 h 10122"/>
                  <a:gd name="connsiteX7-503" fmla="*/ 9625 w 10144"/>
                  <a:gd name="connsiteY7-504" fmla="*/ 684 h 10122"/>
                  <a:gd name="connsiteX0-505" fmla="*/ 9601 w 10120"/>
                  <a:gd name="connsiteY0-506" fmla="*/ 684 h 10446"/>
                  <a:gd name="connsiteX1-507" fmla="*/ 5155 w 10120"/>
                  <a:gd name="connsiteY1-508" fmla="*/ 353 h 10446"/>
                  <a:gd name="connsiteX2-509" fmla="*/ 553 w 10120"/>
                  <a:gd name="connsiteY2-510" fmla="*/ 801 h 10446"/>
                  <a:gd name="connsiteX3-511" fmla="*/ 596 w 10120"/>
                  <a:gd name="connsiteY3-512" fmla="*/ 9668 h 10446"/>
                  <a:gd name="connsiteX4-513" fmla="*/ 5171 w 10120"/>
                  <a:gd name="connsiteY4-514" fmla="*/ 10035 h 10446"/>
                  <a:gd name="connsiteX5-515" fmla="*/ 9643 w 10120"/>
                  <a:gd name="connsiteY5-516" fmla="*/ 9770 h 10446"/>
                  <a:gd name="connsiteX6-517" fmla="*/ 10119 w 10120"/>
                  <a:gd name="connsiteY6-518" fmla="*/ 5269 h 10446"/>
                  <a:gd name="connsiteX7-519" fmla="*/ 9601 w 10120"/>
                  <a:gd name="connsiteY7-520" fmla="*/ 684 h 10446"/>
                  <a:gd name="connsiteX0-521" fmla="*/ 9599 w 10118"/>
                  <a:gd name="connsiteY0-522" fmla="*/ 430 h 9905"/>
                  <a:gd name="connsiteX1-523" fmla="*/ 5153 w 10118"/>
                  <a:gd name="connsiteY1-524" fmla="*/ 99 h 9905"/>
                  <a:gd name="connsiteX2-525" fmla="*/ 551 w 10118"/>
                  <a:gd name="connsiteY2-526" fmla="*/ 547 h 9905"/>
                  <a:gd name="connsiteX3-527" fmla="*/ 89 w 10118"/>
                  <a:gd name="connsiteY3-528" fmla="*/ 4589 h 9905"/>
                  <a:gd name="connsiteX4-529" fmla="*/ 594 w 10118"/>
                  <a:gd name="connsiteY4-530" fmla="*/ 9414 h 9905"/>
                  <a:gd name="connsiteX5-531" fmla="*/ 5169 w 10118"/>
                  <a:gd name="connsiteY5-532" fmla="*/ 9781 h 9905"/>
                  <a:gd name="connsiteX6-533" fmla="*/ 9641 w 10118"/>
                  <a:gd name="connsiteY6-534" fmla="*/ 9516 h 9905"/>
                  <a:gd name="connsiteX7-535" fmla="*/ 10117 w 10118"/>
                  <a:gd name="connsiteY7-536" fmla="*/ 5015 h 9905"/>
                  <a:gd name="connsiteX8" fmla="*/ 9599 w 10118"/>
                  <a:gd name="connsiteY8" fmla="*/ 430 h 9905"/>
                  <a:gd name="connsiteX0-537" fmla="*/ 9464 w 9977"/>
                  <a:gd name="connsiteY0-538" fmla="*/ 434 h 10000"/>
                  <a:gd name="connsiteX1-539" fmla="*/ 5070 w 9977"/>
                  <a:gd name="connsiteY1-540" fmla="*/ 100 h 10000"/>
                  <a:gd name="connsiteX2-541" fmla="*/ 522 w 9977"/>
                  <a:gd name="connsiteY2-542" fmla="*/ 552 h 10000"/>
                  <a:gd name="connsiteX3-543" fmla="*/ 65 w 9977"/>
                  <a:gd name="connsiteY3-544" fmla="*/ 4633 h 10000"/>
                  <a:gd name="connsiteX4-545" fmla="*/ 564 w 9977"/>
                  <a:gd name="connsiteY4-546" fmla="*/ 9504 h 10000"/>
                  <a:gd name="connsiteX5-547" fmla="*/ 5086 w 9977"/>
                  <a:gd name="connsiteY5-548" fmla="*/ 9875 h 10000"/>
                  <a:gd name="connsiteX6-549" fmla="*/ 9506 w 9977"/>
                  <a:gd name="connsiteY6-550" fmla="*/ 9607 h 10000"/>
                  <a:gd name="connsiteX7-551" fmla="*/ 9976 w 9977"/>
                  <a:gd name="connsiteY7-552" fmla="*/ 5063 h 10000"/>
                  <a:gd name="connsiteX8-553" fmla="*/ 9464 w 9977"/>
                  <a:gd name="connsiteY8-554" fmla="*/ 434 h 10000"/>
                  <a:gd name="connsiteX0-555" fmla="*/ 9486 w 10000"/>
                  <a:gd name="connsiteY0-556" fmla="*/ 436 h 10002"/>
                  <a:gd name="connsiteX1-557" fmla="*/ 5082 w 10000"/>
                  <a:gd name="connsiteY1-558" fmla="*/ 102 h 10002"/>
                  <a:gd name="connsiteX2-559" fmla="*/ 572 w 10000"/>
                  <a:gd name="connsiteY2-560" fmla="*/ 377 h 10002"/>
                  <a:gd name="connsiteX3-561" fmla="*/ 65 w 10000"/>
                  <a:gd name="connsiteY3-562" fmla="*/ 4635 h 10002"/>
                  <a:gd name="connsiteX4-563" fmla="*/ 565 w 10000"/>
                  <a:gd name="connsiteY4-564" fmla="*/ 9506 h 10002"/>
                  <a:gd name="connsiteX5-565" fmla="*/ 5098 w 10000"/>
                  <a:gd name="connsiteY5-566" fmla="*/ 9877 h 10002"/>
                  <a:gd name="connsiteX6-567" fmla="*/ 9528 w 10000"/>
                  <a:gd name="connsiteY6-568" fmla="*/ 9609 h 10002"/>
                  <a:gd name="connsiteX7-569" fmla="*/ 9999 w 10000"/>
                  <a:gd name="connsiteY7-570" fmla="*/ 5065 h 10002"/>
                  <a:gd name="connsiteX8-571" fmla="*/ 9486 w 10000"/>
                  <a:gd name="connsiteY8-572" fmla="*/ 436 h 10002"/>
                  <a:gd name="connsiteX0-573" fmla="*/ 9422 w 9936"/>
                  <a:gd name="connsiteY0-574" fmla="*/ 436 h 9996"/>
                  <a:gd name="connsiteX1-575" fmla="*/ 5018 w 9936"/>
                  <a:gd name="connsiteY1-576" fmla="*/ 102 h 9996"/>
                  <a:gd name="connsiteX2-577" fmla="*/ 508 w 9936"/>
                  <a:gd name="connsiteY2-578" fmla="*/ 377 h 9996"/>
                  <a:gd name="connsiteX3-579" fmla="*/ 1 w 9936"/>
                  <a:gd name="connsiteY3-580" fmla="*/ 4635 h 9996"/>
                  <a:gd name="connsiteX4-581" fmla="*/ 501 w 9936"/>
                  <a:gd name="connsiteY4-582" fmla="*/ 9506 h 9996"/>
                  <a:gd name="connsiteX5-583" fmla="*/ 5034 w 9936"/>
                  <a:gd name="connsiteY5-584" fmla="*/ 9877 h 9996"/>
                  <a:gd name="connsiteX6-585" fmla="*/ 9464 w 9936"/>
                  <a:gd name="connsiteY6-586" fmla="*/ 9609 h 9996"/>
                  <a:gd name="connsiteX7-587" fmla="*/ 9935 w 9936"/>
                  <a:gd name="connsiteY7-588" fmla="*/ 5065 h 9996"/>
                  <a:gd name="connsiteX8-589" fmla="*/ 9422 w 9936"/>
                  <a:gd name="connsiteY8-590" fmla="*/ 436 h 9996"/>
                  <a:gd name="connsiteX0-591" fmla="*/ 9549 w 10066"/>
                  <a:gd name="connsiteY0-592" fmla="*/ 397 h 9961"/>
                  <a:gd name="connsiteX1-593" fmla="*/ 5116 w 10066"/>
                  <a:gd name="connsiteY1-594" fmla="*/ 209 h 9961"/>
                  <a:gd name="connsiteX2-595" fmla="*/ 577 w 10066"/>
                  <a:gd name="connsiteY2-596" fmla="*/ 338 h 9961"/>
                  <a:gd name="connsiteX3-597" fmla="*/ 67 w 10066"/>
                  <a:gd name="connsiteY3-598" fmla="*/ 4598 h 9961"/>
                  <a:gd name="connsiteX4-599" fmla="*/ 570 w 10066"/>
                  <a:gd name="connsiteY4-600" fmla="*/ 9471 h 9961"/>
                  <a:gd name="connsiteX5-601" fmla="*/ 5132 w 10066"/>
                  <a:gd name="connsiteY5-602" fmla="*/ 9842 h 9961"/>
                  <a:gd name="connsiteX6-603" fmla="*/ 9591 w 10066"/>
                  <a:gd name="connsiteY6-604" fmla="*/ 9574 h 9961"/>
                  <a:gd name="connsiteX7-605" fmla="*/ 10065 w 10066"/>
                  <a:gd name="connsiteY7-606" fmla="*/ 5028 h 9961"/>
                  <a:gd name="connsiteX8-607" fmla="*/ 9549 w 10066"/>
                  <a:gd name="connsiteY8-608" fmla="*/ 397 h 9961"/>
                  <a:gd name="connsiteX0-609" fmla="*/ 9449 w 10000"/>
                  <a:gd name="connsiteY0-610" fmla="*/ 575 h 10000"/>
                  <a:gd name="connsiteX1-611" fmla="*/ 5082 w 10000"/>
                  <a:gd name="connsiteY1-612" fmla="*/ 210 h 10000"/>
                  <a:gd name="connsiteX2-613" fmla="*/ 573 w 10000"/>
                  <a:gd name="connsiteY2-614" fmla="*/ 339 h 10000"/>
                  <a:gd name="connsiteX3-615" fmla="*/ 67 w 10000"/>
                  <a:gd name="connsiteY3-616" fmla="*/ 4616 h 10000"/>
                  <a:gd name="connsiteX4-617" fmla="*/ 566 w 10000"/>
                  <a:gd name="connsiteY4-618" fmla="*/ 9508 h 10000"/>
                  <a:gd name="connsiteX5-619" fmla="*/ 5098 w 10000"/>
                  <a:gd name="connsiteY5-620" fmla="*/ 9881 h 10000"/>
                  <a:gd name="connsiteX6-621" fmla="*/ 9528 w 10000"/>
                  <a:gd name="connsiteY6-622" fmla="*/ 9611 h 10000"/>
                  <a:gd name="connsiteX7-623" fmla="*/ 9999 w 10000"/>
                  <a:gd name="connsiteY7-624" fmla="*/ 5048 h 10000"/>
                  <a:gd name="connsiteX8-625" fmla="*/ 9449 w 10000"/>
                  <a:gd name="connsiteY8-626" fmla="*/ 575 h 10000"/>
                  <a:gd name="connsiteX0-627" fmla="*/ 9399 w 9950"/>
                  <a:gd name="connsiteY0-628" fmla="*/ 450 h 9875"/>
                  <a:gd name="connsiteX1-629" fmla="*/ 5032 w 9950"/>
                  <a:gd name="connsiteY1-630" fmla="*/ 85 h 9875"/>
                  <a:gd name="connsiteX2-631" fmla="*/ 634 w 9950"/>
                  <a:gd name="connsiteY2-632" fmla="*/ 477 h 9875"/>
                  <a:gd name="connsiteX3-633" fmla="*/ 17 w 9950"/>
                  <a:gd name="connsiteY3-634" fmla="*/ 4491 h 9875"/>
                  <a:gd name="connsiteX4-635" fmla="*/ 516 w 9950"/>
                  <a:gd name="connsiteY4-636" fmla="*/ 9383 h 9875"/>
                  <a:gd name="connsiteX5-637" fmla="*/ 5048 w 9950"/>
                  <a:gd name="connsiteY5-638" fmla="*/ 9756 h 9875"/>
                  <a:gd name="connsiteX6-639" fmla="*/ 9478 w 9950"/>
                  <a:gd name="connsiteY6-640" fmla="*/ 9486 h 9875"/>
                  <a:gd name="connsiteX7-641" fmla="*/ 9949 w 9950"/>
                  <a:gd name="connsiteY7-642" fmla="*/ 4923 h 9875"/>
                  <a:gd name="connsiteX8-643" fmla="*/ 9399 w 9950"/>
                  <a:gd name="connsiteY8-644" fmla="*/ 450 h 9875"/>
                  <a:gd name="connsiteX0-645" fmla="*/ 9439 w 9993"/>
                  <a:gd name="connsiteY0-646" fmla="*/ 455 h 10005"/>
                  <a:gd name="connsiteX1-647" fmla="*/ 5050 w 9993"/>
                  <a:gd name="connsiteY1-648" fmla="*/ 85 h 10005"/>
                  <a:gd name="connsiteX2-649" fmla="*/ 630 w 9993"/>
                  <a:gd name="connsiteY2-650" fmla="*/ 482 h 10005"/>
                  <a:gd name="connsiteX3-651" fmla="*/ 122 w 9993"/>
                  <a:gd name="connsiteY3-652" fmla="*/ 4547 h 10005"/>
                  <a:gd name="connsiteX4-653" fmla="*/ 512 w 9993"/>
                  <a:gd name="connsiteY4-654" fmla="*/ 9501 h 10005"/>
                  <a:gd name="connsiteX5-655" fmla="*/ 5066 w 9993"/>
                  <a:gd name="connsiteY5-656" fmla="*/ 9878 h 10005"/>
                  <a:gd name="connsiteX6-657" fmla="*/ 9519 w 9993"/>
                  <a:gd name="connsiteY6-658" fmla="*/ 9605 h 10005"/>
                  <a:gd name="connsiteX7-659" fmla="*/ 9992 w 9993"/>
                  <a:gd name="connsiteY7-660" fmla="*/ 4984 h 10005"/>
                  <a:gd name="connsiteX8-661" fmla="*/ 9439 w 9993"/>
                  <a:gd name="connsiteY8-662" fmla="*/ 455 h 10005"/>
                  <a:gd name="connsiteX0-663" fmla="*/ 9363 w 9917"/>
                  <a:gd name="connsiteY0-664" fmla="*/ 455 h 10008"/>
                  <a:gd name="connsiteX1-665" fmla="*/ 4971 w 9917"/>
                  <a:gd name="connsiteY1-666" fmla="*/ 85 h 10008"/>
                  <a:gd name="connsiteX2-667" fmla="*/ 547 w 9917"/>
                  <a:gd name="connsiteY2-668" fmla="*/ 482 h 10008"/>
                  <a:gd name="connsiteX3-669" fmla="*/ 207 w 9917"/>
                  <a:gd name="connsiteY3-670" fmla="*/ 4427 h 10008"/>
                  <a:gd name="connsiteX4-671" fmla="*/ 429 w 9917"/>
                  <a:gd name="connsiteY4-672" fmla="*/ 9496 h 10008"/>
                  <a:gd name="connsiteX5-673" fmla="*/ 4987 w 9917"/>
                  <a:gd name="connsiteY5-674" fmla="*/ 9873 h 10008"/>
                  <a:gd name="connsiteX6-675" fmla="*/ 9443 w 9917"/>
                  <a:gd name="connsiteY6-676" fmla="*/ 9600 h 10008"/>
                  <a:gd name="connsiteX7-677" fmla="*/ 9916 w 9917"/>
                  <a:gd name="connsiteY7-678" fmla="*/ 4982 h 10008"/>
                  <a:gd name="connsiteX8-679" fmla="*/ 9363 w 9917"/>
                  <a:gd name="connsiteY8-680" fmla="*/ 455 h 10008"/>
                  <a:gd name="connsiteX0-681" fmla="*/ 9437 w 9996"/>
                  <a:gd name="connsiteY0-682" fmla="*/ 456 h 10001"/>
                  <a:gd name="connsiteX1-683" fmla="*/ 5009 w 9996"/>
                  <a:gd name="connsiteY1-684" fmla="*/ 86 h 10001"/>
                  <a:gd name="connsiteX2-685" fmla="*/ 473 w 9996"/>
                  <a:gd name="connsiteY2-686" fmla="*/ 394 h 10001"/>
                  <a:gd name="connsiteX3-687" fmla="*/ 205 w 9996"/>
                  <a:gd name="connsiteY3-688" fmla="*/ 4424 h 10001"/>
                  <a:gd name="connsiteX4-689" fmla="*/ 429 w 9996"/>
                  <a:gd name="connsiteY4-690" fmla="*/ 9489 h 10001"/>
                  <a:gd name="connsiteX5-691" fmla="*/ 5025 w 9996"/>
                  <a:gd name="connsiteY5-692" fmla="*/ 9866 h 10001"/>
                  <a:gd name="connsiteX6-693" fmla="*/ 9518 w 9996"/>
                  <a:gd name="connsiteY6-694" fmla="*/ 9593 h 10001"/>
                  <a:gd name="connsiteX7-695" fmla="*/ 9995 w 9996"/>
                  <a:gd name="connsiteY7-696" fmla="*/ 4979 h 10001"/>
                  <a:gd name="connsiteX8-697" fmla="*/ 9437 w 9996"/>
                  <a:gd name="connsiteY8-698" fmla="*/ 456 h 10001"/>
                  <a:gd name="connsiteX0-699" fmla="*/ 9441 w 10000"/>
                  <a:gd name="connsiteY0-700" fmla="*/ 455 h 9999"/>
                  <a:gd name="connsiteX1-701" fmla="*/ 5011 w 10000"/>
                  <a:gd name="connsiteY1-702" fmla="*/ 85 h 9999"/>
                  <a:gd name="connsiteX2-703" fmla="*/ 473 w 10000"/>
                  <a:gd name="connsiteY2-704" fmla="*/ 393 h 9999"/>
                  <a:gd name="connsiteX3-705" fmla="*/ 205 w 10000"/>
                  <a:gd name="connsiteY3-706" fmla="*/ 4423 h 9999"/>
                  <a:gd name="connsiteX4-707" fmla="*/ 429 w 10000"/>
                  <a:gd name="connsiteY4-708" fmla="*/ 9487 h 9999"/>
                  <a:gd name="connsiteX5-709" fmla="*/ 5027 w 10000"/>
                  <a:gd name="connsiteY5-710" fmla="*/ 9864 h 9999"/>
                  <a:gd name="connsiteX6-711" fmla="*/ 9522 w 10000"/>
                  <a:gd name="connsiteY6-712" fmla="*/ 9591 h 9999"/>
                  <a:gd name="connsiteX7-713" fmla="*/ 9999 w 10000"/>
                  <a:gd name="connsiteY7-714" fmla="*/ 4978 h 9999"/>
                  <a:gd name="connsiteX8-715" fmla="*/ 9441 w 10000"/>
                  <a:gd name="connsiteY8-716" fmla="*/ 455 h 9999"/>
                  <a:gd name="connsiteX0-717" fmla="*/ 9453 w 10012"/>
                  <a:gd name="connsiteY0-718" fmla="*/ 455 h 10013"/>
                  <a:gd name="connsiteX1-719" fmla="*/ 5023 w 10012"/>
                  <a:gd name="connsiteY1-720" fmla="*/ 85 h 10013"/>
                  <a:gd name="connsiteX2-721" fmla="*/ 485 w 10012"/>
                  <a:gd name="connsiteY2-722" fmla="*/ 393 h 10013"/>
                  <a:gd name="connsiteX3-723" fmla="*/ 217 w 10012"/>
                  <a:gd name="connsiteY3-724" fmla="*/ 4423 h 10013"/>
                  <a:gd name="connsiteX4-725" fmla="*/ 422 w 10012"/>
                  <a:gd name="connsiteY4-726" fmla="*/ 9488 h 10013"/>
                  <a:gd name="connsiteX5-727" fmla="*/ 5039 w 10012"/>
                  <a:gd name="connsiteY5-728" fmla="*/ 9865 h 10013"/>
                  <a:gd name="connsiteX6-729" fmla="*/ 9534 w 10012"/>
                  <a:gd name="connsiteY6-730" fmla="*/ 9592 h 10013"/>
                  <a:gd name="connsiteX7-731" fmla="*/ 10011 w 10012"/>
                  <a:gd name="connsiteY7-732" fmla="*/ 4978 h 10013"/>
                  <a:gd name="connsiteX8-733" fmla="*/ 9453 w 10012"/>
                  <a:gd name="connsiteY8-734" fmla="*/ 455 h 10013"/>
                  <a:gd name="connsiteX0-735" fmla="*/ 9453 w 10012"/>
                  <a:gd name="connsiteY0-736" fmla="*/ 455 h 9957"/>
                  <a:gd name="connsiteX1-737" fmla="*/ 5023 w 10012"/>
                  <a:gd name="connsiteY1-738" fmla="*/ 85 h 9957"/>
                  <a:gd name="connsiteX2-739" fmla="*/ 485 w 10012"/>
                  <a:gd name="connsiteY2-740" fmla="*/ 393 h 9957"/>
                  <a:gd name="connsiteX3-741" fmla="*/ 217 w 10012"/>
                  <a:gd name="connsiteY3-742" fmla="*/ 4423 h 9957"/>
                  <a:gd name="connsiteX4-743" fmla="*/ 422 w 10012"/>
                  <a:gd name="connsiteY4-744" fmla="*/ 9488 h 9957"/>
                  <a:gd name="connsiteX5-745" fmla="*/ 5020 w 10012"/>
                  <a:gd name="connsiteY5-746" fmla="*/ 9747 h 9957"/>
                  <a:gd name="connsiteX6-747" fmla="*/ 9534 w 10012"/>
                  <a:gd name="connsiteY6-748" fmla="*/ 9592 h 9957"/>
                  <a:gd name="connsiteX7-749" fmla="*/ 10011 w 10012"/>
                  <a:gd name="connsiteY7-750" fmla="*/ 4978 h 9957"/>
                  <a:gd name="connsiteX8-751" fmla="*/ 9453 w 10012"/>
                  <a:gd name="connsiteY8-752" fmla="*/ 455 h 9957"/>
                  <a:gd name="connsiteX0-753" fmla="*/ 9442 w 10000"/>
                  <a:gd name="connsiteY0-754" fmla="*/ 457 h 9959"/>
                  <a:gd name="connsiteX1-755" fmla="*/ 5017 w 10000"/>
                  <a:gd name="connsiteY1-756" fmla="*/ 85 h 9959"/>
                  <a:gd name="connsiteX2-757" fmla="*/ 484 w 10000"/>
                  <a:gd name="connsiteY2-758" fmla="*/ 395 h 9959"/>
                  <a:gd name="connsiteX3-759" fmla="*/ 217 w 10000"/>
                  <a:gd name="connsiteY3-760" fmla="*/ 4442 h 9959"/>
                  <a:gd name="connsiteX4-761" fmla="*/ 421 w 10000"/>
                  <a:gd name="connsiteY4-762" fmla="*/ 9529 h 9959"/>
                  <a:gd name="connsiteX5-763" fmla="*/ 5014 w 10000"/>
                  <a:gd name="connsiteY5-764" fmla="*/ 9789 h 9959"/>
                  <a:gd name="connsiteX6-765" fmla="*/ 9523 w 10000"/>
                  <a:gd name="connsiteY6-766" fmla="*/ 9633 h 9959"/>
                  <a:gd name="connsiteX7-767" fmla="*/ 9999 w 10000"/>
                  <a:gd name="connsiteY7-768" fmla="*/ 4999 h 9959"/>
                  <a:gd name="connsiteX8-769" fmla="*/ 9442 w 10000"/>
                  <a:gd name="connsiteY8-770" fmla="*/ 457 h 9959"/>
                  <a:gd name="connsiteX0-771" fmla="*/ 9442 w 9999"/>
                  <a:gd name="connsiteY0-772" fmla="*/ 459 h 10046"/>
                  <a:gd name="connsiteX1-773" fmla="*/ 5017 w 9999"/>
                  <a:gd name="connsiteY1-774" fmla="*/ 85 h 10046"/>
                  <a:gd name="connsiteX2-775" fmla="*/ 484 w 9999"/>
                  <a:gd name="connsiteY2-776" fmla="*/ 397 h 10046"/>
                  <a:gd name="connsiteX3-777" fmla="*/ 217 w 9999"/>
                  <a:gd name="connsiteY3-778" fmla="*/ 4460 h 10046"/>
                  <a:gd name="connsiteX4-779" fmla="*/ 421 w 9999"/>
                  <a:gd name="connsiteY4-780" fmla="*/ 9568 h 10046"/>
                  <a:gd name="connsiteX5-781" fmla="*/ 5014 w 9999"/>
                  <a:gd name="connsiteY5-782" fmla="*/ 9829 h 10046"/>
                  <a:gd name="connsiteX6-783" fmla="*/ 9448 w 9999"/>
                  <a:gd name="connsiteY6-784" fmla="*/ 9583 h 10046"/>
                  <a:gd name="connsiteX7-785" fmla="*/ 9999 w 9999"/>
                  <a:gd name="connsiteY7-786" fmla="*/ 5020 h 10046"/>
                  <a:gd name="connsiteX8-787" fmla="*/ 9442 w 9999"/>
                  <a:gd name="connsiteY8-788" fmla="*/ 459 h 10046"/>
                  <a:gd name="connsiteX0-789" fmla="*/ 9471 w 10028"/>
                  <a:gd name="connsiteY0-790" fmla="*/ 457 h 9900"/>
                  <a:gd name="connsiteX1-791" fmla="*/ 5046 w 10028"/>
                  <a:gd name="connsiteY1-792" fmla="*/ 85 h 9900"/>
                  <a:gd name="connsiteX2-793" fmla="*/ 512 w 10028"/>
                  <a:gd name="connsiteY2-794" fmla="*/ 395 h 9900"/>
                  <a:gd name="connsiteX3-795" fmla="*/ 245 w 10028"/>
                  <a:gd name="connsiteY3-796" fmla="*/ 4440 h 9900"/>
                  <a:gd name="connsiteX4-797" fmla="*/ 449 w 10028"/>
                  <a:gd name="connsiteY4-798" fmla="*/ 9524 h 9900"/>
                  <a:gd name="connsiteX5-799" fmla="*/ 5043 w 10028"/>
                  <a:gd name="connsiteY5-800" fmla="*/ 9784 h 9900"/>
                  <a:gd name="connsiteX6-801" fmla="*/ 9477 w 10028"/>
                  <a:gd name="connsiteY6-802" fmla="*/ 9539 h 9900"/>
                  <a:gd name="connsiteX7-803" fmla="*/ 10028 w 10028"/>
                  <a:gd name="connsiteY7-804" fmla="*/ 4997 h 9900"/>
                  <a:gd name="connsiteX8-805" fmla="*/ 9471 w 10028"/>
                  <a:gd name="connsiteY8-806" fmla="*/ 457 h 9900"/>
                  <a:gd name="connsiteX0-807" fmla="*/ 9374 w 9929"/>
                  <a:gd name="connsiteY0-808" fmla="*/ 462 h 10063"/>
                  <a:gd name="connsiteX1-809" fmla="*/ 4961 w 9929"/>
                  <a:gd name="connsiteY1-810" fmla="*/ 86 h 10063"/>
                  <a:gd name="connsiteX2-811" fmla="*/ 440 w 9929"/>
                  <a:gd name="connsiteY2-812" fmla="*/ 399 h 10063"/>
                  <a:gd name="connsiteX3-813" fmla="*/ 173 w 9929"/>
                  <a:gd name="connsiteY3-814" fmla="*/ 4485 h 10063"/>
                  <a:gd name="connsiteX4-815" fmla="*/ 377 w 9929"/>
                  <a:gd name="connsiteY4-816" fmla="*/ 9620 h 10063"/>
                  <a:gd name="connsiteX5-817" fmla="*/ 4358 w 9929"/>
                  <a:gd name="connsiteY5-818" fmla="*/ 9793 h 10063"/>
                  <a:gd name="connsiteX6-819" fmla="*/ 9380 w 9929"/>
                  <a:gd name="connsiteY6-820" fmla="*/ 9635 h 10063"/>
                  <a:gd name="connsiteX7-821" fmla="*/ 9929 w 9929"/>
                  <a:gd name="connsiteY7-822" fmla="*/ 5047 h 10063"/>
                  <a:gd name="connsiteX8-823" fmla="*/ 9374 w 9929"/>
                  <a:gd name="connsiteY8-824" fmla="*/ 462 h 10063"/>
                  <a:gd name="connsiteX0-825" fmla="*/ 9479 w 10038"/>
                  <a:gd name="connsiteY0-826" fmla="*/ 459 h 9988"/>
                  <a:gd name="connsiteX1-827" fmla="*/ 5034 w 10038"/>
                  <a:gd name="connsiteY1-828" fmla="*/ 85 h 9988"/>
                  <a:gd name="connsiteX2-829" fmla="*/ 481 w 10038"/>
                  <a:gd name="connsiteY2-830" fmla="*/ 397 h 9988"/>
                  <a:gd name="connsiteX3-831" fmla="*/ 212 w 10038"/>
                  <a:gd name="connsiteY3-832" fmla="*/ 4457 h 9988"/>
                  <a:gd name="connsiteX4-833" fmla="*/ 418 w 10038"/>
                  <a:gd name="connsiteY4-834" fmla="*/ 9560 h 9988"/>
                  <a:gd name="connsiteX5-835" fmla="*/ 4975 w 10038"/>
                  <a:gd name="connsiteY5-836" fmla="*/ 9702 h 9988"/>
                  <a:gd name="connsiteX6-837" fmla="*/ 9485 w 10038"/>
                  <a:gd name="connsiteY6-838" fmla="*/ 9575 h 9988"/>
                  <a:gd name="connsiteX7-839" fmla="*/ 10038 w 10038"/>
                  <a:gd name="connsiteY7-840" fmla="*/ 5015 h 9988"/>
                  <a:gd name="connsiteX8-841" fmla="*/ 9479 w 10038"/>
                  <a:gd name="connsiteY8-842" fmla="*/ 459 h 9988"/>
                  <a:gd name="connsiteX0-843" fmla="*/ 9443 w 10000"/>
                  <a:gd name="connsiteY0-844" fmla="*/ 460 h 9971"/>
                  <a:gd name="connsiteX1-845" fmla="*/ 5015 w 10000"/>
                  <a:gd name="connsiteY1-846" fmla="*/ 85 h 9971"/>
                  <a:gd name="connsiteX2-847" fmla="*/ 479 w 10000"/>
                  <a:gd name="connsiteY2-848" fmla="*/ 397 h 9971"/>
                  <a:gd name="connsiteX3-849" fmla="*/ 211 w 10000"/>
                  <a:gd name="connsiteY3-850" fmla="*/ 4462 h 9971"/>
                  <a:gd name="connsiteX4-851" fmla="*/ 416 w 10000"/>
                  <a:gd name="connsiteY4-852" fmla="*/ 9571 h 9971"/>
                  <a:gd name="connsiteX5-853" fmla="*/ 4956 w 10000"/>
                  <a:gd name="connsiteY5-854" fmla="*/ 9714 h 9971"/>
                  <a:gd name="connsiteX6-855" fmla="*/ 9449 w 10000"/>
                  <a:gd name="connsiteY6-856" fmla="*/ 9587 h 9971"/>
                  <a:gd name="connsiteX7-857" fmla="*/ 10000 w 10000"/>
                  <a:gd name="connsiteY7-858" fmla="*/ 5021 h 9971"/>
                  <a:gd name="connsiteX8-859" fmla="*/ 9443 w 10000"/>
                  <a:gd name="connsiteY8-860" fmla="*/ 460 h 9971"/>
                  <a:gd name="connsiteX0-861" fmla="*/ 9477 w 10034"/>
                  <a:gd name="connsiteY0-862" fmla="*/ 470 h 10000"/>
                  <a:gd name="connsiteX1-863" fmla="*/ 5049 w 10034"/>
                  <a:gd name="connsiteY1-864" fmla="*/ 94 h 10000"/>
                  <a:gd name="connsiteX2-865" fmla="*/ 513 w 10034"/>
                  <a:gd name="connsiteY2-866" fmla="*/ 407 h 10000"/>
                  <a:gd name="connsiteX3-867" fmla="*/ 170 w 10034"/>
                  <a:gd name="connsiteY3-868" fmla="*/ 4604 h 10000"/>
                  <a:gd name="connsiteX4-869" fmla="*/ 450 w 10034"/>
                  <a:gd name="connsiteY4-870" fmla="*/ 9608 h 10000"/>
                  <a:gd name="connsiteX5-871" fmla="*/ 4990 w 10034"/>
                  <a:gd name="connsiteY5-872" fmla="*/ 9751 h 10000"/>
                  <a:gd name="connsiteX6-873" fmla="*/ 9483 w 10034"/>
                  <a:gd name="connsiteY6-874" fmla="*/ 9624 h 10000"/>
                  <a:gd name="connsiteX7-875" fmla="*/ 10034 w 10034"/>
                  <a:gd name="connsiteY7-876" fmla="*/ 5045 h 10000"/>
                  <a:gd name="connsiteX8-877" fmla="*/ 9477 w 10034"/>
                  <a:gd name="connsiteY8-878" fmla="*/ 470 h 10000"/>
                  <a:gd name="connsiteX0-879" fmla="*/ 9477 w 10034"/>
                  <a:gd name="connsiteY0-880" fmla="*/ 408 h 9938"/>
                  <a:gd name="connsiteX1-881" fmla="*/ 5030 w 10034"/>
                  <a:gd name="connsiteY1-882" fmla="*/ 182 h 9938"/>
                  <a:gd name="connsiteX2-883" fmla="*/ 513 w 10034"/>
                  <a:gd name="connsiteY2-884" fmla="*/ 345 h 9938"/>
                  <a:gd name="connsiteX3-885" fmla="*/ 170 w 10034"/>
                  <a:gd name="connsiteY3-886" fmla="*/ 4542 h 9938"/>
                  <a:gd name="connsiteX4-887" fmla="*/ 450 w 10034"/>
                  <a:gd name="connsiteY4-888" fmla="*/ 9546 h 9938"/>
                  <a:gd name="connsiteX5-889" fmla="*/ 4990 w 10034"/>
                  <a:gd name="connsiteY5-890" fmla="*/ 9689 h 9938"/>
                  <a:gd name="connsiteX6-891" fmla="*/ 9483 w 10034"/>
                  <a:gd name="connsiteY6-892" fmla="*/ 9562 h 9938"/>
                  <a:gd name="connsiteX7-893" fmla="*/ 10034 w 10034"/>
                  <a:gd name="connsiteY7-894" fmla="*/ 4983 h 9938"/>
                  <a:gd name="connsiteX8-895" fmla="*/ 9477 w 10034"/>
                  <a:gd name="connsiteY8-896" fmla="*/ 408 h 9938"/>
                  <a:gd name="connsiteX0-897" fmla="*/ 9445 w 10000"/>
                  <a:gd name="connsiteY0-898" fmla="*/ 487 h 10076"/>
                  <a:gd name="connsiteX1-899" fmla="*/ 5013 w 10000"/>
                  <a:gd name="connsiteY1-900" fmla="*/ 78 h 10076"/>
                  <a:gd name="connsiteX2-901" fmla="*/ 511 w 10000"/>
                  <a:gd name="connsiteY2-902" fmla="*/ 423 h 10076"/>
                  <a:gd name="connsiteX3-903" fmla="*/ 169 w 10000"/>
                  <a:gd name="connsiteY3-904" fmla="*/ 4646 h 10076"/>
                  <a:gd name="connsiteX4-905" fmla="*/ 448 w 10000"/>
                  <a:gd name="connsiteY4-906" fmla="*/ 9682 h 10076"/>
                  <a:gd name="connsiteX5-907" fmla="*/ 4973 w 10000"/>
                  <a:gd name="connsiteY5-908" fmla="*/ 9825 h 10076"/>
                  <a:gd name="connsiteX6-909" fmla="*/ 9451 w 10000"/>
                  <a:gd name="connsiteY6-910" fmla="*/ 9698 h 10076"/>
                  <a:gd name="connsiteX7-911" fmla="*/ 10000 w 10000"/>
                  <a:gd name="connsiteY7-912" fmla="*/ 5090 h 10076"/>
                  <a:gd name="connsiteX8-913" fmla="*/ 9445 w 10000"/>
                  <a:gd name="connsiteY8-914" fmla="*/ 487 h 10076"/>
                  <a:gd name="connsiteX0-915" fmla="*/ 9445 w 10000"/>
                  <a:gd name="connsiteY0-916" fmla="*/ 487 h 10085"/>
                  <a:gd name="connsiteX1-917" fmla="*/ 5013 w 10000"/>
                  <a:gd name="connsiteY1-918" fmla="*/ 78 h 10085"/>
                  <a:gd name="connsiteX2-919" fmla="*/ 511 w 10000"/>
                  <a:gd name="connsiteY2-920" fmla="*/ 423 h 10085"/>
                  <a:gd name="connsiteX3-921" fmla="*/ 169 w 10000"/>
                  <a:gd name="connsiteY3-922" fmla="*/ 4646 h 10085"/>
                  <a:gd name="connsiteX4-923" fmla="*/ 448 w 10000"/>
                  <a:gd name="connsiteY4-924" fmla="*/ 9682 h 10085"/>
                  <a:gd name="connsiteX5-925" fmla="*/ 4973 w 10000"/>
                  <a:gd name="connsiteY5-926" fmla="*/ 9825 h 10085"/>
                  <a:gd name="connsiteX6-927" fmla="*/ 9451 w 10000"/>
                  <a:gd name="connsiteY6-928" fmla="*/ 9698 h 10085"/>
                  <a:gd name="connsiteX7-929" fmla="*/ 10000 w 10000"/>
                  <a:gd name="connsiteY7-930" fmla="*/ 5090 h 10085"/>
                  <a:gd name="connsiteX8-931" fmla="*/ 9445 w 10000"/>
                  <a:gd name="connsiteY8-932" fmla="*/ 487 h 10085"/>
                  <a:gd name="connsiteX0-933" fmla="*/ 9445 w 10000"/>
                  <a:gd name="connsiteY0-934" fmla="*/ 487 h 10085"/>
                  <a:gd name="connsiteX1-935" fmla="*/ 5013 w 10000"/>
                  <a:gd name="connsiteY1-936" fmla="*/ 78 h 10085"/>
                  <a:gd name="connsiteX2-937" fmla="*/ 511 w 10000"/>
                  <a:gd name="connsiteY2-938" fmla="*/ 423 h 10085"/>
                  <a:gd name="connsiteX3-939" fmla="*/ 169 w 10000"/>
                  <a:gd name="connsiteY3-940" fmla="*/ 4646 h 10085"/>
                  <a:gd name="connsiteX4-941" fmla="*/ 448 w 10000"/>
                  <a:gd name="connsiteY4-942" fmla="*/ 9682 h 10085"/>
                  <a:gd name="connsiteX5-943" fmla="*/ 4973 w 10000"/>
                  <a:gd name="connsiteY5-944" fmla="*/ 9825 h 10085"/>
                  <a:gd name="connsiteX6-945" fmla="*/ 9451 w 10000"/>
                  <a:gd name="connsiteY6-946" fmla="*/ 9698 h 10085"/>
                  <a:gd name="connsiteX7-947" fmla="*/ 10000 w 10000"/>
                  <a:gd name="connsiteY7-948" fmla="*/ 5090 h 10085"/>
                  <a:gd name="connsiteX8-949" fmla="*/ 9445 w 10000"/>
                  <a:gd name="connsiteY8-950" fmla="*/ 487 h 10085"/>
                </a:gdLst>
                <a:ahLst/>
                <a:cxnLst>
                  <a:cxn ang="0">
                    <a:pos x="connsiteX0-933" y="connsiteY0-934"/>
                  </a:cxn>
                  <a:cxn ang="0">
                    <a:pos x="connsiteX1-935" y="connsiteY1-936"/>
                  </a:cxn>
                  <a:cxn ang="0">
                    <a:pos x="connsiteX2-937" y="connsiteY2-938"/>
                  </a:cxn>
                  <a:cxn ang="0">
                    <a:pos x="connsiteX3-939" y="connsiteY3-940"/>
                  </a:cxn>
                  <a:cxn ang="0">
                    <a:pos x="connsiteX4-941" y="connsiteY4-942"/>
                  </a:cxn>
                  <a:cxn ang="0">
                    <a:pos x="connsiteX5-943" y="connsiteY5-944"/>
                  </a:cxn>
                  <a:cxn ang="0">
                    <a:pos x="connsiteX6-945" y="connsiteY6-946"/>
                  </a:cxn>
                  <a:cxn ang="0">
                    <a:pos x="connsiteX7-947" y="connsiteY7-948"/>
                  </a:cxn>
                  <a:cxn ang="0">
                    <a:pos x="connsiteX8-949" y="connsiteY8-950"/>
                  </a:cxn>
                </a:cxnLst>
                <a:rect l="l" t="t" r="r" b="b"/>
                <a:pathLst>
                  <a:path w="10000" h="10085">
                    <a:moveTo>
                      <a:pt x="9445" y="487"/>
                    </a:moveTo>
                    <a:cubicBezTo>
                      <a:pt x="8557" y="-301"/>
                      <a:pt x="6682" y="136"/>
                      <a:pt x="5013" y="78"/>
                    </a:cubicBezTo>
                    <a:cubicBezTo>
                      <a:pt x="3360" y="179"/>
                      <a:pt x="1318" y="-338"/>
                      <a:pt x="511" y="423"/>
                    </a:cubicBezTo>
                    <a:cubicBezTo>
                      <a:pt x="-296" y="1184"/>
                      <a:pt x="179" y="3105"/>
                      <a:pt x="169" y="4646"/>
                    </a:cubicBezTo>
                    <a:cubicBezTo>
                      <a:pt x="159" y="6190"/>
                      <a:pt x="-352" y="8818"/>
                      <a:pt x="448" y="9682"/>
                    </a:cubicBezTo>
                    <a:cubicBezTo>
                      <a:pt x="1249" y="10545"/>
                      <a:pt x="3079" y="9704"/>
                      <a:pt x="4973" y="9825"/>
                    </a:cubicBezTo>
                    <a:cubicBezTo>
                      <a:pt x="6470" y="9923"/>
                      <a:pt x="8536" y="10426"/>
                      <a:pt x="9451" y="9698"/>
                    </a:cubicBezTo>
                    <a:cubicBezTo>
                      <a:pt x="9906" y="9167"/>
                      <a:pt x="10007" y="6673"/>
                      <a:pt x="10000" y="5090"/>
                    </a:cubicBezTo>
                    <a:cubicBezTo>
                      <a:pt x="9993" y="3509"/>
                      <a:pt x="10024" y="1001"/>
                      <a:pt x="9445" y="487"/>
                    </a:cubicBezTo>
                    <a:close/>
                  </a:path>
                </a:pathLst>
              </a:custGeom>
              <a:solidFill>
                <a:schemeClr val="bg1"/>
              </a:solidFill>
              <a:ln w="22225"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grpSp>
            <p:nvGrpSpPr>
              <p:cNvPr id="12" name="Group 11"/>
              <p:cNvGrpSpPr/>
              <p:nvPr/>
            </p:nvGrpSpPr>
            <p:grpSpPr>
              <a:xfrm>
                <a:off x="1097557" y="700499"/>
                <a:ext cx="7498976" cy="5278764"/>
                <a:chOff x="220266" y="267321"/>
                <a:chExt cx="8471454" cy="5963322"/>
              </a:xfrm>
            </p:grpSpPr>
            <p:sp>
              <p:nvSpPr>
                <p:cNvPr id="13" name="Freeform 5"/>
                <p:cNvSpPr/>
                <p:nvPr/>
              </p:nvSpPr>
              <p:spPr bwMode="auto">
                <a:xfrm rot="17654373" flipH="1" flipV="1">
                  <a:off x="1730411" y="678404"/>
                  <a:ext cx="552565" cy="4851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14" name="Freeform 5"/>
                <p:cNvSpPr/>
                <p:nvPr/>
              </p:nvSpPr>
              <p:spPr bwMode="auto">
                <a:xfrm rot="16907243">
                  <a:off x="4216632" y="5557959"/>
                  <a:ext cx="786306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5" name="Freeform 5"/>
                <p:cNvSpPr/>
                <p:nvPr/>
              </p:nvSpPr>
              <p:spPr bwMode="auto">
                <a:xfrm rot="13080071" flipV="1">
                  <a:off x="5621285" y="5498834"/>
                  <a:ext cx="1174339" cy="7090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" name="Freeform 5"/>
                <p:cNvSpPr/>
                <p:nvPr/>
              </p:nvSpPr>
              <p:spPr bwMode="auto">
                <a:xfrm rot="802933">
                  <a:off x="452500" y="3018241"/>
                  <a:ext cx="786307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7" name="Freeform 5"/>
                <p:cNvSpPr/>
                <p:nvPr/>
              </p:nvSpPr>
              <p:spPr bwMode="auto">
                <a:xfrm rot="7653227">
                  <a:off x="1269784" y="613926"/>
                  <a:ext cx="786306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8" name="Freeform 5"/>
                <p:cNvSpPr/>
                <p:nvPr/>
              </p:nvSpPr>
              <p:spPr bwMode="auto">
                <a:xfrm rot="8519929">
                  <a:off x="5066513" y="489735"/>
                  <a:ext cx="1042336" cy="6283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9" name="Freeform 5"/>
                <p:cNvSpPr/>
                <p:nvPr/>
              </p:nvSpPr>
              <p:spPr bwMode="auto">
                <a:xfrm rot="8136384">
                  <a:off x="6770669" y="759154"/>
                  <a:ext cx="715114" cy="4234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0" name="Freeform 5"/>
                <p:cNvSpPr/>
                <p:nvPr/>
              </p:nvSpPr>
              <p:spPr bwMode="auto">
                <a:xfrm rot="19575269">
                  <a:off x="6528700" y="5355523"/>
                  <a:ext cx="884347" cy="62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1" name="Freeform 5"/>
                <p:cNvSpPr/>
                <p:nvPr/>
              </p:nvSpPr>
              <p:spPr bwMode="auto">
                <a:xfrm rot="12242146">
                  <a:off x="7749041" y="2862888"/>
                  <a:ext cx="786307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2" name="Freeform 5"/>
                <p:cNvSpPr/>
                <p:nvPr/>
              </p:nvSpPr>
              <p:spPr bwMode="auto">
                <a:xfrm rot="8134128" flipH="1" flipV="1">
                  <a:off x="1910905" y="5360499"/>
                  <a:ext cx="997753" cy="70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3" name="Freeform 5"/>
                <p:cNvSpPr/>
                <p:nvPr/>
              </p:nvSpPr>
              <p:spPr bwMode="auto">
                <a:xfrm rot="520332">
                  <a:off x="403478" y="3946184"/>
                  <a:ext cx="884348" cy="6287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4" name="Freeform 5"/>
                <p:cNvSpPr/>
                <p:nvPr/>
              </p:nvSpPr>
              <p:spPr bwMode="auto">
                <a:xfrm rot="9318673" flipH="1" flipV="1">
                  <a:off x="3828499" y="5314049"/>
                  <a:ext cx="818562" cy="5819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25" name="Freeform 5"/>
                <p:cNvSpPr/>
                <p:nvPr/>
              </p:nvSpPr>
              <p:spPr bwMode="auto">
                <a:xfrm rot="10163464" flipH="1" flipV="1">
                  <a:off x="5030370" y="5370507"/>
                  <a:ext cx="904032" cy="7980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6" name="Freeform 5"/>
                <p:cNvSpPr/>
                <p:nvPr/>
              </p:nvSpPr>
              <p:spPr bwMode="auto">
                <a:xfrm rot="11893978" flipV="1">
                  <a:off x="2518724" y="5335164"/>
                  <a:ext cx="1221912" cy="8687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27" name="Freeform 5"/>
                <p:cNvSpPr/>
                <p:nvPr/>
              </p:nvSpPr>
              <p:spPr bwMode="auto">
                <a:xfrm rot="13517811" flipH="1" flipV="1">
                  <a:off x="274478" y="2395212"/>
                  <a:ext cx="1089753" cy="77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28" name="Freeform 5"/>
                <p:cNvSpPr/>
                <p:nvPr/>
              </p:nvSpPr>
              <p:spPr bwMode="auto">
                <a:xfrm rot="18295897" flipH="1" flipV="1">
                  <a:off x="2023764" y="595233"/>
                  <a:ext cx="818562" cy="5819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29" name="Freeform 5"/>
                <p:cNvSpPr/>
                <p:nvPr/>
              </p:nvSpPr>
              <p:spPr bwMode="auto">
                <a:xfrm rot="14161704" flipH="1" flipV="1">
                  <a:off x="514834" y="1048516"/>
                  <a:ext cx="904032" cy="798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0" name="Freeform 5"/>
                <p:cNvSpPr/>
                <p:nvPr/>
              </p:nvSpPr>
              <p:spPr bwMode="auto">
                <a:xfrm rot="5674495">
                  <a:off x="2944478" y="393486"/>
                  <a:ext cx="987176" cy="734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1" name="Freeform 5"/>
                <p:cNvSpPr/>
                <p:nvPr/>
              </p:nvSpPr>
              <p:spPr bwMode="auto">
                <a:xfrm rot="15232529" flipH="1">
                  <a:off x="4001659" y="574621"/>
                  <a:ext cx="790357" cy="5619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2" name="Freeform 5"/>
                <p:cNvSpPr/>
                <p:nvPr/>
              </p:nvSpPr>
              <p:spPr bwMode="auto">
                <a:xfrm rot="19151294" flipH="1" flipV="1">
                  <a:off x="7094644" y="663837"/>
                  <a:ext cx="941754" cy="7224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33" name="Freeform 5"/>
                <p:cNvSpPr/>
                <p:nvPr/>
              </p:nvSpPr>
              <p:spPr bwMode="auto">
                <a:xfrm rot="9232592">
                  <a:off x="5488591" y="603133"/>
                  <a:ext cx="843396" cy="6020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4" name="Freeform 5"/>
                <p:cNvSpPr/>
                <p:nvPr/>
              </p:nvSpPr>
              <p:spPr bwMode="auto">
                <a:xfrm rot="15229593">
                  <a:off x="7374785" y="4914437"/>
                  <a:ext cx="1093540" cy="777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5" name="Freeform 5"/>
                <p:cNvSpPr/>
                <p:nvPr/>
              </p:nvSpPr>
              <p:spPr bwMode="auto">
                <a:xfrm rot="2738730" flipH="1" flipV="1">
                  <a:off x="7634503" y="3336401"/>
                  <a:ext cx="1053784" cy="7492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36" name="Freeform 5"/>
                <p:cNvSpPr/>
                <p:nvPr/>
              </p:nvSpPr>
              <p:spPr bwMode="auto">
                <a:xfrm flipH="1" flipV="1">
                  <a:off x="7664260" y="1672256"/>
                  <a:ext cx="1027460" cy="7399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7" name="Freeform 5"/>
                <p:cNvSpPr/>
                <p:nvPr/>
              </p:nvSpPr>
              <p:spPr bwMode="auto">
                <a:xfrm rot="18641654">
                  <a:off x="1231687" y="5382426"/>
                  <a:ext cx="951926" cy="6768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8" name="Freeform 5"/>
                <p:cNvSpPr/>
                <p:nvPr/>
              </p:nvSpPr>
              <p:spPr bwMode="auto">
                <a:xfrm rot="288769">
                  <a:off x="325495" y="4900178"/>
                  <a:ext cx="1093540" cy="777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9" name="Freeform 5"/>
                <p:cNvSpPr/>
                <p:nvPr/>
              </p:nvSpPr>
              <p:spPr bwMode="auto">
                <a:xfrm rot="13614573" flipV="1">
                  <a:off x="3401554" y="5306543"/>
                  <a:ext cx="862596" cy="740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0" name="Freeform 5"/>
                <p:cNvSpPr/>
                <p:nvPr/>
              </p:nvSpPr>
              <p:spPr bwMode="auto">
                <a:xfrm rot="13959425" flipV="1">
                  <a:off x="6170122" y="5416928"/>
                  <a:ext cx="812391" cy="5776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41" name="Freeform 5"/>
                <p:cNvSpPr/>
                <p:nvPr/>
              </p:nvSpPr>
              <p:spPr bwMode="auto">
                <a:xfrm rot="21446840" flipV="1">
                  <a:off x="220266" y="3400249"/>
                  <a:ext cx="990172" cy="704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2" name="Freeform 5"/>
                <p:cNvSpPr/>
                <p:nvPr/>
              </p:nvSpPr>
              <p:spPr bwMode="auto">
                <a:xfrm rot="10375952" flipH="1" flipV="1">
                  <a:off x="302058" y="1672949"/>
                  <a:ext cx="968497" cy="6885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3" name="Freeform 5"/>
                <p:cNvSpPr/>
                <p:nvPr/>
              </p:nvSpPr>
              <p:spPr bwMode="auto">
                <a:xfrm rot="19978554" flipH="1" flipV="1">
                  <a:off x="2488376" y="546068"/>
                  <a:ext cx="968496" cy="6885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44" name="Freeform 5"/>
                <p:cNvSpPr/>
                <p:nvPr/>
              </p:nvSpPr>
              <p:spPr bwMode="auto">
                <a:xfrm flipH="1" flipV="1">
                  <a:off x="7521878" y="993299"/>
                  <a:ext cx="851973" cy="6148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5" name="Freeform 5"/>
                <p:cNvSpPr/>
                <p:nvPr/>
              </p:nvSpPr>
              <p:spPr bwMode="auto">
                <a:xfrm rot="16578489" flipH="1" flipV="1">
                  <a:off x="5861446" y="468363"/>
                  <a:ext cx="812302" cy="6314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6" name="Freeform 5"/>
                <p:cNvSpPr/>
                <p:nvPr/>
              </p:nvSpPr>
              <p:spPr bwMode="auto">
                <a:xfrm rot="2029097" flipH="1" flipV="1">
                  <a:off x="7720748" y="4700129"/>
                  <a:ext cx="710145" cy="504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7" name="Freeform 5"/>
                <p:cNvSpPr/>
                <p:nvPr/>
              </p:nvSpPr>
              <p:spPr bwMode="auto">
                <a:xfrm rot="8904122" flipV="1">
                  <a:off x="7684177" y="2232075"/>
                  <a:ext cx="883639" cy="722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48" name="Freeform 5"/>
                <p:cNvSpPr/>
                <p:nvPr/>
              </p:nvSpPr>
              <p:spPr bwMode="auto">
                <a:xfrm rot="215165" flipH="1" flipV="1">
                  <a:off x="7615679" y="4129513"/>
                  <a:ext cx="968497" cy="6885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9" name="Freeform 5"/>
                <p:cNvSpPr/>
                <p:nvPr/>
              </p:nvSpPr>
              <p:spPr bwMode="auto">
                <a:xfrm rot="7322407" flipH="1" flipV="1">
                  <a:off x="871530" y="5329756"/>
                  <a:ext cx="856126" cy="60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50" name="Freeform 5"/>
                <p:cNvSpPr/>
                <p:nvPr/>
              </p:nvSpPr>
              <p:spPr bwMode="auto">
                <a:xfrm rot="18894776" flipH="1" flipV="1">
                  <a:off x="4599487" y="503572"/>
                  <a:ext cx="981154" cy="6975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1" name="Freeform 5"/>
                <p:cNvSpPr/>
                <p:nvPr/>
              </p:nvSpPr>
              <p:spPr bwMode="auto">
                <a:xfrm rot="12028755" flipV="1">
                  <a:off x="4654719" y="5281351"/>
                  <a:ext cx="1015025" cy="7216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2" name="Freeform 5"/>
                <p:cNvSpPr/>
                <p:nvPr/>
              </p:nvSpPr>
              <p:spPr bwMode="auto">
                <a:xfrm rot="631892" flipH="1">
                  <a:off x="7460485" y="5215473"/>
                  <a:ext cx="473742" cy="336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3" name="Freeform 5"/>
                <p:cNvSpPr/>
                <p:nvPr/>
              </p:nvSpPr>
              <p:spPr bwMode="auto">
                <a:xfrm rot="12749872" flipH="1" flipV="1">
                  <a:off x="496730" y="2126067"/>
                  <a:ext cx="820273" cy="4308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54" name="Freeform 5"/>
                <p:cNvSpPr/>
                <p:nvPr/>
              </p:nvSpPr>
              <p:spPr bwMode="auto">
                <a:xfrm rot="652517" flipV="1">
                  <a:off x="542325" y="563408"/>
                  <a:ext cx="1015025" cy="7216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5" name="Freeform 5"/>
                <p:cNvSpPr/>
                <p:nvPr/>
              </p:nvSpPr>
              <p:spPr bwMode="auto">
                <a:xfrm rot="8411794">
                  <a:off x="3574967" y="449596"/>
                  <a:ext cx="884403" cy="74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6" name="Freeform 5"/>
                <p:cNvSpPr/>
                <p:nvPr/>
              </p:nvSpPr>
              <p:spPr bwMode="auto">
                <a:xfrm rot="3532265" flipV="1">
                  <a:off x="6258480" y="474630"/>
                  <a:ext cx="876340" cy="748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7" name="Freeform 5"/>
                <p:cNvSpPr/>
                <p:nvPr/>
              </p:nvSpPr>
              <p:spPr bwMode="auto">
                <a:xfrm rot="832578" flipH="1" flipV="1">
                  <a:off x="7676145" y="1409292"/>
                  <a:ext cx="680526" cy="49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8" name="Freeform 5"/>
                <p:cNvSpPr/>
                <p:nvPr/>
              </p:nvSpPr>
              <p:spPr bwMode="auto">
                <a:xfrm rot="5605333" flipH="1" flipV="1">
                  <a:off x="6986635" y="5388119"/>
                  <a:ext cx="727968" cy="517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59" name="Freeform 5"/>
                <p:cNvSpPr/>
                <p:nvPr/>
              </p:nvSpPr>
              <p:spPr bwMode="auto">
                <a:xfrm rot="2400631" flipH="1" flipV="1">
                  <a:off x="7677424" y="3960565"/>
                  <a:ext cx="820274" cy="4308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0" name="Freeform 5"/>
                <p:cNvSpPr/>
                <p:nvPr/>
              </p:nvSpPr>
              <p:spPr bwMode="auto">
                <a:xfrm rot="12575299" flipH="1" flipV="1">
                  <a:off x="273820" y="4333697"/>
                  <a:ext cx="1025132" cy="72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1" name="Freeform 5"/>
                <p:cNvSpPr/>
                <p:nvPr/>
              </p:nvSpPr>
              <p:spPr bwMode="auto">
                <a:xfrm rot="6368658" flipH="1" flipV="1">
                  <a:off x="2965875" y="5360017"/>
                  <a:ext cx="727968" cy="517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2" name="Freeform 5"/>
                <p:cNvSpPr/>
                <p:nvPr/>
              </p:nvSpPr>
              <p:spPr bwMode="auto">
                <a:xfrm rot="16098538" flipH="1" flipV="1">
                  <a:off x="4461152" y="510598"/>
                  <a:ext cx="727968" cy="517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lvl="0"/>
                  <a:endParaRPr lang="en-US"/>
                </a:p>
              </p:txBody>
            </p:sp>
            <p:sp>
              <p:nvSpPr>
                <p:cNvPr id="63" name="Freeform 5"/>
                <p:cNvSpPr/>
                <p:nvPr/>
              </p:nvSpPr>
              <p:spPr bwMode="auto">
                <a:xfrm rot="6367471" flipH="1" flipV="1">
                  <a:off x="1770822" y="5440879"/>
                  <a:ext cx="691435" cy="491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  <p:sp>
          <p:nvSpPr>
            <p:cNvPr id="10" name="Freeform 9"/>
            <p:cNvSpPr/>
            <p:nvPr/>
          </p:nvSpPr>
          <p:spPr bwMode="auto">
            <a:xfrm>
              <a:off x="2118370" y="1658032"/>
              <a:ext cx="5511403" cy="3429588"/>
            </a:xfrm>
            <a:custGeom>
              <a:avLst/>
              <a:gdLst>
                <a:gd name="T0" fmla="*/ 2466 w 2671"/>
                <a:gd name="T1" fmla="*/ 92 h 1682"/>
                <a:gd name="T2" fmla="*/ 200 w 2671"/>
                <a:gd name="T3" fmla="*/ 99 h 1682"/>
                <a:gd name="T4" fmla="*/ 169 w 2671"/>
                <a:gd name="T5" fmla="*/ 1583 h 1682"/>
                <a:gd name="T6" fmla="*/ 2481 w 2671"/>
                <a:gd name="T7" fmla="*/ 1562 h 1682"/>
                <a:gd name="T8" fmla="*/ 2466 w 2671"/>
                <a:gd name="T9" fmla="*/ 92 h 1682"/>
                <a:gd name="connsiteX0" fmla="*/ 9074 w 9535"/>
                <a:gd name="connsiteY0" fmla="*/ 447 h 9722"/>
                <a:gd name="connsiteX1" fmla="*/ 544 w 9535"/>
                <a:gd name="connsiteY1" fmla="*/ 264 h 9722"/>
                <a:gd name="connsiteX2" fmla="*/ 475 w 9535"/>
                <a:gd name="connsiteY2" fmla="*/ 9311 h 9722"/>
                <a:gd name="connsiteX3" fmla="*/ 9131 w 9535"/>
                <a:gd name="connsiteY3" fmla="*/ 9187 h 9722"/>
                <a:gd name="connsiteX4" fmla="*/ 9074 w 9535"/>
                <a:gd name="connsiteY4" fmla="*/ 447 h 9722"/>
                <a:gd name="connsiteX0-1" fmla="*/ 9519 w 10001"/>
                <a:gd name="connsiteY0-2" fmla="*/ 986 h 10526"/>
                <a:gd name="connsiteX1-3" fmla="*/ 5107 w 10001"/>
                <a:gd name="connsiteY1-4" fmla="*/ 519 h 10526"/>
                <a:gd name="connsiteX2-5" fmla="*/ 573 w 10001"/>
                <a:gd name="connsiteY2-6" fmla="*/ 798 h 10526"/>
                <a:gd name="connsiteX3-7" fmla="*/ 500 w 10001"/>
                <a:gd name="connsiteY3-8" fmla="*/ 10103 h 10526"/>
                <a:gd name="connsiteX4-9" fmla="*/ 9578 w 10001"/>
                <a:gd name="connsiteY4-10" fmla="*/ 9976 h 10526"/>
                <a:gd name="connsiteX5" fmla="*/ 9519 w 10001"/>
                <a:gd name="connsiteY5" fmla="*/ 986 h 10526"/>
                <a:gd name="connsiteX0-11" fmla="*/ 9561 w 10043"/>
                <a:gd name="connsiteY0-12" fmla="*/ 870 h 10410"/>
                <a:gd name="connsiteX1-13" fmla="*/ 5149 w 10043"/>
                <a:gd name="connsiteY1-14" fmla="*/ 403 h 10410"/>
                <a:gd name="connsiteX2-15" fmla="*/ 533 w 10043"/>
                <a:gd name="connsiteY2-16" fmla="*/ 862 h 10410"/>
                <a:gd name="connsiteX3-17" fmla="*/ 542 w 10043"/>
                <a:gd name="connsiteY3-18" fmla="*/ 9987 h 10410"/>
                <a:gd name="connsiteX4-19" fmla="*/ 9620 w 10043"/>
                <a:gd name="connsiteY4-20" fmla="*/ 9860 h 10410"/>
                <a:gd name="connsiteX5-21" fmla="*/ 9561 w 10043"/>
                <a:gd name="connsiteY5-22" fmla="*/ 870 h 10410"/>
                <a:gd name="connsiteX0-23" fmla="*/ 9572 w 10054"/>
                <a:gd name="connsiteY0-24" fmla="*/ 835 h 10375"/>
                <a:gd name="connsiteX1-25" fmla="*/ 5160 w 10054"/>
                <a:gd name="connsiteY1-26" fmla="*/ 368 h 10375"/>
                <a:gd name="connsiteX2-27" fmla="*/ 544 w 10054"/>
                <a:gd name="connsiteY2-28" fmla="*/ 827 h 10375"/>
                <a:gd name="connsiteX3-29" fmla="*/ 553 w 10054"/>
                <a:gd name="connsiteY3-30" fmla="*/ 9952 h 10375"/>
                <a:gd name="connsiteX4-31" fmla="*/ 9631 w 10054"/>
                <a:gd name="connsiteY4-32" fmla="*/ 9825 h 10375"/>
                <a:gd name="connsiteX5-33" fmla="*/ 9572 w 10054"/>
                <a:gd name="connsiteY5-34" fmla="*/ 835 h 10375"/>
                <a:gd name="connsiteX0-35" fmla="*/ 9532 w 10014"/>
                <a:gd name="connsiteY0-36" fmla="*/ 835 h 10375"/>
                <a:gd name="connsiteX1-37" fmla="*/ 5120 w 10014"/>
                <a:gd name="connsiteY1-38" fmla="*/ 368 h 10375"/>
                <a:gd name="connsiteX2-39" fmla="*/ 504 w 10014"/>
                <a:gd name="connsiteY2-40" fmla="*/ 827 h 10375"/>
                <a:gd name="connsiteX3-41" fmla="*/ 513 w 10014"/>
                <a:gd name="connsiteY3-42" fmla="*/ 9952 h 10375"/>
                <a:gd name="connsiteX4-43" fmla="*/ 9591 w 10014"/>
                <a:gd name="connsiteY4-44" fmla="*/ 9825 h 10375"/>
                <a:gd name="connsiteX5-45" fmla="*/ 9532 w 10014"/>
                <a:gd name="connsiteY5-46" fmla="*/ 835 h 10375"/>
                <a:gd name="connsiteX0-47" fmla="*/ 9532 w 10014"/>
                <a:gd name="connsiteY0-48" fmla="*/ 653 h 10193"/>
                <a:gd name="connsiteX1-49" fmla="*/ 5120 w 10014"/>
                <a:gd name="connsiteY1-50" fmla="*/ 186 h 10193"/>
                <a:gd name="connsiteX2-51" fmla="*/ 504 w 10014"/>
                <a:gd name="connsiteY2-52" fmla="*/ 645 h 10193"/>
                <a:gd name="connsiteX3-53" fmla="*/ 513 w 10014"/>
                <a:gd name="connsiteY3-54" fmla="*/ 9770 h 10193"/>
                <a:gd name="connsiteX4-55" fmla="*/ 9591 w 10014"/>
                <a:gd name="connsiteY4-56" fmla="*/ 9643 h 10193"/>
                <a:gd name="connsiteX5-57" fmla="*/ 9532 w 10014"/>
                <a:gd name="connsiteY5-58" fmla="*/ 653 h 10193"/>
                <a:gd name="connsiteX0-59" fmla="*/ 9532 w 10014"/>
                <a:gd name="connsiteY0-60" fmla="*/ 579 h 10119"/>
                <a:gd name="connsiteX1-61" fmla="*/ 5120 w 10014"/>
                <a:gd name="connsiteY1-62" fmla="*/ 112 h 10119"/>
                <a:gd name="connsiteX2-63" fmla="*/ 504 w 10014"/>
                <a:gd name="connsiteY2-64" fmla="*/ 571 h 10119"/>
                <a:gd name="connsiteX3-65" fmla="*/ 513 w 10014"/>
                <a:gd name="connsiteY3-66" fmla="*/ 9696 h 10119"/>
                <a:gd name="connsiteX4-67" fmla="*/ 9591 w 10014"/>
                <a:gd name="connsiteY4-68" fmla="*/ 9569 h 10119"/>
                <a:gd name="connsiteX5-69" fmla="*/ 9532 w 10014"/>
                <a:gd name="connsiteY5-70" fmla="*/ 579 h 10119"/>
                <a:gd name="connsiteX0-71" fmla="*/ 9560 w 10042"/>
                <a:gd name="connsiteY0-72" fmla="*/ 783 h 10323"/>
                <a:gd name="connsiteX1-73" fmla="*/ 5132 w 10042"/>
                <a:gd name="connsiteY1-74" fmla="*/ 521 h 10323"/>
                <a:gd name="connsiteX2-75" fmla="*/ 532 w 10042"/>
                <a:gd name="connsiteY2-76" fmla="*/ 775 h 10323"/>
                <a:gd name="connsiteX3-77" fmla="*/ 541 w 10042"/>
                <a:gd name="connsiteY3-78" fmla="*/ 9900 h 10323"/>
                <a:gd name="connsiteX4-79" fmla="*/ 9619 w 10042"/>
                <a:gd name="connsiteY4-80" fmla="*/ 9773 h 10323"/>
                <a:gd name="connsiteX5-81" fmla="*/ 9560 w 10042"/>
                <a:gd name="connsiteY5-82" fmla="*/ 783 h 10323"/>
                <a:gd name="connsiteX0-83" fmla="*/ 9562 w 10044"/>
                <a:gd name="connsiteY0-84" fmla="*/ 560 h 10100"/>
                <a:gd name="connsiteX1-85" fmla="*/ 5134 w 10044"/>
                <a:gd name="connsiteY1-86" fmla="*/ 298 h 10100"/>
                <a:gd name="connsiteX2-87" fmla="*/ 534 w 10044"/>
                <a:gd name="connsiteY2-88" fmla="*/ 552 h 10100"/>
                <a:gd name="connsiteX3-89" fmla="*/ 543 w 10044"/>
                <a:gd name="connsiteY3-90" fmla="*/ 9677 h 10100"/>
                <a:gd name="connsiteX4-91" fmla="*/ 9621 w 10044"/>
                <a:gd name="connsiteY4-92" fmla="*/ 9550 h 10100"/>
                <a:gd name="connsiteX5-93" fmla="*/ 9562 w 10044"/>
                <a:gd name="connsiteY5-94" fmla="*/ 560 h 10100"/>
                <a:gd name="connsiteX0-95" fmla="*/ 9598 w 10080"/>
                <a:gd name="connsiteY0-96" fmla="*/ 482 h 10022"/>
                <a:gd name="connsiteX1-97" fmla="*/ 5170 w 10080"/>
                <a:gd name="connsiteY1-98" fmla="*/ 220 h 10022"/>
                <a:gd name="connsiteX2-99" fmla="*/ 504 w 10080"/>
                <a:gd name="connsiteY2-100" fmla="*/ 602 h 10022"/>
                <a:gd name="connsiteX3-101" fmla="*/ 579 w 10080"/>
                <a:gd name="connsiteY3-102" fmla="*/ 9599 h 10022"/>
                <a:gd name="connsiteX4-103" fmla="*/ 9657 w 10080"/>
                <a:gd name="connsiteY4-104" fmla="*/ 9472 h 10022"/>
                <a:gd name="connsiteX5-105" fmla="*/ 9598 w 10080"/>
                <a:gd name="connsiteY5-106" fmla="*/ 482 h 10022"/>
                <a:gd name="connsiteX0-107" fmla="*/ 9553 w 10035"/>
                <a:gd name="connsiteY0-108" fmla="*/ 453 h 9993"/>
                <a:gd name="connsiteX1-109" fmla="*/ 5125 w 10035"/>
                <a:gd name="connsiteY1-110" fmla="*/ 191 h 9993"/>
                <a:gd name="connsiteX2-111" fmla="*/ 459 w 10035"/>
                <a:gd name="connsiteY2-112" fmla="*/ 573 h 9993"/>
                <a:gd name="connsiteX3-113" fmla="*/ 534 w 10035"/>
                <a:gd name="connsiteY3-114" fmla="*/ 9570 h 9993"/>
                <a:gd name="connsiteX4-115" fmla="*/ 9612 w 10035"/>
                <a:gd name="connsiteY4-116" fmla="*/ 9443 h 9993"/>
                <a:gd name="connsiteX5-117" fmla="*/ 9553 w 10035"/>
                <a:gd name="connsiteY5-118" fmla="*/ 453 h 9993"/>
                <a:gd name="connsiteX0-119" fmla="*/ 9520 w 10000"/>
                <a:gd name="connsiteY0-120" fmla="*/ 453 h 10000"/>
                <a:gd name="connsiteX1-121" fmla="*/ 5107 w 10000"/>
                <a:gd name="connsiteY1-122" fmla="*/ 191 h 10000"/>
                <a:gd name="connsiteX2-123" fmla="*/ 457 w 10000"/>
                <a:gd name="connsiteY2-124" fmla="*/ 573 h 10000"/>
                <a:gd name="connsiteX3-125" fmla="*/ 532 w 10000"/>
                <a:gd name="connsiteY3-126" fmla="*/ 9577 h 10000"/>
                <a:gd name="connsiteX4-127" fmla="*/ 9578 w 10000"/>
                <a:gd name="connsiteY4-128" fmla="*/ 9450 h 10000"/>
                <a:gd name="connsiteX5-129" fmla="*/ 9520 w 10000"/>
                <a:gd name="connsiteY5-130" fmla="*/ 453 h 10000"/>
                <a:gd name="connsiteX0-131" fmla="*/ 9520 w 10000"/>
                <a:gd name="connsiteY0-132" fmla="*/ 445 h 9992"/>
                <a:gd name="connsiteX1-133" fmla="*/ 5107 w 10000"/>
                <a:gd name="connsiteY1-134" fmla="*/ 183 h 9992"/>
                <a:gd name="connsiteX2-135" fmla="*/ 457 w 10000"/>
                <a:gd name="connsiteY2-136" fmla="*/ 565 h 9992"/>
                <a:gd name="connsiteX3-137" fmla="*/ 532 w 10000"/>
                <a:gd name="connsiteY3-138" fmla="*/ 9569 h 9992"/>
                <a:gd name="connsiteX4-139" fmla="*/ 9578 w 10000"/>
                <a:gd name="connsiteY4-140" fmla="*/ 9442 h 9992"/>
                <a:gd name="connsiteX5-141" fmla="*/ 9520 w 10000"/>
                <a:gd name="connsiteY5-142" fmla="*/ 445 h 9992"/>
                <a:gd name="connsiteX0-143" fmla="*/ 9561 w 10041"/>
                <a:gd name="connsiteY0-144" fmla="*/ 695 h 10250"/>
                <a:gd name="connsiteX1-145" fmla="*/ 5115 w 10041"/>
                <a:gd name="connsiteY1-146" fmla="*/ 356 h 10250"/>
                <a:gd name="connsiteX2-147" fmla="*/ 498 w 10041"/>
                <a:gd name="connsiteY2-148" fmla="*/ 815 h 10250"/>
                <a:gd name="connsiteX3-149" fmla="*/ 573 w 10041"/>
                <a:gd name="connsiteY3-150" fmla="*/ 9827 h 10250"/>
                <a:gd name="connsiteX4-151" fmla="*/ 9619 w 10041"/>
                <a:gd name="connsiteY4-152" fmla="*/ 9700 h 10250"/>
                <a:gd name="connsiteX5-153" fmla="*/ 9561 w 10041"/>
                <a:gd name="connsiteY5-154" fmla="*/ 695 h 10250"/>
                <a:gd name="connsiteX0-155" fmla="*/ 9561 w 9999"/>
                <a:gd name="connsiteY0-156" fmla="*/ 695 h 10250"/>
                <a:gd name="connsiteX1-157" fmla="*/ 5115 w 9999"/>
                <a:gd name="connsiteY1-158" fmla="*/ 356 h 10250"/>
                <a:gd name="connsiteX2-159" fmla="*/ 498 w 9999"/>
                <a:gd name="connsiteY2-160" fmla="*/ 815 h 10250"/>
                <a:gd name="connsiteX3-161" fmla="*/ 573 w 9999"/>
                <a:gd name="connsiteY3-162" fmla="*/ 9827 h 10250"/>
                <a:gd name="connsiteX4-163" fmla="*/ 9619 w 9999"/>
                <a:gd name="connsiteY4-164" fmla="*/ 9700 h 10250"/>
                <a:gd name="connsiteX5-165" fmla="*/ 9561 w 9999"/>
                <a:gd name="connsiteY5-166" fmla="*/ 695 h 10250"/>
                <a:gd name="connsiteX0-167" fmla="*/ 9562 w 10000"/>
                <a:gd name="connsiteY0-168" fmla="*/ 678 h 10000"/>
                <a:gd name="connsiteX1-169" fmla="*/ 5116 w 10000"/>
                <a:gd name="connsiteY1-170" fmla="*/ 347 h 10000"/>
                <a:gd name="connsiteX2-171" fmla="*/ 498 w 10000"/>
                <a:gd name="connsiteY2-172" fmla="*/ 795 h 10000"/>
                <a:gd name="connsiteX3-173" fmla="*/ 573 w 10000"/>
                <a:gd name="connsiteY3-174" fmla="*/ 9587 h 10000"/>
                <a:gd name="connsiteX4-175" fmla="*/ 9620 w 10000"/>
                <a:gd name="connsiteY4-176" fmla="*/ 9463 h 10000"/>
                <a:gd name="connsiteX5-177" fmla="*/ 9562 w 10000"/>
                <a:gd name="connsiteY5-178" fmla="*/ 678 h 10000"/>
                <a:gd name="connsiteX0-179" fmla="*/ 9598 w 10036"/>
                <a:gd name="connsiteY0-180" fmla="*/ 678 h 10408"/>
                <a:gd name="connsiteX1-181" fmla="*/ 5152 w 10036"/>
                <a:gd name="connsiteY1-182" fmla="*/ 347 h 10408"/>
                <a:gd name="connsiteX2-183" fmla="*/ 534 w 10036"/>
                <a:gd name="connsiteY2-184" fmla="*/ 795 h 10408"/>
                <a:gd name="connsiteX3-185" fmla="*/ 609 w 10036"/>
                <a:gd name="connsiteY3-186" fmla="*/ 9587 h 10408"/>
                <a:gd name="connsiteX4-187" fmla="*/ 5168 w 10036"/>
                <a:gd name="connsiteY4-188" fmla="*/ 10029 h 10408"/>
                <a:gd name="connsiteX5-189" fmla="*/ 9656 w 10036"/>
                <a:gd name="connsiteY5-190" fmla="*/ 9463 h 10408"/>
                <a:gd name="connsiteX6" fmla="*/ 9598 w 10036"/>
                <a:gd name="connsiteY6" fmla="*/ 678 h 10408"/>
                <a:gd name="connsiteX0-191" fmla="*/ 9598 w 10036"/>
                <a:gd name="connsiteY0-192" fmla="*/ 678 h 10408"/>
                <a:gd name="connsiteX1-193" fmla="*/ 5152 w 10036"/>
                <a:gd name="connsiteY1-194" fmla="*/ 347 h 10408"/>
                <a:gd name="connsiteX2-195" fmla="*/ 534 w 10036"/>
                <a:gd name="connsiteY2-196" fmla="*/ 795 h 10408"/>
                <a:gd name="connsiteX3-197" fmla="*/ 609 w 10036"/>
                <a:gd name="connsiteY3-198" fmla="*/ 9587 h 10408"/>
                <a:gd name="connsiteX4-199" fmla="*/ 5168 w 10036"/>
                <a:gd name="connsiteY4-200" fmla="*/ 10029 h 10408"/>
                <a:gd name="connsiteX5-201" fmla="*/ 9656 w 10036"/>
                <a:gd name="connsiteY5-202" fmla="*/ 9463 h 10408"/>
                <a:gd name="connsiteX6-203" fmla="*/ 9598 w 10036"/>
                <a:gd name="connsiteY6-204" fmla="*/ 678 h 10408"/>
                <a:gd name="connsiteX0-205" fmla="*/ 9598 w 10036"/>
                <a:gd name="connsiteY0-206" fmla="*/ 678 h 10408"/>
                <a:gd name="connsiteX1-207" fmla="*/ 5152 w 10036"/>
                <a:gd name="connsiteY1-208" fmla="*/ 347 h 10408"/>
                <a:gd name="connsiteX2-209" fmla="*/ 534 w 10036"/>
                <a:gd name="connsiteY2-210" fmla="*/ 795 h 10408"/>
                <a:gd name="connsiteX3-211" fmla="*/ 609 w 10036"/>
                <a:gd name="connsiteY3-212" fmla="*/ 9587 h 10408"/>
                <a:gd name="connsiteX4-213" fmla="*/ 5168 w 10036"/>
                <a:gd name="connsiteY4-214" fmla="*/ 10029 h 10408"/>
                <a:gd name="connsiteX5-215" fmla="*/ 9656 w 10036"/>
                <a:gd name="connsiteY5-216" fmla="*/ 9463 h 10408"/>
                <a:gd name="connsiteX6-217" fmla="*/ 9598 w 10036"/>
                <a:gd name="connsiteY6-218" fmla="*/ 678 h 10408"/>
                <a:gd name="connsiteX0-219" fmla="*/ 9604 w 10042"/>
                <a:gd name="connsiteY0-220" fmla="*/ 678 h 10231"/>
                <a:gd name="connsiteX1-221" fmla="*/ 5158 w 10042"/>
                <a:gd name="connsiteY1-222" fmla="*/ 347 h 10231"/>
                <a:gd name="connsiteX2-223" fmla="*/ 540 w 10042"/>
                <a:gd name="connsiteY2-224" fmla="*/ 795 h 10231"/>
                <a:gd name="connsiteX3-225" fmla="*/ 615 w 10042"/>
                <a:gd name="connsiteY3-226" fmla="*/ 9587 h 10231"/>
                <a:gd name="connsiteX4-227" fmla="*/ 5174 w 10042"/>
                <a:gd name="connsiteY4-228" fmla="*/ 10029 h 10231"/>
                <a:gd name="connsiteX5-229" fmla="*/ 9662 w 10042"/>
                <a:gd name="connsiteY5-230" fmla="*/ 9463 h 10231"/>
                <a:gd name="connsiteX6-231" fmla="*/ 9604 w 10042"/>
                <a:gd name="connsiteY6-232" fmla="*/ 678 h 10231"/>
                <a:gd name="connsiteX0-233" fmla="*/ 9631 w 10069"/>
                <a:gd name="connsiteY0-234" fmla="*/ 685 h 10297"/>
                <a:gd name="connsiteX1-235" fmla="*/ 5185 w 10069"/>
                <a:gd name="connsiteY1-236" fmla="*/ 354 h 10297"/>
                <a:gd name="connsiteX2-237" fmla="*/ 567 w 10069"/>
                <a:gd name="connsiteY2-238" fmla="*/ 802 h 10297"/>
                <a:gd name="connsiteX3-239" fmla="*/ 593 w 10069"/>
                <a:gd name="connsiteY3-240" fmla="*/ 9694 h 10297"/>
                <a:gd name="connsiteX4-241" fmla="*/ 5201 w 10069"/>
                <a:gd name="connsiteY4-242" fmla="*/ 10036 h 10297"/>
                <a:gd name="connsiteX5-243" fmla="*/ 9689 w 10069"/>
                <a:gd name="connsiteY5-244" fmla="*/ 9470 h 10297"/>
                <a:gd name="connsiteX6-245" fmla="*/ 9631 w 10069"/>
                <a:gd name="connsiteY6-246" fmla="*/ 685 h 10297"/>
                <a:gd name="connsiteX0-247" fmla="*/ 9642 w 10080"/>
                <a:gd name="connsiteY0-248" fmla="*/ 685 h 10204"/>
                <a:gd name="connsiteX1-249" fmla="*/ 5196 w 10080"/>
                <a:gd name="connsiteY1-250" fmla="*/ 354 h 10204"/>
                <a:gd name="connsiteX2-251" fmla="*/ 578 w 10080"/>
                <a:gd name="connsiteY2-252" fmla="*/ 802 h 10204"/>
                <a:gd name="connsiteX3-253" fmla="*/ 604 w 10080"/>
                <a:gd name="connsiteY3-254" fmla="*/ 9694 h 10204"/>
                <a:gd name="connsiteX4-255" fmla="*/ 5212 w 10080"/>
                <a:gd name="connsiteY4-256" fmla="*/ 10036 h 10204"/>
                <a:gd name="connsiteX5-257" fmla="*/ 9700 w 10080"/>
                <a:gd name="connsiteY5-258" fmla="*/ 9470 h 10204"/>
                <a:gd name="connsiteX6-259" fmla="*/ 9642 w 10080"/>
                <a:gd name="connsiteY6-260" fmla="*/ 685 h 10204"/>
                <a:gd name="connsiteX0-261" fmla="*/ 9642 w 10204"/>
                <a:gd name="connsiteY0-262" fmla="*/ 772 h 10409"/>
                <a:gd name="connsiteX1-263" fmla="*/ 5196 w 10204"/>
                <a:gd name="connsiteY1-264" fmla="*/ 441 h 10409"/>
                <a:gd name="connsiteX2-265" fmla="*/ 578 w 10204"/>
                <a:gd name="connsiteY2-266" fmla="*/ 889 h 10409"/>
                <a:gd name="connsiteX3-267" fmla="*/ 604 w 10204"/>
                <a:gd name="connsiteY3-268" fmla="*/ 9781 h 10409"/>
                <a:gd name="connsiteX4-269" fmla="*/ 5212 w 10204"/>
                <a:gd name="connsiteY4-270" fmla="*/ 10123 h 10409"/>
                <a:gd name="connsiteX5-271" fmla="*/ 9651 w 10204"/>
                <a:gd name="connsiteY5-272" fmla="*/ 9758 h 10409"/>
                <a:gd name="connsiteX6-273" fmla="*/ 9642 w 10204"/>
                <a:gd name="connsiteY6-274" fmla="*/ 772 h 10409"/>
                <a:gd name="connsiteX0-275" fmla="*/ 9642 w 10230"/>
                <a:gd name="connsiteY0-276" fmla="*/ 772 h 10250"/>
                <a:gd name="connsiteX1-277" fmla="*/ 5196 w 10230"/>
                <a:gd name="connsiteY1-278" fmla="*/ 441 h 10250"/>
                <a:gd name="connsiteX2-279" fmla="*/ 578 w 10230"/>
                <a:gd name="connsiteY2-280" fmla="*/ 889 h 10250"/>
                <a:gd name="connsiteX3-281" fmla="*/ 604 w 10230"/>
                <a:gd name="connsiteY3-282" fmla="*/ 9781 h 10250"/>
                <a:gd name="connsiteX4-283" fmla="*/ 5212 w 10230"/>
                <a:gd name="connsiteY4-284" fmla="*/ 10123 h 10250"/>
                <a:gd name="connsiteX5-285" fmla="*/ 9651 w 10230"/>
                <a:gd name="connsiteY5-286" fmla="*/ 9758 h 10250"/>
                <a:gd name="connsiteX6-287" fmla="*/ 9642 w 10230"/>
                <a:gd name="connsiteY6-288" fmla="*/ 772 h 10250"/>
                <a:gd name="connsiteX0-289" fmla="*/ 9642 w 10133"/>
                <a:gd name="connsiteY0-290" fmla="*/ 772 h 10250"/>
                <a:gd name="connsiteX1-291" fmla="*/ 5196 w 10133"/>
                <a:gd name="connsiteY1-292" fmla="*/ 441 h 10250"/>
                <a:gd name="connsiteX2-293" fmla="*/ 578 w 10133"/>
                <a:gd name="connsiteY2-294" fmla="*/ 889 h 10250"/>
                <a:gd name="connsiteX3-295" fmla="*/ 604 w 10133"/>
                <a:gd name="connsiteY3-296" fmla="*/ 9781 h 10250"/>
                <a:gd name="connsiteX4-297" fmla="*/ 5212 w 10133"/>
                <a:gd name="connsiteY4-298" fmla="*/ 10123 h 10250"/>
                <a:gd name="connsiteX5-299" fmla="*/ 9651 w 10133"/>
                <a:gd name="connsiteY5-300" fmla="*/ 9758 h 10250"/>
                <a:gd name="connsiteX6-301" fmla="*/ 9642 w 10133"/>
                <a:gd name="connsiteY6-302" fmla="*/ 772 h 10250"/>
                <a:gd name="connsiteX0-303" fmla="*/ 9642 w 10150"/>
                <a:gd name="connsiteY0-304" fmla="*/ 779 h 10263"/>
                <a:gd name="connsiteX1-305" fmla="*/ 5196 w 10150"/>
                <a:gd name="connsiteY1-306" fmla="*/ 448 h 10263"/>
                <a:gd name="connsiteX2-307" fmla="*/ 578 w 10150"/>
                <a:gd name="connsiteY2-308" fmla="*/ 896 h 10263"/>
                <a:gd name="connsiteX3-309" fmla="*/ 604 w 10150"/>
                <a:gd name="connsiteY3-310" fmla="*/ 9788 h 10263"/>
                <a:gd name="connsiteX4-311" fmla="*/ 5212 w 10150"/>
                <a:gd name="connsiteY4-312" fmla="*/ 10130 h 10263"/>
                <a:gd name="connsiteX5-313" fmla="*/ 9684 w 10150"/>
                <a:gd name="connsiteY5-314" fmla="*/ 9865 h 10263"/>
                <a:gd name="connsiteX6-315" fmla="*/ 9642 w 10150"/>
                <a:gd name="connsiteY6-316" fmla="*/ 779 h 10263"/>
                <a:gd name="connsiteX0-317" fmla="*/ 9642 w 10204"/>
                <a:gd name="connsiteY0-318" fmla="*/ 779 h 10257"/>
                <a:gd name="connsiteX1-319" fmla="*/ 5196 w 10204"/>
                <a:gd name="connsiteY1-320" fmla="*/ 448 h 10257"/>
                <a:gd name="connsiteX2-321" fmla="*/ 578 w 10204"/>
                <a:gd name="connsiteY2-322" fmla="*/ 896 h 10257"/>
                <a:gd name="connsiteX3-323" fmla="*/ 604 w 10204"/>
                <a:gd name="connsiteY3-324" fmla="*/ 9788 h 10257"/>
                <a:gd name="connsiteX4-325" fmla="*/ 5212 w 10204"/>
                <a:gd name="connsiteY4-326" fmla="*/ 10130 h 10257"/>
                <a:gd name="connsiteX5-327" fmla="*/ 9684 w 10204"/>
                <a:gd name="connsiteY5-328" fmla="*/ 9865 h 10257"/>
                <a:gd name="connsiteX6-329" fmla="*/ 9642 w 10204"/>
                <a:gd name="connsiteY6-330" fmla="*/ 779 h 10257"/>
                <a:gd name="connsiteX0-331" fmla="*/ 9642 w 10206"/>
                <a:gd name="connsiteY0-332" fmla="*/ 686 h 10205"/>
                <a:gd name="connsiteX1-333" fmla="*/ 5196 w 10206"/>
                <a:gd name="connsiteY1-334" fmla="*/ 355 h 10205"/>
                <a:gd name="connsiteX2-335" fmla="*/ 578 w 10206"/>
                <a:gd name="connsiteY2-336" fmla="*/ 803 h 10205"/>
                <a:gd name="connsiteX3-337" fmla="*/ 604 w 10206"/>
                <a:gd name="connsiteY3-338" fmla="*/ 9695 h 10205"/>
                <a:gd name="connsiteX4-339" fmla="*/ 5212 w 10206"/>
                <a:gd name="connsiteY4-340" fmla="*/ 10037 h 10205"/>
                <a:gd name="connsiteX5-341" fmla="*/ 9684 w 10206"/>
                <a:gd name="connsiteY5-342" fmla="*/ 9772 h 10205"/>
                <a:gd name="connsiteX6-343" fmla="*/ 10111 w 10206"/>
                <a:gd name="connsiteY6-344" fmla="*/ 5246 h 10205"/>
                <a:gd name="connsiteX7" fmla="*/ 9642 w 10206"/>
                <a:gd name="connsiteY7" fmla="*/ 686 h 10205"/>
                <a:gd name="connsiteX0-345" fmla="*/ 9642 w 10206"/>
                <a:gd name="connsiteY0-346" fmla="*/ 686 h 10205"/>
                <a:gd name="connsiteX1-347" fmla="*/ 5196 w 10206"/>
                <a:gd name="connsiteY1-348" fmla="*/ 355 h 10205"/>
                <a:gd name="connsiteX2-349" fmla="*/ 578 w 10206"/>
                <a:gd name="connsiteY2-350" fmla="*/ 803 h 10205"/>
                <a:gd name="connsiteX3-351" fmla="*/ 604 w 10206"/>
                <a:gd name="connsiteY3-352" fmla="*/ 9695 h 10205"/>
                <a:gd name="connsiteX4-353" fmla="*/ 5212 w 10206"/>
                <a:gd name="connsiteY4-354" fmla="*/ 10037 h 10205"/>
                <a:gd name="connsiteX5-355" fmla="*/ 9684 w 10206"/>
                <a:gd name="connsiteY5-356" fmla="*/ 9772 h 10205"/>
                <a:gd name="connsiteX6-357" fmla="*/ 10111 w 10206"/>
                <a:gd name="connsiteY6-358" fmla="*/ 5246 h 10205"/>
                <a:gd name="connsiteX7-359" fmla="*/ 9642 w 10206"/>
                <a:gd name="connsiteY7-360" fmla="*/ 686 h 10205"/>
                <a:gd name="connsiteX0-361" fmla="*/ 9642 w 10223"/>
                <a:gd name="connsiteY0-362" fmla="*/ 686 h 10164"/>
                <a:gd name="connsiteX1-363" fmla="*/ 5196 w 10223"/>
                <a:gd name="connsiteY1-364" fmla="*/ 355 h 10164"/>
                <a:gd name="connsiteX2-365" fmla="*/ 578 w 10223"/>
                <a:gd name="connsiteY2-366" fmla="*/ 803 h 10164"/>
                <a:gd name="connsiteX3-367" fmla="*/ 604 w 10223"/>
                <a:gd name="connsiteY3-368" fmla="*/ 9695 h 10164"/>
                <a:gd name="connsiteX4-369" fmla="*/ 5212 w 10223"/>
                <a:gd name="connsiteY4-370" fmla="*/ 10037 h 10164"/>
                <a:gd name="connsiteX5-371" fmla="*/ 9684 w 10223"/>
                <a:gd name="connsiteY5-372" fmla="*/ 9772 h 10164"/>
                <a:gd name="connsiteX6-373" fmla="*/ 10111 w 10223"/>
                <a:gd name="connsiteY6-374" fmla="*/ 5246 h 10164"/>
                <a:gd name="connsiteX7-375" fmla="*/ 9642 w 10223"/>
                <a:gd name="connsiteY7-376" fmla="*/ 686 h 10164"/>
                <a:gd name="connsiteX0-377" fmla="*/ 9642 w 10136"/>
                <a:gd name="connsiteY0-378" fmla="*/ 686 h 10164"/>
                <a:gd name="connsiteX1-379" fmla="*/ 5196 w 10136"/>
                <a:gd name="connsiteY1-380" fmla="*/ 355 h 10164"/>
                <a:gd name="connsiteX2-381" fmla="*/ 578 w 10136"/>
                <a:gd name="connsiteY2-382" fmla="*/ 803 h 10164"/>
                <a:gd name="connsiteX3-383" fmla="*/ 604 w 10136"/>
                <a:gd name="connsiteY3-384" fmla="*/ 9695 h 10164"/>
                <a:gd name="connsiteX4-385" fmla="*/ 5212 w 10136"/>
                <a:gd name="connsiteY4-386" fmla="*/ 10037 h 10164"/>
                <a:gd name="connsiteX5-387" fmla="*/ 9684 w 10136"/>
                <a:gd name="connsiteY5-388" fmla="*/ 9772 h 10164"/>
                <a:gd name="connsiteX6-389" fmla="*/ 10111 w 10136"/>
                <a:gd name="connsiteY6-390" fmla="*/ 5246 h 10164"/>
                <a:gd name="connsiteX7-391" fmla="*/ 9642 w 10136"/>
                <a:gd name="connsiteY7-392" fmla="*/ 686 h 10164"/>
                <a:gd name="connsiteX0-393" fmla="*/ 9642 w 10236"/>
                <a:gd name="connsiteY0-394" fmla="*/ 686 h 10203"/>
                <a:gd name="connsiteX1-395" fmla="*/ 5196 w 10236"/>
                <a:gd name="connsiteY1-396" fmla="*/ 355 h 10203"/>
                <a:gd name="connsiteX2-397" fmla="*/ 578 w 10236"/>
                <a:gd name="connsiteY2-398" fmla="*/ 803 h 10203"/>
                <a:gd name="connsiteX3-399" fmla="*/ 604 w 10236"/>
                <a:gd name="connsiteY3-400" fmla="*/ 9695 h 10203"/>
                <a:gd name="connsiteX4-401" fmla="*/ 5212 w 10236"/>
                <a:gd name="connsiteY4-402" fmla="*/ 10037 h 10203"/>
                <a:gd name="connsiteX5-403" fmla="*/ 9684 w 10236"/>
                <a:gd name="connsiteY5-404" fmla="*/ 9772 h 10203"/>
                <a:gd name="connsiteX6-405" fmla="*/ 10160 w 10236"/>
                <a:gd name="connsiteY6-406" fmla="*/ 5271 h 10203"/>
                <a:gd name="connsiteX7-407" fmla="*/ 9642 w 10236"/>
                <a:gd name="connsiteY7-408" fmla="*/ 686 h 10203"/>
                <a:gd name="connsiteX0-409" fmla="*/ 9642 w 10236"/>
                <a:gd name="connsiteY0-410" fmla="*/ 686 h 10203"/>
                <a:gd name="connsiteX1-411" fmla="*/ 5196 w 10236"/>
                <a:gd name="connsiteY1-412" fmla="*/ 355 h 10203"/>
                <a:gd name="connsiteX2-413" fmla="*/ 578 w 10236"/>
                <a:gd name="connsiteY2-414" fmla="*/ 803 h 10203"/>
                <a:gd name="connsiteX3-415" fmla="*/ 604 w 10236"/>
                <a:gd name="connsiteY3-416" fmla="*/ 9695 h 10203"/>
                <a:gd name="connsiteX4-417" fmla="*/ 5212 w 10236"/>
                <a:gd name="connsiteY4-418" fmla="*/ 10037 h 10203"/>
                <a:gd name="connsiteX5-419" fmla="*/ 9684 w 10236"/>
                <a:gd name="connsiteY5-420" fmla="*/ 9772 h 10203"/>
                <a:gd name="connsiteX6-421" fmla="*/ 10160 w 10236"/>
                <a:gd name="connsiteY6-422" fmla="*/ 5271 h 10203"/>
                <a:gd name="connsiteX7-423" fmla="*/ 9642 w 10236"/>
                <a:gd name="connsiteY7-424" fmla="*/ 686 h 10203"/>
                <a:gd name="connsiteX0-425" fmla="*/ 9642 w 10182"/>
                <a:gd name="connsiteY0-426" fmla="*/ 686 h 10202"/>
                <a:gd name="connsiteX1-427" fmla="*/ 5196 w 10182"/>
                <a:gd name="connsiteY1-428" fmla="*/ 355 h 10202"/>
                <a:gd name="connsiteX2-429" fmla="*/ 578 w 10182"/>
                <a:gd name="connsiteY2-430" fmla="*/ 803 h 10202"/>
                <a:gd name="connsiteX3-431" fmla="*/ 604 w 10182"/>
                <a:gd name="connsiteY3-432" fmla="*/ 9695 h 10202"/>
                <a:gd name="connsiteX4-433" fmla="*/ 5212 w 10182"/>
                <a:gd name="connsiteY4-434" fmla="*/ 10037 h 10202"/>
                <a:gd name="connsiteX5-435" fmla="*/ 9684 w 10182"/>
                <a:gd name="connsiteY5-436" fmla="*/ 9772 h 10202"/>
                <a:gd name="connsiteX6-437" fmla="*/ 10160 w 10182"/>
                <a:gd name="connsiteY6-438" fmla="*/ 5271 h 10202"/>
                <a:gd name="connsiteX7-439" fmla="*/ 9642 w 10182"/>
                <a:gd name="connsiteY7-440" fmla="*/ 686 h 10202"/>
                <a:gd name="connsiteX0-441" fmla="*/ 9642 w 10190"/>
                <a:gd name="connsiteY0-442" fmla="*/ 686 h 10164"/>
                <a:gd name="connsiteX1-443" fmla="*/ 5196 w 10190"/>
                <a:gd name="connsiteY1-444" fmla="*/ 355 h 10164"/>
                <a:gd name="connsiteX2-445" fmla="*/ 578 w 10190"/>
                <a:gd name="connsiteY2-446" fmla="*/ 803 h 10164"/>
                <a:gd name="connsiteX3-447" fmla="*/ 604 w 10190"/>
                <a:gd name="connsiteY3-448" fmla="*/ 9695 h 10164"/>
                <a:gd name="connsiteX4-449" fmla="*/ 5212 w 10190"/>
                <a:gd name="connsiteY4-450" fmla="*/ 10037 h 10164"/>
                <a:gd name="connsiteX5-451" fmla="*/ 9684 w 10190"/>
                <a:gd name="connsiteY5-452" fmla="*/ 9772 h 10164"/>
                <a:gd name="connsiteX6-453" fmla="*/ 10160 w 10190"/>
                <a:gd name="connsiteY6-454" fmla="*/ 5271 h 10164"/>
                <a:gd name="connsiteX7-455" fmla="*/ 9642 w 10190"/>
                <a:gd name="connsiteY7-456" fmla="*/ 686 h 10164"/>
                <a:gd name="connsiteX0-457" fmla="*/ 9642 w 10161"/>
                <a:gd name="connsiteY0-458" fmla="*/ 686 h 10164"/>
                <a:gd name="connsiteX1-459" fmla="*/ 5196 w 10161"/>
                <a:gd name="connsiteY1-460" fmla="*/ 355 h 10164"/>
                <a:gd name="connsiteX2-461" fmla="*/ 578 w 10161"/>
                <a:gd name="connsiteY2-462" fmla="*/ 803 h 10164"/>
                <a:gd name="connsiteX3-463" fmla="*/ 604 w 10161"/>
                <a:gd name="connsiteY3-464" fmla="*/ 9695 h 10164"/>
                <a:gd name="connsiteX4-465" fmla="*/ 5212 w 10161"/>
                <a:gd name="connsiteY4-466" fmla="*/ 10037 h 10164"/>
                <a:gd name="connsiteX5-467" fmla="*/ 9684 w 10161"/>
                <a:gd name="connsiteY5-468" fmla="*/ 9772 h 10164"/>
                <a:gd name="connsiteX6-469" fmla="*/ 10160 w 10161"/>
                <a:gd name="connsiteY6-470" fmla="*/ 5271 h 10164"/>
                <a:gd name="connsiteX7-471" fmla="*/ 9642 w 10161"/>
                <a:gd name="connsiteY7-472" fmla="*/ 686 h 10164"/>
                <a:gd name="connsiteX0-473" fmla="*/ 9625 w 10144"/>
                <a:gd name="connsiteY0-474" fmla="*/ 684 h 10149"/>
                <a:gd name="connsiteX1-475" fmla="*/ 5179 w 10144"/>
                <a:gd name="connsiteY1-476" fmla="*/ 353 h 10149"/>
                <a:gd name="connsiteX2-477" fmla="*/ 561 w 10144"/>
                <a:gd name="connsiteY2-478" fmla="*/ 801 h 10149"/>
                <a:gd name="connsiteX3-479" fmla="*/ 620 w 10144"/>
                <a:gd name="connsiteY3-480" fmla="*/ 9668 h 10149"/>
                <a:gd name="connsiteX4-481" fmla="*/ 5195 w 10144"/>
                <a:gd name="connsiteY4-482" fmla="*/ 10035 h 10149"/>
                <a:gd name="connsiteX5-483" fmla="*/ 9667 w 10144"/>
                <a:gd name="connsiteY5-484" fmla="*/ 9770 h 10149"/>
                <a:gd name="connsiteX6-485" fmla="*/ 10143 w 10144"/>
                <a:gd name="connsiteY6-486" fmla="*/ 5269 h 10149"/>
                <a:gd name="connsiteX7-487" fmla="*/ 9625 w 10144"/>
                <a:gd name="connsiteY7-488" fmla="*/ 684 h 10149"/>
                <a:gd name="connsiteX0-489" fmla="*/ 9625 w 10144"/>
                <a:gd name="connsiteY0-490" fmla="*/ 684 h 10122"/>
                <a:gd name="connsiteX1-491" fmla="*/ 5179 w 10144"/>
                <a:gd name="connsiteY1-492" fmla="*/ 353 h 10122"/>
                <a:gd name="connsiteX2-493" fmla="*/ 561 w 10144"/>
                <a:gd name="connsiteY2-494" fmla="*/ 801 h 10122"/>
                <a:gd name="connsiteX3-495" fmla="*/ 620 w 10144"/>
                <a:gd name="connsiteY3-496" fmla="*/ 9668 h 10122"/>
                <a:gd name="connsiteX4-497" fmla="*/ 5195 w 10144"/>
                <a:gd name="connsiteY4-498" fmla="*/ 10035 h 10122"/>
                <a:gd name="connsiteX5-499" fmla="*/ 9667 w 10144"/>
                <a:gd name="connsiteY5-500" fmla="*/ 9770 h 10122"/>
                <a:gd name="connsiteX6-501" fmla="*/ 10143 w 10144"/>
                <a:gd name="connsiteY6-502" fmla="*/ 5269 h 10122"/>
                <a:gd name="connsiteX7-503" fmla="*/ 9625 w 10144"/>
                <a:gd name="connsiteY7-504" fmla="*/ 684 h 10122"/>
                <a:gd name="connsiteX0-505" fmla="*/ 9601 w 10120"/>
                <a:gd name="connsiteY0-506" fmla="*/ 684 h 10446"/>
                <a:gd name="connsiteX1-507" fmla="*/ 5155 w 10120"/>
                <a:gd name="connsiteY1-508" fmla="*/ 353 h 10446"/>
                <a:gd name="connsiteX2-509" fmla="*/ 553 w 10120"/>
                <a:gd name="connsiteY2-510" fmla="*/ 801 h 10446"/>
                <a:gd name="connsiteX3-511" fmla="*/ 596 w 10120"/>
                <a:gd name="connsiteY3-512" fmla="*/ 9668 h 10446"/>
                <a:gd name="connsiteX4-513" fmla="*/ 5171 w 10120"/>
                <a:gd name="connsiteY4-514" fmla="*/ 10035 h 10446"/>
                <a:gd name="connsiteX5-515" fmla="*/ 9643 w 10120"/>
                <a:gd name="connsiteY5-516" fmla="*/ 9770 h 10446"/>
                <a:gd name="connsiteX6-517" fmla="*/ 10119 w 10120"/>
                <a:gd name="connsiteY6-518" fmla="*/ 5269 h 10446"/>
                <a:gd name="connsiteX7-519" fmla="*/ 9601 w 10120"/>
                <a:gd name="connsiteY7-520" fmla="*/ 684 h 10446"/>
                <a:gd name="connsiteX0-521" fmla="*/ 9599 w 10118"/>
                <a:gd name="connsiteY0-522" fmla="*/ 430 h 9905"/>
                <a:gd name="connsiteX1-523" fmla="*/ 5153 w 10118"/>
                <a:gd name="connsiteY1-524" fmla="*/ 99 h 9905"/>
                <a:gd name="connsiteX2-525" fmla="*/ 551 w 10118"/>
                <a:gd name="connsiteY2-526" fmla="*/ 547 h 9905"/>
                <a:gd name="connsiteX3-527" fmla="*/ 89 w 10118"/>
                <a:gd name="connsiteY3-528" fmla="*/ 4589 h 9905"/>
                <a:gd name="connsiteX4-529" fmla="*/ 594 w 10118"/>
                <a:gd name="connsiteY4-530" fmla="*/ 9414 h 9905"/>
                <a:gd name="connsiteX5-531" fmla="*/ 5169 w 10118"/>
                <a:gd name="connsiteY5-532" fmla="*/ 9781 h 9905"/>
                <a:gd name="connsiteX6-533" fmla="*/ 9641 w 10118"/>
                <a:gd name="connsiteY6-534" fmla="*/ 9516 h 9905"/>
                <a:gd name="connsiteX7-535" fmla="*/ 10117 w 10118"/>
                <a:gd name="connsiteY7-536" fmla="*/ 5015 h 9905"/>
                <a:gd name="connsiteX8" fmla="*/ 9599 w 10118"/>
                <a:gd name="connsiteY8" fmla="*/ 430 h 9905"/>
                <a:gd name="connsiteX0-537" fmla="*/ 9464 w 9977"/>
                <a:gd name="connsiteY0-538" fmla="*/ 434 h 10000"/>
                <a:gd name="connsiteX1-539" fmla="*/ 5070 w 9977"/>
                <a:gd name="connsiteY1-540" fmla="*/ 100 h 10000"/>
                <a:gd name="connsiteX2-541" fmla="*/ 522 w 9977"/>
                <a:gd name="connsiteY2-542" fmla="*/ 552 h 10000"/>
                <a:gd name="connsiteX3-543" fmla="*/ 65 w 9977"/>
                <a:gd name="connsiteY3-544" fmla="*/ 4633 h 10000"/>
                <a:gd name="connsiteX4-545" fmla="*/ 564 w 9977"/>
                <a:gd name="connsiteY4-546" fmla="*/ 9504 h 10000"/>
                <a:gd name="connsiteX5-547" fmla="*/ 5086 w 9977"/>
                <a:gd name="connsiteY5-548" fmla="*/ 9875 h 10000"/>
                <a:gd name="connsiteX6-549" fmla="*/ 9506 w 9977"/>
                <a:gd name="connsiteY6-550" fmla="*/ 9607 h 10000"/>
                <a:gd name="connsiteX7-551" fmla="*/ 9976 w 9977"/>
                <a:gd name="connsiteY7-552" fmla="*/ 5063 h 10000"/>
                <a:gd name="connsiteX8-553" fmla="*/ 9464 w 9977"/>
                <a:gd name="connsiteY8-554" fmla="*/ 434 h 10000"/>
                <a:gd name="connsiteX0-555" fmla="*/ 9486 w 10000"/>
                <a:gd name="connsiteY0-556" fmla="*/ 436 h 10002"/>
                <a:gd name="connsiteX1-557" fmla="*/ 5082 w 10000"/>
                <a:gd name="connsiteY1-558" fmla="*/ 102 h 10002"/>
                <a:gd name="connsiteX2-559" fmla="*/ 572 w 10000"/>
                <a:gd name="connsiteY2-560" fmla="*/ 377 h 10002"/>
                <a:gd name="connsiteX3-561" fmla="*/ 65 w 10000"/>
                <a:gd name="connsiteY3-562" fmla="*/ 4635 h 10002"/>
                <a:gd name="connsiteX4-563" fmla="*/ 565 w 10000"/>
                <a:gd name="connsiteY4-564" fmla="*/ 9506 h 10002"/>
                <a:gd name="connsiteX5-565" fmla="*/ 5098 w 10000"/>
                <a:gd name="connsiteY5-566" fmla="*/ 9877 h 10002"/>
                <a:gd name="connsiteX6-567" fmla="*/ 9528 w 10000"/>
                <a:gd name="connsiteY6-568" fmla="*/ 9609 h 10002"/>
                <a:gd name="connsiteX7-569" fmla="*/ 9999 w 10000"/>
                <a:gd name="connsiteY7-570" fmla="*/ 5065 h 10002"/>
                <a:gd name="connsiteX8-571" fmla="*/ 9486 w 10000"/>
                <a:gd name="connsiteY8-572" fmla="*/ 436 h 10002"/>
                <a:gd name="connsiteX0-573" fmla="*/ 9422 w 9936"/>
                <a:gd name="connsiteY0-574" fmla="*/ 436 h 9996"/>
                <a:gd name="connsiteX1-575" fmla="*/ 5018 w 9936"/>
                <a:gd name="connsiteY1-576" fmla="*/ 102 h 9996"/>
                <a:gd name="connsiteX2-577" fmla="*/ 508 w 9936"/>
                <a:gd name="connsiteY2-578" fmla="*/ 377 h 9996"/>
                <a:gd name="connsiteX3-579" fmla="*/ 1 w 9936"/>
                <a:gd name="connsiteY3-580" fmla="*/ 4635 h 9996"/>
                <a:gd name="connsiteX4-581" fmla="*/ 501 w 9936"/>
                <a:gd name="connsiteY4-582" fmla="*/ 9506 h 9996"/>
                <a:gd name="connsiteX5-583" fmla="*/ 5034 w 9936"/>
                <a:gd name="connsiteY5-584" fmla="*/ 9877 h 9996"/>
                <a:gd name="connsiteX6-585" fmla="*/ 9464 w 9936"/>
                <a:gd name="connsiteY6-586" fmla="*/ 9609 h 9996"/>
                <a:gd name="connsiteX7-587" fmla="*/ 9935 w 9936"/>
                <a:gd name="connsiteY7-588" fmla="*/ 5065 h 9996"/>
                <a:gd name="connsiteX8-589" fmla="*/ 9422 w 9936"/>
                <a:gd name="connsiteY8-590" fmla="*/ 436 h 9996"/>
                <a:gd name="connsiteX0-591" fmla="*/ 9483 w 9971"/>
                <a:gd name="connsiteY0-592" fmla="*/ 436 h 10000"/>
                <a:gd name="connsiteX1-593" fmla="*/ 5050 w 9971"/>
                <a:gd name="connsiteY1-594" fmla="*/ 102 h 10000"/>
                <a:gd name="connsiteX2-595" fmla="*/ 511 w 9971"/>
                <a:gd name="connsiteY2-596" fmla="*/ 377 h 10000"/>
                <a:gd name="connsiteX3-597" fmla="*/ 1 w 9971"/>
                <a:gd name="connsiteY3-598" fmla="*/ 4637 h 10000"/>
                <a:gd name="connsiteX4-599" fmla="*/ 504 w 9971"/>
                <a:gd name="connsiteY4-600" fmla="*/ 9510 h 10000"/>
                <a:gd name="connsiteX5-601" fmla="*/ 5066 w 9971"/>
                <a:gd name="connsiteY5-602" fmla="*/ 9881 h 10000"/>
                <a:gd name="connsiteX6-603" fmla="*/ 9525 w 9971"/>
                <a:gd name="connsiteY6-604" fmla="*/ 9613 h 10000"/>
                <a:gd name="connsiteX7-605" fmla="*/ 9968 w 9971"/>
                <a:gd name="connsiteY7-606" fmla="*/ 5067 h 10000"/>
                <a:gd name="connsiteX8-607" fmla="*/ 9483 w 9971"/>
                <a:gd name="connsiteY8-608" fmla="*/ 436 h 10000"/>
                <a:gd name="connsiteX0-609" fmla="*/ 9511 w 9999"/>
                <a:gd name="connsiteY0-610" fmla="*/ 436 h 10012"/>
                <a:gd name="connsiteX1-611" fmla="*/ 5065 w 9999"/>
                <a:gd name="connsiteY1-612" fmla="*/ 102 h 10012"/>
                <a:gd name="connsiteX2-613" fmla="*/ 512 w 9999"/>
                <a:gd name="connsiteY2-614" fmla="*/ 377 h 10012"/>
                <a:gd name="connsiteX3-615" fmla="*/ 1 w 9999"/>
                <a:gd name="connsiteY3-616" fmla="*/ 4637 h 10012"/>
                <a:gd name="connsiteX4-617" fmla="*/ 505 w 9999"/>
                <a:gd name="connsiteY4-618" fmla="*/ 9510 h 10012"/>
                <a:gd name="connsiteX5-619" fmla="*/ 5081 w 9999"/>
                <a:gd name="connsiteY5-620" fmla="*/ 9881 h 10012"/>
                <a:gd name="connsiteX6-621" fmla="*/ 9522 w 9999"/>
                <a:gd name="connsiteY6-622" fmla="*/ 9637 h 10012"/>
                <a:gd name="connsiteX7-623" fmla="*/ 9997 w 9999"/>
                <a:gd name="connsiteY7-624" fmla="*/ 5067 h 10012"/>
                <a:gd name="connsiteX8-625" fmla="*/ 9511 w 9999"/>
                <a:gd name="connsiteY8-626" fmla="*/ 436 h 10012"/>
                <a:gd name="connsiteX0-627" fmla="*/ 9512 w 10003"/>
                <a:gd name="connsiteY0-628" fmla="*/ 435 h 10000"/>
                <a:gd name="connsiteX1-629" fmla="*/ 5066 w 10003"/>
                <a:gd name="connsiteY1-630" fmla="*/ 102 h 10000"/>
                <a:gd name="connsiteX2-631" fmla="*/ 512 w 10003"/>
                <a:gd name="connsiteY2-632" fmla="*/ 377 h 10000"/>
                <a:gd name="connsiteX3-633" fmla="*/ 1 w 10003"/>
                <a:gd name="connsiteY3-634" fmla="*/ 4631 h 10000"/>
                <a:gd name="connsiteX4-635" fmla="*/ 505 w 10003"/>
                <a:gd name="connsiteY4-636" fmla="*/ 9499 h 10000"/>
                <a:gd name="connsiteX5-637" fmla="*/ 5082 w 10003"/>
                <a:gd name="connsiteY5-638" fmla="*/ 9869 h 10000"/>
                <a:gd name="connsiteX6-639" fmla="*/ 9523 w 10003"/>
                <a:gd name="connsiteY6-640" fmla="*/ 9625 h 10000"/>
                <a:gd name="connsiteX7-641" fmla="*/ 9998 w 10003"/>
                <a:gd name="connsiteY7-642" fmla="*/ 5061 h 10000"/>
                <a:gd name="connsiteX8-643" fmla="*/ 9512 w 10003"/>
                <a:gd name="connsiteY8-644" fmla="*/ 435 h 10000"/>
                <a:gd name="connsiteX0-645" fmla="*/ 9512 w 10003"/>
                <a:gd name="connsiteY0-646" fmla="*/ 435 h 10000"/>
                <a:gd name="connsiteX1-647" fmla="*/ 5066 w 10003"/>
                <a:gd name="connsiteY1-648" fmla="*/ 102 h 10000"/>
                <a:gd name="connsiteX2-649" fmla="*/ 512 w 10003"/>
                <a:gd name="connsiteY2-650" fmla="*/ 377 h 10000"/>
                <a:gd name="connsiteX3-651" fmla="*/ 1 w 10003"/>
                <a:gd name="connsiteY3-652" fmla="*/ 4631 h 10000"/>
                <a:gd name="connsiteX4-653" fmla="*/ 505 w 10003"/>
                <a:gd name="connsiteY4-654" fmla="*/ 9499 h 10000"/>
                <a:gd name="connsiteX5-655" fmla="*/ 5082 w 10003"/>
                <a:gd name="connsiteY5-656" fmla="*/ 9869 h 10000"/>
                <a:gd name="connsiteX6-657" fmla="*/ 9523 w 10003"/>
                <a:gd name="connsiteY6-658" fmla="*/ 9625 h 10000"/>
                <a:gd name="connsiteX7-659" fmla="*/ 9998 w 10003"/>
                <a:gd name="connsiteY7-660" fmla="*/ 5061 h 10000"/>
                <a:gd name="connsiteX8-661" fmla="*/ 9512 w 10003"/>
                <a:gd name="connsiteY8-662" fmla="*/ 435 h 10000"/>
                <a:gd name="connsiteX0-663" fmla="*/ 9577 w 10068"/>
                <a:gd name="connsiteY0-664" fmla="*/ 435 h 9994"/>
                <a:gd name="connsiteX1-665" fmla="*/ 5131 w 10068"/>
                <a:gd name="connsiteY1-666" fmla="*/ 102 h 9994"/>
                <a:gd name="connsiteX2-667" fmla="*/ 577 w 10068"/>
                <a:gd name="connsiteY2-668" fmla="*/ 377 h 9994"/>
                <a:gd name="connsiteX3-669" fmla="*/ 66 w 10068"/>
                <a:gd name="connsiteY3-670" fmla="*/ 4631 h 9994"/>
                <a:gd name="connsiteX4-671" fmla="*/ 570 w 10068"/>
                <a:gd name="connsiteY4-672" fmla="*/ 9499 h 9994"/>
                <a:gd name="connsiteX5-673" fmla="*/ 5162 w 10068"/>
                <a:gd name="connsiteY5-674" fmla="*/ 9845 h 9994"/>
                <a:gd name="connsiteX6-675" fmla="*/ 9588 w 10068"/>
                <a:gd name="connsiteY6-676" fmla="*/ 9625 h 9994"/>
                <a:gd name="connsiteX7-677" fmla="*/ 10063 w 10068"/>
                <a:gd name="connsiteY7-678" fmla="*/ 5061 h 9994"/>
                <a:gd name="connsiteX8-679" fmla="*/ 9577 w 10068"/>
                <a:gd name="connsiteY8-680" fmla="*/ 435 h 9994"/>
                <a:gd name="connsiteX0-681" fmla="*/ 9447 w 9935"/>
                <a:gd name="connsiteY0-682" fmla="*/ 435 h 10084"/>
                <a:gd name="connsiteX1-683" fmla="*/ 5031 w 9935"/>
                <a:gd name="connsiteY1-684" fmla="*/ 102 h 10084"/>
                <a:gd name="connsiteX2-685" fmla="*/ 508 w 9935"/>
                <a:gd name="connsiteY2-686" fmla="*/ 377 h 10084"/>
                <a:gd name="connsiteX3-687" fmla="*/ 1 w 9935"/>
                <a:gd name="connsiteY3-688" fmla="*/ 4634 h 10084"/>
                <a:gd name="connsiteX4-689" fmla="*/ 501 w 9935"/>
                <a:gd name="connsiteY4-690" fmla="*/ 9505 h 10084"/>
                <a:gd name="connsiteX5-691" fmla="*/ 5062 w 9935"/>
                <a:gd name="connsiteY5-692" fmla="*/ 9851 h 10084"/>
                <a:gd name="connsiteX6-693" fmla="*/ 9458 w 9935"/>
                <a:gd name="connsiteY6-694" fmla="*/ 9631 h 10084"/>
                <a:gd name="connsiteX7-695" fmla="*/ 9930 w 9935"/>
                <a:gd name="connsiteY7-696" fmla="*/ 5064 h 10084"/>
                <a:gd name="connsiteX8-697" fmla="*/ 9447 w 9935"/>
                <a:gd name="connsiteY8-698" fmla="*/ 435 h 10084"/>
                <a:gd name="connsiteX0-699" fmla="*/ 9509 w 10000"/>
                <a:gd name="connsiteY0-700" fmla="*/ 431 h 10000"/>
                <a:gd name="connsiteX1-701" fmla="*/ 5064 w 10000"/>
                <a:gd name="connsiteY1-702" fmla="*/ 101 h 10000"/>
                <a:gd name="connsiteX2-703" fmla="*/ 511 w 10000"/>
                <a:gd name="connsiteY2-704" fmla="*/ 374 h 10000"/>
                <a:gd name="connsiteX3-705" fmla="*/ 1 w 10000"/>
                <a:gd name="connsiteY3-706" fmla="*/ 4595 h 10000"/>
                <a:gd name="connsiteX4-707" fmla="*/ 504 w 10000"/>
                <a:gd name="connsiteY4-708" fmla="*/ 9426 h 10000"/>
                <a:gd name="connsiteX5-709" fmla="*/ 5095 w 10000"/>
                <a:gd name="connsiteY5-710" fmla="*/ 9769 h 10000"/>
                <a:gd name="connsiteX6-711" fmla="*/ 9520 w 10000"/>
                <a:gd name="connsiteY6-712" fmla="*/ 9551 h 10000"/>
                <a:gd name="connsiteX7-713" fmla="*/ 9995 w 10000"/>
                <a:gd name="connsiteY7-714" fmla="*/ 5022 h 10000"/>
                <a:gd name="connsiteX8-715" fmla="*/ 9509 w 10000"/>
                <a:gd name="connsiteY8-716" fmla="*/ 431 h 10000"/>
                <a:gd name="connsiteX0-717" fmla="*/ 9509 w 10000"/>
                <a:gd name="connsiteY0-718" fmla="*/ 431 h 9855"/>
                <a:gd name="connsiteX1-719" fmla="*/ 5064 w 10000"/>
                <a:gd name="connsiteY1-720" fmla="*/ 101 h 9855"/>
                <a:gd name="connsiteX2-721" fmla="*/ 511 w 10000"/>
                <a:gd name="connsiteY2-722" fmla="*/ 374 h 9855"/>
                <a:gd name="connsiteX3-723" fmla="*/ 1 w 10000"/>
                <a:gd name="connsiteY3-724" fmla="*/ 4595 h 9855"/>
                <a:gd name="connsiteX4-725" fmla="*/ 504 w 10000"/>
                <a:gd name="connsiteY4-726" fmla="*/ 9426 h 9855"/>
                <a:gd name="connsiteX5-727" fmla="*/ 5095 w 10000"/>
                <a:gd name="connsiteY5-728" fmla="*/ 9769 h 9855"/>
                <a:gd name="connsiteX6-729" fmla="*/ 9520 w 10000"/>
                <a:gd name="connsiteY6-730" fmla="*/ 9551 h 9855"/>
                <a:gd name="connsiteX7-731" fmla="*/ 9995 w 10000"/>
                <a:gd name="connsiteY7-732" fmla="*/ 5022 h 9855"/>
                <a:gd name="connsiteX8-733" fmla="*/ 9509 w 10000"/>
                <a:gd name="connsiteY8-734" fmla="*/ 431 h 9855"/>
                <a:gd name="connsiteX0-735" fmla="*/ 9509 w 10000"/>
                <a:gd name="connsiteY0-736" fmla="*/ 437 h 10097"/>
                <a:gd name="connsiteX1-737" fmla="*/ 5064 w 10000"/>
                <a:gd name="connsiteY1-738" fmla="*/ 102 h 10097"/>
                <a:gd name="connsiteX2-739" fmla="*/ 511 w 10000"/>
                <a:gd name="connsiteY2-740" fmla="*/ 380 h 10097"/>
                <a:gd name="connsiteX3-741" fmla="*/ 1 w 10000"/>
                <a:gd name="connsiteY3-742" fmla="*/ 4663 h 10097"/>
                <a:gd name="connsiteX4-743" fmla="*/ 504 w 10000"/>
                <a:gd name="connsiteY4-744" fmla="*/ 9565 h 10097"/>
                <a:gd name="connsiteX5-745" fmla="*/ 5095 w 10000"/>
                <a:gd name="connsiteY5-746" fmla="*/ 9913 h 10097"/>
                <a:gd name="connsiteX6-747" fmla="*/ 9520 w 10000"/>
                <a:gd name="connsiteY6-748" fmla="*/ 9692 h 10097"/>
                <a:gd name="connsiteX7-749" fmla="*/ 9995 w 10000"/>
                <a:gd name="connsiteY7-750" fmla="*/ 5096 h 10097"/>
                <a:gd name="connsiteX8-751" fmla="*/ 9509 w 10000"/>
                <a:gd name="connsiteY8-752" fmla="*/ 437 h 10097"/>
                <a:gd name="connsiteX0-753" fmla="*/ 9518 w 10009"/>
                <a:gd name="connsiteY0-754" fmla="*/ 437 h 10052"/>
                <a:gd name="connsiteX1-755" fmla="*/ 5073 w 10009"/>
                <a:gd name="connsiteY1-756" fmla="*/ 102 h 10052"/>
                <a:gd name="connsiteX2-757" fmla="*/ 520 w 10009"/>
                <a:gd name="connsiteY2-758" fmla="*/ 380 h 10052"/>
                <a:gd name="connsiteX3-759" fmla="*/ 10 w 10009"/>
                <a:gd name="connsiteY3-760" fmla="*/ 4663 h 10052"/>
                <a:gd name="connsiteX4-761" fmla="*/ 391 w 10009"/>
                <a:gd name="connsiteY4-762" fmla="*/ 9493 h 10052"/>
                <a:gd name="connsiteX5-763" fmla="*/ 5104 w 10009"/>
                <a:gd name="connsiteY5-764" fmla="*/ 9913 h 10052"/>
                <a:gd name="connsiteX6-765" fmla="*/ 9529 w 10009"/>
                <a:gd name="connsiteY6-766" fmla="*/ 9692 h 10052"/>
                <a:gd name="connsiteX7-767" fmla="*/ 10004 w 10009"/>
                <a:gd name="connsiteY7-768" fmla="*/ 5096 h 10052"/>
                <a:gd name="connsiteX8-769" fmla="*/ 9518 w 10009"/>
                <a:gd name="connsiteY8-770" fmla="*/ 437 h 10052"/>
                <a:gd name="connsiteX0-771" fmla="*/ 9518 w 10009"/>
                <a:gd name="connsiteY0-772" fmla="*/ 437 h 10052"/>
                <a:gd name="connsiteX1-773" fmla="*/ 5073 w 10009"/>
                <a:gd name="connsiteY1-774" fmla="*/ 102 h 10052"/>
                <a:gd name="connsiteX2-775" fmla="*/ 520 w 10009"/>
                <a:gd name="connsiteY2-776" fmla="*/ 380 h 10052"/>
                <a:gd name="connsiteX3-777" fmla="*/ 10 w 10009"/>
                <a:gd name="connsiteY3-778" fmla="*/ 4663 h 10052"/>
                <a:gd name="connsiteX4-779" fmla="*/ 391 w 10009"/>
                <a:gd name="connsiteY4-780" fmla="*/ 9493 h 10052"/>
                <a:gd name="connsiteX5-781" fmla="*/ 5104 w 10009"/>
                <a:gd name="connsiteY5-782" fmla="*/ 9913 h 10052"/>
                <a:gd name="connsiteX6-783" fmla="*/ 9529 w 10009"/>
                <a:gd name="connsiteY6-784" fmla="*/ 9692 h 10052"/>
                <a:gd name="connsiteX7-785" fmla="*/ 10004 w 10009"/>
                <a:gd name="connsiteY7-786" fmla="*/ 5096 h 10052"/>
                <a:gd name="connsiteX8-787" fmla="*/ 9518 w 10009"/>
                <a:gd name="connsiteY8-788" fmla="*/ 437 h 10052"/>
                <a:gd name="connsiteX0-789" fmla="*/ 9518 w 10009"/>
                <a:gd name="connsiteY0-790" fmla="*/ 437 h 10052"/>
                <a:gd name="connsiteX1-791" fmla="*/ 5073 w 10009"/>
                <a:gd name="connsiteY1-792" fmla="*/ 102 h 10052"/>
                <a:gd name="connsiteX2-793" fmla="*/ 520 w 10009"/>
                <a:gd name="connsiteY2-794" fmla="*/ 380 h 10052"/>
                <a:gd name="connsiteX3-795" fmla="*/ 10 w 10009"/>
                <a:gd name="connsiteY3-796" fmla="*/ 4663 h 10052"/>
                <a:gd name="connsiteX4-797" fmla="*/ 391 w 10009"/>
                <a:gd name="connsiteY4-798" fmla="*/ 9493 h 10052"/>
                <a:gd name="connsiteX5-799" fmla="*/ 5104 w 10009"/>
                <a:gd name="connsiteY5-800" fmla="*/ 9913 h 10052"/>
                <a:gd name="connsiteX6-801" fmla="*/ 9529 w 10009"/>
                <a:gd name="connsiteY6-802" fmla="*/ 9692 h 10052"/>
                <a:gd name="connsiteX7-803" fmla="*/ 10004 w 10009"/>
                <a:gd name="connsiteY7-804" fmla="*/ 5096 h 10052"/>
                <a:gd name="connsiteX8-805" fmla="*/ 9518 w 10009"/>
                <a:gd name="connsiteY8-806" fmla="*/ 437 h 10052"/>
                <a:gd name="connsiteX0-807" fmla="*/ 9518 w 10009"/>
                <a:gd name="connsiteY0-808" fmla="*/ 484 h 10099"/>
                <a:gd name="connsiteX1-809" fmla="*/ 5073 w 10009"/>
                <a:gd name="connsiteY1-810" fmla="*/ 149 h 10099"/>
                <a:gd name="connsiteX2-811" fmla="*/ 520 w 10009"/>
                <a:gd name="connsiteY2-812" fmla="*/ 355 h 10099"/>
                <a:gd name="connsiteX3-813" fmla="*/ 10 w 10009"/>
                <a:gd name="connsiteY3-814" fmla="*/ 4710 h 10099"/>
                <a:gd name="connsiteX4-815" fmla="*/ 391 w 10009"/>
                <a:gd name="connsiteY4-816" fmla="*/ 9540 h 10099"/>
                <a:gd name="connsiteX5-817" fmla="*/ 5104 w 10009"/>
                <a:gd name="connsiteY5-818" fmla="*/ 9960 h 10099"/>
                <a:gd name="connsiteX6-819" fmla="*/ 9529 w 10009"/>
                <a:gd name="connsiteY6-820" fmla="*/ 9739 h 10099"/>
                <a:gd name="connsiteX7-821" fmla="*/ 10004 w 10009"/>
                <a:gd name="connsiteY7-822" fmla="*/ 5143 h 10099"/>
                <a:gd name="connsiteX8-823" fmla="*/ 9518 w 10009"/>
                <a:gd name="connsiteY8-824" fmla="*/ 484 h 10099"/>
                <a:gd name="connsiteX0-825" fmla="*/ 9518 w 10009"/>
                <a:gd name="connsiteY0-826" fmla="*/ 436 h 10051"/>
                <a:gd name="connsiteX1-827" fmla="*/ 5073 w 10009"/>
                <a:gd name="connsiteY1-828" fmla="*/ 101 h 10051"/>
                <a:gd name="connsiteX2-829" fmla="*/ 520 w 10009"/>
                <a:gd name="connsiteY2-830" fmla="*/ 307 h 10051"/>
                <a:gd name="connsiteX3-831" fmla="*/ 10 w 10009"/>
                <a:gd name="connsiteY3-832" fmla="*/ 4662 h 10051"/>
                <a:gd name="connsiteX4-833" fmla="*/ 391 w 10009"/>
                <a:gd name="connsiteY4-834" fmla="*/ 9492 h 10051"/>
                <a:gd name="connsiteX5-835" fmla="*/ 5104 w 10009"/>
                <a:gd name="connsiteY5-836" fmla="*/ 9912 h 10051"/>
                <a:gd name="connsiteX6-837" fmla="*/ 9529 w 10009"/>
                <a:gd name="connsiteY6-838" fmla="*/ 9691 h 10051"/>
                <a:gd name="connsiteX7-839" fmla="*/ 10004 w 10009"/>
                <a:gd name="connsiteY7-840" fmla="*/ 5095 h 10051"/>
                <a:gd name="connsiteX8-841" fmla="*/ 9518 w 10009"/>
                <a:gd name="connsiteY8-842" fmla="*/ 436 h 10051"/>
                <a:gd name="connsiteX0-843" fmla="*/ 9518 w 10009"/>
                <a:gd name="connsiteY0-844" fmla="*/ 541 h 10156"/>
                <a:gd name="connsiteX1-845" fmla="*/ 5056 w 10009"/>
                <a:gd name="connsiteY1-846" fmla="*/ 7 h 10156"/>
                <a:gd name="connsiteX2-847" fmla="*/ 520 w 10009"/>
                <a:gd name="connsiteY2-848" fmla="*/ 412 h 10156"/>
                <a:gd name="connsiteX3-849" fmla="*/ 10 w 10009"/>
                <a:gd name="connsiteY3-850" fmla="*/ 4767 h 10156"/>
                <a:gd name="connsiteX4-851" fmla="*/ 391 w 10009"/>
                <a:gd name="connsiteY4-852" fmla="*/ 9597 h 10156"/>
                <a:gd name="connsiteX5-853" fmla="*/ 5104 w 10009"/>
                <a:gd name="connsiteY5-854" fmla="*/ 10017 h 10156"/>
                <a:gd name="connsiteX6-855" fmla="*/ 9529 w 10009"/>
                <a:gd name="connsiteY6-856" fmla="*/ 9796 h 10156"/>
                <a:gd name="connsiteX7-857" fmla="*/ 10004 w 10009"/>
                <a:gd name="connsiteY7-858" fmla="*/ 5200 h 10156"/>
                <a:gd name="connsiteX8-859" fmla="*/ 9518 w 10009"/>
                <a:gd name="connsiteY8-860" fmla="*/ 541 h 10156"/>
                <a:gd name="connsiteX0-861" fmla="*/ 9535 w 10009"/>
                <a:gd name="connsiteY0-862" fmla="*/ 506 h 10178"/>
                <a:gd name="connsiteX1-863" fmla="*/ 5056 w 10009"/>
                <a:gd name="connsiteY1-864" fmla="*/ 29 h 10178"/>
                <a:gd name="connsiteX2-865" fmla="*/ 520 w 10009"/>
                <a:gd name="connsiteY2-866" fmla="*/ 434 h 10178"/>
                <a:gd name="connsiteX3-867" fmla="*/ 10 w 10009"/>
                <a:gd name="connsiteY3-868" fmla="*/ 4789 h 10178"/>
                <a:gd name="connsiteX4-869" fmla="*/ 391 w 10009"/>
                <a:gd name="connsiteY4-870" fmla="*/ 9619 h 10178"/>
                <a:gd name="connsiteX5-871" fmla="*/ 5104 w 10009"/>
                <a:gd name="connsiteY5-872" fmla="*/ 10039 h 10178"/>
                <a:gd name="connsiteX6-873" fmla="*/ 9529 w 10009"/>
                <a:gd name="connsiteY6-874" fmla="*/ 9818 h 10178"/>
                <a:gd name="connsiteX7-875" fmla="*/ 10004 w 10009"/>
                <a:gd name="connsiteY7-876" fmla="*/ 5222 h 10178"/>
                <a:gd name="connsiteX8-877" fmla="*/ 9535 w 10009"/>
                <a:gd name="connsiteY8-878" fmla="*/ 506 h 10178"/>
                <a:gd name="connsiteX0-879" fmla="*/ 9533 w 10007"/>
                <a:gd name="connsiteY0-880" fmla="*/ 506 h 10178"/>
                <a:gd name="connsiteX1-881" fmla="*/ 5054 w 10007"/>
                <a:gd name="connsiteY1-882" fmla="*/ 29 h 10178"/>
                <a:gd name="connsiteX2-883" fmla="*/ 466 w 10007"/>
                <a:gd name="connsiteY2-884" fmla="*/ 292 h 10178"/>
                <a:gd name="connsiteX3-885" fmla="*/ 8 w 10007"/>
                <a:gd name="connsiteY3-886" fmla="*/ 4789 h 10178"/>
                <a:gd name="connsiteX4-887" fmla="*/ 389 w 10007"/>
                <a:gd name="connsiteY4-888" fmla="*/ 9619 h 10178"/>
                <a:gd name="connsiteX5-889" fmla="*/ 5102 w 10007"/>
                <a:gd name="connsiteY5-890" fmla="*/ 10039 h 10178"/>
                <a:gd name="connsiteX6-891" fmla="*/ 9527 w 10007"/>
                <a:gd name="connsiteY6-892" fmla="*/ 9818 h 10178"/>
                <a:gd name="connsiteX7-893" fmla="*/ 10002 w 10007"/>
                <a:gd name="connsiteY7-894" fmla="*/ 5222 h 10178"/>
                <a:gd name="connsiteX8-895" fmla="*/ 9533 w 10007"/>
                <a:gd name="connsiteY8-896" fmla="*/ 506 h 10178"/>
                <a:gd name="connsiteX0-897" fmla="*/ 9533 w 10007"/>
                <a:gd name="connsiteY0-898" fmla="*/ 506 h 10178"/>
                <a:gd name="connsiteX1-899" fmla="*/ 5054 w 10007"/>
                <a:gd name="connsiteY1-900" fmla="*/ 29 h 10178"/>
                <a:gd name="connsiteX2-901" fmla="*/ 466 w 10007"/>
                <a:gd name="connsiteY2-902" fmla="*/ 292 h 10178"/>
                <a:gd name="connsiteX3-903" fmla="*/ 8 w 10007"/>
                <a:gd name="connsiteY3-904" fmla="*/ 4789 h 10178"/>
                <a:gd name="connsiteX4-905" fmla="*/ 389 w 10007"/>
                <a:gd name="connsiteY4-906" fmla="*/ 9619 h 10178"/>
                <a:gd name="connsiteX5-907" fmla="*/ 5102 w 10007"/>
                <a:gd name="connsiteY5-908" fmla="*/ 10039 h 10178"/>
                <a:gd name="connsiteX6-909" fmla="*/ 9527 w 10007"/>
                <a:gd name="connsiteY6-910" fmla="*/ 9818 h 10178"/>
                <a:gd name="connsiteX7-911" fmla="*/ 10002 w 10007"/>
                <a:gd name="connsiteY7-912" fmla="*/ 5222 h 10178"/>
                <a:gd name="connsiteX8-913" fmla="*/ 9533 w 10007"/>
                <a:gd name="connsiteY8-914" fmla="*/ 506 h 10178"/>
                <a:gd name="connsiteX0-915" fmla="*/ 9533 w 10007"/>
                <a:gd name="connsiteY0-916" fmla="*/ 506 h 10178"/>
                <a:gd name="connsiteX1-917" fmla="*/ 5054 w 10007"/>
                <a:gd name="connsiteY1-918" fmla="*/ 29 h 10178"/>
                <a:gd name="connsiteX2-919" fmla="*/ 466 w 10007"/>
                <a:gd name="connsiteY2-920" fmla="*/ 292 h 10178"/>
                <a:gd name="connsiteX3-921" fmla="*/ 8 w 10007"/>
                <a:gd name="connsiteY3-922" fmla="*/ 4789 h 10178"/>
                <a:gd name="connsiteX4-923" fmla="*/ 389 w 10007"/>
                <a:gd name="connsiteY4-924" fmla="*/ 9619 h 10178"/>
                <a:gd name="connsiteX5-925" fmla="*/ 5102 w 10007"/>
                <a:gd name="connsiteY5-926" fmla="*/ 10039 h 10178"/>
                <a:gd name="connsiteX6-927" fmla="*/ 9527 w 10007"/>
                <a:gd name="connsiteY6-928" fmla="*/ 9818 h 10178"/>
                <a:gd name="connsiteX7-929" fmla="*/ 10002 w 10007"/>
                <a:gd name="connsiteY7-930" fmla="*/ 5222 h 10178"/>
                <a:gd name="connsiteX8-931" fmla="*/ 9533 w 10007"/>
                <a:gd name="connsiteY8-932" fmla="*/ 506 h 10178"/>
                <a:gd name="connsiteX0-933" fmla="*/ 9533 w 10007"/>
                <a:gd name="connsiteY0-934" fmla="*/ 589 h 10261"/>
                <a:gd name="connsiteX1-935" fmla="*/ 5054 w 10007"/>
                <a:gd name="connsiteY1-936" fmla="*/ 112 h 10261"/>
                <a:gd name="connsiteX2-937" fmla="*/ 466 w 10007"/>
                <a:gd name="connsiteY2-938" fmla="*/ 375 h 10261"/>
                <a:gd name="connsiteX3-939" fmla="*/ 8 w 10007"/>
                <a:gd name="connsiteY3-940" fmla="*/ 4872 h 10261"/>
                <a:gd name="connsiteX4-941" fmla="*/ 389 w 10007"/>
                <a:gd name="connsiteY4-942" fmla="*/ 9702 h 10261"/>
                <a:gd name="connsiteX5-943" fmla="*/ 5102 w 10007"/>
                <a:gd name="connsiteY5-944" fmla="*/ 10122 h 10261"/>
                <a:gd name="connsiteX6-945" fmla="*/ 9527 w 10007"/>
                <a:gd name="connsiteY6-946" fmla="*/ 9901 h 10261"/>
                <a:gd name="connsiteX7-947" fmla="*/ 10002 w 10007"/>
                <a:gd name="connsiteY7-948" fmla="*/ 5305 h 10261"/>
                <a:gd name="connsiteX8-949" fmla="*/ 9533 w 10007"/>
                <a:gd name="connsiteY8-950" fmla="*/ 589 h 10261"/>
                <a:gd name="connsiteX0-951" fmla="*/ 9533 w 10007"/>
                <a:gd name="connsiteY0-952" fmla="*/ 589 h 10261"/>
                <a:gd name="connsiteX1-953" fmla="*/ 5054 w 10007"/>
                <a:gd name="connsiteY1-954" fmla="*/ 112 h 10261"/>
                <a:gd name="connsiteX2-955" fmla="*/ 466 w 10007"/>
                <a:gd name="connsiteY2-956" fmla="*/ 375 h 10261"/>
                <a:gd name="connsiteX3-957" fmla="*/ 8 w 10007"/>
                <a:gd name="connsiteY3-958" fmla="*/ 4872 h 10261"/>
                <a:gd name="connsiteX4-959" fmla="*/ 389 w 10007"/>
                <a:gd name="connsiteY4-960" fmla="*/ 9702 h 10261"/>
                <a:gd name="connsiteX5-961" fmla="*/ 5102 w 10007"/>
                <a:gd name="connsiteY5-962" fmla="*/ 10122 h 10261"/>
                <a:gd name="connsiteX6-963" fmla="*/ 9527 w 10007"/>
                <a:gd name="connsiteY6-964" fmla="*/ 9901 h 10261"/>
                <a:gd name="connsiteX7-965" fmla="*/ 10002 w 10007"/>
                <a:gd name="connsiteY7-966" fmla="*/ 5305 h 10261"/>
                <a:gd name="connsiteX8-967" fmla="*/ 9533 w 10007"/>
                <a:gd name="connsiteY8-968" fmla="*/ 589 h 10261"/>
                <a:gd name="connsiteX0-969" fmla="*/ 9546 w 10020"/>
                <a:gd name="connsiteY0-970" fmla="*/ 626 h 10298"/>
                <a:gd name="connsiteX1-971" fmla="*/ 5067 w 10020"/>
                <a:gd name="connsiteY1-972" fmla="*/ 149 h 10298"/>
                <a:gd name="connsiteX2-973" fmla="*/ 427 w 10020"/>
                <a:gd name="connsiteY2-974" fmla="*/ 355 h 10298"/>
                <a:gd name="connsiteX3-975" fmla="*/ 21 w 10020"/>
                <a:gd name="connsiteY3-976" fmla="*/ 4909 h 10298"/>
                <a:gd name="connsiteX4-977" fmla="*/ 402 w 10020"/>
                <a:gd name="connsiteY4-978" fmla="*/ 9739 h 10298"/>
                <a:gd name="connsiteX5-979" fmla="*/ 5115 w 10020"/>
                <a:gd name="connsiteY5-980" fmla="*/ 10159 h 10298"/>
                <a:gd name="connsiteX6-981" fmla="*/ 9540 w 10020"/>
                <a:gd name="connsiteY6-982" fmla="*/ 9938 h 10298"/>
                <a:gd name="connsiteX7-983" fmla="*/ 10015 w 10020"/>
                <a:gd name="connsiteY7-984" fmla="*/ 5342 h 10298"/>
                <a:gd name="connsiteX8-985" fmla="*/ 9546 w 10020"/>
                <a:gd name="connsiteY8-986" fmla="*/ 626 h 10298"/>
                <a:gd name="connsiteX0-987" fmla="*/ 9546 w 10020"/>
                <a:gd name="connsiteY0-988" fmla="*/ 600 h 10272"/>
                <a:gd name="connsiteX1-989" fmla="*/ 4876 w 10020"/>
                <a:gd name="connsiteY1-990" fmla="*/ 208 h 10272"/>
                <a:gd name="connsiteX2-991" fmla="*/ 427 w 10020"/>
                <a:gd name="connsiteY2-992" fmla="*/ 329 h 10272"/>
                <a:gd name="connsiteX3-993" fmla="*/ 21 w 10020"/>
                <a:gd name="connsiteY3-994" fmla="*/ 4883 h 10272"/>
                <a:gd name="connsiteX4-995" fmla="*/ 402 w 10020"/>
                <a:gd name="connsiteY4-996" fmla="*/ 9713 h 10272"/>
                <a:gd name="connsiteX5-997" fmla="*/ 5115 w 10020"/>
                <a:gd name="connsiteY5-998" fmla="*/ 10133 h 10272"/>
                <a:gd name="connsiteX6-999" fmla="*/ 9540 w 10020"/>
                <a:gd name="connsiteY6-1000" fmla="*/ 9912 h 10272"/>
                <a:gd name="connsiteX7-1001" fmla="*/ 10015 w 10020"/>
                <a:gd name="connsiteY7-1002" fmla="*/ 5316 h 10272"/>
                <a:gd name="connsiteX8-1003" fmla="*/ 9546 w 10020"/>
                <a:gd name="connsiteY8-1004" fmla="*/ 600 h 10272"/>
                <a:gd name="connsiteX0-1005" fmla="*/ 9546 w 10020"/>
                <a:gd name="connsiteY0-1006" fmla="*/ 594 h 10266"/>
                <a:gd name="connsiteX1-1007" fmla="*/ 4876 w 10020"/>
                <a:gd name="connsiteY1-1008" fmla="*/ 202 h 10266"/>
                <a:gd name="connsiteX2-1009" fmla="*/ 427 w 10020"/>
                <a:gd name="connsiteY2-1010" fmla="*/ 323 h 10266"/>
                <a:gd name="connsiteX3-1011" fmla="*/ 21 w 10020"/>
                <a:gd name="connsiteY3-1012" fmla="*/ 4877 h 10266"/>
                <a:gd name="connsiteX4-1013" fmla="*/ 402 w 10020"/>
                <a:gd name="connsiteY4-1014" fmla="*/ 9707 h 10266"/>
                <a:gd name="connsiteX5-1015" fmla="*/ 5115 w 10020"/>
                <a:gd name="connsiteY5-1016" fmla="*/ 10127 h 10266"/>
                <a:gd name="connsiteX6-1017" fmla="*/ 9540 w 10020"/>
                <a:gd name="connsiteY6-1018" fmla="*/ 9906 h 10266"/>
                <a:gd name="connsiteX7-1019" fmla="*/ 10015 w 10020"/>
                <a:gd name="connsiteY7-1020" fmla="*/ 5310 h 10266"/>
                <a:gd name="connsiteX8-1021" fmla="*/ 9546 w 10020"/>
                <a:gd name="connsiteY8-1022" fmla="*/ 594 h 10266"/>
                <a:gd name="connsiteX0-1023" fmla="*/ 9477 w 10020"/>
                <a:gd name="connsiteY0-1024" fmla="*/ 481 h 10266"/>
                <a:gd name="connsiteX1-1025" fmla="*/ 4876 w 10020"/>
                <a:gd name="connsiteY1-1026" fmla="*/ 202 h 10266"/>
                <a:gd name="connsiteX2-1027" fmla="*/ 427 w 10020"/>
                <a:gd name="connsiteY2-1028" fmla="*/ 323 h 10266"/>
                <a:gd name="connsiteX3-1029" fmla="*/ 21 w 10020"/>
                <a:gd name="connsiteY3-1030" fmla="*/ 4877 h 10266"/>
                <a:gd name="connsiteX4-1031" fmla="*/ 402 w 10020"/>
                <a:gd name="connsiteY4-1032" fmla="*/ 9707 h 10266"/>
                <a:gd name="connsiteX5-1033" fmla="*/ 5115 w 10020"/>
                <a:gd name="connsiteY5-1034" fmla="*/ 10127 h 10266"/>
                <a:gd name="connsiteX6-1035" fmla="*/ 9540 w 10020"/>
                <a:gd name="connsiteY6-1036" fmla="*/ 9906 h 10266"/>
                <a:gd name="connsiteX7-1037" fmla="*/ 10015 w 10020"/>
                <a:gd name="connsiteY7-1038" fmla="*/ 5310 h 10266"/>
                <a:gd name="connsiteX8-1039" fmla="*/ 9477 w 10020"/>
                <a:gd name="connsiteY8-1040" fmla="*/ 481 h 10266"/>
                <a:gd name="connsiteX0-1041" fmla="*/ 9477 w 10015"/>
                <a:gd name="connsiteY0-1042" fmla="*/ 481 h 10282"/>
                <a:gd name="connsiteX1-1043" fmla="*/ 4876 w 10015"/>
                <a:gd name="connsiteY1-1044" fmla="*/ 202 h 10282"/>
                <a:gd name="connsiteX2-1045" fmla="*/ 427 w 10015"/>
                <a:gd name="connsiteY2-1046" fmla="*/ 323 h 10282"/>
                <a:gd name="connsiteX3-1047" fmla="*/ 21 w 10015"/>
                <a:gd name="connsiteY3-1048" fmla="*/ 4877 h 10282"/>
                <a:gd name="connsiteX4-1049" fmla="*/ 402 w 10015"/>
                <a:gd name="connsiteY4-1050" fmla="*/ 9707 h 10282"/>
                <a:gd name="connsiteX5-1051" fmla="*/ 5115 w 10015"/>
                <a:gd name="connsiteY5-1052" fmla="*/ 10127 h 10282"/>
                <a:gd name="connsiteX6-1053" fmla="*/ 9436 w 10015"/>
                <a:gd name="connsiteY6-1054" fmla="*/ 10076 h 10282"/>
                <a:gd name="connsiteX7-1055" fmla="*/ 10015 w 10015"/>
                <a:gd name="connsiteY7-1056" fmla="*/ 5310 h 10282"/>
                <a:gd name="connsiteX8-1057" fmla="*/ 9477 w 10015"/>
                <a:gd name="connsiteY8-1058" fmla="*/ 481 h 10282"/>
                <a:gd name="connsiteX0-1059" fmla="*/ 9477 w 10031"/>
                <a:gd name="connsiteY0-1060" fmla="*/ 481 h 10282"/>
                <a:gd name="connsiteX1-1061" fmla="*/ 4876 w 10031"/>
                <a:gd name="connsiteY1-1062" fmla="*/ 202 h 10282"/>
                <a:gd name="connsiteX2-1063" fmla="*/ 427 w 10031"/>
                <a:gd name="connsiteY2-1064" fmla="*/ 323 h 10282"/>
                <a:gd name="connsiteX3-1065" fmla="*/ 21 w 10031"/>
                <a:gd name="connsiteY3-1066" fmla="*/ 4877 h 10282"/>
                <a:gd name="connsiteX4-1067" fmla="*/ 402 w 10031"/>
                <a:gd name="connsiteY4-1068" fmla="*/ 9707 h 10282"/>
                <a:gd name="connsiteX5-1069" fmla="*/ 5115 w 10031"/>
                <a:gd name="connsiteY5-1070" fmla="*/ 10127 h 10282"/>
                <a:gd name="connsiteX6-1071" fmla="*/ 9436 w 10031"/>
                <a:gd name="connsiteY6-1072" fmla="*/ 10076 h 10282"/>
                <a:gd name="connsiteX7-1073" fmla="*/ 10015 w 10031"/>
                <a:gd name="connsiteY7-1074" fmla="*/ 5310 h 10282"/>
                <a:gd name="connsiteX8-1075" fmla="*/ 9477 w 10031"/>
                <a:gd name="connsiteY8-1076" fmla="*/ 481 h 10282"/>
                <a:gd name="connsiteX0-1077" fmla="*/ 9486 w 10040"/>
                <a:gd name="connsiteY0-1078" fmla="*/ 481 h 10390"/>
                <a:gd name="connsiteX1-1079" fmla="*/ 4885 w 10040"/>
                <a:gd name="connsiteY1-1080" fmla="*/ 202 h 10390"/>
                <a:gd name="connsiteX2-1081" fmla="*/ 436 w 10040"/>
                <a:gd name="connsiteY2-1082" fmla="*/ 323 h 10390"/>
                <a:gd name="connsiteX3-1083" fmla="*/ 30 w 10040"/>
                <a:gd name="connsiteY3-1084" fmla="*/ 4877 h 10390"/>
                <a:gd name="connsiteX4-1085" fmla="*/ 324 w 10040"/>
                <a:gd name="connsiteY4-1086" fmla="*/ 9906 h 10390"/>
                <a:gd name="connsiteX5-1087" fmla="*/ 5124 w 10040"/>
                <a:gd name="connsiteY5-1088" fmla="*/ 10127 h 10390"/>
                <a:gd name="connsiteX6-1089" fmla="*/ 9445 w 10040"/>
                <a:gd name="connsiteY6-1090" fmla="*/ 10076 h 10390"/>
                <a:gd name="connsiteX7-1091" fmla="*/ 10024 w 10040"/>
                <a:gd name="connsiteY7-1092" fmla="*/ 5310 h 10390"/>
                <a:gd name="connsiteX8-1093" fmla="*/ 9486 w 10040"/>
                <a:gd name="connsiteY8-1094" fmla="*/ 481 h 10390"/>
                <a:gd name="connsiteX0-1095" fmla="*/ 9486 w 10040"/>
                <a:gd name="connsiteY0-1096" fmla="*/ 481 h 10405"/>
                <a:gd name="connsiteX1-1097" fmla="*/ 4885 w 10040"/>
                <a:gd name="connsiteY1-1098" fmla="*/ 202 h 10405"/>
                <a:gd name="connsiteX2-1099" fmla="*/ 436 w 10040"/>
                <a:gd name="connsiteY2-1100" fmla="*/ 323 h 10405"/>
                <a:gd name="connsiteX3-1101" fmla="*/ 30 w 10040"/>
                <a:gd name="connsiteY3-1102" fmla="*/ 4877 h 10405"/>
                <a:gd name="connsiteX4-1103" fmla="*/ 324 w 10040"/>
                <a:gd name="connsiteY4-1104" fmla="*/ 9906 h 10405"/>
                <a:gd name="connsiteX5-1105" fmla="*/ 5124 w 10040"/>
                <a:gd name="connsiteY5-1106" fmla="*/ 10127 h 10405"/>
                <a:gd name="connsiteX6-1107" fmla="*/ 9445 w 10040"/>
                <a:gd name="connsiteY6-1108" fmla="*/ 10246 h 10405"/>
                <a:gd name="connsiteX7-1109" fmla="*/ 10024 w 10040"/>
                <a:gd name="connsiteY7-1110" fmla="*/ 5310 h 10405"/>
                <a:gd name="connsiteX8-1111" fmla="*/ 9486 w 10040"/>
                <a:gd name="connsiteY8-1112" fmla="*/ 481 h 10405"/>
                <a:gd name="connsiteX0-1113" fmla="*/ 9486 w 10025"/>
                <a:gd name="connsiteY0-1114" fmla="*/ 481 h 10405"/>
                <a:gd name="connsiteX1-1115" fmla="*/ 4885 w 10025"/>
                <a:gd name="connsiteY1-1116" fmla="*/ 202 h 10405"/>
                <a:gd name="connsiteX2-1117" fmla="*/ 436 w 10025"/>
                <a:gd name="connsiteY2-1118" fmla="*/ 323 h 10405"/>
                <a:gd name="connsiteX3-1119" fmla="*/ 30 w 10025"/>
                <a:gd name="connsiteY3-1120" fmla="*/ 4877 h 10405"/>
                <a:gd name="connsiteX4-1121" fmla="*/ 324 w 10025"/>
                <a:gd name="connsiteY4-1122" fmla="*/ 9906 h 10405"/>
                <a:gd name="connsiteX5-1123" fmla="*/ 5124 w 10025"/>
                <a:gd name="connsiteY5-1124" fmla="*/ 10127 h 10405"/>
                <a:gd name="connsiteX6-1125" fmla="*/ 9445 w 10025"/>
                <a:gd name="connsiteY6-1126" fmla="*/ 10246 h 10405"/>
                <a:gd name="connsiteX7-1127" fmla="*/ 10024 w 10025"/>
                <a:gd name="connsiteY7-1128" fmla="*/ 5310 h 10405"/>
                <a:gd name="connsiteX8-1129" fmla="*/ 9486 w 10025"/>
                <a:gd name="connsiteY8-1130" fmla="*/ 481 h 10405"/>
                <a:gd name="connsiteX0-1131" fmla="*/ 9486 w 10025"/>
                <a:gd name="connsiteY0-1132" fmla="*/ 481 h 10405"/>
                <a:gd name="connsiteX1-1133" fmla="*/ 4885 w 10025"/>
                <a:gd name="connsiteY1-1134" fmla="*/ 202 h 10405"/>
                <a:gd name="connsiteX2-1135" fmla="*/ 436 w 10025"/>
                <a:gd name="connsiteY2-1136" fmla="*/ 323 h 10405"/>
                <a:gd name="connsiteX3-1137" fmla="*/ 30 w 10025"/>
                <a:gd name="connsiteY3-1138" fmla="*/ 4877 h 10405"/>
                <a:gd name="connsiteX4-1139" fmla="*/ 324 w 10025"/>
                <a:gd name="connsiteY4-1140" fmla="*/ 9906 h 10405"/>
                <a:gd name="connsiteX5-1141" fmla="*/ 5124 w 10025"/>
                <a:gd name="connsiteY5-1142" fmla="*/ 10127 h 10405"/>
                <a:gd name="connsiteX6-1143" fmla="*/ 9445 w 10025"/>
                <a:gd name="connsiteY6-1144" fmla="*/ 10246 h 10405"/>
                <a:gd name="connsiteX7-1145" fmla="*/ 10024 w 10025"/>
                <a:gd name="connsiteY7-1146" fmla="*/ 5310 h 10405"/>
                <a:gd name="connsiteX8-1147" fmla="*/ 9486 w 10025"/>
                <a:gd name="connsiteY8-1148" fmla="*/ 481 h 10405"/>
                <a:gd name="connsiteX0-1149" fmla="*/ 9486 w 10025"/>
                <a:gd name="connsiteY0-1150" fmla="*/ 481 h 10322"/>
                <a:gd name="connsiteX1-1151" fmla="*/ 4885 w 10025"/>
                <a:gd name="connsiteY1-1152" fmla="*/ 202 h 10322"/>
                <a:gd name="connsiteX2-1153" fmla="*/ 436 w 10025"/>
                <a:gd name="connsiteY2-1154" fmla="*/ 323 h 10322"/>
                <a:gd name="connsiteX3-1155" fmla="*/ 30 w 10025"/>
                <a:gd name="connsiteY3-1156" fmla="*/ 4877 h 10322"/>
                <a:gd name="connsiteX4-1157" fmla="*/ 324 w 10025"/>
                <a:gd name="connsiteY4-1158" fmla="*/ 9906 h 10322"/>
                <a:gd name="connsiteX5-1159" fmla="*/ 5124 w 10025"/>
                <a:gd name="connsiteY5-1160" fmla="*/ 10127 h 10322"/>
                <a:gd name="connsiteX6-1161" fmla="*/ 9445 w 10025"/>
                <a:gd name="connsiteY6-1162" fmla="*/ 10142 h 10322"/>
                <a:gd name="connsiteX7-1163" fmla="*/ 10024 w 10025"/>
                <a:gd name="connsiteY7-1164" fmla="*/ 5310 h 10322"/>
                <a:gd name="connsiteX8-1165" fmla="*/ 9486 w 10025"/>
                <a:gd name="connsiteY8-1166" fmla="*/ 481 h 10322"/>
                <a:gd name="connsiteX0-1167" fmla="*/ 9454 w 10025"/>
                <a:gd name="connsiteY0-1168" fmla="*/ 559 h 10322"/>
                <a:gd name="connsiteX1-1169" fmla="*/ 4885 w 10025"/>
                <a:gd name="connsiteY1-1170" fmla="*/ 202 h 10322"/>
                <a:gd name="connsiteX2-1171" fmla="*/ 436 w 10025"/>
                <a:gd name="connsiteY2-1172" fmla="*/ 323 h 10322"/>
                <a:gd name="connsiteX3-1173" fmla="*/ 30 w 10025"/>
                <a:gd name="connsiteY3-1174" fmla="*/ 4877 h 10322"/>
                <a:gd name="connsiteX4-1175" fmla="*/ 324 w 10025"/>
                <a:gd name="connsiteY4-1176" fmla="*/ 9906 h 10322"/>
                <a:gd name="connsiteX5-1177" fmla="*/ 5124 w 10025"/>
                <a:gd name="connsiteY5-1178" fmla="*/ 10127 h 10322"/>
                <a:gd name="connsiteX6-1179" fmla="*/ 9445 w 10025"/>
                <a:gd name="connsiteY6-1180" fmla="*/ 10142 h 10322"/>
                <a:gd name="connsiteX7-1181" fmla="*/ 10024 w 10025"/>
                <a:gd name="connsiteY7-1182" fmla="*/ 5310 h 10322"/>
                <a:gd name="connsiteX8-1183" fmla="*/ 9454 w 10025"/>
                <a:gd name="connsiteY8-1184" fmla="*/ 559 h 10322"/>
                <a:gd name="connsiteX0-1185" fmla="*/ 9457 w 10028"/>
                <a:gd name="connsiteY0-1186" fmla="*/ 504 h 10267"/>
                <a:gd name="connsiteX1-1187" fmla="*/ 4888 w 10028"/>
                <a:gd name="connsiteY1-1188" fmla="*/ 147 h 10267"/>
                <a:gd name="connsiteX2-1189" fmla="*/ 487 w 10028"/>
                <a:gd name="connsiteY2-1190" fmla="*/ 346 h 10267"/>
                <a:gd name="connsiteX3-1191" fmla="*/ 33 w 10028"/>
                <a:gd name="connsiteY3-1192" fmla="*/ 4822 h 10267"/>
                <a:gd name="connsiteX4-1193" fmla="*/ 327 w 10028"/>
                <a:gd name="connsiteY4-1194" fmla="*/ 9851 h 10267"/>
                <a:gd name="connsiteX5-1195" fmla="*/ 5127 w 10028"/>
                <a:gd name="connsiteY5-1196" fmla="*/ 10072 h 10267"/>
                <a:gd name="connsiteX6-1197" fmla="*/ 9448 w 10028"/>
                <a:gd name="connsiteY6-1198" fmla="*/ 10087 h 10267"/>
                <a:gd name="connsiteX7-1199" fmla="*/ 10027 w 10028"/>
                <a:gd name="connsiteY7-1200" fmla="*/ 5255 h 10267"/>
                <a:gd name="connsiteX8-1201" fmla="*/ 9457 w 10028"/>
                <a:gd name="connsiteY8-1202" fmla="*/ 504 h 10267"/>
                <a:gd name="connsiteX0-1203" fmla="*/ 9455 w 10026"/>
                <a:gd name="connsiteY0-1204" fmla="*/ 452 h 10215"/>
                <a:gd name="connsiteX1-1205" fmla="*/ 4886 w 10026"/>
                <a:gd name="connsiteY1-1206" fmla="*/ 95 h 10215"/>
                <a:gd name="connsiteX2-1207" fmla="*/ 453 w 10026"/>
                <a:gd name="connsiteY2-1208" fmla="*/ 372 h 10215"/>
                <a:gd name="connsiteX3-1209" fmla="*/ 31 w 10026"/>
                <a:gd name="connsiteY3-1210" fmla="*/ 4770 h 10215"/>
                <a:gd name="connsiteX4-1211" fmla="*/ 325 w 10026"/>
                <a:gd name="connsiteY4-1212" fmla="*/ 9799 h 10215"/>
                <a:gd name="connsiteX5-1213" fmla="*/ 5125 w 10026"/>
                <a:gd name="connsiteY5-1214" fmla="*/ 10020 h 10215"/>
                <a:gd name="connsiteX6-1215" fmla="*/ 9446 w 10026"/>
                <a:gd name="connsiteY6-1216" fmla="*/ 10035 h 10215"/>
                <a:gd name="connsiteX7-1217" fmla="*/ 10025 w 10026"/>
                <a:gd name="connsiteY7-1218" fmla="*/ 5203 h 10215"/>
                <a:gd name="connsiteX8-1219" fmla="*/ 9455 w 10026"/>
                <a:gd name="connsiteY8-1220" fmla="*/ 452 h 10215"/>
              </a:gdLst>
              <a:ahLst/>
              <a:cxnLst>
                <a:cxn ang="0">
                  <a:pos x="connsiteX0-1203" y="connsiteY0-1204"/>
                </a:cxn>
                <a:cxn ang="0">
                  <a:pos x="connsiteX1-1205" y="connsiteY1-1206"/>
                </a:cxn>
                <a:cxn ang="0">
                  <a:pos x="connsiteX2-1207" y="connsiteY2-1208"/>
                </a:cxn>
                <a:cxn ang="0">
                  <a:pos x="connsiteX3-1209" y="connsiteY3-1210"/>
                </a:cxn>
                <a:cxn ang="0">
                  <a:pos x="connsiteX4-1211" y="connsiteY4-1212"/>
                </a:cxn>
                <a:cxn ang="0">
                  <a:pos x="connsiteX5-1213" y="connsiteY5-1214"/>
                </a:cxn>
                <a:cxn ang="0">
                  <a:pos x="connsiteX6-1215" y="connsiteY6-1216"/>
                </a:cxn>
                <a:cxn ang="0">
                  <a:pos x="connsiteX7-1217" y="connsiteY7-1218"/>
                </a:cxn>
                <a:cxn ang="0">
                  <a:pos x="connsiteX8-1219" y="connsiteY8-1220"/>
                </a:cxn>
              </a:cxnLst>
              <a:rect l="l" t="t" r="r" b="b"/>
              <a:pathLst>
                <a:path w="10026" h="10215">
                  <a:moveTo>
                    <a:pt x="9455" y="452"/>
                  </a:moveTo>
                  <a:cubicBezTo>
                    <a:pt x="8567" y="-312"/>
                    <a:pt x="6552" y="152"/>
                    <a:pt x="4886" y="95"/>
                  </a:cubicBezTo>
                  <a:cubicBezTo>
                    <a:pt x="2993" y="211"/>
                    <a:pt x="1029" y="-340"/>
                    <a:pt x="453" y="372"/>
                  </a:cubicBezTo>
                  <a:cubicBezTo>
                    <a:pt x="-123" y="1201"/>
                    <a:pt x="52" y="3199"/>
                    <a:pt x="31" y="4770"/>
                  </a:cubicBezTo>
                  <a:cubicBezTo>
                    <a:pt x="10" y="6341"/>
                    <a:pt x="-110" y="8972"/>
                    <a:pt x="325" y="9799"/>
                  </a:cubicBezTo>
                  <a:cubicBezTo>
                    <a:pt x="706" y="10550"/>
                    <a:pt x="3605" y="9981"/>
                    <a:pt x="5125" y="10020"/>
                  </a:cubicBezTo>
                  <a:cubicBezTo>
                    <a:pt x="6645" y="10059"/>
                    <a:pt x="8433" y="10430"/>
                    <a:pt x="9446" y="10035"/>
                  </a:cubicBezTo>
                  <a:cubicBezTo>
                    <a:pt x="10021" y="9633"/>
                    <a:pt x="10032" y="6741"/>
                    <a:pt x="10025" y="5203"/>
                  </a:cubicBezTo>
                  <a:cubicBezTo>
                    <a:pt x="10018" y="3666"/>
                    <a:pt x="10033" y="955"/>
                    <a:pt x="9455" y="45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2811" y="1828800"/>
            <a:ext cx="3276601" cy="20574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8" name="Picture Placeholder 67"/>
          <p:cNvSpPr>
            <a:spLocks noGrp="1"/>
          </p:cNvSpPr>
          <p:nvPr>
            <p:ph type="pic" idx="1"/>
          </p:nvPr>
        </p:nvSpPr>
        <p:spPr>
          <a:xfrm>
            <a:off x="1449263" y="1357283"/>
            <a:ext cx="5822838" cy="3907865"/>
          </a:xfrm>
          <a:custGeom>
            <a:avLst/>
            <a:gdLst>
              <a:gd name="connsiteX0" fmla="*/ 1094057 w 5822838"/>
              <a:gd name="connsiteY0" fmla="*/ 370 h 3907865"/>
              <a:gd name="connsiteX1" fmla="*/ 2837631 w 5822838"/>
              <a:gd name="connsiteY1" fmla="*/ 36284 h 3907865"/>
              <a:gd name="connsiteX2" fmla="*/ 5491183 w 5822838"/>
              <a:gd name="connsiteY2" fmla="*/ 172856 h 3907865"/>
              <a:gd name="connsiteX3" fmla="*/ 5822223 w 5822838"/>
              <a:gd name="connsiteY3" fmla="*/ 1990359 h 3907865"/>
              <a:gd name="connsiteX4" fmla="*/ 5485956 w 5822838"/>
              <a:gd name="connsiteY4" fmla="*/ 3838850 h 3907865"/>
              <a:gd name="connsiteX5" fmla="*/ 2976436 w 5822838"/>
              <a:gd name="connsiteY5" fmla="*/ 3833112 h 3907865"/>
              <a:gd name="connsiteX6" fmla="*/ 188726 w 5822838"/>
              <a:gd name="connsiteY6" fmla="*/ 3748568 h 3907865"/>
              <a:gd name="connsiteX7" fmla="*/ 17979 w 5822838"/>
              <a:gd name="connsiteY7" fmla="*/ 1824715 h 3907865"/>
              <a:gd name="connsiteX8" fmla="*/ 263065 w 5822838"/>
              <a:gd name="connsiteY8" fmla="*/ 142251 h 3907865"/>
              <a:gd name="connsiteX9" fmla="*/ 1094057 w 5822838"/>
              <a:gd name="connsiteY9" fmla="*/ 370 h 3907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22838" h="3907865">
                <a:moveTo>
                  <a:pt x="1094057" y="370"/>
                </a:moveTo>
                <a:cubicBezTo>
                  <a:pt x="1587756" y="5473"/>
                  <a:pt x="2219217" y="61246"/>
                  <a:pt x="2837631" y="36284"/>
                </a:cubicBezTo>
                <a:cubicBezTo>
                  <a:pt x="3805199" y="58090"/>
                  <a:pt x="4975457" y="-119414"/>
                  <a:pt x="5491183" y="172856"/>
                </a:cubicBezTo>
                <a:cubicBezTo>
                  <a:pt x="5826870" y="365279"/>
                  <a:pt x="5818158" y="1402377"/>
                  <a:pt x="5822223" y="1990359"/>
                </a:cubicBezTo>
                <a:cubicBezTo>
                  <a:pt x="5826289" y="2578724"/>
                  <a:pt x="5819900" y="3685064"/>
                  <a:pt x="5485956" y="3838850"/>
                </a:cubicBezTo>
                <a:cubicBezTo>
                  <a:pt x="4897633" y="3989958"/>
                  <a:pt x="3859211" y="3848031"/>
                  <a:pt x="2976436" y="3833112"/>
                </a:cubicBezTo>
                <a:cubicBezTo>
                  <a:pt x="2093661" y="3818192"/>
                  <a:pt x="410001" y="4035864"/>
                  <a:pt x="188726" y="3748568"/>
                </a:cubicBezTo>
                <a:cubicBezTo>
                  <a:pt x="-63910" y="3432197"/>
                  <a:pt x="5783" y="2425703"/>
                  <a:pt x="17979" y="1824715"/>
                </a:cubicBezTo>
                <a:cubicBezTo>
                  <a:pt x="30175" y="1223726"/>
                  <a:pt x="-71460" y="459387"/>
                  <a:pt x="263065" y="142251"/>
                </a:cubicBezTo>
                <a:cubicBezTo>
                  <a:pt x="409420" y="23086"/>
                  <a:pt x="710070" y="-3598"/>
                  <a:pt x="1094057" y="370"/>
                </a:cubicBezTo>
                <a:close/>
              </a:path>
            </a:pathLst>
          </a:custGeom>
          <a:ln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32811" y="3962399"/>
            <a:ext cx="3276601" cy="18288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Wide Picture with Caption"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63"/>
          <p:cNvSpPr/>
          <p:nvPr/>
        </p:nvSpPr>
        <p:spPr bwMode="auto">
          <a:xfrm>
            <a:off x="1185732" y="336529"/>
            <a:ext cx="9817165" cy="4933971"/>
          </a:xfrm>
          <a:custGeom>
            <a:avLst/>
            <a:gdLst/>
            <a:ahLst/>
            <a:cxnLst/>
            <a:rect l="l" t="t" r="r" b="b"/>
            <a:pathLst>
              <a:path w="9817165" h="4933971">
                <a:moveTo>
                  <a:pt x="9123310" y="0"/>
                </a:moveTo>
                <a:cubicBezTo>
                  <a:pt x="9124250" y="244577"/>
                  <a:pt x="9475979" y="478897"/>
                  <a:pt x="9777863" y="481056"/>
                </a:cubicBezTo>
                <a:cubicBezTo>
                  <a:pt x="9773380" y="1921904"/>
                  <a:pt x="9817627" y="3482019"/>
                  <a:pt x="9817162" y="4933971"/>
                </a:cubicBezTo>
                <a:lnTo>
                  <a:pt x="30240" y="4933971"/>
                </a:lnTo>
                <a:lnTo>
                  <a:pt x="0" y="555563"/>
                </a:lnTo>
                <a:cubicBezTo>
                  <a:pt x="497498" y="571221"/>
                  <a:pt x="660196" y="270493"/>
                  <a:pt x="653613" y="10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5" name="Freeform 64"/>
          <p:cNvSpPr/>
          <p:nvPr/>
        </p:nvSpPr>
        <p:spPr bwMode="auto">
          <a:xfrm>
            <a:off x="1212266" y="4253488"/>
            <a:ext cx="1132927" cy="1256308"/>
          </a:xfrm>
          <a:custGeom>
            <a:avLst/>
            <a:gdLst>
              <a:gd name="connsiteX0" fmla="*/ 0 w 1132927"/>
              <a:gd name="connsiteY0" fmla="*/ 0 h 1262658"/>
              <a:gd name="connsiteX1" fmla="*/ 89483 w 1132927"/>
              <a:gd name="connsiteY1" fmla="*/ 72705 h 1262658"/>
              <a:gd name="connsiteX2" fmla="*/ 1132927 w 1132927"/>
              <a:gd name="connsiteY2" fmla="*/ 1259752 h 1262658"/>
              <a:gd name="connsiteX3" fmla="*/ 612030 w 1132927"/>
              <a:gd name="connsiteY3" fmla="*/ 1262658 h 1262658"/>
              <a:gd name="connsiteX4" fmla="*/ 5439 w 1132927"/>
              <a:gd name="connsiteY4" fmla="*/ 787541 h 1262658"/>
              <a:gd name="connsiteX5" fmla="*/ 0 w 1132927"/>
              <a:gd name="connsiteY5" fmla="*/ 0 h 1262658"/>
              <a:gd name="connsiteX0-1" fmla="*/ 0 w 1132927"/>
              <a:gd name="connsiteY0-2" fmla="*/ 0 h 1262658"/>
              <a:gd name="connsiteX1-3" fmla="*/ 118058 w 1132927"/>
              <a:gd name="connsiteY1-4" fmla="*/ 85405 h 1262658"/>
              <a:gd name="connsiteX2-5" fmla="*/ 1132927 w 1132927"/>
              <a:gd name="connsiteY2-6" fmla="*/ 1259752 h 1262658"/>
              <a:gd name="connsiteX3-7" fmla="*/ 612030 w 1132927"/>
              <a:gd name="connsiteY3-8" fmla="*/ 1262658 h 1262658"/>
              <a:gd name="connsiteX4-9" fmla="*/ 5439 w 1132927"/>
              <a:gd name="connsiteY4-10" fmla="*/ 787541 h 1262658"/>
              <a:gd name="connsiteX5-11" fmla="*/ 0 w 1132927"/>
              <a:gd name="connsiteY5-12" fmla="*/ 0 h 1262658"/>
              <a:gd name="connsiteX0-13" fmla="*/ 0 w 1136102"/>
              <a:gd name="connsiteY0-14" fmla="*/ 0 h 1249958"/>
              <a:gd name="connsiteX1-15" fmla="*/ 121233 w 1136102"/>
              <a:gd name="connsiteY1-16" fmla="*/ 72705 h 1249958"/>
              <a:gd name="connsiteX2-17" fmla="*/ 1136102 w 1136102"/>
              <a:gd name="connsiteY2-18" fmla="*/ 1247052 h 1249958"/>
              <a:gd name="connsiteX3-19" fmla="*/ 615205 w 1136102"/>
              <a:gd name="connsiteY3-20" fmla="*/ 1249958 h 1249958"/>
              <a:gd name="connsiteX4-21" fmla="*/ 8614 w 1136102"/>
              <a:gd name="connsiteY4-22" fmla="*/ 774841 h 1249958"/>
              <a:gd name="connsiteX5-23" fmla="*/ 0 w 1136102"/>
              <a:gd name="connsiteY5-24" fmla="*/ 0 h 1249958"/>
              <a:gd name="connsiteX0-25" fmla="*/ 0 w 1132927"/>
              <a:gd name="connsiteY0-26" fmla="*/ 0 h 1256308"/>
              <a:gd name="connsiteX1-27" fmla="*/ 118058 w 1132927"/>
              <a:gd name="connsiteY1-28" fmla="*/ 79055 h 1256308"/>
              <a:gd name="connsiteX2-29" fmla="*/ 1132927 w 1132927"/>
              <a:gd name="connsiteY2-30" fmla="*/ 1253402 h 1256308"/>
              <a:gd name="connsiteX3-31" fmla="*/ 612030 w 1132927"/>
              <a:gd name="connsiteY3-32" fmla="*/ 1256308 h 1256308"/>
              <a:gd name="connsiteX4-33" fmla="*/ 5439 w 1132927"/>
              <a:gd name="connsiteY4-34" fmla="*/ 781191 h 1256308"/>
              <a:gd name="connsiteX5-35" fmla="*/ 0 w 1132927"/>
              <a:gd name="connsiteY5-36" fmla="*/ 0 h 1256308"/>
            </a:gdLst>
            <a:ahLst/>
            <a:cxnLst>
              <a:cxn ang="0">
                <a:pos x="connsiteX0-25" y="connsiteY0-26"/>
              </a:cxn>
              <a:cxn ang="0">
                <a:pos x="connsiteX1-27" y="connsiteY1-28"/>
              </a:cxn>
              <a:cxn ang="0">
                <a:pos x="connsiteX2-29" y="connsiteY2-30"/>
              </a:cxn>
              <a:cxn ang="0">
                <a:pos x="connsiteX3-31" y="connsiteY3-32"/>
              </a:cxn>
              <a:cxn ang="0">
                <a:pos x="connsiteX4-33" y="connsiteY4-34"/>
              </a:cxn>
              <a:cxn ang="0">
                <a:pos x="connsiteX5-35" y="connsiteY5-36"/>
              </a:cxn>
            </a:cxnLst>
            <a:rect l="l" t="t" r="r" b="b"/>
            <a:pathLst>
              <a:path w="1132927" h="1256308">
                <a:moveTo>
                  <a:pt x="0" y="0"/>
                </a:moveTo>
                <a:lnTo>
                  <a:pt x="118058" y="79055"/>
                </a:lnTo>
                <a:cubicBezTo>
                  <a:pt x="289729" y="270141"/>
                  <a:pt x="927035" y="1022529"/>
                  <a:pt x="1132927" y="1253402"/>
                </a:cubicBezTo>
                <a:lnTo>
                  <a:pt x="612030" y="1256308"/>
                </a:lnTo>
                <a:cubicBezTo>
                  <a:pt x="679742" y="938843"/>
                  <a:pt x="292277" y="705064"/>
                  <a:pt x="5439" y="781191"/>
                </a:cubicBezTo>
                <a:cubicBezTo>
                  <a:pt x="3680" y="518691"/>
                  <a:pt x="1892" y="262526"/>
                  <a:pt x="0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6" name="Freeform 65"/>
          <p:cNvSpPr/>
          <p:nvPr/>
        </p:nvSpPr>
        <p:spPr bwMode="auto">
          <a:xfrm>
            <a:off x="1255712" y="391886"/>
            <a:ext cx="9675672" cy="4802414"/>
          </a:xfrm>
          <a:custGeom>
            <a:avLst/>
            <a:gdLst/>
            <a:ahLst/>
            <a:cxnLst/>
            <a:rect l="l" t="t" r="r" b="b"/>
            <a:pathLst>
              <a:path w="9675672" h="4802414">
                <a:moveTo>
                  <a:pt x="652941" y="0"/>
                </a:moveTo>
                <a:lnTo>
                  <a:pt x="8956918" y="0"/>
                </a:lnTo>
                <a:cubicBezTo>
                  <a:pt x="8996866" y="239961"/>
                  <a:pt x="9430767" y="478803"/>
                  <a:pt x="9633360" y="495563"/>
                </a:cubicBezTo>
                <a:cubicBezTo>
                  <a:pt x="9640202" y="1933973"/>
                  <a:pt x="9667388" y="3364742"/>
                  <a:pt x="9675672" y="4802414"/>
                </a:cubicBezTo>
                <a:lnTo>
                  <a:pt x="17820" y="4802414"/>
                </a:lnTo>
                <a:cubicBezTo>
                  <a:pt x="24758" y="3790656"/>
                  <a:pt x="-16354" y="1298643"/>
                  <a:pt x="7551" y="566242"/>
                </a:cubicBezTo>
                <a:cubicBezTo>
                  <a:pt x="431628" y="512687"/>
                  <a:pt x="612570" y="327420"/>
                  <a:pt x="652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7" name="Picture Placeholder 2"/>
          <p:cNvSpPr>
            <a:spLocks noGrp="1"/>
          </p:cNvSpPr>
          <p:nvPr>
            <p:ph type="pic" idx="1"/>
          </p:nvPr>
        </p:nvSpPr>
        <p:spPr>
          <a:xfrm>
            <a:off x="1315615" y="447869"/>
            <a:ext cx="9517225" cy="4638481"/>
          </a:xfrm>
          <a:custGeom>
            <a:avLst/>
            <a:gdLst/>
            <a:ahLst/>
            <a:cxnLst/>
            <a:rect l="l" t="t" r="r" b="b"/>
            <a:pathLst>
              <a:path w="9517225" h="4638481">
                <a:moveTo>
                  <a:pt x="650308" y="0"/>
                </a:moveTo>
                <a:lnTo>
                  <a:pt x="8849738" y="0"/>
                </a:lnTo>
                <a:cubicBezTo>
                  <a:pt x="8935848" y="228854"/>
                  <a:pt x="9150331" y="417824"/>
                  <a:pt x="9517225" y="492179"/>
                </a:cubicBezTo>
                <a:lnTo>
                  <a:pt x="9517225" y="3845897"/>
                </a:lnTo>
                <a:cubicBezTo>
                  <a:pt x="9449723" y="3889986"/>
                  <a:pt x="9385532" y="3939747"/>
                  <a:pt x="9323528" y="3999732"/>
                </a:cubicBezTo>
                <a:lnTo>
                  <a:pt x="9257247" y="3818831"/>
                </a:lnTo>
                <a:cubicBezTo>
                  <a:pt x="9052131" y="3981677"/>
                  <a:pt x="8945205" y="4121717"/>
                  <a:pt x="8857627" y="4294672"/>
                </a:cubicBezTo>
                <a:cubicBezTo>
                  <a:pt x="8681319" y="4204825"/>
                  <a:pt x="8419981" y="4168498"/>
                  <a:pt x="8212559" y="4152775"/>
                </a:cubicBezTo>
                <a:cubicBezTo>
                  <a:pt x="8260718" y="4342348"/>
                  <a:pt x="8331516" y="4508578"/>
                  <a:pt x="8411811" y="4638481"/>
                </a:cubicBezTo>
                <a:lnTo>
                  <a:pt x="1128444" y="4638481"/>
                </a:lnTo>
                <a:cubicBezTo>
                  <a:pt x="1210679" y="4506349"/>
                  <a:pt x="1283466" y="4334276"/>
                  <a:pt x="1332334" y="4136900"/>
                </a:cubicBezTo>
                <a:cubicBezTo>
                  <a:pt x="1130179" y="4152623"/>
                  <a:pt x="875476" y="4188950"/>
                  <a:pt x="703644" y="4278797"/>
                </a:cubicBezTo>
                <a:cubicBezTo>
                  <a:pt x="618290" y="4105842"/>
                  <a:pt x="514079" y="3965802"/>
                  <a:pt x="314171" y="3802956"/>
                </a:cubicBezTo>
                <a:lnTo>
                  <a:pt x="249572" y="3983857"/>
                </a:lnTo>
                <a:cubicBezTo>
                  <a:pt x="171021" y="3905882"/>
                  <a:pt x="88868" y="3845185"/>
                  <a:pt x="0" y="3792938"/>
                </a:cubicBezTo>
                <a:lnTo>
                  <a:pt x="0" y="570289"/>
                </a:lnTo>
                <a:cubicBezTo>
                  <a:pt x="434266" y="535567"/>
                  <a:pt x="600379" y="266359"/>
                  <a:pt x="650308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none" tIns="64008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9" name="Freeform 68"/>
          <p:cNvSpPr/>
          <p:nvPr/>
        </p:nvSpPr>
        <p:spPr>
          <a:xfrm>
            <a:off x="9634538" y="4279106"/>
            <a:ext cx="1390650" cy="1059656"/>
          </a:xfrm>
          <a:custGeom>
            <a:avLst/>
            <a:gdLst>
              <a:gd name="connsiteX0" fmla="*/ 1366837 w 1381125"/>
              <a:gd name="connsiteY0" fmla="*/ 0 h 1085850"/>
              <a:gd name="connsiteX1" fmla="*/ 981075 w 1381125"/>
              <a:gd name="connsiteY1" fmla="*/ 309562 h 1085850"/>
              <a:gd name="connsiteX2" fmla="*/ 919162 w 1381125"/>
              <a:gd name="connsiteY2" fmla="*/ 114300 h 1085850"/>
              <a:gd name="connsiteX3" fmla="*/ 576262 w 1381125"/>
              <a:gd name="connsiteY3" fmla="*/ 566737 h 1085850"/>
              <a:gd name="connsiteX4" fmla="*/ 0 w 1381125"/>
              <a:gd name="connsiteY4" fmla="*/ 428625 h 1085850"/>
              <a:gd name="connsiteX5" fmla="*/ 400050 w 1381125"/>
              <a:gd name="connsiteY5" fmla="*/ 1085850 h 1085850"/>
              <a:gd name="connsiteX6" fmla="*/ 1381125 w 1381125"/>
              <a:gd name="connsiteY6" fmla="*/ 1023937 h 1085850"/>
              <a:gd name="connsiteX7" fmla="*/ 1366837 w 1381125"/>
              <a:gd name="connsiteY7" fmla="*/ 0 h 1085850"/>
              <a:gd name="connsiteX0-1" fmla="*/ 1366837 w 1381125"/>
              <a:gd name="connsiteY0-2" fmla="*/ 21666 h 1107516"/>
              <a:gd name="connsiteX1-3" fmla="*/ 981075 w 1381125"/>
              <a:gd name="connsiteY1-4" fmla="*/ 331228 h 1107516"/>
              <a:gd name="connsiteX2-5" fmla="*/ 919162 w 1381125"/>
              <a:gd name="connsiteY2-6" fmla="*/ 135966 h 1107516"/>
              <a:gd name="connsiteX3-7" fmla="*/ 576262 w 1381125"/>
              <a:gd name="connsiteY3-8" fmla="*/ 588403 h 1107516"/>
              <a:gd name="connsiteX4-9" fmla="*/ 0 w 1381125"/>
              <a:gd name="connsiteY4-10" fmla="*/ 450291 h 1107516"/>
              <a:gd name="connsiteX5-11" fmla="*/ 400050 w 1381125"/>
              <a:gd name="connsiteY5-12" fmla="*/ 1107516 h 1107516"/>
              <a:gd name="connsiteX6-13" fmla="*/ 1381125 w 1381125"/>
              <a:gd name="connsiteY6-14" fmla="*/ 1045603 h 1107516"/>
              <a:gd name="connsiteX7-15" fmla="*/ 1366837 w 1381125"/>
              <a:gd name="connsiteY7-16" fmla="*/ 21666 h 1107516"/>
              <a:gd name="connsiteX0-17" fmla="*/ 1366837 w 1381125"/>
              <a:gd name="connsiteY0-18" fmla="*/ 21666 h 1107516"/>
              <a:gd name="connsiteX1-19" fmla="*/ 981075 w 1381125"/>
              <a:gd name="connsiteY1-20" fmla="*/ 331228 h 1107516"/>
              <a:gd name="connsiteX2-21" fmla="*/ 919162 w 1381125"/>
              <a:gd name="connsiteY2-22" fmla="*/ 135966 h 1107516"/>
              <a:gd name="connsiteX3-23" fmla="*/ 576262 w 1381125"/>
              <a:gd name="connsiteY3-24" fmla="*/ 588403 h 1107516"/>
              <a:gd name="connsiteX4-25" fmla="*/ 0 w 1381125"/>
              <a:gd name="connsiteY4-26" fmla="*/ 450291 h 1107516"/>
              <a:gd name="connsiteX5-27" fmla="*/ 400050 w 1381125"/>
              <a:gd name="connsiteY5-28" fmla="*/ 1107516 h 1107516"/>
              <a:gd name="connsiteX6-29" fmla="*/ 1381125 w 1381125"/>
              <a:gd name="connsiteY6-30" fmla="*/ 1045603 h 1107516"/>
              <a:gd name="connsiteX7-31" fmla="*/ 1366837 w 1381125"/>
              <a:gd name="connsiteY7-32" fmla="*/ 21666 h 1107516"/>
              <a:gd name="connsiteX0-33" fmla="*/ 1366837 w 1381125"/>
              <a:gd name="connsiteY0-34" fmla="*/ 21666 h 1107516"/>
              <a:gd name="connsiteX1-35" fmla="*/ 981075 w 1381125"/>
              <a:gd name="connsiteY1-36" fmla="*/ 331228 h 1107516"/>
              <a:gd name="connsiteX2-37" fmla="*/ 919162 w 1381125"/>
              <a:gd name="connsiteY2-38" fmla="*/ 135966 h 1107516"/>
              <a:gd name="connsiteX3-39" fmla="*/ 576262 w 1381125"/>
              <a:gd name="connsiteY3-40" fmla="*/ 588403 h 1107516"/>
              <a:gd name="connsiteX4-41" fmla="*/ 0 w 1381125"/>
              <a:gd name="connsiteY4-42" fmla="*/ 450291 h 1107516"/>
              <a:gd name="connsiteX5-43" fmla="*/ 400050 w 1381125"/>
              <a:gd name="connsiteY5-44" fmla="*/ 1107516 h 1107516"/>
              <a:gd name="connsiteX6-45" fmla="*/ 1381125 w 1381125"/>
              <a:gd name="connsiteY6-46" fmla="*/ 1045603 h 1107516"/>
              <a:gd name="connsiteX7-47" fmla="*/ 1366837 w 1381125"/>
              <a:gd name="connsiteY7-48" fmla="*/ 21666 h 1107516"/>
              <a:gd name="connsiteX0-49" fmla="*/ 1366837 w 1381125"/>
              <a:gd name="connsiteY0-50" fmla="*/ 21666 h 1107516"/>
              <a:gd name="connsiteX1-51" fmla="*/ 981075 w 1381125"/>
              <a:gd name="connsiteY1-52" fmla="*/ 331228 h 1107516"/>
              <a:gd name="connsiteX2-53" fmla="*/ 919162 w 1381125"/>
              <a:gd name="connsiteY2-54" fmla="*/ 135966 h 1107516"/>
              <a:gd name="connsiteX3-55" fmla="*/ 576262 w 1381125"/>
              <a:gd name="connsiteY3-56" fmla="*/ 588403 h 1107516"/>
              <a:gd name="connsiteX4-57" fmla="*/ 0 w 1381125"/>
              <a:gd name="connsiteY4-58" fmla="*/ 450291 h 1107516"/>
              <a:gd name="connsiteX5-59" fmla="*/ 400050 w 1381125"/>
              <a:gd name="connsiteY5-60" fmla="*/ 1107516 h 1107516"/>
              <a:gd name="connsiteX6-61" fmla="*/ 1381125 w 1381125"/>
              <a:gd name="connsiteY6-62" fmla="*/ 1045603 h 1107516"/>
              <a:gd name="connsiteX7-63" fmla="*/ 1366837 w 1381125"/>
              <a:gd name="connsiteY7-64" fmla="*/ 21666 h 1107516"/>
              <a:gd name="connsiteX0-65" fmla="*/ 1369721 w 1384009"/>
              <a:gd name="connsiteY0-66" fmla="*/ 21666 h 1107516"/>
              <a:gd name="connsiteX1-67" fmla="*/ 983959 w 1384009"/>
              <a:gd name="connsiteY1-68" fmla="*/ 331228 h 1107516"/>
              <a:gd name="connsiteX2-69" fmla="*/ 922046 w 1384009"/>
              <a:gd name="connsiteY2-70" fmla="*/ 135966 h 1107516"/>
              <a:gd name="connsiteX3-71" fmla="*/ 579146 w 1384009"/>
              <a:gd name="connsiteY3-72" fmla="*/ 588403 h 1107516"/>
              <a:gd name="connsiteX4-73" fmla="*/ 2884 w 1384009"/>
              <a:gd name="connsiteY4-74" fmla="*/ 450291 h 1107516"/>
              <a:gd name="connsiteX5-75" fmla="*/ 402934 w 1384009"/>
              <a:gd name="connsiteY5-76" fmla="*/ 1107516 h 1107516"/>
              <a:gd name="connsiteX6-77" fmla="*/ 1384009 w 1384009"/>
              <a:gd name="connsiteY6-78" fmla="*/ 1045603 h 1107516"/>
              <a:gd name="connsiteX7-79" fmla="*/ 1369721 w 1384009"/>
              <a:gd name="connsiteY7-80" fmla="*/ 21666 h 1107516"/>
              <a:gd name="connsiteX0-81" fmla="*/ 1369721 w 1384009"/>
              <a:gd name="connsiteY0-82" fmla="*/ 21666 h 1107516"/>
              <a:gd name="connsiteX1-83" fmla="*/ 983959 w 1384009"/>
              <a:gd name="connsiteY1-84" fmla="*/ 331228 h 1107516"/>
              <a:gd name="connsiteX2-85" fmla="*/ 922046 w 1384009"/>
              <a:gd name="connsiteY2-86" fmla="*/ 135966 h 1107516"/>
              <a:gd name="connsiteX3-87" fmla="*/ 579146 w 1384009"/>
              <a:gd name="connsiteY3-88" fmla="*/ 588403 h 1107516"/>
              <a:gd name="connsiteX4-89" fmla="*/ 2884 w 1384009"/>
              <a:gd name="connsiteY4-90" fmla="*/ 450291 h 1107516"/>
              <a:gd name="connsiteX5-91" fmla="*/ 402934 w 1384009"/>
              <a:gd name="connsiteY5-92" fmla="*/ 1107516 h 1107516"/>
              <a:gd name="connsiteX6-93" fmla="*/ 1384009 w 1384009"/>
              <a:gd name="connsiteY6-94" fmla="*/ 1045603 h 1107516"/>
              <a:gd name="connsiteX7-95" fmla="*/ 1369721 w 1384009"/>
              <a:gd name="connsiteY7-96" fmla="*/ 21666 h 1107516"/>
              <a:gd name="connsiteX0-97" fmla="*/ 1369721 w 1384009"/>
              <a:gd name="connsiteY0-98" fmla="*/ 21666 h 1107516"/>
              <a:gd name="connsiteX1-99" fmla="*/ 983959 w 1384009"/>
              <a:gd name="connsiteY1-100" fmla="*/ 331228 h 1107516"/>
              <a:gd name="connsiteX2-101" fmla="*/ 922046 w 1384009"/>
              <a:gd name="connsiteY2-102" fmla="*/ 135966 h 1107516"/>
              <a:gd name="connsiteX3-103" fmla="*/ 579146 w 1384009"/>
              <a:gd name="connsiteY3-104" fmla="*/ 588403 h 1107516"/>
              <a:gd name="connsiteX4-105" fmla="*/ 2884 w 1384009"/>
              <a:gd name="connsiteY4-106" fmla="*/ 450291 h 1107516"/>
              <a:gd name="connsiteX5-107" fmla="*/ 402934 w 1384009"/>
              <a:gd name="connsiteY5-108" fmla="*/ 1107516 h 1107516"/>
              <a:gd name="connsiteX6-109" fmla="*/ 1384009 w 1384009"/>
              <a:gd name="connsiteY6-110" fmla="*/ 1045603 h 1107516"/>
              <a:gd name="connsiteX7-111" fmla="*/ 1369721 w 1384009"/>
              <a:gd name="connsiteY7-112" fmla="*/ 21666 h 1107516"/>
              <a:gd name="connsiteX0-113" fmla="*/ 1369721 w 1384009"/>
              <a:gd name="connsiteY0-114" fmla="*/ 21666 h 1107516"/>
              <a:gd name="connsiteX1-115" fmla="*/ 983959 w 1384009"/>
              <a:gd name="connsiteY1-116" fmla="*/ 331228 h 1107516"/>
              <a:gd name="connsiteX2-117" fmla="*/ 922046 w 1384009"/>
              <a:gd name="connsiteY2-118" fmla="*/ 135966 h 1107516"/>
              <a:gd name="connsiteX3-119" fmla="*/ 579146 w 1384009"/>
              <a:gd name="connsiteY3-120" fmla="*/ 588403 h 1107516"/>
              <a:gd name="connsiteX4-121" fmla="*/ 2884 w 1384009"/>
              <a:gd name="connsiteY4-122" fmla="*/ 450291 h 1107516"/>
              <a:gd name="connsiteX5-123" fmla="*/ 402934 w 1384009"/>
              <a:gd name="connsiteY5-124" fmla="*/ 1107516 h 1107516"/>
              <a:gd name="connsiteX6-125" fmla="*/ 1384009 w 1384009"/>
              <a:gd name="connsiteY6-126" fmla="*/ 1045603 h 1107516"/>
              <a:gd name="connsiteX7-127" fmla="*/ 1369721 w 1384009"/>
              <a:gd name="connsiteY7-128" fmla="*/ 21666 h 1107516"/>
              <a:gd name="connsiteX0-129" fmla="*/ 1369721 w 1384009"/>
              <a:gd name="connsiteY0-130" fmla="*/ 21666 h 1107516"/>
              <a:gd name="connsiteX1-131" fmla="*/ 983959 w 1384009"/>
              <a:gd name="connsiteY1-132" fmla="*/ 331228 h 1107516"/>
              <a:gd name="connsiteX2-133" fmla="*/ 922046 w 1384009"/>
              <a:gd name="connsiteY2-134" fmla="*/ 135966 h 1107516"/>
              <a:gd name="connsiteX3-135" fmla="*/ 579146 w 1384009"/>
              <a:gd name="connsiteY3-136" fmla="*/ 588403 h 1107516"/>
              <a:gd name="connsiteX4-137" fmla="*/ 2884 w 1384009"/>
              <a:gd name="connsiteY4-138" fmla="*/ 450291 h 1107516"/>
              <a:gd name="connsiteX5-139" fmla="*/ 402934 w 1384009"/>
              <a:gd name="connsiteY5-140" fmla="*/ 1107516 h 1107516"/>
              <a:gd name="connsiteX6-141" fmla="*/ 1384009 w 1384009"/>
              <a:gd name="connsiteY6-142" fmla="*/ 1045603 h 1107516"/>
              <a:gd name="connsiteX7-143" fmla="*/ 1369721 w 1384009"/>
              <a:gd name="connsiteY7-144" fmla="*/ 21666 h 1107516"/>
              <a:gd name="connsiteX0-145" fmla="*/ 1369721 w 1384009"/>
              <a:gd name="connsiteY0-146" fmla="*/ 21666 h 1107516"/>
              <a:gd name="connsiteX1-147" fmla="*/ 983959 w 1384009"/>
              <a:gd name="connsiteY1-148" fmla="*/ 331228 h 1107516"/>
              <a:gd name="connsiteX2-149" fmla="*/ 922046 w 1384009"/>
              <a:gd name="connsiteY2-150" fmla="*/ 135966 h 1107516"/>
              <a:gd name="connsiteX3-151" fmla="*/ 579146 w 1384009"/>
              <a:gd name="connsiteY3-152" fmla="*/ 588403 h 1107516"/>
              <a:gd name="connsiteX4-153" fmla="*/ 2884 w 1384009"/>
              <a:gd name="connsiteY4-154" fmla="*/ 450291 h 1107516"/>
              <a:gd name="connsiteX5-155" fmla="*/ 402934 w 1384009"/>
              <a:gd name="connsiteY5-156" fmla="*/ 1107516 h 1107516"/>
              <a:gd name="connsiteX6-157" fmla="*/ 1384009 w 1384009"/>
              <a:gd name="connsiteY6-158" fmla="*/ 1045603 h 1107516"/>
              <a:gd name="connsiteX7-159" fmla="*/ 1369721 w 1384009"/>
              <a:gd name="connsiteY7-160" fmla="*/ 21666 h 1107516"/>
              <a:gd name="connsiteX0-161" fmla="*/ 1369721 w 1384009"/>
              <a:gd name="connsiteY0-162" fmla="*/ 0 h 1085850"/>
              <a:gd name="connsiteX1-163" fmla="*/ 983959 w 1384009"/>
              <a:gd name="connsiteY1-164" fmla="*/ 309562 h 1085850"/>
              <a:gd name="connsiteX2-165" fmla="*/ 922046 w 1384009"/>
              <a:gd name="connsiteY2-166" fmla="*/ 114300 h 1085850"/>
              <a:gd name="connsiteX3-167" fmla="*/ 579146 w 1384009"/>
              <a:gd name="connsiteY3-168" fmla="*/ 566737 h 1085850"/>
              <a:gd name="connsiteX4-169" fmla="*/ 2884 w 1384009"/>
              <a:gd name="connsiteY4-170" fmla="*/ 428625 h 1085850"/>
              <a:gd name="connsiteX5-171" fmla="*/ 402934 w 1384009"/>
              <a:gd name="connsiteY5-172" fmla="*/ 1085850 h 1085850"/>
              <a:gd name="connsiteX6-173" fmla="*/ 1384009 w 1384009"/>
              <a:gd name="connsiteY6-174" fmla="*/ 1023937 h 1085850"/>
              <a:gd name="connsiteX7-175" fmla="*/ 1369721 w 1384009"/>
              <a:gd name="connsiteY7-176" fmla="*/ 0 h 1085850"/>
              <a:gd name="connsiteX0-177" fmla="*/ 1369721 w 1384009"/>
              <a:gd name="connsiteY0-178" fmla="*/ 0 h 1085850"/>
              <a:gd name="connsiteX1-179" fmla="*/ 983959 w 1384009"/>
              <a:gd name="connsiteY1-180" fmla="*/ 309562 h 1085850"/>
              <a:gd name="connsiteX2-181" fmla="*/ 922046 w 1384009"/>
              <a:gd name="connsiteY2-182" fmla="*/ 114300 h 1085850"/>
              <a:gd name="connsiteX3-183" fmla="*/ 579146 w 1384009"/>
              <a:gd name="connsiteY3-184" fmla="*/ 566737 h 1085850"/>
              <a:gd name="connsiteX4-185" fmla="*/ 2884 w 1384009"/>
              <a:gd name="connsiteY4-186" fmla="*/ 428625 h 1085850"/>
              <a:gd name="connsiteX5-187" fmla="*/ 402934 w 1384009"/>
              <a:gd name="connsiteY5-188" fmla="*/ 1085850 h 1085850"/>
              <a:gd name="connsiteX6-189" fmla="*/ 1384009 w 1384009"/>
              <a:gd name="connsiteY6-190" fmla="*/ 1023937 h 1085850"/>
              <a:gd name="connsiteX7-191" fmla="*/ 1369721 w 1384009"/>
              <a:gd name="connsiteY7-192" fmla="*/ 0 h 1085850"/>
              <a:gd name="connsiteX0-193" fmla="*/ 1369721 w 1384009"/>
              <a:gd name="connsiteY0-194" fmla="*/ 0 h 1085850"/>
              <a:gd name="connsiteX1-195" fmla="*/ 983959 w 1384009"/>
              <a:gd name="connsiteY1-196" fmla="*/ 309562 h 1085850"/>
              <a:gd name="connsiteX2-197" fmla="*/ 922046 w 1384009"/>
              <a:gd name="connsiteY2-198" fmla="*/ 114300 h 1085850"/>
              <a:gd name="connsiteX3-199" fmla="*/ 579146 w 1384009"/>
              <a:gd name="connsiteY3-200" fmla="*/ 557212 h 1085850"/>
              <a:gd name="connsiteX4-201" fmla="*/ 2884 w 1384009"/>
              <a:gd name="connsiteY4-202" fmla="*/ 428625 h 1085850"/>
              <a:gd name="connsiteX5-203" fmla="*/ 402934 w 1384009"/>
              <a:gd name="connsiteY5-204" fmla="*/ 1085850 h 1085850"/>
              <a:gd name="connsiteX6-205" fmla="*/ 1384009 w 1384009"/>
              <a:gd name="connsiteY6-206" fmla="*/ 1023937 h 1085850"/>
              <a:gd name="connsiteX7-207" fmla="*/ 1369721 w 1384009"/>
              <a:gd name="connsiteY7-208" fmla="*/ 0 h 1085850"/>
              <a:gd name="connsiteX0-209" fmla="*/ 1367340 w 1384009"/>
              <a:gd name="connsiteY0-210" fmla="*/ 0 h 1069182"/>
              <a:gd name="connsiteX1-211" fmla="*/ 983959 w 1384009"/>
              <a:gd name="connsiteY1-212" fmla="*/ 292894 h 1069182"/>
              <a:gd name="connsiteX2-213" fmla="*/ 922046 w 1384009"/>
              <a:gd name="connsiteY2-214" fmla="*/ 97632 h 1069182"/>
              <a:gd name="connsiteX3-215" fmla="*/ 579146 w 1384009"/>
              <a:gd name="connsiteY3-216" fmla="*/ 540544 h 1069182"/>
              <a:gd name="connsiteX4-217" fmla="*/ 2884 w 1384009"/>
              <a:gd name="connsiteY4-218" fmla="*/ 411957 h 1069182"/>
              <a:gd name="connsiteX5-219" fmla="*/ 402934 w 1384009"/>
              <a:gd name="connsiteY5-220" fmla="*/ 1069182 h 1069182"/>
              <a:gd name="connsiteX6-221" fmla="*/ 1384009 w 1384009"/>
              <a:gd name="connsiteY6-222" fmla="*/ 1007269 h 1069182"/>
              <a:gd name="connsiteX7-223" fmla="*/ 1367340 w 1384009"/>
              <a:gd name="connsiteY7-224" fmla="*/ 0 h 1069182"/>
              <a:gd name="connsiteX0-225" fmla="*/ 1367340 w 1384009"/>
              <a:gd name="connsiteY0-226" fmla="*/ 0 h 1069182"/>
              <a:gd name="connsiteX1-227" fmla="*/ 983959 w 1384009"/>
              <a:gd name="connsiteY1-228" fmla="*/ 292894 h 1069182"/>
              <a:gd name="connsiteX2-229" fmla="*/ 922046 w 1384009"/>
              <a:gd name="connsiteY2-230" fmla="*/ 97632 h 1069182"/>
              <a:gd name="connsiteX3-231" fmla="*/ 579146 w 1384009"/>
              <a:gd name="connsiteY3-232" fmla="*/ 540544 h 1069182"/>
              <a:gd name="connsiteX4-233" fmla="*/ 2884 w 1384009"/>
              <a:gd name="connsiteY4-234" fmla="*/ 411957 h 1069182"/>
              <a:gd name="connsiteX5-235" fmla="*/ 402934 w 1384009"/>
              <a:gd name="connsiteY5-236" fmla="*/ 1069182 h 1069182"/>
              <a:gd name="connsiteX6-237" fmla="*/ 1384009 w 1384009"/>
              <a:gd name="connsiteY6-238" fmla="*/ 1007269 h 1069182"/>
              <a:gd name="connsiteX7-239" fmla="*/ 1367340 w 1384009"/>
              <a:gd name="connsiteY7-240" fmla="*/ 0 h 1069182"/>
              <a:gd name="connsiteX0-241" fmla="*/ 1367340 w 1384009"/>
              <a:gd name="connsiteY0-242" fmla="*/ 0 h 1069182"/>
              <a:gd name="connsiteX1-243" fmla="*/ 983959 w 1384009"/>
              <a:gd name="connsiteY1-244" fmla="*/ 292894 h 1069182"/>
              <a:gd name="connsiteX2-245" fmla="*/ 914902 w 1384009"/>
              <a:gd name="connsiteY2-246" fmla="*/ 97632 h 1069182"/>
              <a:gd name="connsiteX3-247" fmla="*/ 579146 w 1384009"/>
              <a:gd name="connsiteY3-248" fmla="*/ 540544 h 1069182"/>
              <a:gd name="connsiteX4-249" fmla="*/ 2884 w 1384009"/>
              <a:gd name="connsiteY4-250" fmla="*/ 411957 h 1069182"/>
              <a:gd name="connsiteX5-251" fmla="*/ 402934 w 1384009"/>
              <a:gd name="connsiteY5-252" fmla="*/ 1069182 h 1069182"/>
              <a:gd name="connsiteX6-253" fmla="*/ 1384009 w 1384009"/>
              <a:gd name="connsiteY6-254" fmla="*/ 1007269 h 1069182"/>
              <a:gd name="connsiteX7-255" fmla="*/ 1367340 w 1384009"/>
              <a:gd name="connsiteY7-256" fmla="*/ 0 h 1069182"/>
              <a:gd name="connsiteX0-257" fmla="*/ 1367070 w 1383739"/>
              <a:gd name="connsiteY0-258" fmla="*/ 0 h 1033463"/>
              <a:gd name="connsiteX1-259" fmla="*/ 983689 w 1383739"/>
              <a:gd name="connsiteY1-260" fmla="*/ 292894 h 1033463"/>
              <a:gd name="connsiteX2-261" fmla="*/ 914632 w 1383739"/>
              <a:gd name="connsiteY2-262" fmla="*/ 97632 h 1033463"/>
              <a:gd name="connsiteX3-263" fmla="*/ 578876 w 1383739"/>
              <a:gd name="connsiteY3-264" fmla="*/ 540544 h 1033463"/>
              <a:gd name="connsiteX4-265" fmla="*/ 2614 w 1383739"/>
              <a:gd name="connsiteY4-266" fmla="*/ 411957 h 1033463"/>
              <a:gd name="connsiteX5-267" fmla="*/ 426476 w 1383739"/>
              <a:gd name="connsiteY5-268" fmla="*/ 1033463 h 1033463"/>
              <a:gd name="connsiteX6-269" fmla="*/ 1383739 w 1383739"/>
              <a:gd name="connsiteY6-270" fmla="*/ 1007269 h 1033463"/>
              <a:gd name="connsiteX7-271" fmla="*/ 1367070 w 1383739"/>
              <a:gd name="connsiteY7-272" fmla="*/ 0 h 1033463"/>
              <a:gd name="connsiteX0-273" fmla="*/ 1367282 w 1383951"/>
              <a:gd name="connsiteY0-274" fmla="*/ 0 h 1059656"/>
              <a:gd name="connsiteX1-275" fmla="*/ 983901 w 1383951"/>
              <a:gd name="connsiteY1-276" fmla="*/ 292894 h 1059656"/>
              <a:gd name="connsiteX2-277" fmla="*/ 914844 w 1383951"/>
              <a:gd name="connsiteY2-278" fmla="*/ 97632 h 1059656"/>
              <a:gd name="connsiteX3-279" fmla="*/ 579088 w 1383951"/>
              <a:gd name="connsiteY3-280" fmla="*/ 540544 h 1059656"/>
              <a:gd name="connsiteX4-281" fmla="*/ 2826 w 1383951"/>
              <a:gd name="connsiteY4-282" fmla="*/ 411957 h 1059656"/>
              <a:gd name="connsiteX5-283" fmla="*/ 407638 w 1383951"/>
              <a:gd name="connsiteY5-284" fmla="*/ 1059656 h 1059656"/>
              <a:gd name="connsiteX6-285" fmla="*/ 1383951 w 1383951"/>
              <a:gd name="connsiteY6-286" fmla="*/ 1007269 h 1059656"/>
              <a:gd name="connsiteX7-287" fmla="*/ 1367282 w 1383951"/>
              <a:gd name="connsiteY7-288" fmla="*/ 0 h 1059656"/>
              <a:gd name="connsiteX0-289" fmla="*/ 1364456 w 1381125"/>
              <a:gd name="connsiteY0-290" fmla="*/ 0 h 1059656"/>
              <a:gd name="connsiteX1-291" fmla="*/ 981075 w 1381125"/>
              <a:gd name="connsiteY1-292" fmla="*/ 292894 h 1059656"/>
              <a:gd name="connsiteX2-293" fmla="*/ 912018 w 1381125"/>
              <a:gd name="connsiteY2-294" fmla="*/ 97632 h 1059656"/>
              <a:gd name="connsiteX3-295" fmla="*/ 576262 w 1381125"/>
              <a:gd name="connsiteY3-296" fmla="*/ 540544 h 1059656"/>
              <a:gd name="connsiteX4-297" fmla="*/ 0 w 1381125"/>
              <a:gd name="connsiteY4-298" fmla="*/ 411957 h 1059656"/>
              <a:gd name="connsiteX5-299" fmla="*/ 404812 w 1381125"/>
              <a:gd name="connsiteY5-300" fmla="*/ 1059656 h 1059656"/>
              <a:gd name="connsiteX6-301" fmla="*/ 1381125 w 1381125"/>
              <a:gd name="connsiteY6-302" fmla="*/ 1007269 h 1059656"/>
              <a:gd name="connsiteX7-303" fmla="*/ 1364456 w 1381125"/>
              <a:gd name="connsiteY7-304" fmla="*/ 0 h 1059656"/>
              <a:gd name="connsiteX0-305" fmla="*/ 1364456 w 1381125"/>
              <a:gd name="connsiteY0-306" fmla="*/ 0 h 1059656"/>
              <a:gd name="connsiteX1-307" fmla="*/ 981075 w 1381125"/>
              <a:gd name="connsiteY1-308" fmla="*/ 292894 h 1059656"/>
              <a:gd name="connsiteX2-309" fmla="*/ 912018 w 1381125"/>
              <a:gd name="connsiteY2-310" fmla="*/ 97632 h 1059656"/>
              <a:gd name="connsiteX3-311" fmla="*/ 576262 w 1381125"/>
              <a:gd name="connsiteY3-312" fmla="*/ 540544 h 1059656"/>
              <a:gd name="connsiteX4-313" fmla="*/ 0 w 1381125"/>
              <a:gd name="connsiteY4-314" fmla="*/ 411957 h 1059656"/>
              <a:gd name="connsiteX5-315" fmla="*/ 404812 w 1381125"/>
              <a:gd name="connsiteY5-316" fmla="*/ 1059656 h 1059656"/>
              <a:gd name="connsiteX6-317" fmla="*/ 1381125 w 1381125"/>
              <a:gd name="connsiteY6-318" fmla="*/ 1007269 h 1059656"/>
              <a:gd name="connsiteX7-319" fmla="*/ 1364456 w 1381125"/>
              <a:gd name="connsiteY7-320" fmla="*/ 0 h 1059656"/>
              <a:gd name="connsiteX0-321" fmla="*/ 1373981 w 1390650"/>
              <a:gd name="connsiteY0-322" fmla="*/ 0 h 1059656"/>
              <a:gd name="connsiteX1-323" fmla="*/ 990600 w 1390650"/>
              <a:gd name="connsiteY1-324" fmla="*/ 292894 h 1059656"/>
              <a:gd name="connsiteX2-325" fmla="*/ 921543 w 1390650"/>
              <a:gd name="connsiteY2-326" fmla="*/ 97632 h 1059656"/>
              <a:gd name="connsiteX3-327" fmla="*/ 585787 w 1390650"/>
              <a:gd name="connsiteY3-328" fmla="*/ 540544 h 1059656"/>
              <a:gd name="connsiteX4-329" fmla="*/ 0 w 1390650"/>
              <a:gd name="connsiteY4-330" fmla="*/ 409575 h 1059656"/>
              <a:gd name="connsiteX5-331" fmla="*/ 414337 w 1390650"/>
              <a:gd name="connsiteY5-332" fmla="*/ 1059656 h 1059656"/>
              <a:gd name="connsiteX6-333" fmla="*/ 1390650 w 1390650"/>
              <a:gd name="connsiteY6-334" fmla="*/ 1007269 h 1059656"/>
              <a:gd name="connsiteX7-335" fmla="*/ 1373981 w 1390650"/>
              <a:gd name="connsiteY7-336" fmla="*/ 0 h 1059656"/>
            </a:gdLst>
            <a:ahLst/>
            <a:cxnLst>
              <a:cxn ang="0">
                <a:pos x="connsiteX0-321" y="connsiteY0-322"/>
              </a:cxn>
              <a:cxn ang="0">
                <a:pos x="connsiteX1-323" y="connsiteY1-324"/>
              </a:cxn>
              <a:cxn ang="0">
                <a:pos x="connsiteX2-325" y="connsiteY2-326"/>
              </a:cxn>
              <a:cxn ang="0">
                <a:pos x="connsiteX3-327" y="connsiteY3-328"/>
              </a:cxn>
              <a:cxn ang="0">
                <a:pos x="connsiteX4-329" y="connsiteY4-330"/>
              </a:cxn>
              <a:cxn ang="0">
                <a:pos x="connsiteX5-331" y="connsiteY5-332"/>
              </a:cxn>
              <a:cxn ang="0">
                <a:pos x="connsiteX6-333" y="connsiteY6-334"/>
              </a:cxn>
              <a:cxn ang="0">
                <a:pos x="connsiteX7-335" y="connsiteY7-336"/>
              </a:cxn>
            </a:cxnLst>
            <a:rect l="l" t="t" r="r" b="b"/>
            <a:pathLst>
              <a:path w="1390650" h="1059656">
                <a:moveTo>
                  <a:pt x="1373981" y="0"/>
                </a:moveTo>
                <a:cubicBezTo>
                  <a:pt x="1283493" y="47625"/>
                  <a:pt x="1072356" y="192882"/>
                  <a:pt x="990600" y="292894"/>
                </a:cubicBezTo>
                <a:cubicBezTo>
                  <a:pt x="977900" y="235744"/>
                  <a:pt x="955674" y="154782"/>
                  <a:pt x="921543" y="97632"/>
                </a:cubicBezTo>
                <a:cubicBezTo>
                  <a:pt x="854074" y="140495"/>
                  <a:pt x="677069" y="316706"/>
                  <a:pt x="585787" y="540544"/>
                </a:cubicBezTo>
                <a:cubicBezTo>
                  <a:pt x="456405" y="497682"/>
                  <a:pt x="105569" y="399256"/>
                  <a:pt x="0" y="409575"/>
                </a:cubicBezTo>
                <a:cubicBezTo>
                  <a:pt x="25400" y="567531"/>
                  <a:pt x="184150" y="960437"/>
                  <a:pt x="414337" y="1059656"/>
                </a:cubicBezTo>
                <a:lnTo>
                  <a:pt x="1390650" y="1007269"/>
                </a:lnTo>
                <a:cubicBezTo>
                  <a:pt x="1389062" y="669132"/>
                  <a:pt x="1385094" y="347662"/>
                  <a:pt x="1373981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 flipH="1">
            <a:off x="1197050" y="4245769"/>
            <a:ext cx="1362435" cy="1073944"/>
          </a:xfrm>
          <a:custGeom>
            <a:avLst/>
            <a:gdLst>
              <a:gd name="connsiteX0" fmla="*/ 1366837 w 1381125"/>
              <a:gd name="connsiteY0" fmla="*/ 0 h 1085850"/>
              <a:gd name="connsiteX1" fmla="*/ 981075 w 1381125"/>
              <a:gd name="connsiteY1" fmla="*/ 309562 h 1085850"/>
              <a:gd name="connsiteX2" fmla="*/ 919162 w 1381125"/>
              <a:gd name="connsiteY2" fmla="*/ 114300 h 1085850"/>
              <a:gd name="connsiteX3" fmla="*/ 576262 w 1381125"/>
              <a:gd name="connsiteY3" fmla="*/ 566737 h 1085850"/>
              <a:gd name="connsiteX4" fmla="*/ 0 w 1381125"/>
              <a:gd name="connsiteY4" fmla="*/ 428625 h 1085850"/>
              <a:gd name="connsiteX5" fmla="*/ 400050 w 1381125"/>
              <a:gd name="connsiteY5" fmla="*/ 1085850 h 1085850"/>
              <a:gd name="connsiteX6" fmla="*/ 1381125 w 1381125"/>
              <a:gd name="connsiteY6" fmla="*/ 1023937 h 1085850"/>
              <a:gd name="connsiteX7" fmla="*/ 1366837 w 1381125"/>
              <a:gd name="connsiteY7" fmla="*/ 0 h 1085850"/>
              <a:gd name="connsiteX0-1" fmla="*/ 1366837 w 1381125"/>
              <a:gd name="connsiteY0-2" fmla="*/ 21666 h 1107516"/>
              <a:gd name="connsiteX1-3" fmla="*/ 981075 w 1381125"/>
              <a:gd name="connsiteY1-4" fmla="*/ 331228 h 1107516"/>
              <a:gd name="connsiteX2-5" fmla="*/ 919162 w 1381125"/>
              <a:gd name="connsiteY2-6" fmla="*/ 135966 h 1107516"/>
              <a:gd name="connsiteX3-7" fmla="*/ 576262 w 1381125"/>
              <a:gd name="connsiteY3-8" fmla="*/ 588403 h 1107516"/>
              <a:gd name="connsiteX4-9" fmla="*/ 0 w 1381125"/>
              <a:gd name="connsiteY4-10" fmla="*/ 450291 h 1107516"/>
              <a:gd name="connsiteX5-11" fmla="*/ 400050 w 1381125"/>
              <a:gd name="connsiteY5-12" fmla="*/ 1107516 h 1107516"/>
              <a:gd name="connsiteX6-13" fmla="*/ 1381125 w 1381125"/>
              <a:gd name="connsiteY6-14" fmla="*/ 1045603 h 1107516"/>
              <a:gd name="connsiteX7-15" fmla="*/ 1366837 w 1381125"/>
              <a:gd name="connsiteY7-16" fmla="*/ 21666 h 1107516"/>
              <a:gd name="connsiteX0-17" fmla="*/ 1366837 w 1381125"/>
              <a:gd name="connsiteY0-18" fmla="*/ 21666 h 1107516"/>
              <a:gd name="connsiteX1-19" fmla="*/ 981075 w 1381125"/>
              <a:gd name="connsiteY1-20" fmla="*/ 331228 h 1107516"/>
              <a:gd name="connsiteX2-21" fmla="*/ 919162 w 1381125"/>
              <a:gd name="connsiteY2-22" fmla="*/ 135966 h 1107516"/>
              <a:gd name="connsiteX3-23" fmla="*/ 576262 w 1381125"/>
              <a:gd name="connsiteY3-24" fmla="*/ 588403 h 1107516"/>
              <a:gd name="connsiteX4-25" fmla="*/ 0 w 1381125"/>
              <a:gd name="connsiteY4-26" fmla="*/ 450291 h 1107516"/>
              <a:gd name="connsiteX5-27" fmla="*/ 400050 w 1381125"/>
              <a:gd name="connsiteY5-28" fmla="*/ 1107516 h 1107516"/>
              <a:gd name="connsiteX6-29" fmla="*/ 1381125 w 1381125"/>
              <a:gd name="connsiteY6-30" fmla="*/ 1045603 h 1107516"/>
              <a:gd name="connsiteX7-31" fmla="*/ 1366837 w 1381125"/>
              <a:gd name="connsiteY7-32" fmla="*/ 21666 h 1107516"/>
              <a:gd name="connsiteX0-33" fmla="*/ 1366837 w 1381125"/>
              <a:gd name="connsiteY0-34" fmla="*/ 21666 h 1107516"/>
              <a:gd name="connsiteX1-35" fmla="*/ 981075 w 1381125"/>
              <a:gd name="connsiteY1-36" fmla="*/ 331228 h 1107516"/>
              <a:gd name="connsiteX2-37" fmla="*/ 919162 w 1381125"/>
              <a:gd name="connsiteY2-38" fmla="*/ 135966 h 1107516"/>
              <a:gd name="connsiteX3-39" fmla="*/ 576262 w 1381125"/>
              <a:gd name="connsiteY3-40" fmla="*/ 588403 h 1107516"/>
              <a:gd name="connsiteX4-41" fmla="*/ 0 w 1381125"/>
              <a:gd name="connsiteY4-42" fmla="*/ 450291 h 1107516"/>
              <a:gd name="connsiteX5-43" fmla="*/ 400050 w 1381125"/>
              <a:gd name="connsiteY5-44" fmla="*/ 1107516 h 1107516"/>
              <a:gd name="connsiteX6-45" fmla="*/ 1381125 w 1381125"/>
              <a:gd name="connsiteY6-46" fmla="*/ 1045603 h 1107516"/>
              <a:gd name="connsiteX7-47" fmla="*/ 1366837 w 1381125"/>
              <a:gd name="connsiteY7-48" fmla="*/ 21666 h 1107516"/>
              <a:gd name="connsiteX0-49" fmla="*/ 1366837 w 1381125"/>
              <a:gd name="connsiteY0-50" fmla="*/ 21666 h 1107516"/>
              <a:gd name="connsiteX1-51" fmla="*/ 981075 w 1381125"/>
              <a:gd name="connsiteY1-52" fmla="*/ 331228 h 1107516"/>
              <a:gd name="connsiteX2-53" fmla="*/ 919162 w 1381125"/>
              <a:gd name="connsiteY2-54" fmla="*/ 135966 h 1107516"/>
              <a:gd name="connsiteX3-55" fmla="*/ 576262 w 1381125"/>
              <a:gd name="connsiteY3-56" fmla="*/ 588403 h 1107516"/>
              <a:gd name="connsiteX4-57" fmla="*/ 0 w 1381125"/>
              <a:gd name="connsiteY4-58" fmla="*/ 450291 h 1107516"/>
              <a:gd name="connsiteX5-59" fmla="*/ 400050 w 1381125"/>
              <a:gd name="connsiteY5-60" fmla="*/ 1107516 h 1107516"/>
              <a:gd name="connsiteX6-61" fmla="*/ 1381125 w 1381125"/>
              <a:gd name="connsiteY6-62" fmla="*/ 1045603 h 1107516"/>
              <a:gd name="connsiteX7-63" fmla="*/ 1366837 w 1381125"/>
              <a:gd name="connsiteY7-64" fmla="*/ 21666 h 1107516"/>
              <a:gd name="connsiteX0-65" fmla="*/ 1369721 w 1384009"/>
              <a:gd name="connsiteY0-66" fmla="*/ 21666 h 1107516"/>
              <a:gd name="connsiteX1-67" fmla="*/ 983959 w 1384009"/>
              <a:gd name="connsiteY1-68" fmla="*/ 331228 h 1107516"/>
              <a:gd name="connsiteX2-69" fmla="*/ 922046 w 1384009"/>
              <a:gd name="connsiteY2-70" fmla="*/ 135966 h 1107516"/>
              <a:gd name="connsiteX3-71" fmla="*/ 579146 w 1384009"/>
              <a:gd name="connsiteY3-72" fmla="*/ 588403 h 1107516"/>
              <a:gd name="connsiteX4-73" fmla="*/ 2884 w 1384009"/>
              <a:gd name="connsiteY4-74" fmla="*/ 450291 h 1107516"/>
              <a:gd name="connsiteX5-75" fmla="*/ 402934 w 1384009"/>
              <a:gd name="connsiteY5-76" fmla="*/ 1107516 h 1107516"/>
              <a:gd name="connsiteX6-77" fmla="*/ 1384009 w 1384009"/>
              <a:gd name="connsiteY6-78" fmla="*/ 1045603 h 1107516"/>
              <a:gd name="connsiteX7-79" fmla="*/ 1369721 w 1384009"/>
              <a:gd name="connsiteY7-80" fmla="*/ 21666 h 1107516"/>
              <a:gd name="connsiteX0-81" fmla="*/ 1369721 w 1384009"/>
              <a:gd name="connsiteY0-82" fmla="*/ 21666 h 1107516"/>
              <a:gd name="connsiteX1-83" fmla="*/ 983959 w 1384009"/>
              <a:gd name="connsiteY1-84" fmla="*/ 331228 h 1107516"/>
              <a:gd name="connsiteX2-85" fmla="*/ 922046 w 1384009"/>
              <a:gd name="connsiteY2-86" fmla="*/ 135966 h 1107516"/>
              <a:gd name="connsiteX3-87" fmla="*/ 579146 w 1384009"/>
              <a:gd name="connsiteY3-88" fmla="*/ 588403 h 1107516"/>
              <a:gd name="connsiteX4-89" fmla="*/ 2884 w 1384009"/>
              <a:gd name="connsiteY4-90" fmla="*/ 450291 h 1107516"/>
              <a:gd name="connsiteX5-91" fmla="*/ 402934 w 1384009"/>
              <a:gd name="connsiteY5-92" fmla="*/ 1107516 h 1107516"/>
              <a:gd name="connsiteX6-93" fmla="*/ 1384009 w 1384009"/>
              <a:gd name="connsiteY6-94" fmla="*/ 1045603 h 1107516"/>
              <a:gd name="connsiteX7-95" fmla="*/ 1369721 w 1384009"/>
              <a:gd name="connsiteY7-96" fmla="*/ 21666 h 1107516"/>
              <a:gd name="connsiteX0-97" fmla="*/ 1369721 w 1384009"/>
              <a:gd name="connsiteY0-98" fmla="*/ 21666 h 1107516"/>
              <a:gd name="connsiteX1-99" fmla="*/ 983959 w 1384009"/>
              <a:gd name="connsiteY1-100" fmla="*/ 331228 h 1107516"/>
              <a:gd name="connsiteX2-101" fmla="*/ 922046 w 1384009"/>
              <a:gd name="connsiteY2-102" fmla="*/ 135966 h 1107516"/>
              <a:gd name="connsiteX3-103" fmla="*/ 579146 w 1384009"/>
              <a:gd name="connsiteY3-104" fmla="*/ 588403 h 1107516"/>
              <a:gd name="connsiteX4-105" fmla="*/ 2884 w 1384009"/>
              <a:gd name="connsiteY4-106" fmla="*/ 450291 h 1107516"/>
              <a:gd name="connsiteX5-107" fmla="*/ 402934 w 1384009"/>
              <a:gd name="connsiteY5-108" fmla="*/ 1107516 h 1107516"/>
              <a:gd name="connsiteX6-109" fmla="*/ 1384009 w 1384009"/>
              <a:gd name="connsiteY6-110" fmla="*/ 1045603 h 1107516"/>
              <a:gd name="connsiteX7-111" fmla="*/ 1369721 w 1384009"/>
              <a:gd name="connsiteY7-112" fmla="*/ 21666 h 1107516"/>
              <a:gd name="connsiteX0-113" fmla="*/ 1369721 w 1384009"/>
              <a:gd name="connsiteY0-114" fmla="*/ 21666 h 1107516"/>
              <a:gd name="connsiteX1-115" fmla="*/ 983959 w 1384009"/>
              <a:gd name="connsiteY1-116" fmla="*/ 331228 h 1107516"/>
              <a:gd name="connsiteX2-117" fmla="*/ 922046 w 1384009"/>
              <a:gd name="connsiteY2-118" fmla="*/ 135966 h 1107516"/>
              <a:gd name="connsiteX3-119" fmla="*/ 579146 w 1384009"/>
              <a:gd name="connsiteY3-120" fmla="*/ 588403 h 1107516"/>
              <a:gd name="connsiteX4-121" fmla="*/ 2884 w 1384009"/>
              <a:gd name="connsiteY4-122" fmla="*/ 450291 h 1107516"/>
              <a:gd name="connsiteX5-123" fmla="*/ 402934 w 1384009"/>
              <a:gd name="connsiteY5-124" fmla="*/ 1107516 h 1107516"/>
              <a:gd name="connsiteX6-125" fmla="*/ 1384009 w 1384009"/>
              <a:gd name="connsiteY6-126" fmla="*/ 1045603 h 1107516"/>
              <a:gd name="connsiteX7-127" fmla="*/ 1369721 w 1384009"/>
              <a:gd name="connsiteY7-128" fmla="*/ 21666 h 1107516"/>
              <a:gd name="connsiteX0-129" fmla="*/ 1369721 w 1384009"/>
              <a:gd name="connsiteY0-130" fmla="*/ 21666 h 1107516"/>
              <a:gd name="connsiteX1-131" fmla="*/ 983959 w 1384009"/>
              <a:gd name="connsiteY1-132" fmla="*/ 331228 h 1107516"/>
              <a:gd name="connsiteX2-133" fmla="*/ 922046 w 1384009"/>
              <a:gd name="connsiteY2-134" fmla="*/ 135966 h 1107516"/>
              <a:gd name="connsiteX3-135" fmla="*/ 579146 w 1384009"/>
              <a:gd name="connsiteY3-136" fmla="*/ 588403 h 1107516"/>
              <a:gd name="connsiteX4-137" fmla="*/ 2884 w 1384009"/>
              <a:gd name="connsiteY4-138" fmla="*/ 450291 h 1107516"/>
              <a:gd name="connsiteX5-139" fmla="*/ 402934 w 1384009"/>
              <a:gd name="connsiteY5-140" fmla="*/ 1107516 h 1107516"/>
              <a:gd name="connsiteX6-141" fmla="*/ 1384009 w 1384009"/>
              <a:gd name="connsiteY6-142" fmla="*/ 1045603 h 1107516"/>
              <a:gd name="connsiteX7-143" fmla="*/ 1369721 w 1384009"/>
              <a:gd name="connsiteY7-144" fmla="*/ 21666 h 1107516"/>
              <a:gd name="connsiteX0-145" fmla="*/ 1369721 w 1384009"/>
              <a:gd name="connsiteY0-146" fmla="*/ 21666 h 1107516"/>
              <a:gd name="connsiteX1-147" fmla="*/ 983959 w 1384009"/>
              <a:gd name="connsiteY1-148" fmla="*/ 331228 h 1107516"/>
              <a:gd name="connsiteX2-149" fmla="*/ 922046 w 1384009"/>
              <a:gd name="connsiteY2-150" fmla="*/ 135966 h 1107516"/>
              <a:gd name="connsiteX3-151" fmla="*/ 579146 w 1384009"/>
              <a:gd name="connsiteY3-152" fmla="*/ 588403 h 1107516"/>
              <a:gd name="connsiteX4-153" fmla="*/ 2884 w 1384009"/>
              <a:gd name="connsiteY4-154" fmla="*/ 450291 h 1107516"/>
              <a:gd name="connsiteX5-155" fmla="*/ 402934 w 1384009"/>
              <a:gd name="connsiteY5-156" fmla="*/ 1107516 h 1107516"/>
              <a:gd name="connsiteX6-157" fmla="*/ 1384009 w 1384009"/>
              <a:gd name="connsiteY6-158" fmla="*/ 1045603 h 1107516"/>
              <a:gd name="connsiteX7-159" fmla="*/ 1369721 w 1384009"/>
              <a:gd name="connsiteY7-160" fmla="*/ 21666 h 1107516"/>
              <a:gd name="connsiteX0-161" fmla="*/ 1369721 w 1384009"/>
              <a:gd name="connsiteY0-162" fmla="*/ 0 h 1085850"/>
              <a:gd name="connsiteX1-163" fmla="*/ 983959 w 1384009"/>
              <a:gd name="connsiteY1-164" fmla="*/ 309562 h 1085850"/>
              <a:gd name="connsiteX2-165" fmla="*/ 922046 w 1384009"/>
              <a:gd name="connsiteY2-166" fmla="*/ 114300 h 1085850"/>
              <a:gd name="connsiteX3-167" fmla="*/ 579146 w 1384009"/>
              <a:gd name="connsiteY3-168" fmla="*/ 566737 h 1085850"/>
              <a:gd name="connsiteX4-169" fmla="*/ 2884 w 1384009"/>
              <a:gd name="connsiteY4-170" fmla="*/ 428625 h 1085850"/>
              <a:gd name="connsiteX5-171" fmla="*/ 402934 w 1384009"/>
              <a:gd name="connsiteY5-172" fmla="*/ 1085850 h 1085850"/>
              <a:gd name="connsiteX6-173" fmla="*/ 1384009 w 1384009"/>
              <a:gd name="connsiteY6-174" fmla="*/ 1023937 h 1085850"/>
              <a:gd name="connsiteX7-175" fmla="*/ 1369721 w 1384009"/>
              <a:gd name="connsiteY7-176" fmla="*/ 0 h 1085850"/>
              <a:gd name="connsiteX0-177" fmla="*/ 1369721 w 1384009"/>
              <a:gd name="connsiteY0-178" fmla="*/ 0 h 1085850"/>
              <a:gd name="connsiteX1-179" fmla="*/ 983959 w 1384009"/>
              <a:gd name="connsiteY1-180" fmla="*/ 309562 h 1085850"/>
              <a:gd name="connsiteX2-181" fmla="*/ 922046 w 1384009"/>
              <a:gd name="connsiteY2-182" fmla="*/ 114300 h 1085850"/>
              <a:gd name="connsiteX3-183" fmla="*/ 579146 w 1384009"/>
              <a:gd name="connsiteY3-184" fmla="*/ 566737 h 1085850"/>
              <a:gd name="connsiteX4-185" fmla="*/ 2884 w 1384009"/>
              <a:gd name="connsiteY4-186" fmla="*/ 428625 h 1085850"/>
              <a:gd name="connsiteX5-187" fmla="*/ 402934 w 1384009"/>
              <a:gd name="connsiteY5-188" fmla="*/ 1085850 h 1085850"/>
              <a:gd name="connsiteX6-189" fmla="*/ 1384009 w 1384009"/>
              <a:gd name="connsiteY6-190" fmla="*/ 1023937 h 1085850"/>
              <a:gd name="connsiteX7-191" fmla="*/ 1369721 w 1384009"/>
              <a:gd name="connsiteY7-192" fmla="*/ 0 h 1085850"/>
              <a:gd name="connsiteX0-193" fmla="*/ 1369721 w 1384009"/>
              <a:gd name="connsiteY0-194" fmla="*/ 0 h 1085850"/>
              <a:gd name="connsiteX1-195" fmla="*/ 983959 w 1384009"/>
              <a:gd name="connsiteY1-196" fmla="*/ 309562 h 1085850"/>
              <a:gd name="connsiteX2-197" fmla="*/ 922046 w 1384009"/>
              <a:gd name="connsiteY2-198" fmla="*/ 114300 h 1085850"/>
              <a:gd name="connsiteX3-199" fmla="*/ 579146 w 1384009"/>
              <a:gd name="connsiteY3-200" fmla="*/ 557212 h 1085850"/>
              <a:gd name="connsiteX4-201" fmla="*/ 2884 w 1384009"/>
              <a:gd name="connsiteY4-202" fmla="*/ 428625 h 1085850"/>
              <a:gd name="connsiteX5-203" fmla="*/ 402934 w 1384009"/>
              <a:gd name="connsiteY5-204" fmla="*/ 1085850 h 1085850"/>
              <a:gd name="connsiteX6-205" fmla="*/ 1384009 w 1384009"/>
              <a:gd name="connsiteY6-206" fmla="*/ 1023937 h 1085850"/>
              <a:gd name="connsiteX7-207" fmla="*/ 1369721 w 1384009"/>
              <a:gd name="connsiteY7-208" fmla="*/ 0 h 1085850"/>
              <a:gd name="connsiteX0-209" fmla="*/ 1394808 w 1397803"/>
              <a:gd name="connsiteY0-210" fmla="*/ 0 h 1073944"/>
              <a:gd name="connsiteX1-211" fmla="*/ 983959 w 1397803"/>
              <a:gd name="connsiteY1-212" fmla="*/ 297656 h 1073944"/>
              <a:gd name="connsiteX2-213" fmla="*/ 922046 w 1397803"/>
              <a:gd name="connsiteY2-214" fmla="*/ 102394 h 1073944"/>
              <a:gd name="connsiteX3-215" fmla="*/ 579146 w 1397803"/>
              <a:gd name="connsiteY3-216" fmla="*/ 545306 h 1073944"/>
              <a:gd name="connsiteX4-217" fmla="*/ 2884 w 1397803"/>
              <a:gd name="connsiteY4-218" fmla="*/ 416719 h 1073944"/>
              <a:gd name="connsiteX5-219" fmla="*/ 402934 w 1397803"/>
              <a:gd name="connsiteY5-220" fmla="*/ 1073944 h 1073944"/>
              <a:gd name="connsiteX6-221" fmla="*/ 1384009 w 1397803"/>
              <a:gd name="connsiteY6-222" fmla="*/ 1012031 h 1073944"/>
              <a:gd name="connsiteX7-223" fmla="*/ 1394808 w 1397803"/>
              <a:gd name="connsiteY7-224" fmla="*/ 0 h 1073944"/>
              <a:gd name="connsiteX0-225" fmla="*/ 1394808 w 1397803"/>
              <a:gd name="connsiteY0-226" fmla="*/ 0 h 1073944"/>
              <a:gd name="connsiteX1-227" fmla="*/ 991486 w 1397803"/>
              <a:gd name="connsiteY1-228" fmla="*/ 295275 h 1073944"/>
              <a:gd name="connsiteX2-229" fmla="*/ 922046 w 1397803"/>
              <a:gd name="connsiteY2-230" fmla="*/ 102394 h 1073944"/>
              <a:gd name="connsiteX3-231" fmla="*/ 579146 w 1397803"/>
              <a:gd name="connsiteY3-232" fmla="*/ 545306 h 1073944"/>
              <a:gd name="connsiteX4-233" fmla="*/ 2884 w 1397803"/>
              <a:gd name="connsiteY4-234" fmla="*/ 416719 h 1073944"/>
              <a:gd name="connsiteX5-235" fmla="*/ 402934 w 1397803"/>
              <a:gd name="connsiteY5-236" fmla="*/ 1073944 h 1073944"/>
              <a:gd name="connsiteX6-237" fmla="*/ 1384009 w 1397803"/>
              <a:gd name="connsiteY6-238" fmla="*/ 1012031 h 1073944"/>
              <a:gd name="connsiteX7-239" fmla="*/ 1394808 w 1397803"/>
              <a:gd name="connsiteY7-240" fmla="*/ 0 h 1073944"/>
              <a:gd name="connsiteX0-241" fmla="*/ 1394808 w 1397803"/>
              <a:gd name="connsiteY0-242" fmla="*/ 0 h 1073944"/>
              <a:gd name="connsiteX1-243" fmla="*/ 991486 w 1397803"/>
              <a:gd name="connsiteY1-244" fmla="*/ 295275 h 1073944"/>
              <a:gd name="connsiteX2-245" fmla="*/ 922046 w 1397803"/>
              <a:gd name="connsiteY2-246" fmla="*/ 102394 h 1073944"/>
              <a:gd name="connsiteX3-247" fmla="*/ 539006 w 1397803"/>
              <a:gd name="connsiteY3-248" fmla="*/ 590550 h 1073944"/>
              <a:gd name="connsiteX4-249" fmla="*/ 2884 w 1397803"/>
              <a:gd name="connsiteY4-250" fmla="*/ 416719 h 1073944"/>
              <a:gd name="connsiteX5-251" fmla="*/ 402934 w 1397803"/>
              <a:gd name="connsiteY5-252" fmla="*/ 1073944 h 1073944"/>
              <a:gd name="connsiteX6-253" fmla="*/ 1384009 w 1397803"/>
              <a:gd name="connsiteY6-254" fmla="*/ 1012031 h 1073944"/>
              <a:gd name="connsiteX7-255" fmla="*/ 1394808 w 1397803"/>
              <a:gd name="connsiteY7-256" fmla="*/ 0 h 1073944"/>
              <a:gd name="connsiteX0-257" fmla="*/ 1394808 w 1397803"/>
              <a:gd name="connsiteY0-258" fmla="*/ 0 h 1073944"/>
              <a:gd name="connsiteX1-259" fmla="*/ 991486 w 1397803"/>
              <a:gd name="connsiteY1-260" fmla="*/ 295275 h 1073944"/>
              <a:gd name="connsiteX2-261" fmla="*/ 922046 w 1397803"/>
              <a:gd name="connsiteY2-262" fmla="*/ 102394 h 1073944"/>
              <a:gd name="connsiteX3-263" fmla="*/ 586672 w 1397803"/>
              <a:gd name="connsiteY3-264" fmla="*/ 588169 h 1073944"/>
              <a:gd name="connsiteX4-265" fmla="*/ 2884 w 1397803"/>
              <a:gd name="connsiteY4-266" fmla="*/ 416719 h 1073944"/>
              <a:gd name="connsiteX5-267" fmla="*/ 402934 w 1397803"/>
              <a:gd name="connsiteY5-268" fmla="*/ 1073944 h 1073944"/>
              <a:gd name="connsiteX6-269" fmla="*/ 1384009 w 1397803"/>
              <a:gd name="connsiteY6-270" fmla="*/ 1012031 h 1073944"/>
              <a:gd name="connsiteX7-271" fmla="*/ 1394808 w 1397803"/>
              <a:gd name="connsiteY7-272" fmla="*/ 0 h 1073944"/>
              <a:gd name="connsiteX0-273" fmla="*/ 1394808 w 1397803"/>
              <a:gd name="connsiteY0-274" fmla="*/ 0 h 1073944"/>
              <a:gd name="connsiteX1-275" fmla="*/ 991486 w 1397803"/>
              <a:gd name="connsiteY1-276" fmla="*/ 295275 h 1073944"/>
              <a:gd name="connsiteX2-277" fmla="*/ 922046 w 1397803"/>
              <a:gd name="connsiteY2-278" fmla="*/ 102394 h 1073944"/>
              <a:gd name="connsiteX3-279" fmla="*/ 571618 w 1397803"/>
              <a:gd name="connsiteY3-280" fmla="*/ 550069 h 1073944"/>
              <a:gd name="connsiteX4-281" fmla="*/ 2884 w 1397803"/>
              <a:gd name="connsiteY4-282" fmla="*/ 416719 h 1073944"/>
              <a:gd name="connsiteX5-283" fmla="*/ 402934 w 1397803"/>
              <a:gd name="connsiteY5-284" fmla="*/ 1073944 h 1073944"/>
              <a:gd name="connsiteX6-285" fmla="*/ 1384009 w 1397803"/>
              <a:gd name="connsiteY6-286" fmla="*/ 1012031 h 1073944"/>
              <a:gd name="connsiteX7-287" fmla="*/ 1394808 w 1397803"/>
              <a:gd name="connsiteY7-288" fmla="*/ 0 h 1073944"/>
              <a:gd name="connsiteX0-289" fmla="*/ 1394808 w 1397803"/>
              <a:gd name="connsiteY0-290" fmla="*/ 0 h 1073944"/>
              <a:gd name="connsiteX1-291" fmla="*/ 991486 w 1397803"/>
              <a:gd name="connsiteY1-292" fmla="*/ 295275 h 1073944"/>
              <a:gd name="connsiteX2-293" fmla="*/ 922046 w 1397803"/>
              <a:gd name="connsiteY2-294" fmla="*/ 102394 h 1073944"/>
              <a:gd name="connsiteX3-295" fmla="*/ 571618 w 1397803"/>
              <a:gd name="connsiteY3-296" fmla="*/ 550069 h 1073944"/>
              <a:gd name="connsiteX4-297" fmla="*/ 2884 w 1397803"/>
              <a:gd name="connsiteY4-298" fmla="*/ 416719 h 1073944"/>
              <a:gd name="connsiteX5-299" fmla="*/ 402934 w 1397803"/>
              <a:gd name="connsiteY5-300" fmla="*/ 1073944 h 1073944"/>
              <a:gd name="connsiteX6-301" fmla="*/ 1384009 w 1397803"/>
              <a:gd name="connsiteY6-302" fmla="*/ 1012031 h 1073944"/>
              <a:gd name="connsiteX7-303" fmla="*/ 1394808 w 1397803"/>
              <a:gd name="connsiteY7-304" fmla="*/ 0 h 1073944"/>
              <a:gd name="connsiteX0-305" fmla="*/ 1394808 w 1397803"/>
              <a:gd name="connsiteY0-306" fmla="*/ 0 h 1073944"/>
              <a:gd name="connsiteX1-307" fmla="*/ 991486 w 1397803"/>
              <a:gd name="connsiteY1-308" fmla="*/ 295275 h 1073944"/>
              <a:gd name="connsiteX2-309" fmla="*/ 922046 w 1397803"/>
              <a:gd name="connsiteY2-310" fmla="*/ 102394 h 1073944"/>
              <a:gd name="connsiteX3-311" fmla="*/ 571618 w 1397803"/>
              <a:gd name="connsiteY3-312" fmla="*/ 550069 h 1073944"/>
              <a:gd name="connsiteX4-313" fmla="*/ 2884 w 1397803"/>
              <a:gd name="connsiteY4-314" fmla="*/ 416719 h 1073944"/>
              <a:gd name="connsiteX5-315" fmla="*/ 402934 w 1397803"/>
              <a:gd name="connsiteY5-316" fmla="*/ 1073944 h 1073944"/>
              <a:gd name="connsiteX6-317" fmla="*/ 1384009 w 1397803"/>
              <a:gd name="connsiteY6-318" fmla="*/ 1012031 h 1073944"/>
              <a:gd name="connsiteX7-319" fmla="*/ 1394808 w 1397803"/>
              <a:gd name="connsiteY7-320" fmla="*/ 0 h 1073944"/>
              <a:gd name="connsiteX0-321" fmla="*/ 1432032 w 1435027"/>
              <a:gd name="connsiteY0-322" fmla="*/ 0 h 1073944"/>
              <a:gd name="connsiteX1-323" fmla="*/ 1028710 w 1435027"/>
              <a:gd name="connsiteY1-324" fmla="*/ 295275 h 1073944"/>
              <a:gd name="connsiteX2-325" fmla="*/ 959270 w 1435027"/>
              <a:gd name="connsiteY2-326" fmla="*/ 102394 h 1073944"/>
              <a:gd name="connsiteX3-327" fmla="*/ 608842 w 1435027"/>
              <a:gd name="connsiteY3-328" fmla="*/ 550069 h 1073944"/>
              <a:gd name="connsiteX4-329" fmla="*/ 2477 w 1435027"/>
              <a:gd name="connsiteY4-330" fmla="*/ 409575 h 1073944"/>
              <a:gd name="connsiteX5-331" fmla="*/ 440158 w 1435027"/>
              <a:gd name="connsiteY5-332" fmla="*/ 1073944 h 1073944"/>
              <a:gd name="connsiteX6-333" fmla="*/ 1421233 w 1435027"/>
              <a:gd name="connsiteY6-334" fmla="*/ 1012031 h 1073944"/>
              <a:gd name="connsiteX7-335" fmla="*/ 1432032 w 1435027"/>
              <a:gd name="connsiteY7-336" fmla="*/ 0 h 1073944"/>
              <a:gd name="connsiteX0-337" fmla="*/ 1429555 w 1432550"/>
              <a:gd name="connsiteY0-338" fmla="*/ 0 h 1073944"/>
              <a:gd name="connsiteX1-339" fmla="*/ 1026233 w 1432550"/>
              <a:gd name="connsiteY1-340" fmla="*/ 295275 h 1073944"/>
              <a:gd name="connsiteX2-341" fmla="*/ 956793 w 1432550"/>
              <a:gd name="connsiteY2-342" fmla="*/ 102394 h 1073944"/>
              <a:gd name="connsiteX3-343" fmla="*/ 606365 w 1432550"/>
              <a:gd name="connsiteY3-344" fmla="*/ 550069 h 1073944"/>
              <a:gd name="connsiteX4-345" fmla="*/ 0 w 1432550"/>
              <a:gd name="connsiteY4-346" fmla="*/ 409575 h 1073944"/>
              <a:gd name="connsiteX5-347" fmla="*/ 437681 w 1432550"/>
              <a:gd name="connsiteY5-348" fmla="*/ 1073944 h 1073944"/>
              <a:gd name="connsiteX6-349" fmla="*/ 1418756 w 1432550"/>
              <a:gd name="connsiteY6-350" fmla="*/ 1012031 h 1073944"/>
              <a:gd name="connsiteX7-351" fmla="*/ 1429555 w 1432550"/>
              <a:gd name="connsiteY7-352" fmla="*/ 0 h 1073944"/>
              <a:gd name="connsiteX0-353" fmla="*/ 1429555 w 1432550"/>
              <a:gd name="connsiteY0-354" fmla="*/ 0 h 1073944"/>
              <a:gd name="connsiteX1-355" fmla="*/ 1026233 w 1432550"/>
              <a:gd name="connsiteY1-356" fmla="*/ 295275 h 1073944"/>
              <a:gd name="connsiteX2-357" fmla="*/ 956793 w 1432550"/>
              <a:gd name="connsiteY2-358" fmla="*/ 102394 h 1073944"/>
              <a:gd name="connsiteX3-359" fmla="*/ 606365 w 1432550"/>
              <a:gd name="connsiteY3-360" fmla="*/ 550069 h 1073944"/>
              <a:gd name="connsiteX4-361" fmla="*/ 0 w 1432550"/>
              <a:gd name="connsiteY4-362" fmla="*/ 409575 h 1073944"/>
              <a:gd name="connsiteX5-363" fmla="*/ 437681 w 1432550"/>
              <a:gd name="connsiteY5-364" fmla="*/ 1073944 h 1073944"/>
              <a:gd name="connsiteX6-365" fmla="*/ 1418756 w 1432550"/>
              <a:gd name="connsiteY6-366" fmla="*/ 1012031 h 1073944"/>
              <a:gd name="connsiteX7-367" fmla="*/ 1429555 w 1432550"/>
              <a:gd name="connsiteY7-368" fmla="*/ 0 h 1073944"/>
              <a:gd name="connsiteX0-369" fmla="*/ 1429555 w 1435399"/>
              <a:gd name="connsiteY0-370" fmla="*/ 0 h 1073944"/>
              <a:gd name="connsiteX1-371" fmla="*/ 1026233 w 1435399"/>
              <a:gd name="connsiteY1-372" fmla="*/ 295275 h 1073944"/>
              <a:gd name="connsiteX2-373" fmla="*/ 956793 w 1435399"/>
              <a:gd name="connsiteY2-374" fmla="*/ 102394 h 1073944"/>
              <a:gd name="connsiteX3-375" fmla="*/ 606365 w 1435399"/>
              <a:gd name="connsiteY3-376" fmla="*/ 550069 h 1073944"/>
              <a:gd name="connsiteX4-377" fmla="*/ 0 w 1435399"/>
              <a:gd name="connsiteY4-378" fmla="*/ 409575 h 1073944"/>
              <a:gd name="connsiteX5-379" fmla="*/ 437681 w 1435399"/>
              <a:gd name="connsiteY5-380" fmla="*/ 1073944 h 1073944"/>
              <a:gd name="connsiteX6-381" fmla="*/ 1433809 w 1435399"/>
              <a:gd name="connsiteY6-382" fmla="*/ 1047749 h 1073944"/>
              <a:gd name="connsiteX7-383" fmla="*/ 1429555 w 1435399"/>
              <a:gd name="connsiteY7-384" fmla="*/ 0 h 1073944"/>
              <a:gd name="connsiteX0-385" fmla="*/ 1429555 w 1435399"/>
              <a:gd name="connsiteY0-386" fmla="*/ 0 h 1073944"/>
              <a:gd name="connsiteX1-387" fmla="*/ 1026233 w 1435399"/>
              <a:gd name="connsiteY1-388" fmla="*/ 295275 h 1073944"/>
              <a:gd name="connsiteX2-389" fmla="*/ 956793 w 1435399"/>
              <a:gd name="connsiteY2-390" fmla="*/ 102394 h 1073944"/>
              <a:gd name="connsiteX3-391" fmla="*/ 606365 w 1435399"/>
              <a:gd name="connsiteY3-392" fmla="*/ 550069 h 1073944"/>
              <a:gd name="connsiteX4-393" fmla="*/ 0 w 1435399"/>
              <a:gd name="connsiteY4-394" fmla="*/ 409575 h 1073944"/>
              <a:gd name="connsiteX5-395" fmla="*/ 437681 w 1435399"/>
              <a:gd name="connsiteY5-396" fmla="*/ 1073944 h 1073944"/>
              <a:gd name="connsiteX6-397" fmla="*/ 1433809 w 1435399"/>
              <a:gd name="connsiteY6-398" fmla="*/ 1047749 h 1073944"/>
              <a:gd name="connsiteX7-399" fmla="*/ 1429555 w 1435399"/>
              <a:gd name="connsiteY7-400" fmla="*/ 0 h 1073944"/>
              <a:gd name="connsiteX0-401" fmla="*/ 1429555 w 1435399"/>
              <a:gd name="connsiteY0-402" fmla="*/ 0 h 1073944"/>
              <a:gd name="connsiteX1-403" fmla="*/ 1026233 w 1435399"/>
              <a:gd name="connsiteY1-404" fmla="*/ 295275 h 1073944"/>
              <a:gd name="connsiteX2-405" fmla="*/ 956793 w 1435399"/>
              <a:gd name="connsiteY2-406" fmla="*/ 102394 h 1073944"/>
              <a:gd name="connsiteX3-407" fmla="*/ 606365 w 1435399"/>
              <a:gd name="connsiteY3-408" fmla="*/ 550069 h 1073944"/>
              <a:gd name="connsiteX4-409" fmla="*/ 0 w 1435399"/>
              <a:gd name="connsiteY4-410" fmla="*/ 409575 h 1073944"/>
              <a:gd name="connsiteX5-411" fmla="*/ 437681 w 1435399"/>
              <a:gd name="connsiteY5-412" fmla="*/ 1073944 h 1073944"/>
              <a:gd name="connsiteX6-413" fmla="*/ 1433809 w 1435399"/>
              <a:gd name="connsiteY6-414" fmla="*/ 1047749 h 1073944"/>
              <a:gd name="connsiteX7-415" fmla="*/ 1429555 w 1435399"/>
              <a:gd name="connsiteY7-416" fmla="*/ 0 h 1073944"/>
            </a:gdLst>
            <a:ahLst/>
            <a:cxnLst>
              <a:cxn ang="0">
                <a:pos x="connsiteX0-401" y="connsiteY0-402"/>
              </a:cxn>
              <a:cxn ang="0">
                <a:pos x="connsiteX1-403" y="connsiteY1-404"/>
              </a:cxn>
              <a:cxn ang="0">
                <a:pos x="connsiteX2-405" y="connsiteY2-406"/>
              </a:cxn>
              <a:cxn ang="0">
                <a:pos x="connsiteX3-407" y="connsiteY3-408"/>
              </a:cxn>
              <a:cxn ang="0">
                <a:pos x="connsiteX4-409" y="connsiteY4-410"/>
              </a:cxn>
              <a:cxn ang="0">
                <a:pos x="connsiteX5-411" y="connsiteY5-412"/>
              </a:cxn>
              <a:cxn ang="0">
                <a:pos x="connsiteX6-413" y="connsiteY6-414"/>
              </a:cxn>
              <a:cxn ang="0">
                <a:pos x="connsiteX7-415" y="connsiteY7-416"/>
              </a:cxn>
            </a:cxnLst>
            <a:rect l="l" t="t" r="r" b="b"/>
            <a:pathLst>
              <a:path w="1435399" h="1073944">
                <a:moveTo>
                  <a:pt x="1429555" y="0"/>
                </a:moveTo>
                <a:cubicBezTo>
                  <a:pt x="1339067" y="47625"/>
                  <a:pt x="1105607" y="223838"/>
                  <a:pt x="1026233" y="295275"/>
                </a:cubicBezTo>
                <a:cubicBezTo>
                  <a:pt x="1013533" y="238125"/>
                  <a:pt x="990924" y="159544"/>
                  <a:pt x="956793" y="102394"/>
                </a:cubicBezTo>
                <a:cubicBezTo>
                  <a:pt x="889324" y="145257"/>
                  <a:pt x="695138" y="304799"/>
                  <a:pt x="606365" y="550069"/>
                </a:cubicBezTo>
                <a:cubicBezTo>
                  <a:pt x="471966" y="495301"/>
                  <a:pt x="105569" y="399256"/>
                  <a:pt x="0" y="409575"/>
                </a:cubicBezTo>
                <a:cubicBezTo>
                  <a:pt x="25825" y="596106"/>
                  <a:pt x="202477" y="946150"/>
                  <a:pt x="437681" y="1073944"/>
                </a:cubicBezTo>
                <a:lnTo>
                  <a:pt x="1433809" y="1047749"/>
                </a:lnTo>
                <a:cubicBezTo>
                  <a:pt x="1432221" y="709612"/>
                  <a:pt x="1440668" y="347662"/>
                  <a:pt x="1429555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 rot="20401737" flipH="1">
            <a:off x="9461415" y="4368335"/>
            <a:ext cx="2423398" cy="1402268"/>
            <a:chOff x="4391996" y="2365975"/>
            <a:chExt cx="1978494" cy="1144830"/>
          </a:xfrm>
        </p:grpSpPr>
        <p:sp>
          <p:nvSpPr>
            <p:cNvPr id="72" name="Freeform 5"/>
            <p:cNvSpPr/>
            <p:nvPr/>
          </p:nvSpPr>
          <p:spPr bwMode="auto">
            <a:xfrm flipV="1">
              <a:off x="4391996" y="2390015"/>
              <a:ext cx="1021084" cy="72599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5"/>
            <p:cNvSpPr/>
            <p:nvPr/>
          </p:nvSpPr>
          <p:spPr bwMode="auto">
            <a:xfrm rot="19947145" flipH="1" flipV="1">
              <a:off x="5525866" y="2486752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74" name="Freeform 5"/>
            <p:cNvSpPr/>
            <p:nvPr/>
          </p:nvSpPr>
          <p:spPr bwMode="auto">
            <a:xfrm rot="10800000" flipH="1" flipV="1">
              <a:off x="4423915" y="2864083"/>
              <a:ext cx="1273667" cy="6467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5"/>
            <p:cNvSpPr/>
            <p:nvPr/>
          </p:nvSpPr>
          <p:spPr bwMode="auto">
            <a:xfrm rot="5400000">
              <a:off x="5173515" y="2467068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5"/>
            <p:cNvSpPr/>
            <p:nvPr/>
          </p:nvSpPr>
          <p:spPr bwMode="auto">
            <a:xfrm rot="2155393" flipH="1" flipV="1">
              <a:off x="5545320" y="2975266"/>
              <a:ext cx="825170" cy="43340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 rot="1198789">
            <a:off x="317453" y="4334226"/>
            <a:ext cx="2423398" cy="1402268"/>
            <a:chOff x="4391996" y="2365975"/>
            <a:chExt cx="1978494" cy="1144830"/>
          </a:xfrm>
        </p:grpSpPr>
        <p:sp>
          <p:nvSpPr>
            <p:cNvPr id="78" name="Freeform 5"/>
            <p:cNvSpPr/>
            <p:nvPr/>
          </p:nvSpPr>
          <p:spPr bwMode="auto">
            <a:xfrm flipV="1">
              <a:off x="4391996" y="2390015"/>
              <a:ext cx="1021084" cy="72599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5"/>
            <p:cNvSpPr/>
            <p:nvPr/>
          </p:nvSpPr>
          <p:spPr bwMode="auto">
            <a:xfrm rot="19947145" flipH="1" flipV="1">
              <a:off x="5525866" y="2486752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80" name="Freeform 5"/>
            <p:cNvSpPr/>
            <p:nvPr/>
          </p:nvSpPr>
          <p:spPr bwMode="auto">
            <a:xfrm rot="10800000" flipH="1" flipV="1">
              <a:off x="4423915" y="2864083"/>
              <a:ext cx="1273667" cy="6467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5"/>
            <p:cNvSpPr/>
            <p:nvPr/>
          </p:nvSpPr>
          <p:spPr bwMode="auto">
            <a:xfrm rot="5400000">
              <a:off x="5173515" y="2467068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5"/>
            <p:cNvSpPr/>
            <p:nvPr/>
          </p:nvSpPr>
          <p:spPr bwMode="auto">
            <a:xfrm rot="2155393" flipH="1" flipV="1">
              <a:off x="5545320" y="2975266"/>
              <a:ext cx="825170" cy="43340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65413" y="5410200"/>
            <a:ext cx="6858000" cy="9144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D8F72-F274-42CE-B43C-598895B249BF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7A861-27AB-4ED7-A06C-F55FB44AA18E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  <p:sp>
        <p:nvSpPr>
          <p:cNvPr id="5" name="Freeform 4"/>
          <p:cNvSpPr/>
          <p:nvPr/>
        </p:nvSpPr>
        <p:spPr bwMode="auto">
          <a:xfrm>
            <a:off x="1169502" y="488128"/>
            <a:ext cx="9841398" cy="578307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-1" fmla="*/ 7175 w 10000"/>
              <a:gd name="connsiteY0-2" fmla="*/ 280 h 10000"/>
              <a:gd name="connsiteX1-3" fmla="*/ 6590 w 10000"/>
              <a:gd name="connsiteY1-4" fmla="*/ 308 h 10000"/>
              <a:gd name="connsiteX2-5" fmla="*/ 6102 w 10000"/>
              <a:gd name="connsiteY2-6" fmla="*/ 358 h 10000"/>
              <a:gd name="connsiteX3-7" fmla="*/ 5744 w 10000"/>
              <a:gd name="connsiteY3-8" fmla="*/ 274 h 10000"/>
              <a:gd name="connsiteX4-9" fmla="*/ 5345 w 10000"/>
              <a:gd name="connsiteY4-10" fmla="*/ 341 h 10000"/>
              <a:gd name="connsiteX5-11" fmla="*/ 4972 w 10000"/>
              <a:gd name="connsiteY5-12" fmla="*/ 285 h 10000"/>
              <a:gd name="connsiteX6-13" fmla="*/ 4511 w 10000"/>
              <a:gd name="connsiteY6-14" fmla="*/ 274 h 10000"/>
              <a:gd name="connsiteX7-15" fmla="*/ 4071 w 10000"/>
              <a:gd name="connsiteY7-16" fmla="*/ 392 h 10000"/>
              <a:gd name="connsiteX8-17" fmla="*/ 3717 w 10000"/>
              <a:gd name="connsiteY8-18" fmla="*/ 308 h 10000"/>
              <a:gd name="connsiteX9-19" fmla="*/ 3318 w 10000"/>
              <a:gd name="connsiteY9-20" fmla="*/ 370 h 10000"/>
              <a:gd name="connsiteX10-21" fmla="*/ 2942 w 10000"/>
              <a:gd name="connsiteY10-22" fmla="*/ 313 h 10000"/>
              <a:gd name="connsiteX11-23" fmla="*/ 2263 w 10000"/>
              <a:gd name="connsiteY11-24" fmla="*/ 290 h 10000"/>
              <a:gd name="connsiteX12-25" fmla="*/ 2252 w 10000"/>
              <a:gd name="connsiteY12-26" fmla="*/ 296 h 10000"/>
              <a:gd name="connsiteX13-27" fmla="*/ 1861 w 10000"/>
              <a:gd name="connsiteY13-28" fmla="*/ 370 h 10000"/>
              <a:gd name="connsiteX14-29" fmla="*/ 1485 w 10000"/>
              <a:gd name="connsiteY14-30" fmla="*/ 313 h 10000"/>
              <a:gd name="connsiteX15-31" fmla="*/ 1022 w 10000"/>
              <a:gd name="connsiteY15-32" fmla="*/ 301 h 10000"/>
              <a:gd name="connsiteX16-33" fmla="*/ 1022 w 10000"/>
              <a:gd name="connsiteY16-34" fmla="*/ 308 h 10000"/>
              <a:gd name="connsiteX17-35" fmla="*/ 999 w 10000"/>
              <a:gd name="connsiteY17-36" fmla="*/ 449 h 10000"/>
              <a:gd name="connsiteX18-37" fmla="*/ 661 w 10000"/>
              <a:gd name="connsiteY18-38" fmla="*/ 590 h 10000"/>
              <a:gd name="connsiteX19-39" fmla="*/ 501 w 10000"/>
              <a:gd name="connsiteY19-40" fmla="*/ 1265 h 10000"/>
              <a:gd name="connsiteX20-41" fmla="*/ 270 w 10000"/>
              <a:gd name="connsiteY20-42" fmla="*/ 2122 h 10000"/>
              <a:gd name="connsiteX21-43" fmla="*/ 221 w 10000"/>
              <a:gd name="connsiteY21-44" fmla="*/ 2594 h 10000"/>
              <a:gd name="connsiteX22-45" fmla="*/ 187 w 10000"/>
              <a:gd name="connsiteY22-46" fmla="*/ 3356 h 10000"/>
              <a:gd name="connsiteX23-47" fmla="*/ 146 w 10000"/>
              <a:gd name="connsiteY23-48" fmla="*/ 4020 h 10000"/>
              <a:gd name="connsiteX24-49" fmla="*/ 166 w 10000"/>
              <a:gd name="connsiteY24-50" fmla="*/ 5000 h 10000"/>
              <a:gd name="connsiteX25-51" fmla="*/ 215 w 10000"/>
              <a:gd name="connsiteY25-52" fmla="*/ 5795 h 10000"/>
              <a:gd name="connsiteX26-53" fmla="*/ 146 w 10000"/>
              <a:gd name="connsiteY26-54" fmla="*/ 6426 h 10000"/>
              <a:gd name="connsiteX27-55" fmla="*/ 184 w 10000"/>
              <a:gd name="connsiteY27-56" fmla="*/ 7096 h 10000"/>
              <a:gd name="connsiteX28-57" fmla="*/ 221 w 10000"/>
              <a:gd name="connsiteY28-58" fmla="*/ 7705 h 10000"/>
              <a:gd name="connsiteX29-59" fmla="*/ 318 w 10000"/>
              <a:gd name="connsiteY29-60" fmla="*/ 8431 h 10000"/>
              <a:gd name="connsiteX30-61" fmla="*/ 392 w 10000"/>
              <a:gd name="connsiteY30-62" fmla="*/ 8961 h 10000"/>
              <a:gd name="connsiteX31-63" fmla="*/ 564 w 10000"/>
              <a:gd name="connsiteY31-64" fmla="*/ 9356 h 10000"/>
              <a:gd name="connsiteX32-65" fmla="*/ 881 w 10000"/>
              <a:gd name="connsiteY32-66" fmla="*/ 9587 h 10000"/>
              <a:gd name="connsiteX33-67" fmla="*/ 1178 w 10000"/>
              <a:gd name="connsiteY33-68" fmla="*/ 9818 h 10000"/>
              <a:gd name="connsiteX34-69" fmla="*/ 1522 w 10000"/>
              <a:gd name="connsiteY34-70" fmla="*/ 9739 h 10000"/>
              <a:gd name="connsiteX35-71" fmla="*/ 1913 w 10000"/>
              <a:gd name="connsiteY35-72" fmla="*/ 9755 h 10000"/>
              <a:gd name="connsiteX36-73" fmla="*/ 2349 w 10000"/>
              <a:gd name="connsiteY36-74" fmla="*/ 9755 h 10000"/>
              <a:gd name="connsiteX37-75" fmla="*/ 2517 w 10000"/>
              <a:gd name="connsiteY37-76" fmla="*/ 9885 h 10000"/>
              <a:gd name="connsiteX38-77" fmla="*/ 2655 w 10000"/>
              <a:gd name="connsiteY38-78" fmla="*/ 9851 h 10000"/>
              <a:gd name="connsiteX39-79" fmla="*/ 2979 w 10000"/>
              <a:gd name="connsiteY39-80" fmla="*/ 9739 h 10000"/>
              <a:gd name="connsiteX40-81" fmla="*/ 3366 w 10000"/>
              <a:gd name="connsiteY40-82" fmla="*/ 9755 h 10000"/>
              <a:gd name="connsiteX41-83" fmla="*/ 3847 w 10000"/>
              <a:gd name="connsiteY41-84" fmla="*/ 9688 h 10000"/>
              <a:gd name="connsiteX42-85" fmla="*/ 4246 w 10000"/>
              <a:gd name="connsiteY42-86" fmla="*/ 9755 h 10000"/>
              <a:gd name="connsiteX43-87" fmla="*/ 4827 w 10000"/>
              <a:gd name="connsiteY43-88" fmla="*/ 9728 h 10000"/>
              <a:gd name="connsiteX44-89" fmla="*/ 5319 w 10000"/>
              <a:gd name="connsiteY44-90" fmla="*/ 9677 h 10000"/>
              <a:gd name="connsiteX45-91" fmla="*/ 5676 w 10000"/>
              <a:gd name="connsiteY45-92" fmla="*/ 9761 h 10000"/>
              <a:gd name="connsiteX46-93" fmla="*/ 6072 w 10000"/>
              <a:gd name="connsiteY46-94" fmla="*/ 9693 h 10000"/>
              <a:gd name="connsiteX47-95" fmla="*/ 6448 w 10000"/>
              <a:gd name="connsiteY47-96" fmla="*/ 9749 h 10000"/>
              <a:gd name="connsiteX48-97" fmla="*/ 6911 w 10000"/>
              <a:gd name="connsiteY48-98" fmla="*/ 9761 h 10000"/>
              <a:gd name="connsiteX49-99" fmla="*/ 7346 w 10000"/>
              <a:gd name="connsiteY49-100" fmla="*/ 9649 h 10000"/>
              <a:gd name="connsiteX50-101" fmla="*/ 7704 w 10000"/>
              <a:gd name="connsiteY50-102" fmla="*/ 9728 h 10000"/>
              <a:gd name="connsiteX51-103" fmla="*/ 8103 w 10000"/>
              <a:gd name="connsiteY51-104" fmla="*/ 9665 h 10000"/>
              <a:gd name="connsiteX52-105" fmla="*/ 8479 w 10000"/>
              <a:gd name="connsiteY52-106" fmla="*/ 9721 h 10000"/>
              <a:gd name="connsiteX53-107" fmla="*/ 8740 w 10000"/>
              <a:gd name="connsiteY53-108" fmla="*/ 9930 h 10000"/>
              <a:gd name="connsiteX54-109" fmla="*/ 8990 w 10000"/>
              <a:gd name="connsiteY54-110" fmla="*/ 9637 h 10000"/>
              <a:gd name="connsiteX55-111" fmla="*/ 9329 w 10000"/>
              <a:gd name="connsiteY55-112" fmla="*/ 9490 h 10000"/>
              <a:gd name="connsiteX56-113" fmla="*/ 9609 w 10000"/>
              <a:gd name="connsiteY56-114" fmla="*/ 8859 h 10000"/>
              <a:gd name="connsiteX57-115" fmla="*/ 9769 w 10000"/>
              <a:gd name="connsiteY57-116" fmla="*/ 8144 h 10000"/>
              <a:gd name="connsiteX58-117" fmla="*/ 9840 w 10000"/>
              <a:gd name="connsiteY58-118" fmla="*/ 7535 h 10000"/>
              <a:gd name="connsiteX59-119" fmla="*/ 9803 w 10000"/>
              <a:gd name="connsiteY59-120" fmla="*/ 6730 h 10000"/>
              <a:gd name="connsiteX60-121" fmla="*/ 9844 w 10000"/>
              <a:gd name="connsiteY60-122" fmla="*/ 6060 h 10000"/>
              <a:gd name="connsiteX61-123" fmla="*/ 9824 w 10000"/>
              <a:gd name="connsiteY61-124" fmla="*/ 5080 h 10000"/>
              <a:gd name="connsiteX62-125" fmla="*/ 9795 w 10000"/>
              <a:gd name="connsiteY62-126" fmla="*/ 4251 h 10000"/>
              <a:gd name="connsiteX63-127" fmla="*/ 9844 w 10000"/>
              <a:gd name="connsiteY63-128" fmla="*/ 3654 h 10000"/>
              <a:gd name="connsiteX64-129" fmla="*/ 9806 w 10000"/>
              <a:gd name="connsiteY64-130" fmla="*/ 2989 h 10000"/>
              <a:gd name="connsiteX65-131" fmla="*/ 9769 w 10000"/>
              <a:gd name="connsiteY65-132" fmla="*/ 2375 h 10000"/>
              <a:gd name="connsiteX66-133" fmla="*/ 9672 w 10000"/>
              <a:gd name="connsiteY66-134" fmla="*/ 1648 h 10000"/>
              <a:gd name="connsiteX67-135" fmla="*/ 9597 w 10000"/>
              <a:gd name="connsiteY67-136" fmla="*/ 1119 h 10000"/>
              <a:gd name="connsiteX68-137" fmla="*/ 9430 w 10000"/>
              <a:gd name="connsiteY68-138" fmla="*/ 724 h 10000"/>
              <a:gd name="connsiteX69-139" fmla="*/ 9117 w 10000"/>
              <a:gd name="connsiteY69-140" fmla="*/ 493 h 10000"/>
              <a:gd name="connsiteX70-141" fmla="*/ 9113 w 10000"/>
              <a:gd name="connsiteY70-142" fmla="*/ 488 h 10000"/>
              <a:gd name="connsiteX71-143" fmla="*/ 8807 w 10000"/>
              <a:gd name="connsiteY71-144" fmla="*/ 268 h 10000"/>
              <a:gd name="connsiteX72-145" fmla="*/ 8442 w 10000"/>
              <a:gd name="connsiteY72-146" fmla="*/ 296 h 10000"/>
              <a:gd name="connsiteX73-147" fmla="*/ 8051 w 10000"/>
              <a:gd name="connsiteY73-148" fmla="*/ 285 h 10000"/>
              <a:gd name="connsiteX74-149" fmla="*/ 7574 w 10000"/>
              <a:gd name="connsiteY74-150" fmla="*/ 347 h 10000"/>
              <a:gd name="connsiteX75-151" fmla="*/ 7175 w 10000"/>
              <a:gd name="connsiteY75-152" fmla="*/ 280 h 10000"/>
              <a:gd name="connsiteX0-153" fmla="*/ 7175 w 10000"/>
              <a:gd name="connsiteY0-154" fmla="*/ 280 h 10000"/>
              <a:gd name="connsiteX1-155" fmla="*/ 6590 w 10000"/>
              <a:gd name="connsiteY1-156" fmla="*/ 308 h 10000"/>
              <a:gd name="connsiteX2-157" fmla="*/ 6102 w 10000"/>
              <a:gd name="connsiteY2-158" fmla="*/ 358 h 10000"/>
              <a:gd name="connsiteX3-159" fmla="*/ 5744 w 10000"/>
              <a:gd name="connsiteY3-160" fmla="*/ 274 h 10000"/>
              <a:gd name="connsiteX4-161" fmla="*/ 5345 w 10000"/>
              <a:gd name="connsiteY4-162" fmla="*/ 341 h 10000"/>
              <a:gd name="connsiteX5-163" fmla="*/ 4972 w 10000"/>
              <a:gd name="connsiteY5-164" fmla="*/ 285 h 10000"/>
              <a:gd name="connsiteX6-165" fmla="*/ 4511 w 10000"/>
              <a:gd name="connsiteY6-166" fmla="*/ 274 h 10000"/>
              <a:gd name="connsiteX7-167" fmla="*/ 4071 w 10000"/>
              <a:gd name="connsiteY7-168" fmla="*/ 392 h 10000"/>
              <a:gd name="connsiteX8-169" fmla="*/ 3717 w 10000"/>
              <a:gd name="connsiteY8-170" fmla="*/ 308 h 10000"/>
              <a:gd name="connsiteX9-171" fmla="*/ 3318 w 10000"/>
              <a:gd name="connsiteY9-172" fmla="*/ 370 h 10000"/>
              <a:gd name="connsiteX10-173" fmla="*/ 2942 w 10000"/>
              <a:gd name="connsiteY10-174" fmla="*/ 313 h 10000"/>
              <a:gd name="connsiteX11-175" fmla="*/ 2263 w 10000"/>
              <a:gd name="connsiteY11-176" fmla="*/ 290 h 10000"/>
              <a:gd name="connsiteX12-177" fmla="*/ 2252 w 10000"/>
              <a:gd name="connsiteY12-178" fmla="*/ 296 h 10000"/>
              <a:gd name="connsiteX13-179" fmla="*/ 1861 w 10000"/>
              <a:gd name="connsiteY13-180" fmla="*/ 370 h 10000"/>
              <a:gd name="connsiteX14-181" fmla="*/ 1485 w 10000"/>
              <a:gd name="connsiteY14-182" fmla="*/ 313 h 10000"/>
              <a:gd name="connsiteX15-183" fmla="*/ 1022 w 10000"/>
              <a:gd name="connsiteY15-184" fmla="*/ 301 h 10000"/>
              <a:gd name="connsiteX16-185" fmla="*/ 1022 w 10000"/>
              <a:gd name="connsiteY16-186" fmla="*/ 308 h 10000"/>
              <a:gd name="connsiteX17-187" fmla="*/ 999 w 10000"/>
              <a:gd name="connsiteY17-188" fmla="*/ 449 h 10000"/>
              <a:gd name="connsiteX18-189" fmla="*/ 661 w 10000"/>
              <a:gd name="connsiteY18-190" fmla="*/ 590 h 10000"/>
              <a:gd name="connsiteX19-191" fmla="*/ 501 w 10000"/>
              <a:gd name="connsiteY19-192" fmla="*/ 1265 h 10000"/>
              <a:gd name="connsiteX20-193" fmla="*/ 270 w 10000"/>
              <a:gd name="connsiteY20-194" fmla="*/ 2122 h 10000"/>
              <a:gd name="connsiteX21-195" fmla="*/ 221 w 10000"/>
              <a:gd name="connsiteY21-196" fmla="*/ 2594 h 10000"/>
              <a:gd name="connsiteX22-197" fmla="*/ 187 w 10000"/>
              <a:gd name="connsiteY22-198" fmla="*/ 3356 h 10000"/>
              <a:gd name="connsiteX23-199" fmla="*/ 146 w 10000"/>
              <a:gd name="connsiteY23-200" fmla="*/ 4020 h 10000"/>
              <a:gd name="connsiteX24-201" fmla="*/ 166 w 10000"/>
              <a:gd name="connsiteY24-202" fmla="*/ 5000 h 10000"/>
              <a:gd name="connsiteX25-203" fmla="*/ 215 w 10000"/>
              <a:gd name="connsiteY25-204" fmla="*/ 5795 h 10000"/>
              <a:gd name="connsiteX26-205" fmla="*/ 146 w 10000"/>
              <a:gd name="connsiteY26-206" fmla="*/ 6426 h 10000"/>
              <a:gd name="connsiteX27-207" fmla="*/ 184 w 10000"/>
              <a:gd name="connsiteY27-208" fmla="*/ 7096 h 10000"/>
              <a:gd name="connsiteX28-209" fmla="*/ 221 w 10000"/>
              <a:gd name="connsiteY28-210" fmla="*/ 7705 h 10000"/>
              <a:gd name="connsiteX29-211" fmla="*/ 318 w 10000"/>
              <a:gd name="connsiteY29-212" fmla="*/ 8431 h 10000"/>
              <a:gd name="connsiteX30-213" fmla="*/ 392 w 10000"/>
              <a:gd name="connsiteY30-214" fmla="*/ 8961 h 10000"/>
              <a:gd name="connsiteX31-215" fmla="*/ 564 w 10000"/>
              <a:gd name="connsiteY31-216" fmla="*/ 9356 h 10000"/>
              <a:gd name="connsiteX32-217" fmla="*/ 881 w 10000"/>
              <a:gd name="connsiteY32-218" fmla="*/ 9587 h 10000"/>
              <a:gd name="connsiteX33-219" fmla="*/ 1178 w 10000"/>
              <a:gd name="connsiteY33-220" fmla="*/ 9818 h 10000"/>
              <a:gd name="connsiteX34-221" fmla="*/ 1522 w 10000"/>
              <a:gd name="connsiteY34-222" fmla="*/ 9739 h 10000"/>
              <a:gd name="connsiteX35-223" fmla="*/ 1913 w 10000"/>
              <a:gd name="connsiteY35-224" fmla="*/ 9755 h 10000"/>
              <a:gd name="connsiteX36-225" fmla="*/ 2349 w 10000"/>
              <a:gd name="connsiteY36-226" fmla="*/ 9755 h 10000"/>
              <a:gd name="connsiteX37-227" fmla="*/ 2517 w 10000"/>
              <a:gd name="connsiteY37-228" fmla="*/ 9885 h 10000"/>
              <a:gd name="connsiteX38-229" fmla="*/ 2655 w 10000"/>
              <a:gd name="connsiteY38-230" fmla="*/ 9851 h 10000"/>
              <a:gd name="connsiteX39-231" fmla="*/ 2979 w 10000"/>
              <a:gd name="connsiteY39-232" fmla="*/ 9739 h 10000"/>
              <a:gd name="connsiteX40-233" fmla="*/ 3366 w 10000"/>
              <a:gd name="connsiteY40-234" fmla="*/ 9755 h 10000"/>
              <a:gd name="connsiteX41-235" fmla="*/ 3847 w 10000"/>
              <a:gd name="connsiteY41-236" fmla="*/ 9688 h 10000"/>
              <a:gd name="connsiteX42-237" fmla="*/ 4246 w 10000"/>
              <a:gd name="connsiteY42-238" fmla="*/ 9755 h 10000"/>
              <a:gd name="connsiteX43-239" fmla="*/ 4827 w 10000"/>
              <a:gd name="connsiteY43-240" fmla="*/ 9728 h 10000"/>
              <a:gd name="connsiteX44-241" fmla="*/ 5319 w 10000"/>
              <a:gd name="connsiteY44-242" fmla="*/ 9677 h 10000"/>
              <a:gd name="connsiteX45-243" fmla="*/ 5676 w 10000"/>
              <a:gd name="connsiteY45-244" fmla="*/ 9761 h 10000"/>
              <a:gd name="connsiteX46-245" fmla="*/ 6072 w 10000"/>
              <a:gd name="connsiteY46-246" fmla="*/ 9693 h 10000"/>
              <a:gd name="connsiteX47-247" fmla="*/ 6448 w 10000"/>
              <a:gd name="connsiteY47-248" fmla="*/ 9749 h 10000"/>
              <a:gd name="connsiteX48-249" fmla="*/ 6911 w 10000"/>
              <a:gd name="connsiteY48-250" fmla="*/ 9761 h 10000"/>
              <a:gd name="connsiteX49-251" fmla="*/ 7346 w 10000"/>
              <a:gd name="connsiteY49-252" fmla="*/ 9649 h 10000"/>
              <a:gd name="connsiteX50-253" fmla="*/ 7704 w 10000"/>
              <a:gd name="connsiteY50-254" fmla="*/ 9728 h 10000"/>
              <a:gd name="connsiteX51-255" fmla="*/ 8103 w 10000"/>
              <a:gd name="connsiteY51-256" fmla="*/ 9665 h 10000"/>
              <a:gd name="connsiteX52-257" fmla="*/ 8479 w 10000"/>
              <a:gd name="connsiteY52-258" fmla="*/ 9721 h 10000"/>
              <a:gd name="connsiteX53-259" fmla="*/ 8740 w 10000"/>
              <a:gd name="connsiteY53-260" fmla="*/ 9930 h 10000"/>
              <a:gd name="connsiteX54-261" fmla="*/ 8990 w 10000"/>
              <a:gd name="connsiteY54-262" fmla="*/ 9637 h 10000"/>
              <a:gd name="connsiteX55-263" fmla="*/ 9329 w 10000"/>
              <a:gd name="connsiteY55-264" fmla="*/ 9490 h 10000"/>
              <a:gd name="connsiteX56-265" fmla="*/ 9609 w 10000"/>
              <a:gd name="connsiteY56-266" fmla="*/ 8859 h 10000"/>
              <a:gd name="connsiteX57-267" fmla="*/ 9769 w 10000"/>
              <a:gd name="connsiteY57-268" fmla="*/ 8144 h 10000"/>
              <a:gd name="connsiteX58-269" fmla="*/ 9840 w 10000"/>
              <a:gd name="connsiteY58-270" fmla="*/ 7535 h 10000"/>
              <a:gd name="connsiteX59-271" fmla="*/ 9803 w 10000"/>
              <a:gd name="connsiteY59-272" fmla="*/ 6730 h 10000"/>
              <a:gd name="connsiteX60-273" fmla="*/ 9844 w 10000"/>
              <a:gd name="connsiteY60-274" fmla="*/ 6060 h 10000"/>
              <a:gd name="connsiteX61-275" fmla="*/ 9824 w 10000"/>
              <a:gd name="connsiteY61-276" fmla="*/ 5080 h 10000"/>
              <a:gd name="connsiteX62-277" fmla="*/ 9795 w 10000"/>
              <a:gd name="connsiteY62-278" fmla="*/ 4251 h 10000"/>
              <a:gd name="connsiteX63-279" fmla="*/ 9844 w 10000"/>
              <a:gd name="connsiteY63-280" fmla="*/ 3654 h 10000"/>
              <a:gd name="connsiteX64-281" fmla="*/ 9806 w 10000"/>
              <a:gd name="connsiteY64-282" fmla="*/ 2989 h 10000"/>
              <a:gd name="connsiteX65-283" fmla="*/ 9769 w 10000"/>
              <a:gd name="connsiteY65-284" fmla="*/ 2375 h 10000"/>
              <a:gd name="connsiteX66-285" fmla="*/ 9672 w 10000"/>
              <a:gd name="connsiteY66-286" fmla="*/ 1648 h 10000"/>
              <a:gd name="connsiteX67-287" fmla="*/ 9597 w 10000"/>
              <a:gd name="connsiteY67-288" fmla="*/ 1119 h 10000"/>
              <a:gd name="connsiteX68-289" fmla="*/ 9430 w 10000"/>
              <a:gd name="connsiteY68-290" fmla="*/ 724 h 10000"/>
              <a:gd name="connsiteX69-291" fmla="*/ 9117 w 10000"/>
              <a:gd name="connsiteY69-292" fmla="*/ 493 h 10000"/>
              <a:gd name="connsiteX70-293" fmla="*/ 9113 w 10000"/>
              <a:gd name="connsiteY70-294" fmla="*/ 488 h 10000"/>
              <a:gd name="connsiteX71-295" fmla="*/ 8807 w 10000"/>
              <a:gd name="connsiteY71-296" fmla="*/ 268 h 10000"/>
              <a:gd name="connsiteX72-297" fmla="*/ 8442 w 10000"/>
              <a:gd name="connsiteY72-298" fmla="*/ 296 h 10000"/>
              <a:gd name="connsiteX73-299" fmla="*/ 8051 w 10000"/>
              <a:gd name="connsiteY73-300" fmla="*/ 285 h 10000"/>
              <a:gd name="connsiteX74-301" fmla="*/ 7574 w 10000"/>
              <a:gd name="connsiteY74-302" fmla="*/ 347 h 10000"/>
              <a:gd name="connsiteX75-303" fmla="*/ 7175 w 10000"/>
              <a:gd name="connsiteY75-304" fmla="*/ 280 h 10000"/>
              <a:gd name="connsiteX0-305" fmla="*/ 7175 w 10000"/>
              <a:gd name="connsiteY0-306" fmla="*/ 280 h 10000"/>
              <a:gd name="connsiteX1-307" fmla="*/ 6590 w 10000"/>
              <a:gd name="connsiteY1-308" fmla="*/ 308 h 10000"/>
              <a:gd name="connsiteX2-309" fmla="*/ 6102 w 10000"/>
              <a:gd name="connsiteY2-310" fmla="*/ 358 h 10000"/>
              <a:gd name="connsiteX3-311" fmla="*/ 5744 w 10000"/>
              <a:gd name="connsiteY3-312" fmla="*/ 274 h 10000"/>
              <a:gd name="connsiteX4-313" fmla="*/ 5345 w 10000"/>
              <a:gd name="connsiteY4-314" fmla="*/ 341 h 10000"/>
              <a:gd name="connsiteX5-315" fmla="*/ 4972 w 10000"/>
              <a:gd name="connsiteY5-316" fmla="*/ 285 h 10000"/>
              <a:gd name="connsiteX6-317" fmla="*/ 4511 w 10000"/>
              <a:gd name="connsiteY6-318" fmla="*/ 274 h 10000"/>
              <a:gd name="connsiteX7-319" fmla="*/ 4071 w 10000"/>
              <a:gd name="connsiteY7-320" fmla="*/ 392 h 10000"/>
              <a:gd name="connsiteX8-321" fmla="*/ 3717 w 10000"/>
              <a:gd name="connsiteY8-322" fmla="*/ 308 h 10000"/>
              <a:gd name="connsiteX9-323" fmla="*/ 3318 w 10000"/>
              <a:gd name="connsiteY9-324" fmla="*/ 370 h 10000"/>
              <a:gd name="connsiteX10-325" fmla="*/ 2942 w 10000"/>
              <a:gd name="connsiteY10-326" fmla="*/ 313 h 10000"/>
              <a:gd name="connsiteX11-327" fmla="*/ 2263 w 10000"/>
              <a:gd name="connsiteY11-328" fmla="*/ 290 h 10000"/>
              <a:gd name="connsiteX12-329" fmla="*/ 2252 w 10000"/>
              <a:gd name="connsiteY12-330" fmla="*/ 296 h 10000"/>
              <a:gd name="connsiteX13-331" fmla="*/ 1861 w 10000"/>
              <a:gd name="connsiteY13-332" fmla="*/ 370 h 10000"/>
              <a:gd name="connsiteX14-333" fmla="*/ 1485 w 10000"/>
              <a:gd name="connsiteY14-334" fmla="*/ 313 h 10000"/>
              <a:gd name="connsiteX15-335" fmla="*/ 1022 w 10000"/>
              <a:gd name="connsiteY15-336" fmla="*/ 301 h 10000"/>
              <a:gd name="connsiteX16-337" fmla="*/ 1022 w 10000"/>
              <a:gd name="connsiteY16-338" fmla="*/ 308 h 10000"/>
              <a:gd name="connsiteX17-339" fmla="*/ 999 w 10000"/>
              <a:gd name="connsiteY17-340" fmla="*/ 449 h 10000"/>
              <a:gd name="connsiteX18-341" fmla="*/ 661 w 10000"/>
              <a:gd name="connsiteY18-342" fmla="*/ 590 h 10000"/>
              <a:gd name="connsiteX19-343" fmla="*/ 501 w 10000"/>
              <a:gd name="connsiteY19-344" fmla="*/ 1265 h 10000"/>
              <a:gd name="connsiteX20-345" fmla="*/ 270 w 10000"/>
              <a:gd name="connsiteY20-346" fmla="*/ 2122 h 10000"/>
              <a:gd name="connsiteX21-347" fmla="*/ 221 w 10000"/>
              <a:gd name="connsiteY21-348" fmla="*/ 2594 h 10000"/>
              <a:gd name="connsiteX22-349" fmla="*/ 187 w 10000"/>
              <a:gd name="connsiteY22-350" fmla="*/ 3356 h 10000"/>
              <a:gd name="connsiteX23-351" fmla="*/ 146 w 10000"/>
              <a:gd name="connsiteY23-352" fmla="*/ 4020 h 10000"/>
              <a:gd name="connsiteX24-353" fmla="*/ 166 w 10000"/>
              <a:gd name="connsiteY24-354" fmla="*/ 5000 h 10000"/>
              <a:gd name="connsiteX25-355" fmla="*/ 215 w 10000"/>
              <a:gd name="connsiteY25-356" fmla="*/ 5795 h 10000"/>
              <a:gd name="connsiteX26-357" fmla="*/ 146 w 10000"/>
              <a:gd name="connsiteY26-358" fmla="*/ 6426 h 10000"/>
              <a:gd name="connsiteX27-359" fmla="*/ 184 w 10000"/>
              <a:gd name="connsiteY27-360" fmla="*/ 7096 h 10000"/>
              <a:gd name="connsiteX28-361" fmla="*/ 221 w 10000"/>
              <a:gd name="connsiteY28-362" fmla="*/ 7705 h 10000"/>
              <a:gd name="connsiteX29-363" fmla="*/ 318 w 10000"/>
              <a:gd name="connsiteY29-364" fmla="*/ 8431 h 10000"/>
              <a:gd name="connsiteX30-365" fmla="*/ 392 w 10000"/>
              <a:gd name="connsiteY30-366" fmla="*/ 8961 h 10000"/>
              <a:gd name="connsiteX31-367" fmla="*/ 564 w 10000"/>
              <a:gd name="connsiteY31-368" fmla="*/ 9356 h 10000"/>
              <a:gd name="connsiteX32-369" fmla="*/ 881 w 10000"/>
              <a:gd name="connsiteY32-370" fmla="*/ 9587 h 10000"/>
              <a:gd name="connsiteX33-371" fmla="*/ 1178 w 10000"/>
              <a:gd name="connsiteY33-372" fmla="*/ 9818 h 10000"/>
              <a:gd name="connsiteX34-373" fmla="*/ 1522 w 10000"/>
              <a:gd name="connsiteY34-374" fmla="*/ 9739 h 10000"/>
              <a:gd name="connsiteX35-375" fmla="*/ 1913 w 10000"/>
              <a:gd name="connsiteY35-376" fmla="*/ 9755 h 10000"/>
              <a:gd name="connsiteX36-377" fmla="*/ 2349 w 10000"/>
              <a:gd name="connsiteY36-378" fmla="*/ 9755 h 10000"/>
              <a:gd name="connsiteX37-379" fmla="*/ 2517 w 10000"/>
              <a:gd name="connsiteY37-380" fmla="*/ 9885 h 10000"/>
              <a:gd name="connsiteX38-381" fmla="*/ 2655 w 10000"/>
              <a:gd name="connsiteY38-382" fmla="*/ 9851 h 10000"/>
              <a:gd name="connsiteX39-383" fmla="*/ 2979 w 10000"/>
              <a:gd name="connsiteY39-384" fmla="*/ 9739 h 10000"/>
              <a:gd name="connsiteX40-385" fmla="*/ 3366 w 10000"/>
              <a:gd name="connsiteY40-386" fmla="*/ 9755 h 10000"/>
              <a:gd name="connsiteX41-387" fmla="*/ 3847 w 10000"/>
              <a:gd name="connsiteY41-388" fmla="*/ 9688 h 10000"/>
              <a:gd name="connsiteX42-389" fmla="*/ 4246 w 10000"/>
              <a:gd name="connsiteY42-390" fmla="*/ 9755 h 10000"/>
              <a:gd name="connsiteX43-391" fmla="*/ 4827 w 10000"/>
              <a:gd name="connsiteY43-392" fmla="*/ 9728 h 10000"/>
              <a:gd name="connsiteX44-393" fmla="*/ 5319 w 10000"/>
              <a:gd name="connsiteY44-394" fmla="*/ 9677 h 10000"/>
              <a:gd name="connsiteX45-395" fmla="*/ 5676 w 10000"/>
              <a:gd name="connsiteY45-396" fmla="*/ 9761 h 10000"/>
              <a:gd name="connsiteX46-397" fmla="*/ 6072 w 10000"/>
              <a:gd name="connsiteY46-398" fmla="*/ 9693 h 10000"/>
              <a:gd name="connsiteX47-399" fmla="*/ 6448 w 10000"/>
              <a:gd name="connsiteY47-400" fmla="*/ 9749 h 10000"/>
              <a:gd name="connsiteX48-401" fmla="*/ 6911 w 10000"/>
              <a:gd name="connsiteY48-402" fmla="*/ 9761 h 10000"/>
              <a:gd name="connsiteX49-403" fmla="*/ 7346 w 10000"/>
              <a:gd name="connsiteY49-404" fmla="*/ 9649 h 10000"/>
              <a:gd name="connsiteX50-405" fmla="*/ 7704 w 10000"/>
              <a:gd name="connsiteY50-406" fmla="*/ 9728 h 10000"/>
              <a:gd name="connsiteX51-407" fmla="*/ 8103 w 10000"/>
              <a:gd name="connsiteY51-408" fmla="*/ 9665 h 10000"/>
              <a:gd name="connsiteX52-409" fmla="*/ 8479 w 10000"/>
              <a:gd name="connsiteY52-410" fmla="*/ 9721 h 10000"/>
              <a:gd name="connsiteX53-411" fmla="*/ 8740 w 10000"/>
              <a:gd name="connsiteY53-412" fmla="*/ 9930 h 10000"/>
              <a:gd name="connsiteX54-413" fmla="*/ 8990 w 10000"/>
              <a:gd name="connsiteY54-414" fmla="*/ 9637 h 10000"/>
              <a:gd name="connsiteX55-415" fmla="*/ 9329 w 10000"/>
              <a:gd name="connsiteY55-416" fmla="*/ 9490 h 10000"/>
              <a:gd name="connsiteX56-417" fmla="*/ 9609 w 10000"/>
              <a:gd name="connsiteY56-418" fmla="*/ 8859 h 10000"/>
              <a:gd name="connsiteX57-419" fmla="*/ 9769 w 10000"/>
              <a:gd name="connsiteY57-420" fmla="*/ 8144 h 10000"/>
              <a:gd name="connsiteX58-421" fmla="*/ 9840 w 10000"/>
              <a:gd name="connsiteY58-422" fmla="*/ 7535 h 10000"/>
              <a:gd name="connsiteX59-423" fmla="*/ 9803 w 10000"/>
              <a:gd name="connsiteY59-424" fmla="*/ 6730 h 10000"/>
              <a:gd name="connsiteX60-425" fmla="*/ 9844 w 10000"/>
              <a:gd name="connsiteY60-426" fmla="*/ 6060 h 10000"/>
              <a:gd name="connsiteX61-427" fmla="*/ 9824 w 10000"/>
              <a:gd name="connsiteY61-428" fmla="*/ 5080 h 10000"/>
              <a:gd name="connsiteX62-429" fmla="*/ 9795 w 10000"/>
              <a:gd name="connsiteY62-430" fmla="*/ 4251 h 10000"/>
              <a:gd name="connsiteX63-431" fmla="*/ 9844 w 10000"/>
              <a:gd name="connsiteY63-432" fmla="*/ 3654 h 10000"/>
              <a:gd name="connsiteX64-433" fmla="*/ 9806 w 10000"/>
              <a:gd name="connsiteY64-434" fmla="*/ 2989 h 10000"/>
              <a:gd name="connsiteX65-435" fmla="*/ 9769 w 10000"/>
              <a:gd name="connsiteY65-436" fmla="*/ 2375 h 10000"/>
              <a:gd name="connsiteX66-437" fmla="*/ 9672 w 10000"/>
              <a:gd name="connsiteY66-438" fmla="*/ 1648 h 10000"/>
              <a:gd name="connsiteX67-439" fmla="*/ 9597 w 10000"/>
              <a:gd name="connsiteY67-440" fmla="*/ 1119 h 10000"/>
              <a:gd name="connsiteX68-441" fmla="*/ 9430 w 10000"/>
              <a:gd name="connsiteY68-442" fmla="*/ 724 h 10000"/>
              <a:gd name="connsiteX69-443" fmla="*/ 9117 w 10000"/>
              <a:gd name="connsiteY69-444" fmla="*/ 493 h 10000"/>
              <a:gd name="connsiteX70-445" fmla="*/ 9113 w 10000"/>
              <a:gd name="connsiteY70-446" fmla="*/ 488 h 10000"/>
              <a:gd name="connsiteX71-447" fmla="*/ 8807 w 10000"/>
              <a:gd name="connsiteY71-448" fmla="*/ 268 h 10000"/>
              <a:gd name="connsiteX72-449" fmla="*/ 8442 w 10000"/>
              <a:gd name="connsiteY72-450" fmla="*/ 296 h 10000"/>
              <a:gd name="connsiteX73-451" fmla="*/ 8051 w 10000"/>
              <a:gd name="connsiteY73-452" fmla="*/ 285 h 10000"/>
              <a:gd name="connsiteX74-453" fmla="*/ 7574 w 10000"/>
              <a:gd name="connsiteY74-454" fmla="*/ 347 h 10000"/>
              <a:gd name="connsiteX75-455" fmla="*/ 7175 w 10000"/>
              <a:gd name="connsiteY75-456" fmla="*/ 280 h 10000"/>
              <a:gd name="connsiteX0-457" fmla="*/ 7175 w 10000"/>
              <a:gd name="connsiteY0-458" fmla="*/ 280 h 10000"/>
              <a:gd name="connsiteX1-459" fmla="*/ 6590 w 10000"/>
              <a:gd name="connsiteY1-460" fmla="*/ 308 h 10000"/>
              <a:gd name="connsiteX2-461" fmla="*/ 6102 w 10000"/>
              <a:gd name="connsiteY2-462" fmla="*/ 358 h 10000"/>
              <a:gd name="connsiteX3-463" fmla="*/ 5744 w 10000"/>
              <a:gd name="connsiteY3-464" fmla="*/ 274 h 10000"/>
              <a:gd name="connsiteX4-465" fmla="*/ 5345 w 10000"/>
              <a:gd name="connsiteY4-466" fmla="*/ 341 h 10000"/>
              <a:gd name="connsiteX5-467" fmla="*/ 4972 w 10000"/>
              <a:gd name="connsiteY5-468" fmla="*/ 285 h 10000"/>
              <a:gd name="connsiteX6-469" fmla="*/ 4511 w 10000"/>
              <a:gd name="connsiteY6-470" fmla="*/ 274 h 10000"/>
              <a:gd name="connsiteX7-471" fmla="*/ 4071 w 10000"/>
              <a:gd name="connsiteY7-472" fmla="*/ 392 h 10000"/>
              <a:gd name="connsiteX8-473" fmla="*/ 3717 w 10000"/>
              <a:gd name="connsiteY8-474" fmla="*/ 308 h 10000"/>
              <a:gd name="connsiteX9-475" fmla="*/ 3318 w 10000"/>
              <a:gd name="connsiteY9-476" fmla="*/ 370 h 10000"/>
              <a:gd name="connsiteX10-477" fmla="*/ 2942 w 10000"/>
              <a:gd name="connsiteY10-478" fmla="*/ 313 h 10000"/>
              <a:gd name="connsiteX11-479" fmla="*/ 2263 w 10000"/>
              <a:gd name="connsiteY11-480" fmla="*/ 290 h 10000"/>
              <a:gd name="connsiteX12-481" fmla="*/ 2252 w 10000"/>
              <a:gd name="connsiteY12-482" fmla="*/ 296 h 10000"/>
              <a:gd name="connsiteX13-483" fmla="*/ 1861 w 10000"/>
              <a:gd name="connsiteY13-484" fmla="*/ 370 h 10000"/>
              <a:gd name="connsiteX14-485" fmla="*/ 1485 w 10000"/>
              <a:gd name="connsiteY14-486" fmla="*/ 313 h 10000"/>
              <a:gd name="connsiteX15-487" fmla="*/ 1022 w 10000"/>
              <a:gd name="connsiteY15-488" fmla="*/ 301 h 10000"/>
              <a:gd name="connsiteX16-489" fmla="*/ 1022 w 10000"/>
              <a:gd name="connsiteY16-490" fmla="*/ 308 h 10000"/>
              <a:gd name="connsiteX17-491" fmla="*/ 999 w 10000"/>
              <a:gd name="connsiteY17-492" fmla="*/ 449 h 10000"/>
              <a:gd name="connsiteX18-493" fmla="*/ 661 w 10000"/>
              <a:gd name="connsiteY18-494" fmla="*/ 590 h 10000"/>
              <a:gd name="connsiteX19-495" fmla="*/ 421 w 10000"/>
              <a:gd name="connsiteY19-496" fmla="*/ 1265 h 10000"/>
              <a:gd name="connsiteX20-497" fmla="*/ 270 w 10000"/>
              <a:gd name="connsiteY20-498" fmla="*/ 2122 h 10000"/>
              <a:gd name="connsiteX21-499" fmla="*/ 221 w 10000"/>
              <a:gd name="connsiteY21-500" fmla="*/ 2594 h 10000"/>
              <a:gd name="connsiteX22-501" fmla="*/ 187 w 10000"/>
              <a:gd name="connsiteY22-502" fmla="*/ 3356 h 10000"/>
              <a:gd name="connsiteX23-503" fmla="*/ 146 w 10000"/>
              <a:gd name="connsiteY23-504" fmla="*/ 4020 h 10000"/>
              <a:gd name="connsiteX24-505" fmla="*/ 166 w 10000"/>
              <a:gd name="connsiteY24-506" fmla="*/ 5000 h 10000"/>
              <a:gd name="connsiteX25-507" fmla="*/ 215 w 10000"/>
              <a:gd name="connsiteY25-508" fmla="*/ 5795 h 10000"/>
              <a:gd name="connsiteX26-509" fmla="*/ 146 w 10000"/>
              <a:gd name="connsiteY26-510" fmla="*/ 6426 h 10000"/>
              <a:gd name="connsiteX27-511" fmla="*/ 184 w 10000"/>
              <a:gd name="connsiteY27-512" fmla="*/ 7096 h 10000"/>
              <a:gd name="connsiteX28-513" fmla="*/ 221 w 10000"/>
              <a:gd name="connsiteY28-514" fmla="*/ 7705 h 10000"/>
              <a:gd name="connsiteX29-515" fmla="*/ 318 w 10000"/>
              <a:gd name="connsiteY29-516" fmla="*/ 8431 h 10000"/>
              <a:gd name="connsiteX30-517" fmla="*/ 392 w 10000"/>
              <a:gd name="connsiteY30-518" fmla="*/ 8961 h 10000"/>
              <a:gd name="connsiteX31-519" fmla="*/ 564 w 10000"/>
              <a:gd name="connsiteY31-520" fmla="*/ 9356 h 10000"/>
              <a:gd name="connsiteX32-521" fmla="*/ 881 w 10000"/>
              <a:gd name="connsiteY32-522" fmla="*/ 9587 h 10000"/>
              <a:gd name="connsiteX33-523" fmla="*/ 1178 w 10000"/>
              <a:gd name="connsiteY33-524" fmla="*/ 9818 h 10000"/>
              <a:gd name="connsiteX34-525" fmla="*/ 1522 w 10000"/>
              <a:gd name="connsiteY34-526" fmla="*/ 9739 h 10000"/>
              <a:gd name="connsiteX35-527" fmla="*/ 1913 w 10000"/>
              <a:gd name="connsiteY35-528" fmla="*/ 9755 h 10000"/>
              <a:gd name="connsiteX36-529" fmla="*/ 2349 w 10000"/>
              <a:gd name="connsiteY36-530" fmla="*/ 9755 h 10000"/>
              <a:gd name="connsiteX37-531" fmla="*/ 2517 w 10000"/>
              <a:gd name="connsiteY37-532" fmla="*/ 9885 h 10000"/>
              <a:gd name="connsiteX38-533" fmla="*/ 2655 w 10000"/>
              <a:gd name="connsiteY38-534" fmla="*/ 9851 h 10000"/>
              <a:gd name="connsiteX39-535" fmla="*/ 2979 w 10000"/>
              <a:gd name="connsiteY39-536" fmla="*/ 9739 h 10000"/>
              <a:gd name="connsiteX40-537" fmla="*/ 3366 w 10000"/>
              <a:gd name="connsiteY40-538" fmla="*/ 9755 h 10000"/>
              <a:gd name="connsiteX41-539" fmla="*/ 3847 w 10000"/>
              <a:gd name="connsiteY41-540" fmla="*/ 9688 h 10000"/>
              <a:gd name="connsiteX42-541" fmla="*/ 4246 w 10000"/>
              <a:gd name="connsiteY42-542" fmla="*/ 9755 h 10000"/>
              <a:gd name="connsiteX43-543" fmla="*/ 4827 w 10000"/>
              <a:gd name="connsiteY43-544" fmla="*/ 9728 h 10000"/>
              <a:gd name="connsiteX44-545" fmla="*/ 5319 w 10000"/>
              <a:gd name="connsiteY44-546" fmla="*/ 9677 h 10000"/>
              <a:gd name="connsiteX45-547" fmla="*/ 5676 w 10000"/>
              <a:gd name="connsiteY45-548" fmla="*/ 9761 h 10000"/>
              <a:gd name="connsiteX46-549" fmla="*/ 6072 w 10000"/>
              <a:gd name="connsiteY46-550" fmla="*/ 9693 h 10000"/>
              <a:gd name="connsiteX47-551" fmla="*/ 6448 w 10000"/>
              <a:gd name="connsiteY47-552" fmla="*/ 9749 h 10000"/>
              <a:gd name="connsiteX48-553" fmla="*/ 6911 w 10000"/>
              <a:gd name="connsiteY48-554" fmla="*/ 9761 h 10000"/>
              <a:gd name="connsiteX49-555" fmla="*/ 7346 w 10000"/>
              <a:gd name="connsiteY49-556" fmla="*/ 9649 h 10000"/>
              <a:gd name="connsiteX50-557" fmla="*/ 7704 w 10000"/>
              <a:gd name="connsiteY50-558" fmla="*/ 9728 h 10000"/>
              <a:gd name="connsiteX51-559" fmla="*/ 8103 w 10000"/>
              <a:gd name="connsiteY51-560" fmla="*/ 9665 h 10000"/>
              <a:gd name="connsiteX52-561" fmla="*/ 8479 w 10000"/>
              <a:gd name="connsiteY52-562" fmla="*/ 9721 h 10000"/>
              <a:gd name="connsiteX53-563" fmla="*/ 8740 w 10000"/>
              <a:gd name="connsiteY53-564" fmla="*/ 9930 h 10000"/>
              <a:gd name="connsiteX54-565" fmla="*/ 8990 w 10000"/>
              <a:gd name="connsiteY54-566" fmla="*/ 9637 h 10000"/>
              <a:gd name="connsiteX55-567" fmla="*/ 9329 w 10000"/>
              <a:gd name="connsiteY55-568" fmla="*/ 9490 h 10000"/>
              <a:gd name="connsiteX56-569" fmla="*/ 9609 w 10000"/>
              <a:gd name="connsiteY56-570" fmla="*/ 8859 h 10000"/>
              <a:gd name="connsiteX57-571" fmla="*/ 9769 w 10000"/>
              <a:gd name="connsiteY57-572" fmla="*/ 8144 h 10000"/>
              <a:gd name="connsiteX58-573" fmla="*/ 9840 w 10000"/>
              <a:gd name="connsiteY58-574" fmla="*/ 7535 h 10000"/>
              <a:gd name="connsiteX59-575" fmla="*/ 9803 w 10000"/>
              <a:gd name="connsiteY59-576" fmla="*/ 6730 h 10000"/>
              <a:gd name="connsiteX60-577" fmla="*/ 9844 w 10000"/>
              <a:gd name="connsiteY60-578" fmla="*/ 6060 h 10000"/>
              <a:gd name="connsiteX61-579" fmla="*/ 9824 w 10000"/>
              <a:gd name="connsiteY61-580" fmla="*/ 5080 h 10000"/>
              <a:gd name="connsiteX62-581" fmla="*/ 9795 w 10000"/>
              <a:gd name="connsiteY62-582" fmla="*/ 4251 h 10000"/>
              <a:gd name="connsiteX63-583" fmla="*/ 9844 w 10000"/>
              <a:gd name="connsiteY63-584" fmla="*/ 3654 h 10000"/>
              <a:gd name="connsiteX64-585" fmla="*/ 9806 w 10000"/>
              <a:gd name="connsiteY64-586" fmla="*/ 2989 h 10000"/>
              <a:gd name="connsiteX65-587" fmla="*/ 9769 w 10000"/>
              <a:gd name="connsiteY65-588" fmla="*/ 2375 h 10000"/>
              <a:gd name="connsiteX66-589" fmla="*/ 9672 w 10000"/>
              <a:gd name="connsiteY66-590" fmla="*/ 1648 h 10000"/>
              <a:gd name="connsiteX67-591" fmla="*/ 9597 w 10000"/>
              <a:gd name="connsiteY67-592" fmla="*/ 1119 h 10000"/>
              <a:gd name="connsiteX68-593" fmla="*/ 9430 w 10000"/>
              <a:gd name="connsiteY68-594" fmla="*/ 724 h 10000"/>
              <a:gd name="connsiteX69-595" fmla="*/ 9117 w 10000"/>
              <a:gd name="connsiteY69-596" fmla="*/ 493 h 10000"/>
              <a:gd name="connsiteX70-597" fmla="*/ 9113 w 10000"/>
              <a:gd name="connsiteY70-598" fmla="*/ 488 h 10000"/>
              <a:gd name="connsiteX71-599" fmla="*/ 8807 w 10000"/>
              <a:gd name="connsiteY71-600" fmla="*/ 268 h 10000"/>
              <a:gd name="connsiteX72-601" fmla="*/ 8442 w 10000"/>
              <a:gd name="connsiteY72-602" fmla="*/ 296 h 10000"/>
              <a:gd name="connsiteX73-603" fmla="*/ 8051 w 10000"/>
              <a:gd name="connsiteY73-604" fmla="*/ 285 h 10000"/>
              <a:gd name="connsiteX74-605" fmla="*/ 7574 w 10000"/>
              <a:gd name="connsiteY74-606" fmla="*/ 347 h 10000"/>
              <a:gd name="connsiteX75-607" fmla="*/ 7175 w 10000"/>
              <a:gd name="connsiteY75-608" fmla="*/ 280 h 10000"/>
              <a:gd name="connsiteX0-609" fmla="*/ 7175 w 10000"/>
              <a:gd name="connsiteY0-610" fmla="*/ 280 h 10000"/>
              <a:gd name="connsiteX1-611" fmla="*/ 6590 w 10000"/>
              <a:gd name="connsiteY1-612" fmla="*/ 308 h 10000"/>
              <a:gd name="connsiteX2-613" fmla="*/ 6102 w 10000"/>
              <a:gd name="connsiteY2-614" fmla="*/ 358 h 10000"/>
              <a:gd name="connsiteX3-615" fmla="*/ 5744 w 10000"/>
              <a:gd name="connsiteY3-616" fmla="*/ 274 h 10000"/>
              <a:gd name="connsiteX4-617" fmla="*/ 5345 w 10000"/>
              <a:gd name="connsiteY4-618" fmla="*/ 341 h 10000"/>
              <a:gd name="connsiteX5-619" fmla="*/ 4972 w 10000"/>
              <a:gd name="connsiteY5-620" fmla="*/ 285 h 10000"/>
              <a:gd name="connsiteX6-621" fmla="*/ 4511 w 10000"/>
              <a:gd name="connsiteY6-622" fmla="*/ 274 h 10000"/>
              <a:gd name="connsiteX7-623" fmla="*/ 4071 w 10000"/>
              <a:gd name="connsiteY7-624" fmla="*/ 392 h 10000"/>
              <a:gd name="connsiteX8-625" fmla="*/ 3717 w 10000"/>
              <a:gd name="connsiteY8-626" fmla="*/ 308 h 10000"/>
              <a:gd name="connsiteX9-627" fmla="*/ 3318 w 10000"/>
              <a:gd name="connsiteY9-628" fmla="*/ 370 h 10000"/>
              <a:gd name="connsiteX10-629" fmla="*/ 2942 w 10000"/>
              <a:gd name="connsiteY10-630" fmla="*/ 313 h 10000"/>
              <a:gd name="connsiteX11-631" fmla="*/ 2263 w 10000"/>
              <a:gd name="connsiteY11-632" fmla="*/ 290 h 10000"/>
              <a:gd name="connsiteX12-633" fmla="*/ 2252 w 10000"/>
              <a:gd name="connsiteY12-634" fmla="*/ 296 h 10000"/>
              <a:gd name="connsiteX13-635" fmla="*/ 1861 w 10000"/>
              <a:gd name="connsiteY13-636" fmla="*/ 370 h 10000"/>
              <a:gd name="connsiteX14-637" fmla="*/ 1485 w 10000"/>
              <a:gd name="connsiteY14-638" fmla="*/ 313 h 10000"/>
              <a:gd name="connsiteX15-639" fmla="*/ 1022 w 10000"/>
              <a:gd name="connsiteY15-640" fmla="*/ 301 h 10000"/>
              <a:gd name="connsiteX16-641" fmla="*/ 1022 w 10000"/>
              <a:gd name="connsiteY16-642" fmla="*/ 308 h 10000"/>
              <a:gd name="connsiteX17-643" fmla="*/ 999 w 10000"/>
              <a:gd name="connsiteY17-644" fmla="*/ 449 h 10000"/>
              <a:gd name="connsiteX18-645" fmla="*/ 661 w 10000"/>
              <a:gd name="connsiteY18-646" fmla="*/ 590 h 10000"/>
              <a:gd name="connsiteX19-647" fmla="*/ 421 w 10000"/>
              <a:gd name="connsiteY19-648" fmla="*/ 1265 h 10000"/>
              <a:gd name="connsiteX20-649" fmla="*/ 270 w 10000"/>
              <a:gd name="connsiteY20-650" fmla="*/ 2122 h 10000"/>
              <a:gd name="connsiteX21-651" fmla="*/ 221 w 10000"/>
              <a:gd name="connsiteY21-652" fmla="*/ 2594 h 10000"/>
              <a:gd name="connsiteX22-653" fmla="*/ 187 w 10000"/>
              <a:gd name="connsiteY22-654" fmla="*/ 3356 h 10000"/>
              <a:gd name="connsiteX23-655" fmla="*/ 146 w 10000"/>
              <a:gd name="connsiteY23-656" fmla="*/ 4020 h 10000"/>
              <a:gd name="connsiteX24-657" fmla="*/ 166 w 10000"/>
              <a:gd name="connsiteY24-658" fmla="*/ 5000 h 10000"/>
              <a:gd name="connsiteX25-659" fmla="*/ 215 w 10000"/>
              <a:gd name="connsiteY25-660" fmla="*/ 5795 h 10000"/>
              <a:gd name="connsiteX26-661" fmla="*/ 146 w 10000"/>
              <a:gd name="connsiteY26-662" fmla="*/ 6426 h 10000"/>
              <a:gd name="connsiteX27-663" fmla="*/ 184 w 10000"/>
              <a:gd name="connsiteY27-664" fmla="*/ 7096 h 10000"/>
              <a:gd name="connsiteX28-665" fmla="*/ 221 w 10000"/>
              <a:gd name="connsiteY28-666" fmla="*/ 7705 h 10000"/>
              <a:gd name="connsiteX29-667" fmla="*/ 318 w 10000"/>
              <a:gd name="connsiteY29-668" fmla="*/ 8431 h 10000"/>
              <a:gd name="connsiteX30-669" fmla="*/ 392 w 10000"/>
              <a:gd name="connsiteY30-670" fmla="*/ 8961 h 10000"/>
              <a:gd name="connsiteX31-671" fmla="*/ 564 w 10000"/>
              <a:gd name="connsiteY31-672" fmla="*/ 9356 h 10000"/>
              <a:gd name="connsiteX32-673" fmla="*/ 881 w 10000"/>
              <a:gd name="connsiteY32-674" fmla="*/ 9587 h 10000"/>
              <a:gd name="connsiteX33-675" fmla="*/ 1178 w 10000"/>
              <a:gd name="connsiteY33-676" fmla="*/ 9818 h 10000"/>
              <a:gd name="connsiteX34-677" fmla="*/ 1522 w 10000"/>
              <a:gd name="connsiteY34-678" fmla="*/ 9739 h 10000"/>
              <a:gd name="connsiteX35-679" fmla="*/ 1913 w 10000"/>
              <a:gd name="connsiteY35-680" fmla="*/ 9755 h 10000"/>
              <a:gd name="connsiteX36-681" fmla="*/ 2349 w 10000"/>
              <a:gd name="connsiteY36-682" fmla="*/ 9755 h 10000"/>
              <a:gd name="connsiteX37-683" fmla="*/ 2517 w 10000"/>
              <a:gd name="connsiteY37-684" fmla="*/ 9885 h 10000"/>
              <a:gd name="connsiteX38-685" fmla="*/ 2655 w 10000"/>
              <a:gd name="connsiteY38-686" fmla="*/ 9851 h 10000"/>
              <a:gd name="connsiteX39-687" fmla="*/ 2979 w 10000"/>
              <a:gd name="connsiteY39-688" fmla="*/ 9739 h 10000"/>
              <a:gd name="connsiteX40-689" fmla="*/ 3366 w 10000"/>
              <a:gd name="connsiteY40-690" fmla="*/ 9755 h 10000"/>
              <a:gd name="connsiteX41-691" fmla="*/ 3847 w 10000"/>
              <a:gd name="connsiteY41-692" fmla="*/ 9688 h 10000"/>
              <a:gd name="connsiteX42-693" fmla="*/ 4246 w 10000"/>
              <a:gd name="connsiteY42-694" fmla="*/ 9755 h 10000"/>
              <a:gd name="connsiteX43-695" fmla="*/ 4827 w 10000"/>
              <a:gd name="connsiteY43-696" fmla="*/ 9728 h 10000"/>
              <a:gd name="connsiteX44-697" fmla="*/ 5319 w 10000"/>
              <a:gd name="connsiteY44-698" fmla="*/ 9677 h 10000"/>
              <a:gd name="connsiteX45-699" fmla="*/ 5676 w 10000"/>
              <a:gd name="connsiteY45-700" fmla="*/ 9761 h 10000"/>
              <a:gd name="connsiteX46-701" fmla="*/ 6072 w 10000"/>
              <a:gd name="connsiteY46-702" fmla="*/ 9693 h 10000"/>
              <a:gd name="connsiteX47-703" fmla="*/ 6448 w 10000"/>
              <a:gd name="connsiteY47-704" fmla="*/ 9749 h 10000"/>
              <a:gd name="connsiteX48-705" fmla="*/ 6911 w 10000"/>
              <a:gd name="connsiteY48-706" fmla="*/ 9761 h 10000"/>
              <a:gd name="connsiteX49-707" fmla="*/ 7346 w 10000"/>
              <a:gd name="connsiteY49-708" fmla="*/ 9649 h 10000"/>
              <a:gd name="connsiteX50-709" fmla="*/ 7704 w 10000"/>
              <a:gd name="connsiteY50-710" fmla="*/ 9728 h 10000"/>
              <a:gd name="connsiteX51-711" fmla="*/ 8103 w 10000"/>
              <a:gd name="connsiteY51-712" fmla="*/ 9665 h 10000"/>
              <a:gd name="connsiteX52-713" fmla="*/ 8479 w 10000"/>
              <a:gd name="connsiteY52-714" fmla="*/ 9721 h 10000"/>
              <a:gd name="connsiteX53-715" fmla="*/ 8740 w 10000"/>
              <a:gd name="connsiteY53-716" fmla="*/ 9930 h 10000"/>
              <a:gd name="connsiteX54-717" fmla="*/ 8990 w 10000"/>
              <a:gd name="connsiteY54-718" fmla="*/ 9637 h 10000"/>
              <a:gd name="connsiteX55-719" fmla="*/ 9329 w 10000"/>
              <a:gd name="connsiteY55-720" fmla="*/ 9490 h 10000"/>
              <a:gd name="connsiteX56-721" fmla="*/ 9609 w 10000"/>
              <a:gd name="connsiteY56-722" fmla="*/ 8859 h 10000"/>
              <a:gd name="connsiteX57-723" fmla="*/ 9769 w 10000"/>
              <a:gd name="connsiteY57-724" fmla="*/ 8144 h 10000"/>
              <a:gd name="connsiteX58-725" fmla="*/ 9840 w 10000"/>
              <a:gd name="connsiteY58-726" fmla="*/ 7535 h 10000"/>
              <a:gd name="connsiteX59-727" fmla="*/ 9803 w 10000"/>
              <a:gd name="connsiteY59-728" fmla="*/ 6730 h 10000"/>
              <a:gd name="connsiteX60-729" fmla="*/ 9844 w 10000"/>
              <a:gd name="connsiteY60-730" fmla="*/ 6060 h 10000"/>
              <a:gd name="connsiteX61-731" fmla="*/ 9824 w 10000"/>
              <a:gd name="connsiteY61-732" fmla="*/ 5080 h 10000"/>
              <a:gd name="connsiteX62-733" fmla="*/ 9795 w 10000"/>
              <a:gd name="connsiteY62-734" fmla="*/ 4251 h 10000"/>
              <a:gd name="connsiteX63-735" fmla="*/ 9844 w 10000"/>
              <a:gd name="connsiteY63-736" fmla="*/ 3654 h 10000"/>
              <a:gd name="connsiteX64-737" fmla="*/ 9806 w 10000"/>
              <a:gd name="connsiteY64-738" fmla="*/ 2989 h 10000"/>
              <a:gd name="connsiteX65-739" fmla="*/ 9769 w 10000"/>
              <a:gd name="connsiteY65-740" fmla="*/ 2375 h 10000"/>
              <a:gd name="connsiteX66-741" fmla="*/ 9672 w 10000"/>
              <a:gd name="connsiteY66-742" fmla="*/ 1648 h 10000"/>
              <a:gd name="connsiteX67-743" fmla="*/ 9597 w 10000"/>
              <a:gd name="connsiteY67-744" fmla="*/ 1119 h 10000"/>
              <a:gd name="connsiteX68-745" fmla="*/ 9430 w 10000"/>
              <a:gd name="connsiteY68-746" fmla="*/ 724 h 10000"/>
              <a:gd name="connsiteX69-747" fmla="*/ 9117 w 10000"/>
              <a:gd name="connsiteY69-748" fmla="*/ 493 h 10000"/>
              <a:gd name="connsiteX70-749" fmla="*/ 9113 w 10000"/>
              <a:gd name="connsiteY70-750" fmla="*/ 488 h 10000"/>
              <a:gd name="connsiteX71-751" fmla="*/ 8807 w 10000"/>
              <a:gd name="connsiteY71-752" fmla="*/ 268 h 10000"/>
              <a:gd name="connsiteX72-753" fmla="*/ 8442 w 10000"/>
              <a:gd name="connsiteY72-754" fmla="*/ 296 h 10000"/>
              <a:gd name="connsiteX73-755" fmla="*/ 8051 w 10000"/>
              <a:gd name="connsiteY73-756" fmla="*/ 285 h 10000"/>
              <a:gd name="connsiteX74-757" fmla="*/ 7574 w 10000"/>
              <a:gd name="connsiteY74-758" fmla="*/ 347 h 10000"/>
              <a:gd name="connsiteX75-759" fmla="*/ 7175 w 10000"/>
              <a:gd name="connsiteY75-760" fmla="*/ 280 h 10000"/>
              <a:gd name="connsiteX0-761" fmla="*/ 7175 w 10000"/>
              <a:gd name="connsiteY0-762" fmla="*/ 280 h 10000"/>
              <a:gd name="connsiteX1-763" fmla="*/ 6590 w 10000"/>
              <a:gd name="connsiteY1-764" fmla="*/ 308 h 10000"/>
              <a:gd name="connsiteX2-765" fmla="*/ 6102 w 10000"/>
              <a:gd name="connsiteY2-766" fmla="*/ 358 h 10000"/>
              <a:gd name="connsiteX3-767" fmla="*/ 5744 w 10000"/>
              <a:gd name="connsiteY3-768" fmla="*/ 274 h 10000"/>
              <a:gd name="connsiteX4-769" fmla="*/ 5345 w 10000"/>
              <a:gd name="connsiteY4-770" fmla="*/ 341 h 10000"/>
              <a:gd name="connsiteX5-771" fmla="*/ 4972 w 10000"/>
              <a:gd name="connsiteY5-772" fmla="*/ 285 h 10000"/>
              <a:gd name="connsiteX6-773" fmla="*/ 4511 w 10000"/>
              <a:gd name="connsiteY6-774" fmla="*/ 274 h 10000"/>
              <a:gd name="connsiteX7-775" fmla="*/ 4071 w 10000"/>
              <a:gd name="connsiteY7-776" fmla="*/ 392 h 10000"/>
              <a:gd name="connsiteX8-777" fmla="*/ 3717 w 10000"/>
              <a:gd name="connsiteY8-778" fmla="*/ 308 h 10000"/>
              <a:gd name="connsiteX9-779" fmla="*/ 3318 w 10000"/>
              <a:gd name="connsiteY9-780" fmla="*/ 370 h 10000"/>
              <a:gd name="connsiteX10-781" fmla="*/ 2942 w 10000"/>
              <a:gd name="connsiteY10-782" fmla="*/ 313 h 10000"/>
              <a:gd name="connsiteX11-783" fmla="*/ 2263 w 10000"/>
              <a:gd name="connsiteY11-784" fmla="*/ 290 h 10000"/>
              <a:gd name="connsiteX12-785" fmla="*/ 2252 w 10000"/>
              <a:gd name="connsiteY12-786" fmla="*/ 296 h 10000"/>
              <a:gd name="connsiteX13-787" fmla="*/ 1871 w 10000"/>
              <a:gd name="connsiteY13-788" fmla="*/ 218 h 10000"/>
              <a:gd name="connsiteX14-789" fmla="*/ 1485 w 10000"/>
              <a:gd name="connsiteY14-790" fmla="*/ 313 h 10000"/>
              <a:gd name="connsiteX15-791" fmla="*/ 1022 w 10000"/>
              <a:gd name="connsiteY15-792" fmla="*/ 301 h 10000"/>
              <a:gd name="connsiteX16-793" fmla="*/ 1022 w 10000"/>
              <a:gd name="connsiteY16-794" fmla="*/ 308 h 10000"/>
              <a:gd name="connsiteX17-795" fmla="*/ 999 w 10000"/>
              <a:gd name="connsiteY17-796" fmla="*/ 449 h 10000"/>
              <a:gd name="connsiteX18-797" fmla="*/ 661 w 10000"/>
              <a:gd name="connsiteY18-798" fmla="*/ 590 h 10000"/>
              <a:gd name="connsiteX19-799" fmla="*/ 421 w 10000"/>
              <a:gd name="connsiteY19-800" fmla="*/ 1265 h 10000"/>
              <a:gd name="connsiteX20-801" fmla="*/ 270 w 10000"/>
              <a:gd name="connsiteY20-802" fmla="*/ 2122 h 10000"/>
              <a:gd name="connsiteX21-803" fmla="*/ 221 w 10000"/>
              <a:gd name="connsiteY21-804" fmla="*/ 2594 h 10000"/>
              <a:gd name="connsiteX22-805" fmla="*/ 187 w 10000"/>
              <a:gd name="connsiteY22-806" fmla="*/ 3356 h 10000"/>
              <a:gd name="connsiteX23-807" fmla="*/ 146 w 10000"/>
              <a:gd name="connsiteY23-808" fmla="*/ 4020 h 10000"/>
              <a:gd name="connsiteX24-809" fmla="*/ 166 w 10000"/>
              <a:gd name="connsiteY24-810" fmla="*/ 5000 h 10000"/>
              <a:gd name="connsiteX25-811" fmla="*/ 215 w 10000"/>
              <a:gd name="connsiteY25-812" fmla="*/ 5795 h 10000"/>
              <a:gd name="connsiteX26-813" fmla="*/ 146 w 10000"/>
              <a:gd name="connsiteY26-814" fmla="*/ 6426 h 10000"/>
              <a:gd name="connsiteX27-815" fmla="*/ 184 w 10000"/>
              <a:gd name="connsiteY27-816" fmla="*/ 7096 h 10000"/>
              <a:gd name="connsiteX28-817" fmla="*/ 221 w 10000"/>
              <a:gd name="connsiteY28-818" fmla="*/ 7705 h 10000"/>
              <a:gd name="connsiteX29-819" fmla="*/ 318 w 10000"/>
              <a:gd name="connsiteY29-820" fmla="*/ 8431 h 10000"/>
              <a:gd name="connsiteX30-821" fmla="*/ 392 w 10000"/>
              <a:gd name="connsiteY30-822" fmla="*/ 8961 h 10000"/>
              <a:gd name="connsiteX31-823" fmla="*/ 564 w 10000"/>
              <a:gd name="connsiteY31-824" fmla="*/ 9356 h 10000"/>
              <a:gd name="connsiteX32-825" fmla="*/ 881 w 10000"/>
              <a:gd name="connsiteY32-826" fmla="*/ 9587 h 10000"/>
              <a:gd name="connsiteX33-827" fmla="*/ 1178 w 10000"/>
              <a:gd name="connsiteY33-828" fmla="*/ 9818 h 10000"/>
              <a:gd name="connsiteX34-829" fmla="*/ 1522 w 10000"/>
              <a:gd name="connsiteY34-830" fmla="*/ 9739 h 10000"/>
              <a:gd name="connsiteX35-831" fmla="*/ 1913 w 10000"/>
              <a:gd name="connsiteY35-832" fmla="*/ 9755 h 10000"/>
              <a:gd name="connsiteX36-833" fmla="*/ 2349 w 10000"/>
              <a:gd name="connsiteY36-834" fmla="*/ 9755 h 10000"/>
              <a:gd name="connsiteX37-835" fmla="*/ 2517 w 10000"/>
              <a:gd name="connsiteY37-836" fmla="*/ 9885 h 10000"/>
              <a:gd name="connsiteX38-837" fmla="*/ 2655 w 10000"/>
              <a:gd name="connsiteY38-838" fmla="*/ 9851 h 10000"/>
              <a:gd name="connsiteX39-839" fmla="*/ 2979 w 10000"/>
              <a:gd name="connsiteY39-840" fmla="*/ 9739 h 10000"/>
              <a:gd name="connsiteX40-841" fmla="*/ 3366 w 10000"/>
              <a:gd name="connsiteY40-842" fmla="*/ 9755 h 10000"/>
              <a:gd name="connsiteX41-843" fmla="*/ 3847 w 10000"/>
              <a:gd name="connsiteY41-844" fmla="*/ 9688 h 10000"/>
              <a:gd name="connsiteX42-845" fmla="*/ 4246 w 10000"/>
              <a:gd name="connsiteY42-846" fmla="*/ 9755 h 10000"/>
              <a:gd name="connsiteX43-847" fmla="*/ 4827 w 10000"/>
              <a:gd name="connsiteY43-848" fmla="*/ 9728 h 10000"/>
              <a:gd name="connsiteX44-849" fmla="*/ 5319 w 10000"/>
              <a:gd name="connsiteY44-850" fmla="*/ 9677 h 10000"/>
              <a:gd name="connsiteX45-851" fmla="*/ 5676 w 10000"/>
              <a:gd name="connsiteY45-852" fmla="*/ 9761 h 10000"/>
              <a:gd name="connsiteX46-853" fmla="*/ 6072 w 10000"/>
              <a:gd name="connsiteY46-854" fmla="*/ 9693 h 10000"/>
              <a:gd name="connsiteX47-855" fmla="*/ 6448 w 10000"/>
              <a:gd name="connsiteY47-856" fmla="*/ 9749 h 10000"/>
              <a:gd name="connsiteX48-857" fmla="*/ 6911 w 10000"/>
              <a:gd name="connsiteY48-858" fmla="*/ 9761 h 10000"/>
              <a:gd name="connsiteX49-859" fmla="*/ 7346 w 10000"/>
              <a:gd name="connsiteY49-860" fmla="*/ 9649 h 10000"/>
              <a:gd name="connsiteX50-861" fmla="*/ 7704 w 10000"/>
              <a:gd name="connsiteY50-862" fmla="*/ 9728 h 10000"/>
              <a:gd name="connsiteX51-863" fmla="*/ 8103 w 10000"/>
              <a:gd name="connsiteY51-864" fmla="*/ 9665 h 10000"/>
              <a:gd name="connsiteX52-865" fmla="*/ 8479 w 10000"/>
              <a:gd name="connsiteY52-866" fmla="*/ 9721 h 10000"/>
              <a:gd name="connsiteX53-867" fmla="*/ 8740 w 10000"/>
              <a:gd name="connsiteY53-868" fmla="*/ 9930 h 10000"/>
              <a:gd name="connsiteX54-869" fmla="*/ 8990 w 10000"/>
              <a:gd name="connsiteY54-870" fmla="*/ 9637 h 10000"/>
              <a:gd name="connsiteX55-871" fmla="*/ 9329 w 10000"/>
              <a:gd name="connsiteY55-872" fmla="*/ 9490 h 10000"/>
              <a:gd name="connsiteX56-873" fmla="*/ 9609 w 10000"/>
              <a:gd name="connsiteY56-874" fmla="*/ 8859 h 10000"/>
              <a:gd name="connsiteX57-875" fmla="*/ 9769 w 10000"/>
              <a:gd name="connsiteY57-876" fmla="*/ 8144 h 10000"/>
              <a:gd name="connsiteX58-877" fmla="*/ 9840 w 10000"/>
              <a:gd name="connsiteY58-878" fmla="*/ 7535 h 10000"/>
              <a:gd name="connsiteX59-879" fmla="*/ 9803 w 10000"/>
              <a:gd name="connsiteY59-880" fmla="*/ 6730 h 10000"/>
              <a:gd name="connsiteX60-881" fmla="*/ 9844 w 10000"/>
              <a:gd name="connsiteY60-882" fmla="*/ 6060 h 10000"/>
              <a:gd name="connsiteX61-883" fmla="*/ 9824 w 10000"/>
              <a:gd name="connsiteY61-884" fmla="*/ 5080 h 10000"/>
              <a:gd name="connsiteX62-885" fmla="*/ 9795 w 10000"/>
              <a:gd name="connsiteY62-886" fmla="*/ 4251 h 10000"/>
              <a:gd name="connsiteX63-887" fmla="*/ 9844 w 10000"/>
              <a:gd name="connsiteY63-888" fmla="*/ 3654 h 10000"/>
              <a:gd name="connsiteX64-889" fmla="*/ 9806 w 10000"/>
              <a:gd name="connsiteY64-890" fmla="*/ 2989 h 10000"/>
              <a:gd name="connsiteX65-891" fmla="*/ 9769 w 10000"/>
              <a:gd name="connsiteY65-892" fmla="*/ 2375 h 10000"/>
              <a:gd name="connsiteX66-893" fmla="*/ 9672 w 10000"/>
              <a:gd name="connsiteY66-894" fmla="*/ 1648 h 10000"/>
              <a:gd name="connsiteX67-895" fmla="*/ 9597 w 10000"/>
              <a:gd name="connsiteY67-896" fmla="*/ 1119 h 10000"/>
              <a:gd name="connsiteX68-897" fmla="*/ 9430 w 10000"/>
              <a:gd name="connsiteY68-898" fmla="*/ 724 h 10000"/>
              <a:gd name="connsiteX69-899" fmla="*/ 9117 w 10000"/>
              <a:gd name="connsiteY69-900" fmla="*/ 493 h 10000"/>
              <a:gd name="connsiteX70-901" fmla="*/ 9113 w 10000"/>
              <a:gd name="connsiteY70-902" fmla="*/ 488 h 10000"/>
              <a:gd name="connsiteX71-903" fmla="*/ 8807 w 10000"/>
              <a:gd name="connsiteY71-904" fmla="*/ 268 h 10000"/>
              <a:gd name="connsiteX72-905" fmla="*/ 8442 w 10000"/>
              <a:gd name="connsiteY72-906" fmla="*/ 296 h 10000"/>
              <a:gd name="connsiteX73-907" fmla="*/ 8051 w 10000"/>
              <a:gd name="connsiteY73-908" fmla="*/ 285 h 10000"/>
              <a:gd name="connsiteX74-909" fmla="*/ 7574 w 10000"/>
              <a:gd name="connsiteY74-910" fmla="*/ 347 h 10000"/>
              <a:gd name="connsiteX75-911" fmla="*/ 7175 w 10000"/>
              <a:gd name="connsiteY75-912" fmla="*/ 280 h 10000"/>
            </a:gdLst>
            <a:ahLst/>
            <a:cxnLst>
              <a:cxn ang="0">
                <a:pos x="connsiteX0-761" y="connsiteY0-762"/>
              </a:cxn>
              <a:cxn ang="0">
                <a:pos x="connsiteX1-763" y="connsiteY1-764"/>
              </a:cxn>
              <a:cxn ang="0">
                <a:pos x="connsiteX2-765" y="connsiteY2-766"/>
              </a:cxn>
              <a:cxn ang="0">
                <a:pos x="connsiteX3-767" y="connsiteY3-768"/>
              </a:cxn>
              <a:cxn ang="0">
                <a:pos x="connsiteX4-769" y="connsiteY4-770"/>
              </a:cxn>
              <a:cxn ang="0">
                <a:pos x="connsiteX5-771" y="connsiteY5-772"/>
              </a:cxn>
              <a:cxn ang="0">
                <a:pos x="connsiteX6-773" y="connsiteY6-774"/>
              </a:cxn>
              <a:cxn ang="0">
                <a:pos x="connsiteX7-775" y="connsiteY7-776"/>
              </a:cxn>
              <a:cxn ang="0">
                <a:pos x="connsiteX8-777" y="connsiteY8-778"/>
              </a:cxn>
              <a:cxn ang="0">
                <a:pos x="connsiteX9-779" y="connsiteY9-780"/>
              </a:cxn>
              <a:cxn ang="0">
                <a:pos x="connsiteX10-781" y="connsiteY10-782"/>
              </a:cxn>
              <a:cxn ang="0">
                <a:pos x="connsiteX11-783" y="connsiteY11-784"/>
              </a:cxn>
              <a:cxn ang="0">
                <a:pos x="connsiteX12-785" y="connsiteY12-786"/>
              </a:cxn>
              <a:cxn ang="0">
                <a:pos x="connsiteX13-787" y="connsiteY13-788"/>
              </a:cxn>
              <a:cxn ang="0">
                <a:pos x="connsiteX14-789" y="connsiteY14-790"/>
              </a:cxn>
              <a:cxn ang="0">
                <a:pos x="connsiteX15-791" y="connsiteY15-792"/>
              </a:cxn>
              <a:cxn ang="0">
                <a:pos x="connsiteX16-793" y="connsiteY16-794"/>
              </a:cxn>
              <a:cxn ang="0">
                <a:pos x="connsiteX17-795" y="connsiteY17-796"/>
              </a:cxn>
              <a:cxn ang="0">
                <a:pos x="connsiteX18-797" y="connsiteY18-798"/>
              </a:cxn>
              <a:cxn ang="0">
                <a:pos x="connsiteX19-799" y="connsiteY19-800"/>
              </a:cxn>
              <a:cxn ang="0">
                <a:pos x="connsiteX20-801" y="connsiteY20-802"/>
              </a:cxn>
              <a:cxn ang="0">
                <a:pos x="connsiteX21-803" y="connsiteY21-804"/>
              </a:cxn>
              <a:cxn ang="0">
                <a:pos x="connsiteX22-805" y="connsiteY22-806"/>
              </a:cxn>
              <a:cxn ang="0">
                <a:pos x="connsiteX23-807" y="connsiteY23-808"/>
              </a:cxn>
              <a:cxn ang="0">
                <a:pos x="connsiteX24-809" y="connsiteY24-810"/>
              </a:cxn>
              <a:cxn ang="0">
                <a:pos x="connsiteX25-811" y="connsiteY25-812"/>
              </a:cxn>
              <a:cxn ang="0">
                <a:pos x="connsiteX26-813" y="connsiteY26-814"/>
              </a:cxn>
              <a:cxn ang="0">
                <a:pos x="connsiteX27-815" y="connsiteY27-816"/>
              </a:cxn>
              <a:cxn ang="0">
                <a:pos x="connsiteX28-817" y="connsiteY28-818"/>
              </a:cxn>
              <a:cxn ang="0">
                <a:pos x="connsiteX29-819" y="connsiteY29-820"/>
              </a:cxn>
              <a:cxn ang="0">
                <a:pos x="connsiteX30-821" y="connsiteY30-822"/>
              </a:cxn>
              <a:cxn ang="0">
                <a:pos x="connsiteX31-823" y="connsiteY31-824"/>
              </a:cxn>
              <a:cxn ang="0">
                <a:pos x="connsiteX32-825" y="connsiteY32-826"/>
              </a:cxn>
              <a:cxn ang="0">
                <a:pos x="connsiteX33-827" y="connsiteY33-828"/>
              </a:cxn>
              <a:cxn ang="0">
                <a:pos x="connsiteX34-829" y="connsiteY34-830"/>
              </a:cxn>
              <a:cxn ang="0">
                <a:pos x="connsiteX35-831" y="connsiteY35-832"/>
              </a:cxn>
              <a:cxn ang="0">
                <a:pos x="connsiteX36-833" y="connsiteY36-834"/>
              </a:cxn>
              <a:cxn ang="0">
                <a:pos x="connsiteX37-835" y="connsiteY37-836"/>
              </a:cxn>
              <a:cxn ang="0">
                <a:pos x="connsiteX38-837" y="connsiteY38-838"/>
              </a:cxn>
              <a:cxn ang="0">
                <a:pos x="connsiteX39-839" y="connsiteY39-840"/>
              </a:cxn>
              <a:cxn ang="0">
                <a:pos x="connsiteX40-841" y="connsiteY40-842"/>
              </a:cxn>
              <a:cxn ang="0">
                <a:pos x="connsiteX41-843" y="connsiteY41-844"/>
              </a:cxn>
              <a:cxn ang="0">
                <a:pos x="connsiteX42-845" y="connsiteY42-846"/>
              </a:cxn>
              <a:cxn ang="0">
                <a:pos x="connsiteX43-847" y="connsiteY43-848"/>
              </a:cxn>
              <a:cxn ang="0">
                <a:pos x="connsiteX44-849" y="connsiteY44-850"/>
              </a:cxn>
              <a:cxn ang="0">
                <a:pos x="connsiteX45-851" y="connsiteY45-852"/>
              </a:cxn>
              <a:cxn ang="0">
                <a:pos x="connsiteX46-853" y="connsiteY46-854"/>
              </a:cxn>
              <a:cxn ang="0">
                <a:pos x="connsiteX47-855" y="connsiteY47-856"/>
              </a:cxn>
              <a:cxn ang="0">
                <a:pos x="connsiteX48-857" y="connsiteY48-858"/>
              </a:cxn>
              <a:cxn ang="0">
                <a:pos x="connsiteX49-859" y="connsiteY49-860"/>
              </a:cxn>
              <a:cxn ang="0">
                <a:pos x="connsiteX50-861" y="connsiteY50-862"/>
              </a:cxn>
              <a:cxn ang="0">
                <a:pos x="connsiteX51-863" y="connsiteY51-864"/>
              </a:cxn>
              <a:cxn ang="0">
                <a:pos x="connsiteX52-865" y="connsiteY52-866"/>
              </a:cxn>
              <a:cxn ang="0">
                <a:pos x="connsiteX53-867" y="connsiteY53-868"/>
              </a:cxn>
              <a:cxn ang="0">
                <a:pos x="connsiteX54-869" y="connsiteY54-870"/>
              </a:cxn>
              <a:cxn ang="0">
                <a:pos x="connsiteX55-871" y="connsiteY55-872"/>
              </a:cxn>
              <a:cxn ang="0">
                <a:pos x="connsiteX56-873" y="connsiteY56-874"/>
              </a:cxn>
              <a:cxn ang="0">
                <a:pos x="connsiteX57-875" y="connsiteY57-876"/>
              </a:cxn>
              <a:cxn ang="0">
                <a:pos x="connsiteX58-877" y="connsiteY58-878"/>
              </a:cxn>
              <a:cxn ang="0">
                <a:pos x="connsiteX59-879" y="connsiteY59-880"/>
              </a:cxn>
              <a:cxn ang="0">
                <a:pos x="connsiteX60-881" y="connsiteY60-882"/>
              </a:cxn>
              <a:cxn ang="0">
                <a:pos x="connsiteX61-883" y="connsiteY61-884"/>
              </a:cxn>
              <a:cxn ang="0">
                <a:pos x="connsiteX62-885" y="connsiteY62-886"/>
              </a:cxn>
              <a:cxn ang="0">
                <a:pos x="connsiteX63-887" y="connsiteY63-888"/>
              </a:cxn>
              <a:cxn ang="0">
                <a:pos x="connsiteX64-889" y="connsiteY64-890"/>
              </a:cxn>
              <a:cxn ang="0">
                <a:pos x="connsiteX65-891" y="connsiteY65-892"/>
              </a:cxn>
              <a:cxn ang="0">
                <a:pos x="connsiteX66-893" y="connsiteY66-894"/>
              </a:cxn>
              <a:cxn ang="0">
                <a:pos x="connsiteX67-895" y="connsiteY67-896"/>
              </a:cxn>
              <a:cxn ang="0">
                <a:pos x="connsiteX68-897" y="connsiteY68-898"/>
              </a:cxn>
              <a:cxn ang="0">
                <a:pos x="connsiteX69-899" y="connsiteY69-900"/>
              </a:cxn>
              <a:cxn ang="0">
                <a:pos x="connsiteX70-901" y="connsiteY70-902"/>
              </a:cxn>
              <a:cxn ang="0">
                <a:pos x="connsiteX71-903" y="connsiteY71-904"/>
              </a:cxn>
              <a:cxn ang="0">
                <a:pos x="connsiteX72-905" y="connsiteY72-906"/>
              </a:cxn>
              <a:cxn ang="0">
                <a:pos x="connsiteX73-907" y="connsiteY73-908"/>
              </a:cxn>
              <a:cxn ang="0">
                <a:pos x="connsiteX74-909" y="connsiteY74-910"/>
              </a:cxn>
              <a:cxn ang="0">
                <a:pos x="connsiteX75-911" y="connsiteY75-912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Freeform 9"/>
          <p:cNvSpPr/>
          <p:nvPr/>
        </p:nvSpPr>
        <p:spPr bwMode="auto">
          <a:xfrm>
            <a:off x="1359236" y="681199"/>
            <a:ext cx="9462092" cy="5379058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-1" fmla="*/ 9519 w 10001"/>
              <a:gd name="connsiteY0-2" fmla="*/ 986 h 10526"/>
              <a:gd name="connsiteX1-3" fmla="*/ 5107 w 10001"/>
              <a:gd name="connsiteY1-4" fmla="*/ 519 h 10526"/>
              <a:gd name="connsiteX2-5" fmla="*/ 573 w 10001"/>
              <a:gd name="connsiteY2-6" fmla="*/ 798 h 10526"/>
              <a:gd name="connsiteX3-7" fmla="*/ 500 w 10001"/>
              <a:gd name="connsiteY3-8" fmla="*/ 10103 h 10526"/>
              <a:gd name="connsiteX4-9" fmla="*/ 9578 w 10001"/>
              <a:gd name="connsiteY4-10" fmla="*/ 9976 h 10526"/>
              <a:gd name="connsiteX5" fmla="*/ 9519 w 10001"/>
              <a:gd name="connsiteY5" fmla="*/ 986 h 10526"/>
              <a:gd name="connsiteX0-11" fmla="*/ 9561 w 10043"/>
              <a:gd name="connsiteY0-12" fmla="*/ 870 h 10410"/>
              <a:gd name="connsiteX1-13" fmla="*/ 5149 w 10043"/>
              <a:gd name="connsiteY1-14" fmla="*/ 403 h 10410"/>
              <a:gd name="connsiteX2-15" fmla="*/ 533 w 10043"/>
              <a:gd name="connsiteY2-16" fmla="*/ 862 h 10410"/>
              <a:gd name="connsiteX3-17" fmla="*/ 542 w 10043"/>
              <a:gd name="connsiteY3-18" fmla="*/ 9987 h 10410"/>
              <a:gd name="connsiteX4-19" fmla="*/ 9620 w 10043"/>
              <a:gd name="connsiteY4-20" fmla="*/ 9860 h 10410"/>
              <a:gd name="connsiteX5-21" fmla="*/ 9561 w 10043"/>
              <a:gd name="connsiteY5-22" fmla="*/ 870 h 10410"/>
              <a:gd name="connsiteX0-23" fmla="*/ 9572 w 10054"/>
              <a:gd name="connsiteY0-24" fmla="*/ 835 h 10375"/>
              <a:gd name="connsiteX1-25" fmla="*/ 5160 w 10054"/>
              <a:gd name="connsiteY1-26" fmla="*/ 368 h 10375"/>
              <a:gd name="connsiteX2-27" fmla="*/ 544 w 10054"/>
              <a:gd name="connsiteY2-28" fmla="*/ 827 h 10375"/>
              <a:gd name="connsiteX3-29" fmla="*/ 553 w 10054"/>
              <a:gd name="connsiteY3-30" fmla="*/ 9952 h 10375"/>
              <a:gd name="connsiteX4-31" fmla="*/ 9631 w 10054"/>
              <a:gd name="connsiteY4-32" fmla="*/ 9825 h 10375"/>
              <a:gd name="connsiteX5-33" fmla="*/ 9572 w 10054"/>
              <a:gd name="connsiteY5-34" fmla="*/ 835 h 10375"/>
              <a:gd name="connsiteX0-35" fmla="*/ 9532 w 10014"/>
              <a:gd name="connsiteY0-36" fmla="*/ 835 h 10375"/>
              <a:gd name="connsiteX1-37" fmla="*/ 5120 w 10014"/>
              <a:gd name="connsiteY1-38" fmla="*/ 368 h 10375"/>
              <a:gd name="connsiteX2-39" fmla="*/ 504 w 10014"/>
              <a:gd name="connsiteY2-40" fmla="*/ 827 h 10375"/>
              <a:gd name="connsiteX3-41" fmla="*/ 513 w 10014"/>
              <a:gd name="connsiteY3-42" fmla="*/ 9952 h 10375"/>
              <a:gd name="connsiteX4-43" fmla="*/ 9591 w 10014"/>
              <a:gd name="connsiteY4-44" fmla="*/ 9825 h 10375"/>
              <a:gd name="connsiteX5-45" fmla="*/ 9532 w 10014"/>
              <a:gd name="connsiteY5-46" fmla="*/ 835 h 10375"/>
              <a:gd name="connsiteX0-47" fmla="*/ 9532 w 10014"/>
              <a:gd name="connsiteY0-48" fmla="*/ 653 h 10193"/>
              <a:gd name="connsiteX1-49" fmla="*/ 5120 w 10014"/>
              <a:gd name="connsiteY1-50" fmla="*/ 186 h 10193"/>
              <a:gd name="connsiteX2-51" fmla="*/ 504 w 10014"/>
              <a:gd name="connsiteY2-52" fmla="*/ 645 h 10193"/>
              <a:gd name="connsiteX3-53" fmla="*/ 513 w 10014"/>
              <a:gd name="connsiteY3-54" fmla="*/ 9770 h 10193"/>
              <a:gd name="connsiteX4-55" fmla="*/ 9591 w 10014"/>
              <a:gd name="connsiteY4-56" fmla="*/ 9643 h 10193"/>
              <a:gd name="connsiteX5-57" fmla="*/ 9532 w 10014"/>
              <a:gd name="connsiteY5-58" fmla="*/ 653 h 10193"/>
              <a:gd name="connsiteX0-59" fmla="*/ 9532 w 10014"/>
              <a:gd name="connsiteY0-60" fmla="*/ 579 h 10119"/>
              <a:gd name="connsiteX1-61" fmla="*/ 5120 w 10014"/>
              <a:gd name="connsiteY1-62" fmla="*/ 112 h 10119"/>
              <a:gd name="connsiteX2-63" fmla="*/ 504 w 10014"/>
              <a:gd name="connsiteY2-64" fmla="*/ 571 h 10119"/>
              <a:gd name="connsiteX3-65" fmla="*/ 513 w 10014"/>
              <a:gd name="connsiteY3-66" fmla="*/ 9696 h 10119"/>
              <a:gd name="connsiteX4-67" fmla="*/ 9591 w 10014"/>
              <a:gd name="connsiteY4-68" fmla="*/ 9569 h 10119"/>
              <a:gd name="connsiteX5-69" fmla="*/ 9532 w 10014"/>
              <a:gd name="connsiteY5-70" fmla="*/ 579 h 10119"/>
              <a:gd name="connsiteX0-71" fmla="*/ 9560 w 10042"/>
              <a:gd name="connsiteY0-72" fmla="*/ 783 h 10323"/>
              <a:gd name="connsiteX1-73" fmla="*/ 5132 w 10042"/>
              <a:gd name="connsiteY1-74" fmla="*/ 521 h 10323"/>
              <a:gd name="connsiteX2-75" fmla="*/ 532 w 10042"/>
              <a:gd name="connsiteY2-76" fmla="*/ 775 h 10323"/>
              <a:gd name="connsiteX3-77" fmla="*/ 541 w 10042"/>
              <a:gd name="connsiteY3-78" fmla="*/ 9900 h 10323"/>
              <a:gd name="connsiteX4-79" fmla="*/ 9619 w 10042"/>
              <a:gd name="connsiteY4-80" fmla="*/ 9773 h 10323"/>
              <a:gd name="connsiteX5-81" fmla="*/ 9560 w 10042"/>
              <a:gd name="connsiteY5-82" fmla="*/ 783 h 10323"/>
              <a:gd name="connsiteX0-83" fmla="*/ 9562 w 10044"/>
              <a:gd name="connsiteY0-84" fmla="*/ 560 h 10100"/>
              <a:gd name="connsiteX1-85" fmla="*/ 5134 w 10044"/>
              <a:gd name="connsiteY1-86" fmla="*/ 298 h 10100"/>
              <a:gd name="connsiteX2-87" fmla="*/ 534 w 10044"/>
              <a:gd name="connsiteY2-88" fmla="*/ 552 h 10100"/>
              <a:gd name="connsiteX3-89" fmla="*/ 543 w 10044"/>
              <a:gd name="connsiteY3-90" fmla="*/ 9677 h 10100"/>
              <a:gd name="connsiteX4-91" fmla="*/ 9621 w 10044"/>
              <a:gd name="connsiteY4-92" fmla="*/ 9550 h 10100"/>
              <a:gd name="connsiteX5-93" fmla="*/ 9562 w 10044"/>
              <a:gd name="connsiteY5-94" fmla="*/ 560 h 10100"/>
              <a:gd name="connsiteX0-95" fmla="*/ 9598 w 10080"/>
              <a:gd name="connsiteY0-96" fmla="*/ 482 h 10022"/>
              <a:gd name="connsiteX1-97" fmla="*/ 5170 w 10080"/>
              <a:gd name="connsiteY1-98" fmla="*/ 220 h 10022"/>
              <a:gd name="connsiteX2-99" fmla="*/ 504 w 10080"/>
              <a:gd name="connsiteY2-100" fmla="*/ 602 h 10022"/>
              <a:gd name="connsiteX3-101" fmla="*/ 579 w 10080"/>
              <a:gd name="connsiteY3-102" fmla="*/ 9599 h 10022"/>
              <a:gd name="connsiteX4-103" fmla="*/ 9657 w 10080"/>
              <a:gd name="connsiteY4-104" fmla="*/ 9472 h 10022"/>
              <a:gd name="connsiteX5-105" fmla="*/ 9598 w 10080"/>
              <a:gd name="connsiteY5-106" fmla="*/ 482 h 10022"/>
              <a:gd name="connsiteX0-107" fmla="*/ 9553 w 10035"/>
              <a:gd name="connsiteY0-108" fmla="*/ 453 h 9993"/>
              <a:gd name="connsiteX1-109" fmla="*/ 5125 w 10035"/>
              <a:gd name="connsiteY1-110" fmla="*/ 191 h 9993"/>
              <a:gd name="connsiteX2-111" fmla="*/ 459 w 10035"/>
              <a:gd name="connsiteY2-112" fmla="*/ 573 h 9993"/>
              <a:gd name="connsiteX3-113" fmla="*/ 534 w 10035"/>
              <a:gd name="connsiteY3-114" fmla="*/ 9570 h 9993"/>
              <a:gd name="connsiteX4-115" fmla="*/ 9612 w 10035"/>
              <a:gd name="connsiteY4-116" fmla="*/ 9443 h 9993"/>
              <a:gd name="connsiteX5-117" fmla="*/ 9553 w 10035"/>
              <a:gd name="connsiteY5-118" fmla="*/ 453 h 9993"/>
              <a:gd name="connsiteX0-119" fmla="*/ 9520 w 10000"/>
              <a:gd name="connsiteY0-120" fmla="*/ 453 h 10000"/>
              <a:gd name="connsiteX1-121" fmla="*/ 5107 w 10000"/>
              <a:gd name="connsiteY1-122" fmla="*/ 191 h 10000"/>
              <a:gd name="connsiteX2-123" fmla="*/ 457 w 10000"/>
              <a:gd name="connsiteY2-124" fmla="*/ 573 h 10000"/>
              <a:gd name="connsiteX3-125" fmla="*/ 532 w 10000"/>
              <a:gd name="connsiteY3-126" fmla="*/ 9577 h 10000"/>
              <a:gd name="connsiteX4-127" fmla="*/ 9578 w 10000"/>
              <a:gd name="connsiteY4-128" fmla="*/ 9450 h 10000"/>
              <a:gd name="connsiteX5-129" fmla="*/ 9520 w 10000"/>
              <a:gd name="connsiteY5-130" fmla="*/ 453 h 10000"/>
              <a:gd name="connsiteX0-131" fmla="*/ 9520 w 10000"/>
              <a:gd name="connsiteY0-132" fmla="*/ 445 h 9992"/>
              <a:gd name="connsiteX1-133" fmla="*/ 5107 w 10000"/>
              <a:gd name="connsiteY1-134" fmla="*/ 183 h 9992"/>
              <a:gd name="connsiteX2-135" fmla="*/ 457 w 10000"/>
              <a:gd name="connsiteY2-136" fmla="*/ 565 h 9992"/>
              <a:gd name="connsiteX3-137" fmla="*/ 532 w 10000"/>
              <a:gd name="connsiteY3-138" fmla="*/ 9569 h 9992"/>
              <a:gd name="connsiteX4-139" fmla="*/ 9578 w 10000"/>
              <a:gd name="connsiteY4-140" fmla="*/ 9442 h 9992"/>
              <a:gd name="connsiteX5-141" fmla="*/ 9520 w 10000"/>
              <a:gd name="connsiteY5-142" fmla="*/ 445 h 9992"/>
              <a:gd name="connsiteX0-143" fmla="*/ 9561 w 10041"/>
              <a:gd name="connsiteY0-144" fmla="*/ 695 h 10250"/>
              <a:gd name="connsiteX1-145" fmla="*/ 5115 w 10041"/>
              <a:gd name="connsiteY1-146" fmla="*/ 356 h 10250"/>
              <a:gd name="connsiteX2-147" fmla="*/ 498 w 10041"/>
              <a:gd name="connsiteY2-148" fmla="*/ 815 h 10250"/>
              <a:gd name="connsiteX3-149" fmla="*/ 573 w 10041"/>
              <a:gd name="connsiteY3-150" fmla="*/ 9827 h 10250"/>
              <a:gd name="connsiteX4-151" fmla="*/ 9619 w 10041"/>
              <a:gd name="connsiteY4-152" fmla="*/ 9700 h 10250"/>
              <a:gd name="connsiteX5-153" fmla="*/ 9561 w 10041"/>
              <a:gd name="connsiteY5-154" fmla="*/ 695 h 10250"/>
              <a:gd name="connsiteX0-155" fmla="*/ 9561 w 9999"/>
              <a:gd name="connsiteY0-156" fmla="*/ 695 h 10250"/>
              <a:gd name="connsiteX1-157" fmla="*/ 5115 w 9999"/>
              <a:gd name="connsiteY1-158" fmla="*/ 356 h 10250"/>
              <a:gd name="connsiteX2-159" fmla="*/ 498 w 9999"/>
              <a:gd name="connsiteY2-160" fmla="*/ 815 h 10250"/>
              <a:gd name="connsiteX3-161" fmla="*/ 573 w 9999"/>
              <a:gd name="connsiteY3-162" fmla="*/ 9827 h 10250"/>
              <a:gd name="connsiteX4-163" fmla="*/ 9619 w 9999"/>
              <a:gd name="connsiteY4-164" fmla="*/ 9700 h 10250"/>
              <a:gd name="connsiteX5-165" fmla="*/ 9561 w 9999"/>
              <a:gd name="connsiteY5-166" fmla="*/ 695 h 10250"/>
              <a:gd name="connsiteX0-167" fmla="*/ 9562 w 10000"/>
              <a:gd name="connsiteY0-168" fmla="*/ 678 h 10000"/>
              <a:gd name="connsiteX1-169" fmla="*/ 5116 w 10000"/>
              <a:gd name="connsiteY1-170" fmla="*/ 347 h 10000"/>
              <a:gd name="connsiteX2-171" fmla="*/ 498 w 10000"/>
              <a:gd name="connsiteY2-172" fmla="*/ 795 h 10000"/>
              <a:gd name="connsiteX3-173" fmla="*/ 573 w 10000"/>
              <a:gd name="connsiteY3-174" fmla="*/ 9587 h 10000"/>
              <a:gd name="connsiteX4-175" fmla="*/ 9620 w 10000"/>
              <a:gd name="connsiteY4-176" fmla="*/ 9463 h 10000"/>
              <a:gd name="connsiteX5-177" fmla="*/ 9562 w 10000"/>
              <a:gd name="connsiteY5-178" fmla="*/ 678 h 10000"/>
              <a:gd name="connsiteX0-179" fmla="*/ 9598 w 10036"/>
              <a:gd name="connsiteY0-180" fmla="*/ 678 h 10408"/>
              <a:gd name="connsiteX1-181" fmla="*/ 5152 w 10036"/>
              <a:gd name="connsiteY1-182" fmla="*/ 347 h 10408"/>
              <a:gd name="connsiteX2-183" fmla="*/ 534 w 10036"/>
              <a:gd name="connsiteY2-184" fmla="*/ 795 h 10408"/>
              <a:gd name="connsiteX3-185" fmla="*/ 609 w 10036"/>
              <a:gd name="connsiteY3-186" fmla="*/ 9587 h 10408"/>
              <a:gd name="connsiteX4-187" fmla="*/ 5168 w 10036"/>
              <a:gd name="connsiteY4-188" fmla="*/ 10029 h 10408"/>
              <a:gd name="connsiteX5-189" fmla="*/ 9656 w 10036"/>
              <a:gd name="connsiteY5-190" fmla="*/ 9463 h 10408"/>
              <a:gd name="connsiteX6" fmla="*/ 9598 w 10036"/>
              <a:gd name="connsiteY6" fmla="*/ 678 h 10408"/>
              <a:gd name="connsiteX0-191" fmla="*/ 9598 w 10036"/>
              <a:gd name="connsiteY0-192" fmla="*/ 678 h 10408"/>
              <a:gd name="connsiteX1-193" fmla="*/ 5152 w 10036"/>
              <a:gd name="connsiteY1-194" fmla="*/ 347 h 10408"/>
              <a:gd name="connsiteX2-195" fmla="*/ 534 w 10036"/>
              <a:gd name="connsiteY2-196" fmla="*/ 795 h 10408"/>
              <a:gd name="connsiteX3-197" fmla="*/ 609 w 10036"/>
              <a:gd name="connsiteY3-198" fmla="*/ 9587 h 10408"/>
              <a:gd name="connsiteX4-199" fmla="*/ 5168 w 10036"/>
              <a:gd name="connsiteY4-200" fmla="*/ 10029 h 10408"/>
              <a:gd name="connsiteX5-201" fmla="*/ 9656 w 10036"/>
              <a:gd name="connsiteY5-202" fmla="*/ 9463 h 10408"/>
              <a:gd name="connsiteX6-203" fmla="*/ 9598 w 10036"/>
              <a:gd name="connsiteY6-204" fmla="*/ 678 h 10408"/>
              <a:gd name="connsiteX0-205" fmla="*/ 9598 w 10036"/>
              <a:gd name="connsiteY0-206" fmla="*/ 678 h 10408"/>
              <a:gd name="connsiteX1-207" fmla="*/ 5152 w 10036"/>
              <a:gd name="connsiteY1-208" fmla="*/ 347 h 10408"/>
              <a:gd name="connsiteX2-209" fmla="*/ 534 w 10036"/>
              <a:gd name="connsiteY2-210" fmla="*/ 795 h 10408"/>
              <a:gd name="connsiteX3-211" fmla="*/ 609 w 10036"/>
              <a:gd name="connsiteY3-212" fmla="*/ 9587 h 10408"/>
              <a:gd name="connsiteX4-213" fmla="*/ 5168 w 10036"/>
              <a:gd name="connsiteY4-214" fmla="*/ 10029 h 10408"/>
              <a:gd name="connsiteX5-215" fmla="*/ 9656 w 10036"/>
              <a:gd name="connsiteY5-216" fmla="*/ 9463 h 10408"/>
              <a:gd name="connsiteX6-217" fmla="*/ 9598 w 10036"/>
              <a:gd name="connsiteY6-218" fmla="*/ 678 h 10408"/>
              <a:gd name="connsiteX0-219" fmla="*/ 9604 w 10042"/>
              <a:gd name="connsiteY0-220" fmla="*/ 678 h 10231"/>
              <a:gd name="connsiteX1-221" fmla="*/ 5158 w 10042"/>
              <a:gd name="connsiteY1-222" fmla="*/ 347 h 10231"/>
              <a:gd name="connsiteX2-223" fmla="*/ 540 w 10042"/>
              <a:gd name="connsiteY2-224" fmla="*/ 795 h 10231"/>
              <a:gd name="connsiteX3-225" fmla="*/ 615 w 10042"/>
              <a:gd name="connsiteY3-226" fmla="*/ 9587 h 10231"/>
              <a:gd name="connsiteX4-227" fmla="*/ 5174 w 10042"/>
              <a:gd name="connsiteY4-228" fmla="*/ 10029 h 10231"/>
              <a:gd name="connsiteX5-229" fmla="*/ 9662 w 10042"/>
              <a:gd name="connsiteY5-230" fmla="*/ 9463 h 10231"/>
              <a:gd name="connsiteX6-231" fmla="*/ 9604 w 10042"/>
              <a:gd name="connsiteY6-232" fmla="*/ 678 h 10231"/>
              <a:gd name="connsiteX0-233" fmla="*/ 9631 w 10069"/>
              <a:gd name="connsiteY0-234" fmla="*/ 685 h 10297"/>
              <a:gd name="connsiteX1-235" fmla="*/ 5185 w 10069"/>
              <a:gd name="connsiteY1-236" fmla="*/ 354 h 10297"/>
              <a:gd name="connsiteX2-237" fmla="*/ 567 w 10069"/>
              <a:gd name="connsiteY2-238" fmla="*/ 802 h 10297"/>
              <a:gd name="connsiteX3-239" fmla="*/ 593 w 10069"/>
              <a:gd name="connsiteY3-240" fmla="*/ 9694 h 10297"/>
              <a:gd name="connsiteX4-241" fmla="*/ 5201 w 10069"/>
              <a:gd name="connsiteY4-242" fmla="*/ 10036 h 10297"/>
              <a:gd name="connsiteX5-243" fmla="*/ 9689 w 10069"/>
              <a:gd name="connsiteY5-244" fmla="*/ 9470 h 10297"/>
              <a:gd name="connsiteX6-245" fmla="*/ 9631 w 10069"/>
              <a:gd name="connsiteY6-246" fmla="*/ 685 h 10297"/>
              <a:gd name="connsiteX0-247" fmla="*/ 9642 w 10080"/>
              <a:gd name="connsiteY0-248" fmla="*/ 685 h 10204"/>
              <a:gd name="connsiteX1-249" fmla="*/ 5196 w 10080"/>
              <a:gd name="connsiteY1-250" fmla="*/ 354 h 10204"/>
              <a:gd name="connsiteX2-251" fmla="*/ 578 w 10080"/>
              <a:gd name="connsiteY2-252" fmla="*/ 802 h 10204"/>
              <a:gd name="connsiteX3-253" fmla="*/ 604 w 10080"/>
              <a:gd name="connsiteY3-254" fmla="*/ 9694 h 10204"/>
              <a:gd name="connsiteX4-255" fmla="*/ 5212 w 10080"/>
              <a:gd name="connsiteY4-256" fmla="*/ 10036 h 10204"/>
              <a:gd name="connsiteX5-257" fmla="*/ 9700 w 10080"/>
              <a:gd name="connsiteY5-258" fmla="*/ 9470 h 10204"/>
              <a:gd name="connsiteX6-259" fmla="*/ 9642 w 10080"/>
              <a:gd name="connsiteY6-260" fmla="*/ 685 h 10204"/>
              <a:gd name="connsiteX0-261" fmla="*/ 9642 w 10204"/>
              <a:gd name="connsiteY0-262" fmla="*/ 772 h 10409"/>
              <a:gd name="connsiteX1-263" fmla="*/ 5196 w 10204"/>
              <a:gd name="connsiteY1-264" fmla="*/ 441 h 10409"/>
              <a:gd name="connsiteX2-265" fmla="*/ 578 w 10204"/>
              <a:gd name="connsiteY2-266" fmla="*/ 889 h 10409"/>
              <a:gd name="connsiteX3-267" fmla="*/ 604 w 10204"/>
              <a:gd name="connsiteY3-268" fmla="*/ 9781 h 10409"/>
              <a:gd name="connsiteX4-269" fmla="*/ 5212 w 10204"/>
              <a:gd name="connsiteY4-270" fmla="*/ 10123 h 10409"/>
              <a:gd name="connsiteX5-271" fmla="*/ 9651 w 10204"/>
              <a:gd name="connsiteY5-272" fmla="*/ 9758 h 10409"/>
              <a:gd name="connsiteX6-273" fmla="*/ 9642 w 10204"/>
              <a:gd name="connsiteY6-274" fmla="*/ 772 h 10409"/>
              <a:gd name="connsiteX0-275" fmla="*/ 9642 w 10230"/>
              <a:gd name="connsiteY0-276" fmla="*/ 772 h 10250"/>
              <a:gd name="connsiteX1-277" fmla="*/ 5196 w 10230"/>
              <a:gd name="connsiteY1-278" fmla="*/ 441 h 10250"/>
              <a:gd name="connsiteX2-279" fmla="*/ 578 w 10230"/>
              <a:gd name="connsiteY2-280" fmla="*/ 889 h 10250"/>
              <a:gd name="connsiteX3-281" fmla="*/ 604 w 10230"/>
              <a:gd name="connsiteY3-282" fmla="*/ 9781 h 10250"/>
              <a:gd name="connsiteX4-283" fmla="*/ 5212 w 10230"/>
              <a:gd name="connsiteY4-284" fmla="*/ 10123 h 10250"/>
              <a:gd name="connsiteX5-285" fmla="*/ 9651 w 10230"/>
              <a:gd name="connsiteY5-286" fmla="*/ 9758 h 10250"/>
              <a:gd name="connsiteX6-287" fmla="*/ 9642 w 10230"/>
              <a:gd name="connsiteY6-288" fmla="*/ 772 h 10250"/>
              <a:gd name="connsiteX0-289" fmla="*/ 9642 w 10133"/>
              <a:gd name="connsiteY0-290" fmla="*/ 772 h 10250"/>
              <a:gd name="connsiteX1-291" fmla="*/ 5196 w 10133"/>
              <a:gd name="connsiteY1-292" fmla="*/ 441 h 10250"/>
              <a:gd name="connsiteX2-293" fmla="*/ 578 w 10133"/>
              <a:gd name="connsiteY2-294" fmla="*/ 889 h 10250"/>
              <a:gd name="connsiteX3-295" fmla="*/ 604 w 10133"/>
              <a:gd name="connsiteY3-296" fmla="*/ 9781 h 10250"/>
              <a:gd name="connsiteX4-297" fmla="*/ 5212 w 10133"/>
              <a:gd name="connsiteY4-298" fmla="*/ 10123 h 10250"/>
              <a:gd name="connsiteX5-299" fmla="*/ 9651 w 10133"/>
              <a:gd name="connsiteY5-300" fmla="*/ 9758 h 10250"/>
              <a:gd name="connsiteX6-301" fmla="*/ 9642 w 10133"/>
              <a:gd name="connsiteY6-302" fmla="*/ 772 h 10250"/>
              <a:gd name="connsiteX0-303" fmla="*/ 9642 w 10150"/>
              <a:gd name="connsiteY0-304" fmla="*/ 779 h 10263"/>
              <a:gd name="connsiteX1-305" fmla="*/ 5196 w 10150"/>
              <a:gd name="connsiteY1-306" fmla="*/ 448 h 10263"/>
              <a:gd name="connsiteX2-307" fmla="*/ 578 w 10150"/>
              <a:gd name="connsiteY2-308" fmla="*/ 896 h 10263"/>
              <a:gd name="connsiteX3-309" fmla="*/ 604 w 10150"/>
              <a:gd name="connsiteY3-310" fmla="*/ 9788 h 10263"/>
              <a:gd name="connsiteX4-311" fmla="*/ 5212 w 10150"/>
              <a:gd name="connsiteY4-312" fmla="*/ 10130 h 10263"/>
              <a:gd name="connsiteX5-313" fmla="*/ 9684 w 10150"/>
              <a:gd name="connsiteY5-314" fmla="*/ 9865 h 10263"/>
              <a:gd name="connsiteX6-315" fmla="*/ 9642 w 10150"/>
              <a:gd name="connsiteY6-316" fmla="*/ 779 h 10263"/>
              <a:gd name="connsiteX0-317" fmla="*/ 9642 w 10204"/>
              <a:gd name="connsiteY0-318" fmla="*/ 779 h 10257"/>
              <a:gd name="connsiteX1-319" fmla="*/ 5196 w 10204"/>
              <a:gd name="connsiteY1-320" fmla="*/ 448 h 10257"/>
              <a:gd name="connsiteX2-321" fmla="*/ 578 w 10204"/>
              <a:gd name="connsiteY2-322" fmla="*/ 896 h 10257"/>
              <a:gd name="connsiteX3-323" fmla="*/ 604 w 10204"/>
              <a:gd name="connsiteY3-324" fmla="*/ 9788 h 10257"/>
              <a:gd name="connsiteX4-325" fmla="*/ 5212 w 10204"/>
              <a:gd name="connsiteY4-326" fmla="*/ 10130 h 10257"/>
              <a:gd name="connsiteX5-327" fmla="*/ 9684 w 10204"/>
              <a:gd name="connsiteY5-328" fmla="*/ 9865 h 10257"/>
              <a:gd name="connsiteX6-329" fmla="*/ 9642 w 10204"/>
              <a:gd name="connsiteY6-330" fmla="*/ 779 h 10257"/>
              <a:gd name="connsiteX0-331" fmla="*/ 9642 w 10206"/>
              <a:gd name="connsiteY0-332" fmla="*/ 686 h 10205"/>
              <a:gd name="connsiteX1-333" fmla="*/ 5196 w 10206"/>
              <a:gd name="connsiteY1-334" fmla="*/ 355 h 10205"/>
              <a:gd name="connsiteX2-335" fmla="*/ 578 w 10206"/>
              <a:gd name="connsiteY2-336" fmla="*/ 803 h 10205"/>
              <a:gd name="connsiteX3-337" fmla="*/ 604 w 10206"/>
              <a:gd name="connsiteY3-338" fmla="*/ 9695 h 10205"/>
              <a:gd name="connsiteX4-339" fmla="*/ 5212 w 10206"/>
              <a:gd name="connsiteY4-340" fmla="*/ 10037 h 10205"/>
              <a:gd name="connsiteX5-341" fmla="*/ 9684 w 10206"/>
              <a:gd name="connsiteY5-342" fmla="*/ 9772 h 10205"/>
              <a:gd name="connsiteX6-343" fmla="*/ 10111 w 10206"/>
              <a:gd name="connsiteY6-344" fmla="*/ 5246 h 10205"/>
              <a:gd name="connsiteX7" fmla="*/ 9642 w 10206"/>
              <a:gd name="connsiteY7" fmla="*/ 686 h 10205"/>
              <a:gd name="connsiteX0-345" fmla="*/ 9642 w 10206"/>
              <a:gd name="connsiteY0-346" fmla="*/ 686 h 10205"/>
              <a:gd name="connsiteX1-347" fmla="*/ 5196 w 10206"/>
              <a:gd name="connsiteY1-348" fmla="*/ 355 h 10205"/>
              <a:gd name="connsiteX2-349" fmla="*/ 578 w 10206"/>
              <a:gd name="connsiteY2-350" fmla="*/ 803 h 10205"/>
              <a:gd name="connsiteX3-351" fmla="*/ 604 w 10206"/>
              <a:gd name="connsiteY3-352" fmla="*/ 9695 h 10205"/>
              <a:gd name="connsiteX4-353" fmla="*/ 5212 w 10206"/>
              <a:gd name="connsiteY4-354" fmla="*/ 10037 h 10205"/>
              <a:gd name="connsiteX5-355" fmla="*/ 9684 w 10206"/>
              <a:gd name="connsiteY5-356" fmla="*/ 9772 h 10205"/>
              <a:gd name="connsiteX6-357" fmla="*/ 10111 w 10206"/>
              <a:gd name="connsiteY6-358" fmla="*/ 5246 h 10205"/>
              <a:gd name="connsiteX7-359" fmla="*/ 9642 w 10206"/>
              <a:gd name="connsiteY7-360" fmla="*/ 686 h 10205"/>
              <a:gd name="connsiteX0-361" fmla="*/ 9642 w 10223"/>
              <a:gd name="connsiteY0-362" fmla="*/ 686 h 10164"/>
              <a:gd name="connsiteX1-363" fmla="*/ 5196 w 10223"/>
              <a:gd name="connsiteY1-364" fmla="*/ 355 h 10164"/>
              <a:gd name="connsiteX2-365" fmla="*/ 578 w 10223"/>
              <a:gd name="connsiteY2-366" fmla="*/ 803 h 10164"/>
              <a:gd name="connsiteX3-367" fmla="*/ 604 w 10223"/>
              <a:gd name="connsiteY3-368" fmla="*/ 9695 h 10164"/>
              <a:gd name="connsiteX4-369" fmla="*/ 5212 w 10223"/>
              <a:gd name="connsiteY4-370" fmla="*/ 10037 h 10164"/>
              <a:gd name="connsiteX5-371" fmla="*/ 9684 w 10223"/>
              <a:gd name="connsiteY5-372" fmla="*/ 9772 h 10164"/>
              <a:gd name="connsiteX6-373" fmla="*/ 10111 w 10223"/>
              <a:gd name="connsiteY6-374" fmla="*/ 5246 h 10164"/>
              <a:gd name="connsiteX7-375" fmla="*/ 9642 w 10223"/>
              <a:gd name="connsiteY7-376" fmla="*/ 686 h 10164"/>
              <a:gd name="connsiteX0-377" fmla="*/ 9642 w 10136"/>
              <a:gd name="connsiteY0-378" fmla="*/ 686 h 10164"/>
              <a:gd name="connsiteX1-379" fmla="*/ 5196 w 10136"/>
              <a:gd name="connsiteY1-380" fmla="*/ 355 h 10164"/>
              <a:gd name="connsiteX2-381" fmla="*/ 578 w 10136"/>
              <a:gd name="connsiteY2-382" fmla="*/ 803 h 10164"/>
              <a:gd name="connsiteX3-383" fmla="*/ 604 w 10136"/>
              <a:gd name="connsiteY3-384" fmla="*/ 9695 h 10164"/>
              <a:gd name="connsiteX4-385" fmla="*/ 5212 w 10136"/>
              <a:gd name="connsiteY4-386" fmla="*/ 10037 h 10164"/>
              <a:gd name="connsiteX5-387" fmla="*/ 9684 w 10136"/>
              <a:gd name="connsiteY5-388" fmla="*/ 9772 h 10164"/>
              <a:gd name="connsiteX6-389" fmla="*/ 10111 w 10136"/>
              <a:gd name="connsiteY6-390" fmla="*/ 5246 h 10164"/>
              <a:gd name="connsiteX7-391" fmla="*/ 9642 w 10136"/>
              <a:gd name="connsiteY7-392" fmla="*/ 686 h 10164"/>
              <a:gd name="connsiteX0-393" fmla="*/ 9642 w 10236"/>
              <a:gd name="connsiteY0-394" fmla="*/ 686 h 10203"/>
              <a:gd name="connsiteX1-395" fmla="*/ 5196 w 10236"/>
              <a:gd name="connsiteY1-396" fmla="*/ 355 h 10203"/>
              <a:gd name="connsiteX2-397" fmla="*/ 578 w 10236"/>
              <a:gd name="connsiteY2-398" fmla="*/ 803 h 10203"/>
              <a:gd name="connsiteX3-399" fmla="*/ 604 w 10236"/>
              <a:gd name="connsiteY3-400" fmla="*/ 9695 h 10203"/>
              <a:gd name="connsiteX4-401" fmla="*/ 5212 w 10236"/>
              <a:gd name="connsiteY4-402" fmla="*/ 10037 h 10203"/>
              <a:gd name="connsiteX5-403" fmla="*/ 9684 w 10236"/>
              <a:gd name="connsiteY5-404" fmla="*/ 9772 h 10203"/>
              <a:gd name="connsiteX6-405" fmla="*/ 10160 w 10236"/>
              <a:gd name="connsiteY6-406" fmla="*/ 5271 h 10203"/>
              <a:gd name="connsiteX7-407" fmla="*/ 9642 w 10236"/>
              <a:gd name="connsiteY7-408" fmla="*/ 686 h 10203"/>
              <a:gd name="connsiteX0-409" fmla="*/ 9642 w 10236"/>
              <a:gd name="connsiteY0-410" fmla="*/ 686 h 10203"/>
              <a:gd name="connsiteX1-411" fmla="*/ 5196 w 10236"/>
              <a:gd name="connsiteY1-412" fmla="*/ 355 h 10203"/>
              <a:gd name="connsiteX2-413" fmla="*/ 578 w 10236"/>
              <a:gd name="connsiteY2-414" fmla="*/ 803 h 10203"/>
              <a:gd name="connsiteX3-415" fmla="*/ 604 w 10236"/>
              <a:gd name="connsiteY3-416" fmla="*/ 9695 h 10203"/>
              <a:gd name="connsiteX4-417" fmla="*/ 5212 w 10236"/>
              <a:gd name="connsiteY4-418" fmla="*/ 10037 h 10203"/>
              <a:gd name="connsiteX5-419" fmla="*/ 9684 w 10236"/>
              <a:gd name="connsiteY5-420" fmla="*/ 9772 h 10203"/>
              <a:gd name="connsiteX6-421" fmla="*/ 10160 w 10236"/>
              <a:gd name="connsiteY6-422" fmla="*/ 5271 h 10203"/>
              <a:gd name="connsiteX7-423" fmla="*/ 9642 w 10236"/>
              <a:gd name="connsiteY7-424" fmla="*/ 686 h 10203"/>
              <a:gd name="connsiteX0-425" fmla="*/ 9642 w 10182"/>
              <a:gd name="connsiteY0-426" fmla="*/ 686 h 10202"/>
              <a:gd name="connsiteX1-427" fmla="*/ 5196 w 10182"/>
              <a:gd name="connsiteY1-428" fmla="*/ 355 h 10202"/>
              <a:gd name="connsiteX2-429" fmla="*/ 578 w 10182"/>
              <a:gd name="connsiteY2-430" fmla="*/ 803 h 10202"/>
              <a:gd name="connsiteX3-431" fmla="*/ 604 w 10182"/>
              <a:gd name="connsiteY3-432" fmla="*/ 9695 h 10202"/>
              <a:gd name="connsiteX4-433" fmla="*/ 5212 w 10182"/>
              <a:gd name="connsiteY4-434" fmla="*/ 10037 h 10202"/>
              <a:gd name="connsiteX5-435" fmla="*/ 9684 w 10182"/>
              <a:gd name="connsiteY5-436" fmla="*/ 9772 h 10202"/>
              <a:gd name="connsiteX6-437" fmla="*/ 10160 w 10182"/>
              <a:gd name="connsiteY6-438" fmla="*/ 5271 h 10202"/>
              <a:gd name="connsiteX7-439" fmla="*/ 9642 w 10182"/>
              <a:gd name="connsiteY7-440" fmla="*/ 686 h 10202"/>
              <a:gd name="connsiteX0-441" fmla="*/ 9642 w 10190"/>
              <a:gd name="connsiteY0-442" fmla="*/ 686 h 10164"/>
              <a:gd name="connsiteX1-443" fmla="*/ 5196 w 10190"/>
              <a:gd name="connsiteY1-444" fmla="*/ 355 h 10164"/>
              <a:gd name="connsiteX2-445" fmla="*/ 578 w 10190"/>
              <a:gd name="connsiteY2-446" fmla="*/ 803 h 10164"/>
              <a:gd name="connsiteX3-447" fmla="*/ 604 w 10190"/>
              <a:gd name="connsiteY3-448" fmla="*/ 9695 h 10164"/>
              <a:gd name="connsiteX4-449" fmla="*/ 5212 w 10190"/>
              <a:gd name="connsiteY4-450" fmla="*/ 10037 h 10164"/>
              <a:gd name="connsiteX5-451" fmla="*/ 9684 w 10190"/>
              <a:gd name="connsiteY5-452" fmla="*/ 9772 h 10164"/>
              <a:gd name="connsiteX6-453" fmla="*/ 10160 w 10190"/>
              <a:gd name="connsiteY6-454" fmla="*/ 5271 h 10164"/>
              <a:gd name="connsiteX7-455" fmla="*/ 9642 w 10190"/>
              <a:gd name="connsiteY7-456" fmla="*/ 686 h 10164"/>
              <a:gd name="connsiteX0-457" fmla="*/ 9642 w 10161"/>
              <a:gd name="connsiteY0-458" fmla="*/ 686 h 10164"/>
              <a:gd name="connsiteX1-459" fmla="*/ 5196 w 10161"/>
              <a:gd name="connsiteY1-460" fmla="*/ 355 h 10164"/>
              <a:gd name="connsiteX2-461" fmla="*/ 578 w 10161"/>
              <a:gd name="connsiteY2-462" fmla="*/ 803 h 10164"/>
              <a:gd name="connsiteX3-463" fmla="*/ 604 w 10161"/>
              <a:gd name="connsiteY3-464" fmla="*/ 9695 h 10164"/>
              <a:gd name="connsiteX4-465" fmla="*/ 5212 w 10161"/>
              <a:gd name="connsiteY4-466" fmla="*/ 10037 h 10164"/>
              <a:gd name="connsiteX5-467" fmla="*/ 9684 w 10161"/>
              <a:gd name="connsiteY5-468" fmla="*/ 9772 h 10164"/>
              <a:gd name="connsiteX6-469" fmla="*/ 10160 w 10161"/>
              <a:gd name="connsiteY6-470" fmla="*/ 5271 h 10164"/>
              <a:gd name="connsiteX7-471" fmla="*/ 9642 w 10161"/>
              <a:gd name="connsiteY7-472" fmla="*/ 686 h 10164"/>
              <a:gd name="connsiteX0-473" fmla="*/ 9625 w 10144"/>
              <a:gd name="connsiteY0-474" fmla="*/ 684 h 10149"/>
              <a:gd name="connsiteX1-475" fmla="*/ 5179 w 10144"/>
              <a:gd name="connsiteY1-476" fmla="*/ 353 h 10149"/>
              <a:gd name="connsiteX2-477" fmla="*/ 561 w 10144"/>
              <a:gd name="connsiteY2-478" fmla="*/ 801 h 10149"/>
              <a:gd name="connsiteX3-479" fmla="*/ 620 w 10144"/>
              <a:gd name="connsiteY3-480" fmla="*/ 9668 h 10149"/>
              <a:gd name="connsiteX4-481" fmla="*/ 5195 w 10144"/>
              <a:gd name="connsiteY4-482" fmla="*/ 10035 h 10149"/>
              <a:gd name="connsiteX5-483" fmla="*/ 9667 w 10144"/>
              <a:gd name="connsiteY5-484" fmla="*/ 9770 h 10149"/>
              <a:gd name="connsiteX6-485" fmla="*/ 10143 w 10144"/>
              <a:gd name="connsiteY6-486" fmla="*/ 5269 h 10149"/>
              <a:gd name="connsiteX7-487" fmla="*/ 9625 w 10144"/>
              <a:gd name="connsiteY7-488" fmla="*/ 684 h 10149"/>
              <a:gd name="connsiteX0-489" fmla="*/ 9625 w 10144"/>
              <a:gd name="connsiteY0-490" fmla="*/ 684 h 10122"/>
              <a:gd name="connsiteX1-491" fmla="*/ 5179 w 10144"/>
              <a:gd name="connsiteY1-492" fmla="*/ 353 h 10122"/>
              <a:gd name="connsiteX2-493" fmla="*/ 561 w 10144"/>
              <a:gd name="connsiteY2-494" fmla="*/ 801 h 10122"/>
              <a:gd name="connsiteX3-495" fmla="*/ 620 w 10144"/>
              <a:gd name="connsiteY3-496" fmla="*/ 9668 h 10122"/>
              <a:gd name="connsiteX4-497" fmla="*/ 5195 w 10144"/>
              <a:gd name="connsiteY4-498" fmla="*/ 10035 h 10122"/>
              <a:gd name="connsiteX5-499" fmla="*/ 9667 w 10144"/>
              <a:gd name="connsiteY5-500" fmla="*/ 9770 h 10122"/>
              <a:gd name="connsiteX6-501" fmla="*/ 10143 w 10144"/>
              <a:gd name="connsiteY6-502" fmla="*/ 5269 h 10122"/>
              <a:gd name="connsiteX7-503" fmla="*/ 9625 w 10144"/>
              <a:gd name="connsiteY7-504" fmla="*/ 684 h 10122"/>
              <a:gd name="connsiteX0-505" fmla="*/ 9601 w 10120"/>
              <a:gd name="connsiteY0-506" fmla="*/ 684 h 10446"/>
              <a:gd name="connsiteX1-507" fmla="*/ 5155 w 10120"/>
              <a:gd name="connsiteY1-508" fmla="*/ 353 h 10446"/>
              <a:gd name="connsiteX2-509" fmla="*/ 553 w 10120"/>
              <a:gd name="connsiteY2-510" fmla="*/ 801 h 10446"/>
              <a:gd name="connsiteX3-511" fmla="*/ 596 w 10120"/>
              <a:gd name="connsiteY3-512" fmla="*/ 9668 h 10446"/>
              <a:gd name="connsiteX4-513" fmla="*/ 5171 w 10120"/>
              <a:gd name="connsiteY4-514" fmla="*/ 10035 h 10446"/>
              <a:gd name="connsiteX5-515" fmla="*/ 9643 w 10120"/>
              <a:gd name="connsiteY5-516" fmla="*/ 9770 h 10446"/>
              <a:gd name="connsiteX6-517" fmla="*/ 10119 w 10120"/>
              <a:gd name="connsiteY6-518" fmla="*/ 5269 h 10446"/>
              <a:gd name="connsiteX7-519" fmla="*/ 9601 w 10120"/>
              <a:gd name="connsiteY7-520" fmla="*/ 684 h 10446"/>
              <a:gd name="connsiteX0-521" fmla="*/ 9599 w 10118"/>
              <a:gd name="connsiteY0-522" fmla="*/ 430 h 9905"/>
              <a:gd name="connsiteX1-523" fmla="*/ 5153 w 10118"/>
              <a:gd name="connsiteY1-524" fmla="*/ 99 h 9905"/>
              <a:gd name="connsiteX2-525" fmla="*/ 551 w 10118"/>
              <a:gd name="connsiteY2-526" fmla="*/ 547 h 9905"/>
              <a:gd name="connsiteX3-527" fmla="*/ 89 w 10118"/>
              <a:gd name="connsiteY3-528" fmla="*/ 4589 h 9905"/>
              <a:gd name="connsiteX4-529" fmla="*/ 594 w 10118"/>
              <a:gd name="connsiteY4-530" fmla="*/ 9414 h 9905"/>
              <a:gd name="connsiteX5-531" fmla="*/ 5169 w 10118"/>
              <a:gd name="connsiteY5-532" fmla="*/ 9781 h 9905"/>
              <a:gd name="connsiteX6-533" fmla="*/ 9641 w 10118"/>
              <a:gd name="connsiteY6-534" fmla="*/ 9516 h 9905"/>
              <a:gd name="connsiteX7-535" fmla="*/ 10117 w 10118"/>
              <a:gd name="connsiteY7-536" fmla="*/ 5015 h 9905"/>
              <a:gd name="connsiteX8" fmla="*/ 9599 w 10118"/>
              <a:gd name="connsiteY8" fmla="*/ 430 h 9905"/>
              <a:gd name="connsiteX0-537" fmla="*/ 9464 w 9977"/>
              <a:gd name="connsiteY0-538" fmla="*/ 434 h 10000"/>
              <a:gd name="connsiteX1-539" fmla="*/ 5070 w 9977"/>
              <a:gd name="connsiteY1-540" fmla="*/ 100 h 10000"/>
              <a:gd name="connsiteX2-541" fmla="*/ 522 w 9977"/>
              <a:gd name="connsiteY2-542" fmla="*/ 552 h 10000"/>
              <a:gd name="connsiteX3-543" fmla="*/ 65 w 9977"/>
              <a:gd name="connsiteY3-544" fmla="*/ 4633 h 10000"/>
              <a:gd name="connsiteX4-545" fmla="*/ 564 w 9977"/>
              <a:gd name="connsiteY4-546" fmla="*/ 9504 h 10000"/>
              <a:gd name="connsiteX5-547" fmla="*/ 5086 w 9977"/>
              <a:gd name="connsiteY5-548" fmla="*/ 9875 h 10000"/>
              <a:gd name="connsiteX6-549" fmla="*/ 9506 w 9977"/>
              <a:gd name="connsiteY6-550" fmla="*/ 9607 h 10000"/>
              <a:gd name="connsiteX7-551" fmla="*/ 9976 w 9977"/>
              <a:gd name="connsiteY7-552" fmla="*/ 5063 h 10000"/>
              <a:gd name="connsiteX8-553" fmla="*/ 9464 w 9977"/>
              <a:gd name="connsiteY8-554" fmla="*/ 434 h 10000"/>
              <a:gd name="connsiteX0-555" fmla="*/ 9486 w 10000"/>
              <a:gd name="connsiteY0-556" fmla="*/ 436 h 10002"/>
              <a:gd name="connsiteX1-557" fmla="*/ 5082 w 10000"/>
              <a:gd name="connsiteY1-558" fmla="*/ 102 h 10002"/>
              <a:gd name="connsiteX2-559" fmla="*/ 572 w 10000"/>
              <a:gd name="connsiteY2-560" fmla="*/ 377 h 10002"/>
              <a:gd name="connsiteX3-561" fmla="*/ 65 w 10000"/>
              <a:gd name="connsiteY3-562" fmla="*/ 4635 h 10002"/>
              <a:gd name="connsiteX4-563" fmla="*/ 565 w 10000"/>
              <a:gd name="connsiteY4-564" fmla="*/ 9506 h 10002"/>
              <a:gd name="connsiteX5-565" fmla="*/ 5098 w 10000"/>
              <a:gd name="connsiteY5-566" fmla="*/ 9877 h 10002"/>
              <a:gd name="connsiteX6-567" fmla="*/ 9528 w 10000"/>
              <a:gd name="connsiteY6-568" fmla="*/ 9609 h 10002"/>
              <a:gd name="connsiteX7-569" fmla="*/ 9999 w 10000"/>
              <a:gd name="connsiteY7-570" fmla="*/ 5065 h 10002"/>
              <a:gd name="connsiteX8-571" fmla="*/ 9486 w 10000"/>
              <a:gd name="connsiteY8-572" fmla="*/ 436 h 10002"/>
              <a:gd name="connsiteX0-573" fmla="*/ 9422 w 9936"/>
              <a:gd name="connsiteY0-574" fmla="*/ 436 h 9996"/>
              <a:gd name="connsiteX1-575" fmla="*/ 5018 w 9936"/>
              <a:gd name="connsiteY1-576" fmla="*/ 102 h 9996"/>
              <a:gd name="connsiteX2-577" fmla="*/ 508 w 9936"/>
              <a:gd name="connsiteY2-578" fmla="*/ 377 h 9996"/>
              <a:gd name="connsiteX3-579" fmla="*/ 1 w 9936"/>
              <a:gd name="connsiteY3-580" fmla="*/ 4635 h 9996"/>
              <a:gd name="connsiteX4-581" fmla="*/ 501 w 9936"/>
              <a:gd name="connsiteY4-582" fmla="*/ 9506 h 9996"/>
              <a:gd name="connsiteX5-583" fmla="*/ 5034 w 9936"/>
              <a:gd name="connsiteY5-584" fmla="*/ 9877 h 9996"/>
              <a:gd name="connsiteX6-585" fmla="*/ 9464 w 9936"/>
              <a:gd name="connsiteY6-586" fmla="*/ 9609 h 9996"/>
              <a:gd name="connsiteX7-587" fmla="*/ 9935 w 9936"/>
              <a:gd name="connsiteY7-588" fmla="*/ 5065 h 9996"/>
              <a:gd name="connsiteX8-589" fmla="*/ 9422 w 9936"/>
              <a:gd name="connsiteY8-590" fmla="*/ 436 h 9996"/>
              <a:gd name="connsiteX0-591" fmla="*/ 9625 w 10142"/>
              <a:gd name="connsiteY0-592" fmla="*/ 459 h 10025"/>
              <a:gd name="connsiteX1-593" fmla="*/ 5192 w 10142"/>
              <a:gd name="connsiteY1-594" fmla="*/ 125 h 10025"/>
              <a:gd name="connsiteX2-595" fmla="*/ 653 w 10142"/>
              <a:gd name="connsiteY2-596" fmla="*/ 400 h 10025"/>
              <a:gd name="connsiteX3-597" fmla="*/ 33 w 10142"/>
              <a:gd name="connsiteY3-598" fmla="*/ 4722 h 10025"/>
              <a:gd name="connsiteX4-599" fmla="*/ 646 w 10142"/>
              <a:gd name="connsiteY4-600" fmla="*/ 9533 h 10025"/>
              <a:gd name="connsiteX5-601" fmla="*/ 5208 w 10142"/>
              <a:gd name="connsiteY5-602" fmla="*/ 9904 h 10025"/>
              <a:gd name="connsiteX6-603" fmla="*/ 9667 w 10142"/>
              <a:gd name="connsiteY6-604" fmla="*/ 9636 h 10025"/>
              <a:gd name="connsiteX7-605" fmla="*/ 10141 w 10142"/>
              <a:gd name="connsiteY7-606" fmla="*/ 5090 h 10025"/>
              <a:gd name="connsiteX8-607" fmla="*/ 9625 w 10142"/>
              <a:gd name="connsiteY8-608" fmla="*/ 459 h 10025"/>
              <a:gd name="connsiteX0-609" fmla="*/ 9625 w 10273"/>
              <a:gd name="connsiteY0-610" fmla="*/ 459 h 10025"/>
              <a:gd name="connsiteX1-611" fmla="*/ 5192 w 10273"/>
              <a:gd name="connsiteY1-612" fmla="*/ 125 h 10025"/>
              <a:gd name="connsiteX2-613" fmla="*/ 653 w 10273"/>
              <a:gd name="connsiteY2-614" fmla="*/ 400 h 10025"/>
              <a:gd name="connsiteX3-615" fmla="*/ 33 w 10273"/>
              <a:gd name="connsiteY3-616" fmla="*/ 4722 h 10025"/>
              <a:gd name="connsiteX4-617" fmla="*/ 646 w 10273"/>
              <a:gd name="connsiteY4-618" fmla="*/ 9533 h 10025"/>
              <a:gd name="connsiteX5-619" fmla="*/ 5208 w 10273"/>
              <a:gd name="connsiteY5-620" fmla="*/ 9904 h 10025"/>
              <a:gd name="connsiteX6-621" fmla="*/ 9667 w 10273"/>
              <a:gd name="connsiteY6-622" fmla="*/ 9636 h 10025"/>
              <a:gd name="connsiteX7-623" fmla="*/ 10273 w 10273"/>
              <a:gd name="connsiteY7-624" fmla="*/ 4967 h 10025"/>
              <a:gd name="connsiteX8-625" fmla="*/ 9625 w 10273"/>
              <a:gd name="connsiteY8-626" fmla="*/ 459 h 10025"/>
              <a:gd name="connsiteX0-627" fmla="*/ 9625 w 10279"/>
              <a:gd name="connsiteY0-628" fmla="*/ 459 h 10040"/>
              <a:gd name="connsiteX1-629" fmla="*/ 5192 w 10279"/>
              <a:gd name="connsiteY1-630" fmla="*/ 125 h 10040"/>
              <a:gd name="connsiteX2-631" fmla="*/ 653 w 10279"/>
              <a:gd name="connsiteY2-632" fmla="*/ 400 h 10040"/>
              <a:gd name="connsiteX3-633" fmla="*/ 33 w 10279"/>
              <a:gd name="connsiteY3-634" fmla="*/ 4722 h 10040"/>
              <a:gd name="connsiteX4-635" fmla="*/ 646 w 10279"/>
              <a:gd name="connsiteY4-636" fmla="*/ 9533 h 10040"/>
              <a:gd name="connsiteX5-637" fmla="*/ 5208 w 10279"/>
              <a:gd name="connsiteY5-638" fmla="*/ 9904 h 10040"/>
              <a:gd name="connsiteX6-639" fmla="*/ 9854 w 10279"/>
              <a:gd name="connsiteY6-640" fmla="*/ 9595 h 10040"/>
              <a:gd name="connsiteX7-641" fmla="*/ 10273 w 10279"/>
              <a:gd name="connsiteY7-642" fmla="*/ 4967 h 10040"/>
              <a:gd name="connsiteX8-643" fmla="*/ 9625 w 10279"/>
              <a:gd name="connsiteY8-644" fmla="*/ 459 h 10040"/>
              <a:gd name="connsiteX0-645" fmla="*/ 9663 w 10317"/>
              <a:gd name="connsiteY0-646" fmla="*/ 459 h 10148"/>
              <a:gd name="connsiteX1-647" fmla="*/ 5230 w 10317"/>
              <a:gd name="connsiteY1-648" fmla="*/ 125 h 10148"/>
              <a:gd name="connsiteX2-649" fmla="*/ 691 w 10317"/>
              <a:gd name="connsiteY2-650" fmla="*/ 400 h 10148"/>
              <a:gd name="connsiteX3-651" fmla="*/ 71 w 10317"/>
              <a:gd name="connsiteY3-652" fmla="*/ 4722 h 10148"/>
              <a:gd name="connsiteX4-653" fmla="*/ 596 w 10317"/>
              <a:gd name="connsiteY4-654" fmla="*/ 9697 h 10148"/>
              <a:gd name="connsiteX5-655" fmla="*/ 5246 w 10317"/>
              <a:gd name="connsiteY5-656" fmla="*/ 9904 h 10148"/>
              <a:gd name="connsiteX6-657" fmla="*/ 9892 w 10317"/>
              <a:gd name="connsiteY6-658" fmla="*/ 9595 h 10148"/>
              <a:gd name="connsiteX7-659" fmla="*/ 10311 w 10317"/>
              <a:gd name="connsiteY7-660" fmla="*/ 4967 h 10148"/>
              <a:gd name="connsiteX8-661" fmla="*/ 9663 w 10317"/>
              <a:gd name="connsiteY8-662" fmla="*/ 459 h 10148"/>
              <a:gd name="connsiteX0-663" fmla="*/ 9663 w 10317"/>
              <a:gd name="connsiteY0-664" fmla="*/ 459 h 10148"/>
              <a:gd name="connsiteX1-665" fmla="*/ 5230 w 10317"/>
              <a:gd name="connsiteY1-666" fmla="*/ 125 h 10148"/>
              <a:gd name="connsiteX2-667" fmla="*/ 691 w 10317"/>
              <a:gd name="connsiteY2-668" fmla="*/ 400 h 10148"/>
              <a:gd name="connsiteX3-669" fmla="*/ 71 w 10317"/>
              <a:gd name="connsiteY3-670" fmla="*/ 4722 h 10148"/>
              <a:gd name="connsiteX4-671" fmla="*/ 596 w 10317"/>
              <a:gd name="connsiteY4-672" fmla="*/ 9697 h 10148"/>
              <a:gd name="connsiteX5-673" fmla="*/ 5246 w 10317"/>
              <a:gd name="connsiteY5-674" fmla="*/ 9904 h 10148"/>
              <a:gd name="connsiteX6-675" fmla="*/ 9892 w 10317"/>
              <a:gd name="connsiteY6-676" fmla="*/ 9595 h 10148"/>
              <a:gd name="connsiteX7-677" fmla="*/ 10311 w 10317"/>
              <a:gd name="connsiteY7-678" fmla="*/ 4967 h 10148"/>
              <a:gd name="connsiteX8-679" fmla="*/ 9663 w 10317"/>
              <a:gd name="connsiteY8-680" fmla="*/ 459 h 10148"/>
              <a:gd name="connsiteX0-681" fmla="*/ 9663 w 10317"/>
              <a:gd name="connsiteY0-682" fmla="*/ 459 h 10026"/>
              <a:gd name="connsiteX1-683" fmla="*/ 5230 w 10317"/>
              <a:gd name="connsiteY1-684" fmla="*/ 125 h 10026"/>
              <a:gd name="connsiteX2-685" fmla="*/ 691 w 10317"/>
              <a:gd name="connsiteY2-686" fmla="*/ 400 h 10026"/>
              <a:gd name="connsiteX3-687" fmla="*/ 71 w 10317"/>
              <a:gd name="connsiteY3-688" fmla="*/ 4722 h 10026"/>
              <a:gd name="connsiteX4-689" fmla="*/ 596 w 10317"/>
              <a:gd name="connsiteY4-690" fmla="*/ 9697 h 10026"/>
              <a:gd name="connsiteX5-691" fmla="*/ 5246 w 10317"/>
              <a:gd name="connsiteY5-692" fmla="*/ 9904 h 10026"/>
              <a:gd name="connsiteX6-693" fmla="*/ 9892 w 10317"/>
              <a:gd name="connsiteY6-694" fmla="*/ 9595 h 10026"/>
              <a:gd name="connsiteX7-695" fmla="*/ 10311 w 10317"/>
              <a:gd name="connsiteY7-696" fmla="*/ 4967 h 10026"/>
              <a:gd name="connsiteX8-697" fmla="*/ 9663 w 10317"/>
              <a:gd name="connsiteY8-698" fmla="*/ 459 h 10026"/>
              <a:gd name="connsiteX0-699" fmla="*/ 9616 w 10270"/>
              <a:gd name="connsiteY0-700" fmla="*/ 459 h 10026"/>
              <a:gd name="connsiteX1-701" fmla="*/ 5183 w 10270"/>
              <a:gd name="connsiteY1-702" fmla="*/ 125 h 10026"/>
              <a:gd name="connsiteX2-703" fmla="*/ 644 w 10270"/>
              <a:gd name="connsiteY2-704" fmla="*/ 400 h 10026"/>
              <a:gd name="connsiteX3-705" fmla="*/ 24 w 10270"/>
              <a:gd name="connsiteY3-706" fmla="*/ 4722 h 10026"/>
              <a:gd name="connsiteX4-707" fmla="*/ 549 w 10270"/>
              <a:gd name="connsiteY4-708" fmla="*/ 9697 h 10026"/>
              <a:gd name="connsiteX5-709" fmla="*/ 5199 w 10270"/>
              <a:gd name="connsiteY5-710" fmla="*/ 9904 h 10026"/>
              <a:gd name="connsiteX6-711" fmla="*/ 9845 w 10270"/>
              <a:gd name="connsiteY6-712" fmla="*/ 9595 h 10026"/>
              <a:gd name="connsiteX7-713" fmla="*/ 10264 w 10270"/>
              <a:gd name="connsiteY7-714" fmla="*/ 4967 h 10026"/>
              <a:gd name="connsiteX8-715" fmla="*/ 9616 w 10270"/>
              <a:gd name="connsiteY8-716" fmla="*/ 459 h 10026"/>
              <a:gd name="connsiteX0-717" fmla="*/ 9616 w 10270"/>
              <a:gd name="connsiteY0-718" fmla="*/ 459 h 10026"/>
              <a:gd name="connsiteX1-719" fmla="*/ 5183 w 10270"/>
              <a:gd name="connsiteY1-720" fmla="*/ 125 h 10026"/>
              <a:gd name="connsiteX2-721" fmla="*/ 644 w 10270"/>
              <a:gd name="connsiteY2-722" fmla="*/ 400 h 10026"/>
              <a:gd name="connsiteX3-723" fmla="*/ 24 w 10270"/>
              <a:gd name="connsiteY3-724" fmla="*/ 4722 h 10026"/>
              <a:gd name="connsiteX4-725" fmla="*/ 549 w 10270"/>
              <a:gd name="connsiteY4-726" fmla="*/ 9697 h 10026"/>
              <a:gd name="connsiteX5-727" fmla="*/ 5199 w 10270"/>
              <a:gd name="connsiteY5-728" fmla="*/ 9904 h 10026"/>
              <a:gd name="connsiteX6-729" fmla="*/ 9845 w 10270"/>
              <a:gd name="connsiteY6-730" fmla="*/ 9595 h 10026"/>
              <a:gd name="connsiteX7-731" fmla="*/ 10264 w 10270"/>
              <a:gd name="connsiteY7-732" fmla="*/ 4967 h 10026"/>
              <a:gd name="connsiteX8-733" fmla="*/ 9616 w 10270"/>
              <a:gd name="connsiteY8-734" fmla="*/ 459 h 10026"/>
              <a:gd name="connsiteX0-735" fmla="*/ 9616 w 10270"/>
              <a:gd name="connsiteY0-736" fmla="*/ 571 h 10138"/>
              <a:gd name="connsiteX1-737" fmla="*/ 5183 w 10270"/>
              <a:gd name="connsiteY1-738" fmla="*/ 237 h 10138"/>
              <a:gd name="connsiteX2-739" fmla="*/ 644 w 10270"/>
              <a:gd name="connsiteY2-740" fmla="*/ 348 h 10138"/>
              <a:gd name="connsiteX3-741" fmla="*/ 24 w 10270"/>
              <a:gd name="connsiteY3-742" fmla="*/ 4834 h 10138"/>
              <a:gd name="connsiteX4-743" fmla="*/ 549 w 10270"/>
              <a:gd name="connsiteY4-744" fmla="*/ 9809 h 10138"/>
              <a:gd name="connsiteX5-745" fmla="*/ 5199 w 10270"/>
              <a:gd name="connsiteY5-746" fmla="*/ 10016 h 10138"/>
              <a:gd name="connsiteX6-747" fmla="*/ 9845 w 10270"/>
              <a:gd name="connsiteY6-748" fmla="*/ 9707 h 10138"/>
              <a:gd name="connsiteX7-749" fmla="*/ 10264 w 10270"/>
              <a:gd name="connsiteY7-750" fmla="*/ 5079 h 10138"/>
              <a:gd name="connsiteX8-751" fmla="*/ 9616 w 10270"/>
              <a:gd name="connsiteY8-752" fmla="*/ 571 h 10138"/>
              <a:gd name="connsiteX0-753" fmla="*/ 9616 w 10270"/>
              <a:gd name="connsiteY0-754" fmla="*/ 571 h 10138"/>
              <a:gd name="connsiteX1-755" fmla="*/ 5183 w 10270"/>
              <a:gd name="connsiteY1-756" fmla="*/ 237 h 10138"/>
              <a:gd name="connsiteX2-757" fmla="*/ 644 w 10270"/>
              <a:gd name="connsiteY2-758" fmla="*/ 348 h 10138"/>
              <a:gd name="connsiteX3-759" fmla="*/ 24 w 10270"/>
              <a:gd name="connsiteY3-760" fmla="*/ 4834 h 10138"/>
              <a:gd name="connsiteX4-761" fmla="*/ 549 w 10270"/>
              <a:gd name="connsiteY4-762" fmla="*/ 9809 h 10138"/>
              <a:gd name="connsiteX5-763" fmla="*/ 5199 w 10270"/>
              <a:gd name="connsiteY5-764" fmla="*/ 10016 h 10138"/>
              <a:gd name="connsiteX6-765" fmla="*/ 9845 w 10270"/>
              <a:gd name="connsiteY6-766" fmla="*/ 9707 h 10138"/>
              <a:gd name="connsiteX7-767" fmla="*/ 10264 w 10270"/>
              <a:gd name="connsiteY7-768" fmla="*/ 5079 h 10138"/>
              <a:gd name="connsiteX8-769" fmla="*/ 9616 w 10270"/>
              <a:gd name="connsiteY8-770" fmla="*/ 571 h 10138"/>
              <a:gd name="connsiteX0-771" fmla="*/ 9616 w 10270"/>
              <a:gd name="connsiteY0-772" fmla="*/ 435 h 10002"/>
              <a:gd name="connsiteX1-773" fmla="*/ 5183 w 10270"/>
              <a:gd name="connsiteY1-774" fmla="*/ 101 h 10002"/>
              <a:gd name="connsiteX2-775" fmla="*/ 644 w 10270"/>
              <a:gd name="connsiteY2-776" fmla="*/ 212 h 10002"/>
              <a:gd name="connsiteX3-777" fmla="*/ 24 w 10270"/>
              <a:gd name="connsiteY3-778" fmla="*/ 4698 h 10002"/>
              <a:gd name="connsiteX4-779" fmla="*/ 549 w 10270"/>
              <a:gd name="connsiteY4-780" fmla="*/ 9673 h 10002"/>
              <a:gd name="connsiteX5-781" fmla="*/ 5199 w 10270"/>
              <a:gd name="connsiteY5-782" fmla="*/ 9880 h 10002"/>
              <a:gd name="connsiteX6-783" fmla="*/ 9845 w 10270"/>
              <a:gd name="connsiteY6-784" fmla="*/ 9571 h 10002"/>
              <a:gd name="connsiteX7-785" fmla="*/ 10264 w 10270"/>
              <a:gd name="connsiteY7-786" fmla="*/ 4943 h 10002"/>
              <a:gd name="connsiteX8-787" fmla="*/ 9616 w 10270"/>
              <a:gd name="connsiteY8-788" fmla="*/ 435 h 10002"/>
              <a:gd name="connsiteX0-789" fmla="*/ 9660 w 10270"/>
              <a:gd name="connsiteY0-790" fmla="*/ 386 h 10076"/>
              <a:gd name="connsiteX1-791" fmla="*/ 5183 w 10270"/>
              <a:gd name="connsiteY1-792" fmla="*/ 175 h 10076"/>
              <a:gd name="connsiteX2-793" fmla="*/ 644 w 10270"/>
              <a:gd name="connsiteY2-794" fmla="*/ 286 h 10076"/>
              <a:gd name="connsiteX3-795" fmla="*/ 24 w 10270"/>
              <a:gd name="connsiteY3-796" fmla="*/ 4772 h 10076"/>
              <a:gd name="connsiteX4-797" fmla="*/ 549 w 10270"/>
              <a:gd name="connsiteY4-798" fmla="*/ 9747 h 10076"/>
              <a:gd name="connsiteX5-799" fmla="*/ 5199 w 10270"/>
              <a:gd name="connsiteY5-800" fmla="*/ 9954 h 10076"/>
              <a:gd name="connsiteX6-801" fmla="*/ 9845 w 10270"/>
              <a:gd name="connsiteY6-802" fmla="*/ 9645 h 10076"/>
              <a:gd name="connsiteX7-803" fmla="*/ 10264 w 10270"/>
              <a:gd name="connsiteY7-804" fmla="*/ 5017 h 10076"/>
              <a:gd name="connsiteX8-805" fmla="*/ 9660 w 10270"/>
              <a:gd name="connsiteY8-806" fmla="*/ 386 h 10076"/>
              <a:gd name="connsiteX0-807" fmla="*/ 9660 w 10270"/>
              <a:gd name="connsiteY0-808" fmla="*/ 386 h 10076"/>
              <a:gd name="connsiteX1-809" fmla="*/ 5183 w 10270"/>
              <a:gd name="connsiteY1-810" fmla="*/ 175 h 10076"/>
              <a:gd name="connsiteX2-811" fmla="*/ 644 w 10270"/>
              <a:gd name="connsiteY2-812" fmla="*/ 286 h 10076"/>
              <a:gd name="connsiteX3-813" fmla="*/ 24 w 10270"/>
              <a:gd name="connsiteY3-814" fmla="*/ 4772 h 10076"/>
              <a:gd name="connsiteX4-815" fmla="*/ 549 w 10270"/>
              <a:gd name="connsiteY4-816" fmla="*/ 9747 h 10076"/>
              <a:gd name="connsiteX5-817" fmla="*/ 5199 w 10270"/>
              <a:gd name="connsiteY5-818" fmla="*/ 9954 h 10076"/>
              <a:gd name="connsiteX6-819" fmla="*/ 9845 w 10270"/>
              <a:gd name="connsiteY6-820" fmla="*/ 9645 h 10076"/>
              <a:gd name="connsiteX7-821" fmla="*/ 10264 w 10270"/>
              <a:gd name="connsiteY7-822" fmla="*/ 5017 h 10076"/>
              <a:gd name="connsiteX8-823" fmla="*/ 9660 w 10270"/>
              <a:gd name="connsiteY8-824" fmla="*/ 386 h 10076"/>
              <a:gd name="connsiteX0-825" fmla="*/ 9660 w 10270"/>
              <a:gd name="connsiteY0-826" fmla="*/ 370 h 10060"/>
              <a:gd name="connsiteX1-827" fmla="*/ 5183 w 10270"/>
              <a:gd name="connsiteY1-828" fmla="*/ 159 h 10060"/>
              <a:gd name="connsiteX2-829" fmla="*/ 644 w 10270"/>
              <a:gd name="connsiteY2-830" fmla="*/ 270 h 10060"/>
              <a:gd name="connsiteX3-831" fmla="*/ 24 w 10270"/>
              <a:gd name="connsiteY3-832" fmla="*/ 4756 h 10060"/>
              <a:gd name="connsiteX4-833" fmla="*/ 549 w 10270"/>
              <a:gd name="connsiteY4-834" fmla="*/ 9731 h 10060"/>
              <a:gd name="connsiteX5-835" fmla="*/ 5199 w 10270"/>
              <a:gd name="connsiteY5-836" fmla="*/ 9938 h 10060"/>
              <a:gd name="connsiteX6-837" fmla="*/ 9845 w 10270"/>
              <a:gd name="connsiteY6-838" fmla="*/ 9629 h 10060"/>
              <a:gd name="connsiteX7-839" fmla="*/ 10264 w 10270"/>
              <a:gd name="connsiteY7-840" fmla="*/ 5001 h 10060"/>
              <a:gd name="connsiteX8-841" fmla="*/ 9660 w 10270"/>
              <a:gd name="connsiteY8-842" fmla="*/ 370 h 10060"/>
              <a:gd name="connsiteX0-843" fmla="*/ 9660 w 10270"/>
              <a:gd name="connsiteY0-844" fmla="*/ 408 h 10098"/>
              <a:gd name="connsiteX1-845" fmla="*/ 5183 w 10270"/>
              <a:gd name="connsiteY1-846" fmla="*/ 94 h 10098"/>
              <a:gd name="connsiteX2-847" fmla="*/ 644 w 10270"/>
              <a:gd name="connsiteY2-848" fmla="*/ 308 h 10098"/>
              <a:gd name="connsiteX3-849" fmla="*/ 24 w 10270"/>
              <a:gd name="connsiteY3-850" fmla="*/ 4794 h 10098"/>
              <a:gd name="connsiteX4-851" fmla="*/ 549 w 10270"/>
              <a:gd name="connsiteY4-852" fmla="*/ 9769 h 10098"/>
              <a:gd name="connsiteX5-853" fmla="*/ 5199 w 10270"/>
              <a:gd name="connsiteY5-854" fmla="*/ 9976 h 10098"/>
              <a:gd name="connsiteX6-855" fmla="*/ 9845 w 10270"/>
              <a:gd name="connsiteY6-856" fmla="*/ 9667 h 10098"/>
              <a:gd name="connsiteX7-857" fmla="*/ 10264 w 10270"/>
              <a:gd name="connsiteY7-858" fmla="*/ 5039 h 10098"/>
              <a:gd name="connsiteX8-859" fmla="*/ 9660 w 10270"/>
              <a:gd name="connsiteY8-860" fmla="*/ 408 h 10098"/>
              <a:gd name="connsiteX0-861" fmla="*/ 9660 w 10270"/>
              <a:gd name="connsiteY0-862" fmla="*/ 408 h 10196"/>
              <a:gd name="connsiteX1-863" fmla="*/ 5183 w 10270"/>
              <a:gd name="connsiteY1-864" fmla="*/ 94 h 10196"/>
              <a:gd name="connsiteX2-865" fmla="*/ 644 w 10270"/>
              <a:gd name="connsiteY2-866" fmla="*/ 308 h 10196"/>
              <a:gd name="connsiteX3-867" fmla="*/ 24 w 10270"/>
              <a:gd name="connsiteY3-868" fmla="*/ 4794 h 10196"/>
              <a:gd name="connsiteX4-869" fmla="*/ 549 w 10270"/>
              <a:gd name="connsiteY4-870" fmla="*/ 9769 h 10196"/>
              <a:gd name="connsiteX5-871" fmla="*/ 5265 w 10270"/>
              <a:gd name="connsiteY5-872" fmla="*/ 10161 h 10196"/>
              <a:gd name="connsiteX6-873" fmla="*/ 9845 w 10270"/>
              <a:gd name="connsiteY6-874" fmla="*/ 9667 h 10196"/>
              <a:gd name="connsiteX7-875" fmla="*/ 10264 w 10270"/>
              <a:gd name="connsiteY7-876" fmla="*/ 5039 h 10196"/>
              <a:gd name="connsiteX8-877" fmla="*/ 9660 w 10270"/>
              <a:gd name="connsiteY8-878" fmla="*/ 408 h 10196"/>
              <a:gd name="connsiteX0-879" fmla="*/ 9660 w 10270"/>
              <a:gd name="connsiteY0-880" fmla="*/ 408 h 10235"/>
              <a:gd name="connsiteX1-881" fmla="*/ 5183 w 10270"/>
              <a:gd name="connsiteY1-882" fmla="*/ 94 h 10235"/>
              <a:gd name="connsiteX2-883" fmla="*/ 644 w 10270"/>
              <a:gd name="connsiteY2-884" fmla="*/ 308 h 10235"/>
              <a:gd name="connsiteX3-885" fmla="*/ 24 w 10270"/>
              <a:gd name="connsiteY3-886" fmla="*/ 4794 h 10235"/>
              <a:gd name="connsiteX4-887" fmla="*/ 549 w 10270"/>
              <a:gd name="connsiteY4-888" fmla="*/ 9769 h 10235"/>
              <a:gd name="connsiteX5-889" fmla="*/ 5265 w 10270"/>
              <a:gd name="connsiteY5-890" fmla="*/ 10161 h 10235"/>
              <a:gd name="connsiteX6-891" fmla="*/ 9845 w 10270"/>
              <a:gd name="connsiteY6-892" fmla="*/ 9667 h 10235"/>
              <a:gd name="connsiteX7-893" fmla="*/ 10264 w 10270"/>
              <a:gd name="connsiteY7-894" fmla="*/ 5039 h 10235"/>
              <a:gd name="connsiteX8-895" fmla="*/ 9660 w 10270"/>
              <a:gd name="connsiteY8-896" fmla="*/ 408 h 10235"/>
              <a:gd name="connsiteX0-897" fmla="*/ 9660 w 10270"/>
              <a:gd name="connsiteY0-898" fmla="*/ 408 h 10193"/>
              <a:gd name="connsiteX1-899" fmla="*/ 5183 w 10270"/>
              <a:gd name="connsiteY1-900" fmla="*/ 94 h 10193"/>
              <a:gd name="connsiteX2-901" fmla="*/ 644 w 10270"/>
              <a:gd name="connsiteY2-902" fmla="*/ 308 h 10193"/>
              <a:gd name="connsiteX3-903" fmla="*/ 24 w 10270"/>
              <a:gd name="connsiteY3-904" fmla="*/ 4794 h 10193"/>
              <a:gd name="connsiteX4-905" fmla="*/ 549 w 10270"/>
              <a:gd name="connsiteY4-906" fmla="*/ 9769 h 10193"/>
              <a:gd name="connsiteX5-907" fmla="*/ 5232 w 10270"/>
              <a:gd name="connsiteY5-908" fmla="*/ 10079 h 10193"/>
              <a:gd name="connsiteX6-909" fmla="*/ 9845 w 10270"/>
              <a:gd name="connsiteY6-910" fmla="*/ 9667 h 10193"/>
              <a:gd name="connsiteX7-911" fmla="*/ 10264 w 10270"/>
              <a:gd name="connsiteY7-912" fmla="*/ 5039 h 10193"/>
              <a:gd name="connsiteX8-913" fmla="*/ 9660 w 10270"/>
              <a:gd name="connsiteY8-914" fmla="*/ 408 h 10193"/>
              <a:gd name="connsiteX0-915" fmla="*/ 9660 w 10270"/>
              <a:gd name="connsiteY0-916" fmla="*/ 408 h 10193"/>
              <a:gd name="connsiteX1-917" fmla="*/ 5183 w 10270"/>
              <a:gd name="connsiteY1-918" fmla="*/ 94 h 10193"/>
              <a:gd name="connsiteX2-919" fmla="*/ 644 w 10270"/>
              <a:gd name="connsiteY2-920" fmla="*/ 308 h 10193"/>
              <a:gd name="connsiteX3-921" fmla="*/ 24 w 10270"/>
              <a:gd name="connsiteY3-922" fmla="*/ 4794 h 10193"/>
              <a:gd name="connsiteX4-923" fmla="*/ 549 w 10270"/>
              <a:gd name="connsiteY4-924" fmla="*/ 9769 h 10193"/>
              <a:gd name="connsiteX5-925" fmla="*/ 5232 w 10270"/>
              <a:gd name="connsiteY5-926" fmla="*/ 10079 h 10193"/>
              <a:gd name="connsiteX6-927" fmla="*/ 9845 w 10270"/>
              <a:gd name="connsiteY6-928" fmla="*/ 9667 h 10193"/>
              <a:gd name="connsiteX7-929" fmla="*/ 10264 w 10270"/>
              <a:gd name="connsiteY7-930" fmla="*/ 5039 h 10193"/>
              <a:gd name="connsiteX8-931" fmla="*/ 9660 w 10270"/>
              <a:gd name="connsiteY8-932" fmla="*/ 408 h 10193"/>
              <a:gd name="connsiteX0-933" fmla="*/ 9660 w 10265"/>
              <a:gd name="connsiteY0-934" fmla="*/ 408 h 10193"/>
              <a:gd name="connsiteX1-935" fmla="*/ 5183 w 10265"/>
              <a:gd name="connsiteY1-936" fmla="*/ 94 h 10193"/>
              <a:gd name="connsiteX2-937" fmla="*/ 644 w 10265"/>
              <a:gd name="connsiteY2-938" fmla="*/ 308 h 10193"/>
              <a:gd name="connsiteX3-939" fmla="*/ 24 w 10265"/>
              <a:gd name="connsiteY3-940" fmla="*/ 4794 h 10193"/>
              <a:gd name="connsiteX4-941" fmla="*/ 549 w 10265"/>
              <a:gd name="connsiteY4-942" fmla="*/ 9769 h 10193"/>
              <a:gd name="connsiteX5-943" fmla="*/ 5232 w 10265"/>
              <a:gd name="connsiteY5-944" fmla="*/ 10079 h 10193"/>
              <a:gd name="connsiteX6-945" fmla="*/ 9845 w 10265"/>
              <a:gd name="connsiteY6-946" fmla="*/ 9667 h 10193"/>
              <a:gd name="connsiteX7-947" fmla="*/ 10264 w 10265"/>
              <a:gd name="connsiteY7-948" fmla="*/ 5039 h 10193"/>
              <a:gd name="connsiteX8-949" fmla="*/ 9660 w 10265"/>
              <a:gd name="connsiteY8-950" fmla="*/ 408 h 10193"/>
              <a:gd name="connsiteX0-951" fmla="*/ 9660 w 10265"/>
              <a:gd name="connsiteY0-952" fmla="*/ 408 h 10193"/>
              <a:gd name="connsiteX1-953" fmla="*/ 5183 w 10265"/>
              <a:gd name="connsiteY1-954" fmla="*/ 94 h 10193"/>
              <a:gd name="connsiteX2-955" fmla="*/ 644 w 10265"/>
              <a:gd name="connsiteY2-956" fmla="*/ 308 h 10193"/>
              <a:gd name="connsiteX3-957" fmla="*/ 24 w 10265"/>
              <a:gd name="connsiteY3-958" fmla="*/ 4794 h 10193"/>
              <a:gd name="connsiteX4-959" fmla="*/ 549 w 10265"/>
              <a:gd name="connsiteY4-960" fmla="*/ 9769 h 10193"/>
              <a:gd name="connsiteX5-961" fmla="*/ 5232 w 10265"/>
              <a:gd name="connsiteY5-962" fmla="*/ 10079 h 10193"/>
              <a:gd name="connsiteX6-963" fmla="*/ 9845 w 10265"/>
              <a:gd name="connsiteY6-964" fmla="*/ 9667 h 10193"/>
              <a:gd name="connsiteX7-965" fmla="*/ 10264 w 10265"/>
              <a:gd name="connsiteY7-966" fmla="*/ 5039 h 10193"/>
              <a:gd name="connsiteX8-967" fmla="*/ 9660 w 10265"/>
              <a:gd name="connsiteY8-968" fmla="*/ 408 h 10193"/>
              <a:gd name="connsiteX0-969" fmla="*/ 9658 w 10263"/>
              <a:gd name="connsiteY0-970" fmla="*/ 408 h 10193"/>
              <a:gd name="connsiteX1-971" fmla="*/ 5181 w 10263"/>
              <a:gd name="connsiteY1-972" fmla="*/ 94 h 10193"/>
              <a:gd name="connsiteX2-973" fmla="*/ 620 w 10263"/>
              <a:gd name="connsiteY2-974" fmla="*/ 411 h 10193"/>
              <a:gd name="connsiteX3-975" fmla="*/ 22 w 10263"/>
              <a:gd name="connsiteY3-976" fmla="*/ 4794 h 10193"/>
              <a:gd name="connsiteX4-977" fmla="*/ 547 w 10263"/>
              <a:gd name="connsiteY4-978" fmla="*/ 9769 h 10193"/>
              <a:gd name="connsiteX5-979" fmla="*/ 5230 w 10263"/>
              <a:gd name="connsiteY5-980" fmla="*/ 10079 h 10193"/>
              <a:gd name="connsiteX6-981" fmla="*/ 9843 w 10263"/>
              <a:gd name="connsiteY6-982" fmla="*/ 9667 h 10193"/>
              <a:gd name="connsiteX7-983" fmla="*/ 10262 w 10263"/>
              <a:gd name="connsiteY7-984" fmla="*/ 5039 h 10193"/>
              <a:gd name="connsiteX8-985" fmla="*/ 9658 w 10263"/>
              <a:gd name="connsiteY8-986" fmla="*/ 408 h 10193"/>
              <a:gd name="connsiteX0-987" fmla="*/ 9658 w 10263"/>
              <a:gd name="connsiteY0-988" fmla="*/ 408 h 10193"/>
              <a:gd name="connsiteX1-989" fmla="*/ 5181 w 10263"/>
              <a:gd name="connsiteY1-990" fmla="*/ 94 h 10193"/>
              <a:gd name="connsiteX2-991" fmla="*/ 620 w 10263"/>
              <a:gd name="connsiteY2-992" fmla="*/ 411 h 10193"/>
              <a:gd name="connsiteX3-993" fmla="*/ 22 w 10263"/>
              <a:gd name="connsiteY3-994" fmla="*/ 4794 h 10193"/>
              <a:gd name="connsiteX4-995" fmla="*/ 547 w 10263"/>
              <a:gd name="connsiteY4-996" fmla="*/ 9769 h 10193"/>
              <a:gd name="connsiteX5-997" fmla="*/ 5230 w 10263"/>
              <a:gd name="connsiteY5-998" fmla="*/ 10079 h 10193"/>
              <a:gd name="connsiteX6-999" fmla="*/ 9843 w 10263"/>
              <a:gd name="connsiteY6-1000" fmla="*/ 9667 h 10193"/>
              <a:gd name="connsiteX7-1001" fmla="*/ 10262 w 10263"/>
              <a:gd name="connsiteY7-1002" fmla="*/ 5039 h 10193"/>
              <a:gd name="connsiteX8-1003" fmla="*/ 9658 w 10263"/>
              <a:gd name="connsiteY8-1004" fmla="*/ 408 h 10193"/>
              <a:gd name="connsiteX0-1005" fmla="*/ 9654 w 10259"/>
              <a:gd name="connsiteY0-1006" fmla="*/ 408 h 10193"/>
              <a:gd name="connsiteX1-1007" fmla="*/ 5177 w 10259"/>
              <a:gd name="connsiteY1-1008" fmla="*/ 94 h 10193"/>
              <a:gd name="connsiteX2-1009" fmla="*/ 550 w 10259"/>
              <a:gd name="connsiteY2-1010" fmla="*/ 308 h 10193"/>
              <a:gd name="connsiteX3-1011" fmla="*/ 18 w 10259"/>
              <a:gd name="connsiteY3-1012" fmla="*/ 4794 h 10193"/>
              <a:gd name="connsiteX4-1013" fmla="*/ 543 w 10259"/>
              <a:gd name="connsiteY4-1014" fmla="*/ 9769 h 10193"/>
              <a:gd name="connsiteX5-1015" fmla="*/ 5226 w 10259"/>
              <a:gd name="connsiteY5-1016" fmla="*/ 10079 h 10193"/>
              <a:gd name="connsiteX6-1017" fmla="*/ 9839 w 10259"/>
              <a:gd name="connsiteY6-1018" fmla="*/ 9667 h 10193"/>
              <a:gd name="connsiteX7-1019" fmla="*/ 10258 w 10259"/>
              <a:gd name="connsiteY7-1020" fmla="*/ 5039 h 10193"/>
              <a:gd name="connsiteX8-1021" fmla="*/ 9654 w 10259"/>
              <a:gd name="connsiteY8-1022" fmla="*/ 408 h 10193"/>
              <a:gd name="connsiteX0-1023" fmla="*/ 9654 w 10259"/>
              <a:gd name="connsiteY0-1024" fmla="*/ 376 h 10243"/>
              <a:gd name="connsiteX1-1025" fmla="*/ 5177 w 10259"/>
              <a:gd name="connsiteY1-1026" fmla="*/ 144 h 10243"/>
              <a:gd name="connsiteX2-1027" fmla="*/ 550 w 10259"/>
              <a:gd name="connsiteY2-1028" fmla="*/ 358 h 10243"/>
              <a:gd name="connsiteX3-1029" fmla="*/ 18 w 10259"/>
              <a:gd name="connsiteY3-1030" fmla="*/ 4844 h 10243"/>
              <a:gd name="connsiteX4-1031" fmla="*/ 543 w 10259"/>
              <a:gd name="connsiteY4-1032" fmla="*/ 9819 h 10243"/>
              <a:gd name="connsiteX5-1033" fmla="*/ 5226 w 10259"/>
              <a:gd name="connsiteY5-1034" fmla="*/ 10129 h 10243"/>
              <a:gd name="connsiteX6-1035" fmla="*/ 9839 w 10259"/>
              <a:gd name="connsiteY6-1036" fmla="*/ 9717 h 10243"/>
              <a:gd name="connsiteX7-1037" fmla="*/ 10258 w 10259"/>
              <a:gd name="connsiteY7-1038" fmla="*/ 5089 h 10243"/>
              <a:gd name="connsiteX8-1039" fmla="*/ 9654 w 10259"/>
              <a:gd name="connsiteY8-1040" fmla="*/ 376 h 10243"/>
              <a:gd name="connsiteX0-1041" fmla="*/ 9654 w 10346"/>
              <a:gd name="connsiteY0-1042" fmla="*/ 376 h 10243"/>
              <a:gd name="connsiteX1-1043" fmla="*/ 5177 w 10346"/>
              <a:gd name="connsiteY1-1044" fmla="*/ 144 h 10243"/>
              <a:gd name="connsiteX2-1045" fmla="*/ 550 w 10346"/>
              <a:gd name="connsiteY2-1046" fmla="*/ 358 h 10243"/>
              <a:gd name="connsiteX3-1047" fmla="*/ 18 w 10346"/>
              <a:gd name="connsiteY3-1048" fmla="*/ 4844 h 10243"/>
              <a:gd name="connsiteX4-1049" fmla="*/ 543 w 10346"/>
              <a:gd name="connsiteY4-1050" fmla="*/ 9819 h 10243"/>
              <a:gd name="connsiteX5-1051" fmla="*/ 5226 w 10346"/>
              <a:gd name="connsiteY5-1052" fmla="*/ 10129 h 10243"/>
              <a:gd name="connsiteX6-1053" fmla="*/ 9839 w 10346"/>
              <a:gd name="connsiteY6-1054" fmla="*/ 9717 h 10243"/>
              <a:gd name="connsiteX7-1055" fmla="*/ 10346 w 10346"/>
              <a:gd name="connsiteY7-1056" fmla="*/ 4945 h 10243"/>
              <a:gd name="connsiteX8-1057" fmla="*/ 9654 w 10346"/>
              <a:gd name="connsiteY8-1058" fmla="*/ 376 h 10243"/>
              <a:gd name="connsiteX0-1059" fmla="*/ 9654 w 10324"/>
              <a:gd name="connsiteY0-1060" fmla="*/ 376 h 10243"/>
              <a:gd name="connsiteX1-1061" fmla="*/ 5177 w 10324"/>
              <a:gd name="connsiteY1-1062" fmla="*/ 144 h 10243"/>
              <a:gd name="connsiteX2-1063" fmla="*/ 550 w 10324"/>
              <a:gd name="connsiteY2-1064" fmla="*/ 358 h 10243"/>
              <a:gd name="connsiteX3-1065" fmla="*/ 18 w 10324"/>
              <a:gd name="connsiteY3-1066" fmla="*/ 4844 h 10243"/>
              <a:gd name="connsiteX4-1067" fmla="*/ 543 w 10324"/>
              <a:gd name="connsiteY4-1068" fmla="*/ 9819 h 10243"/>
              <a:gd name="connsiteX5-1069" fmla="*/ 5226 w 10324"/>
              <a:gd name="connsiteY5-1070" fmla="*/ 10129 h 10243"/>
              <a:gd name="connsiteX6-1071" fmla="*/ 9839 w 10324"/>
              <a:gd name="connsiteY6-1072" fmla="*/ 9717 h 10243"/>
              <a:gd name="connsiteX7-1073" fmla="*/ 10324 w 10324"/>
              <a:gd name="connsiteY7-1074" fmla="*/ 4904 h 10243"/>
              <a:gd name="connsiteX8-1075" fmla="*/ 9654 w 10324"/>
              <a:gd name="connsiteY8-1076" fmla="*/ 376 h 10243"/>
              <a:gd name="connsiteX0-1077" fmla="*/ 9654 w 10325"/>
              <a:gd name="connsiteY0-1078" fmla="*/ 376 h 10250"/>
              <a:gd name="connsiteX1-1079" fmla="*/ 5177 w 10325"/>
              <a:gd name="connsiteY1-1080" fmla="*/ 144 h 10250"/>
              <a:gd name="connsiteX2-1081" fmla="*/ 550 w 10325"/>
              <a:gd name="connsiteY2-1082" fmla="*/ 358 h 10250"/>
              <a:gd name="connsiteX3-1083" fmla="*/ 18 w 10325"/>
              <a:gd name="connsiteY3-1084" fmla="*/ 4844 h 10250"/>
              <a:gd name="connsiteX4-1085" fmla="*/ 543 w 10325"/>
              <a:gd name="connsiteY4-1086" fmla="*/ 9819 h 10250"/>
              <a:gd name="connsiteX5-1087" fmla="*/ 5226 w 10325"/>
              <a:gd name="connsiteY5-1088" fmla="*/ 10129 h 10250"/>
              <a:gd name="connsiteX6-1089" fmla="*/ 9905 w 10325"/>
              <a:gd name="connsiteY6-1090" fmla="*/ 9594 h 10250"/>
              <a:gd name="connsiteX7-1091" fmla="*/ 10324 w 10325"/>
              <a:gd name="connsiteY7-1092" fmla="*/ 4904 h 10250"/>
              <a:gd name="connsiteX8-1093" fmla="*/ 9654 w 10325"/>
              <a:gd name="connsiteY8-1094" fmla="*/ 376 h 10250"/>
              <a:gd name="connsiteX0-1095" fmla="*/ 9654 w 10325"/>
              <a:gd name="connsiteY0-1096" fmla="*/ 376 h 10250"/>
              <a:gd name="connsiteX1-1097" fmla="*/ 5177 w 10325"/>
              <a:gd name="connsiteY1-1098" fmla="*/ 144 h 10250"/>
              <a:gd name="connsiteX2-1099" fmla="*/ 550 w 10325"/>
              <a:gd name="connsiteY2-1100" fmla="*/ 358 h 10250"/>
              <a:gd name="connsiteX3-1101" fmla="*/ 18 w 10325"/>
              <a:gd name="connsiteY3-1102" fmla="*/ 4844 h 10250"/>
              <a:gd name="connsiteX4-1103" fmla="*/ 543 w 10325"/>
              <a:gd name="connsiteY4-1104" fmla="*/ 9819 h 10250"/>
              <a:gd name="connsiteX5-1105" fmla="*/ 5226 w 10325"/>
              <a:gd name="connsiteY5-1106" fmla="*/ 10129 h 10250"/>
              <a:gd name="connsiteX6-1107" fmla="*/ 9905 w 10325"/>
              <a:gd name="connsiteY6-1108" fmla="*/ 9594 h 10250"/>
              <a:gd name="connsiteX7-1109" fmla="*/ 10324 w 10325"/>
              <a:gd name="connsiteY7-1110" fmla="*/ 4904 h 10250"/>
              <a:gd name="connsiteX8-1111" fmla="*/ 9654 w 10325"/>
              <a:gd name="connsiteY8-1112" fmla="*/ 376 h 10250"/>
              <a:gd name="connsiteX0-1113" fmla="*/ 9654 w 10324"/>
              <a:gd name="connsiteY0-1114" fmla="*/ 376 h 10250"/>
              <a:gd name="connsiteX1-1115" fmla="*/ 5177 w 10324"/>
              <a:gd name="connsiteY1-1116" fmla="*/ 144 h 10250"/>
              <a:gd name="connsiteX2-1117" fmla="*/ 550 w 10324"/>
              <a:gd name="connsiteY2-1118" fmla="*/ 358 h 10250"/>
              <a:gd name="connsiteX3-1119" fmla="*/ 18 w 10324"/>
              <a:gd name="connsiteY3-1120" fmla="*/ 4844 h 10250"/>
              <a:gd name="connsiteX4-1121" fmla="*/ 543 w 10324"/>
              <a:gd name="connsiteY4-1122" fmla="*/ 9819 h 10250"/>
              <a:gd name="connsiteX5-1123" fmla="*/ 5226 w 10324"/>
              <a:gd name="connsiteY5-1124" fmla="*/ 10129 h 10250"/>
              <a:gd name="connsiteX6-1125" fmla="*/ 9905 w 10324"/>
              <a:gd name="connsiteY6-1126" fmla="*/ 9594 h 10250"/>
              <a:gd name="connsiteX7-1127" fmla="*/ 10324 w 10324"/>
              <a:gd name="connsiteY7-1128" fmla="*/ 4904 h 10250"/>
              <a:gd name="connsiteX8-1129" fmla="*/ 9654 w 10324"/>
              <a:gd name="connsiteY8-1130" fmla="*/ 376 h 10250"/>
              <a:gd name="connsiteX0-1131" fmla="*/ 9654 w 10324"/>
              <a:gd name="connsiteY0-1132" fmla="*/ 376 h 10254"/>
              <a:gd name="connsiteX1-1133" fmla="*/ 5177 w 10324"/>
              <a:gd name="connsiteY1-1134" fmla="*/ 144 h 10254"/>
              <a:gd name="connsiteX2-1135" fmla="*/ 550 w 10324"/>
              <a:gd name="connsiteY2-1136" fmla="*/ 358 h 10254"/>
              <a:gd name="connsiteX3-1137" fmla="*/ 18 w 10324"/>
              <a:gd name="connsiteY3-1138" fmla="*/ 4844 h 10254"/>
              <a:gd name="connsiteX4-1139" fmla="*/ 543 w 10324"/>
              <a:gd name="connsiteY4-1140" fmla="*/ 9819 h 10254"/>
              <a:gd name="connsiteX5-1141" fmla="*/ 5226 w 10324"/>
              <a:gd name="connsiteY5-1142" fmla="*/ 10129 h 10254"/>
              <a:gd name="connsiteX6-1143" fmla="*/ 9993 w 10324"/>
              <a:gd name="connsiteY6-1144" fmla="*/ 9532 h 10254"/>
              <a:gd name="connsiteX7-1145" fmla="*/ 10324 w 10324"/>
              <a:gd name="connsiteY7-1146" fmla="*/ 4904 h 10254"/>
              <a:gd name="connsiteX8-1147" fmla="*/ 9654 w 10324"/>
              <a:gd name="connsiteY8-1148" fmla="*/ 376 h 10254"/>
              <a:gd name="connsiteX0-1149" fmla="*/ 9654 w 10324"/>
              <a:gd name="connsiteY0-1150" fmla="*/ 376 h 10246"/>
              <a:gd name="connsiteX1-1151" fmla="*/ 5177 w 10324"/>
              <a:gd name="connsiteY1-1152" fmla="*/ 144 h 10246"/>
              <a:gd name="connsiteX2-1153" fmla="*/ 550 w 10324"/>
              <a:gd name="connsiteY2-1154" fmla="*/ 358 h 10246"/>
              <a:gd name="connsiteX3-1155" fmla="*/ 18 w 10324"/>
              <a:gd name="connsiteY3-1156" fmla="*/ 4844 h 10246"/>
              <a:gd name="connsiteX4-1157" fmla="*/ 543 w 10324"/>
              <a:gd name="connsiteY4-1158" fmla="*/ 9819 h 10246"/>
              <a:gd name="connsiteX5-1159" fmla="*/ 5226 w 10324"/>
              <a:gd name="connsiteY5-1160" fmla="*/ 10129 h 10246"/>
              <a:gd name="connsiteX6-1161" fmla="*/ 10004 w 10324"/>
              <a:gd name="connsiteY6-1162" fmla="*/ 9655 h 10246"/>
              <a:gd name="connsiteX7-1163" fmla="*/ 10324 w 10324"/>
              <a:gd name="connsiteY7-1164" fmla="*/ 4904 h 10246"/>
              <a:gd name="connsiteX8-1165" fmla="*/ 9654 w 10324"/>
              <a:gd name="connsiteY8-1166" fmla="*/ 376 h 10246"/>
              <a:gd name="connsiteX0-1167" fmla="*/ 9654 w 10324"/>
              <a:gd name="connsiteY0-1168" fmla="*/ 376 h 10246"/>
              <a:gd name="connsiteX1-1169" fmla="*/ 5177 w 10324"/>
              <a:gd name="connsiteY1-1170" fmla="*/ 144 h 10246"/>
              <a:gd name="connsiteX2-1171" fmla="*/ 550 w 10324"/>
              <a:gd name="connsiteY2-1172" fmla="*/ 358 h 10246"/>
              <a:gd name="connsiteX3-1173" fmla="*/ 18 w 10324"/>
              <a:gd name="connsiteY3-1174" fmla="*/ 4844 h 10246"/>
              <a:gd name="connsiteX4-1175" fmla="*/ 543 w 10324"/>
              <a:gd name="connsiteY4-1176" fmla="*/ 9819 h 10246"/>
              <a:gd name="connsiteX5-1177" fmla="*/ 5226 w 10324"/>
              <a:gd name="connsiteY5-1178" fmla="*/ 10129 h 10246"/>
              <a:gd name="connsiteX6-1179" fmla="*/ 10004 w 10324"/>
              <a:gd name="connsiteY6-1180" fmla="*/ 9655 h 10246"/>
              <a:gd name="connsiteX7-1181" fmla="*/ 10324 w 10324"/>
              <a:gd name="connsiteY7-1182" fmla="*/ 4904 h 10246"/>
              <a:gd name="connsiteX8-1183" fmla="*/ 9654 w 10324"/>
              <a:gd name="connsiteY8-1184" fmla="*/ 376 h 10246"/>
              <a:gd name="connsiteX0-1185" fmla="*/ 9654 w 10332"/>
              <a:gd name="connsiteY0-1186" fmla="*/ 376 h 10246"/>
              <a:gd name="connsiteX1-1187" fmla="*/ 5177 w 10332"/>
              <a:gd name="connsiteY1-1188" fmla="*/ 144 h 10246"/>
              <a:gd name="connsiteX2-1189" fmla="*/ 550 w 10332"/>
              <a:gd name="connsiteY2-1190" fmla="*/ 358 h 10246"/>
              <a:gd name="connsiteX3-1191" fmla="*/ 18 w 10332"/>
              <a:gd name="connsiteY3-1192" fmla="*/ 4844 h 10246"/>
              <a:gd name="connsiteX4-1193" fmla="*/ 543 w 10332"/>
              <a:gd name="connsiteY4-1194" fmla="*/ 9819 h 10246"/>
              <a:gd name="connsiteX5-1195" fmla="*/ 5226 w 10332"/>
              <a:gd name="connsiteY5-1196" fmla="*/ 10129 h 10246"/>
              <a:gd name="connsiteX6-1197" fmla="*/ 10004 w 10332"/>
              <a:gd name="connsiteY6-1198" fmla="*/ 9655 h 10246"/>
              <a:gd name="connsiteX7-1199" fmla="*/ 10324 w 10332"/>
              <a:gd name="connsiteY7-1200" fmla="*/ 4904 h 10246"/>
              <a:gd name="connsiteX8-1201" fmla="*/ 9654 w 10332"/>
              <a:gd name="connsiteY8-1202" fmla="*/ 376 h 10246"/>
              <a:gd name="connsiteX0-1203" fmla="*/ 9654 w 10325"/>
              <a:gd name="connsiteY0-1204" fmla="*/ 376 h 10246"/>
              <a:gd name="connsiteX1-1205" fmla="*/ 5177 w 10325"/>
              <a:gd name="connsiteY1-1206" fmla="*/ 144 h 10246"/>
              <a:gd name="connsiteX2-1207" fmla="*/ 550 w 10325"/>
              <a:gd name="connsiteY2-1208" fmla="*/ 358 h 10246"/>
              <a:gd name="connsiteX3-1209" fmla="*/ 18 w 10325"/>
              <a:gd name="connsiteY3-1210" fmla="*/ 4844 h 10246"/>
              <a:gd name="connsiteX4-1211" fmla="*/ 543 w 10325"/>
              <a:gd name="connsiteY4-1212" fmla="*/ 9819 h 10246"/>
              <a:gd name="connsiteX5-1213" fmla="*/ 5226 w 10325"/>
              <a:gd name="connsiteY5-1214" fmla="*/ 10129 h 10246"/>
              <a:gd name="connsiteX6-1215" fmla="*/ 10004 w 10325"/>
              <a:gd name="connsiteY6-1216" fmla="*/ 9655 h 10246"/>
              <a:gd name="connsiteX7-1217" fmla="*/ 10324 w 10325"/>
              <a:gd name="connsiteY7-1218" fmla="*/ 4904 h 10246"/>
              <a:gd name="connsiteX8-1219" fmla="*/ 9654 w 10325"/>
              <a:gd name="connsiteY8-1220" fmla="*/ 376 h 10246"/>
              <a:gd name="connsiteX0-1221" fmla="*/ 9742 w 10325"/>
              <a:gd name="connsiteY0-1222" fmla="*/ 409 h 10197"/>
              <a:gd name="connsiteX1-1223" fmla="*/ 5177 w 10325"/>
              <a:gd name="connsiteY1-1224" fmla="*/ 95 h 10197"/>
              <a:gd name="connsiteX2-1225" fmla="*/ 550 w 10325"/>
              <a:gd name="connsiteY2-1226" fmla="*/ 309 h 10197"/>
              <a:gd name="connsiteX3-1227" fmla="*/ 18 w 10325"/>
              <a:gd name="connsiteY3-1228" fmla="*/ 4795 h 10197"/>
              <a:gd name="connsiteX4-1229" fmla="*/ 543 w 10325"/>
              <a:gd name="connsiteY4-1230" fmla="*/ 9770 h 10197"/>
              <a:gd name="connsiteX5-1231" fmla="*/ 5226 w 10325"/>
              <a:gd name="connsiteY5-1232" fmla="*/ 10080 h 10197"/>
              <a:gd name="connsiteX6-1233" fmla="*/ 10004 w 10325"/>
              <a:gd name="connsiteY6-1234" fmla="*/ 9606 h 10197"/>
              <a:gd name="connsiteX7-1235" fmla="*/ 10324 w 10325"/>
              <a:gd name="connsiteY7-1236" fmla="*/ 4855 h 10197"/>
              <a:gd name="connsiteX8-1237" fmla="*/ 9742 w 10325"/>
              <a:gd name="connsiteY8-1238" fmla="*/ 409 h 10197"/>
              <a:gd name="connsiteX0-1239" fmla="*/ 9742 w 10325"/>
              <a:gd name="connsiteY0-1240" fmla="*/ 409 h 10197"/>
              <a:gd name="connsiteX1-1241" fmla="*/ 5177 w 10325"/>
              <a:gd name="connsiteY1-1242" fmla="*/ 95 h 10197"/>
              <a:gd name="connsiteX2-1243" fmla="*/ 550 w 10325"/>
              <a:gd name="connsiteY2-1244" fmla="*/ 309 h 10197"/>
              <a:gd name="connsiteX3-1245" fmla="*/ 18 w 10325"/>
              <a:gd name="connsiteY3-1246" fmla="*/ 4795 h 10197"/>
              <a:gd name="connsiteX4-1247" fmla="*/ 543 w 10325"/>
              <a:gd name="connsiteY4-1248" fmla="*/ 9770 h 10197"/>
              <a:gd name="connsiteX5-1249" fmla="*/ 5226 w 10325"/>
              <a:gd name="connsiteY5-1250" fmla="*/ 10080 h 10197"/>
              <a:gd name="connsiteX6-1251" fmla="*/ 10004 w 10325"/>
              <a:gd name="connsiteY6-1252" fmla="*/ 9606 h 10197"/>
              <a:gd name="connsiteX7-1253" fmla="*/ 10324 w 10325"/>
              <a:gd name="connsiteY7-1254" fmla="*/ 4855 h 10197"/>
              <a:gd name="connsiteX8-1255" fmla="*/ 9742 w 10325"/>
              <a:gd name="connsiteY8-1256" fmla="*/ 409 h 10197"/>
              <a:gd name="connsiteX0-1257" fmla="*/ 9749 w 10332"/>
              <a:gd name="connsiteY0-1258" fmla="*/ 409 h 10197"/>
              <a:gd name="connsiteX1-1259" fmla="*/ 5184 w 10332"/>
              <a:gd name="connsiteY1-1260" fmla="*/ 95 h 10197"/>
              <a:gd name="connsiteX2-1261" fmla="*/ 557 w 10332"/>
              <a:gd name="connsiteY2-1262" fmla="*/ 309 h 10197"/>
              <a:gd name="connsiteX3-1263" fmla="*/ 14 w 10332"/>
              <a:gd name="connsiteY3-1264" fmla="*/ 4836 h 10197"/>
              <a:gd name="connsiteX4-1265" fmla="*/ 550 w 10332"/>
              <a:gd name="connsiteY4-1266" fmla="*/ 9770 h 10197"/>
              <a:gd name="connsiteX5-1267" fmla="*/ 5233 w 10332"/>
              <a:gd name="connsiteY5-1268" fmla="*/ 10080 h 10197"/>
              <a:gd name="connsiteX6-1269" fmla="*/ 10011 w 10332"/>
              <a:gd name="connsiteY6-1270" fmla="*/ 9606 h 10197"/>
              <a:gd name="connsiteX7-1271" fmla="*/ 10331 w 10332"/>
              <a:gd name="connsiteY7-1272" fmla="*/ 4855 h 10197"/>
              <a:gd name="connsiteX8-1273" fmla="*/ 9749 w 10332"/>
              <a:gd name="connsiteY8-1274" fmla="*/ 409 h 10197"/>
              <a:gd name="connsiteX0-1275" fmla="*/ 9745 w 10328"/>
              <a:gd name="connsiteY0-1276" fmla="*/ 409 h 10197"/>
              <a:gd name="connsiteX1-1277" fmla="*/ 5180 w 10328"/>
              <a:gd name="connsiteY1-1278" fmla="*/ 95 h 10197"/>
              <a:gd name="connsiteX2-1279" fmla="*/ 553 w 10328"/>
              <a:gd name="connsiteY2-1280" fmla="*/ 309 h 10197"/>
              <a:gd name="connsiteX3-1281" fmla="*/ 10 w 10328"/>
              <a:gd name="connsiteY3-1282" fmla="*/ 4836 h 10197"/>
              <a:gd name="connsiteX4-1283" fmla="*/ 546 w 10328"/>
              <a:gd name="connsiteY4-1284" fmla="*/ 9770 h 10197"/>
              <a:gd name="connsiteX5-1285" fmla="*/ 5229 w 10328"/>
              <a:gd name="connsiteY5-1286" fmla="*/ 10080 h 10197"/>
              <a:gd name="connsiteX6-1287" fmla="*/ 10007 w 10328"/>
              <a:gd name="connsiteY6-1288" fmla="*/ 9606 h 10197"/>
              <a:gd name="connsiteX7-1289" fmla="*/ 10327 w 10328"/>
              <a:gd name="connsiteY7-1290" fmla="*/ 4855 h 10197"/>
              <a:gd name="connsiteX8-1291" fmla="*/ 9745 w 10328"/>
              <a:gd name="connsiteY8-1292" fmla="*/ 409 h 10197"/>
              <a:gd name="connsiteX0-1293" fmla="*/ 9745 w 10328"/>
              <a:gd name="connsiteY0-1294" fmla="*/ 473 h 10261"/>
              <a:gd name="connsiteX1-1295" fmla="*/ 5180 w 10328"/>
              <a:gd name="connsiteY1-1296" fmla="*/ 159 h 10261"/>
              <a:gd name="connsiteX2-1297" fmla="*/ 553 w 10328"/>
              <a:gd name="connsiteY2-1298" fmla="*/ 373 h 10261"/>
              <a:gd name="connsiteX3-1299" fmla="*/ 10 w 10328"/>
              <a:gd name="connsiteY3-1300" fmla="*/ 4900 h 10261"/>
              <a:gd name="connsiteX4-1301" fmla="*/ 546 w 10328"/>
              <a:gd name="connsiteY4-1302" fmla="*/ 9834 h 10261"/>
              <a:gd name="connsiteX5-1303" fmla="*/ 5229 w 10328"/>
              <a:gd name="connsiteY5-1304" fmla="*/ 10144 h 10261"/>
              <a:gd name="connsiteX6-1305" fmla="*/ 10007 w 10328"/>
              <a:gd name="connsiteY6-1306" fmla="*/ 9670 h 10261"/>
              <a:gd name="connsiteX7-1307" fmla="*/ 10327 w 10328"/>
              <a:gd name="connsiteY7-1308" fmla="*/ 4919 h 10261"/>
              <a:gd name="connsiteX8-1309" fmla="*/ 9745 w 10328"/>
              <a:gd name="connsiteY8-1310" fmla="*/ 473 h 10261"/>
              <a:gd name="connsiteX0-1311" fmla="*/ 9745 w 10328"/>
              <a:gd name="connsiteY0-1312" fmla="*/ 495 h 10283"/>
              <a:gd name="connsiteX1-1313" fmla="*/ 5180 w 10328"/>
              <a:gd name="connsiteY1-1314" fmla="*/ 181 h 10283"/>
              <a:gd name="connsiteX2-1315" fmla="*/ 553 w 10328"/>
              <a:gd name="connsiteY2-1316" fmla="*/ 395 h 10283"/>
              <a:gd name="connsiteX3-1317" fmla="*/ 10 w 10328"/>
              <a:gd name="connsiteY3-1318" fmla="*/ 4922 h 10283"/>
              <a:gd name="connsiteX4-1319" fmla="*/ 546 w 10328"/>
              <a:gd name="connsiteY4-1320" fmla="*/ 9856 h 10283"/>
              <a:gd name="connsiteX5-1321" fmla="*/ 5229 w 10328"/>
              <a:gd name="connsiteY5-1322" fmla="*/ 10166 h 10283"/>
              <a:gd name="connsiteX6-1323" fmla="*/ 10007 w 10328"/>
              <a:gd name="connsiteY6-1324" fmla="*/ 9692 h 10283"/>
              <a:gd name="connsiteX7-1325" fmla="*/ 10327 w 10328"/>
              <a:gd name="connsiteY7-1326" fmla="*/ 4941 h 10283"/>
              <a:gd name="connsiteX8-1327" fmla="*/ 9745 w 10328"/>
              <a:gd name="connsiteY8-1328" fmla="*/ 495 h 10283"/>
              <a:gd name="connsiteX0-1329" fmla="*/ 9745 w 10328"/>
              <a:gd name="connsiteY0-1330" fmla="*/ 447 h 10235"/>
              <a:gd name="connsiteX1-1331" fmla="*/ 5180 w 10328"/>
              <a:gd name="connsiteY1-1332" fmla="*/ 133 h 10235"/>
              <a:gd name="connsiteX2-1333" fmla="*/ 553 w 10328"/>
              <a:gd name="connsiteY2-1334" fmla="*/ 347 h 10235"/>
              <a:gd name="connsiteX3-1335" fmla="*/ 10 w 10328"/>
              <a:gd name="connsiteY3-1336" fmla="*/ 4874 h 10235"/>
              <a:gd name="connsiteX4-1337" fmla="*/ 546 w 10328"/>
              <a:gd name="connsiteY4-1338" fmla="*/ 9808 h 10235"/>
              <a:gd name="connsiteX5-1339" fmla="*/ 5229 w 10328"/>
              <a:gd name="connsiteY5-1340" fmla="*/ 10118 h 10235"/>
              <a:gd name="connsiteX6-1341" fmla="*/ 10007 w 10328"/>
              <a:gd name="connsiteY6-1342" fmla="*/ 9644 h 10235"/>
              <a:gd name="connsiteX7-1343" fmla="*/ 10327 w 10328"/>
              <a:gd name="connsiteY7-1344" fmla="*/ 4893 h 10235"/>
              <a:gd name="connsiteX8-1345" fmla="*/ 9745 w 10328"/>
              <a:gd name="connsiteY8-1346" fmla="*/ 447 h 10235"/>
              <a:gd name="connsiteX0-1347" fmla="*/ 9745 w 10328"/>
              <a:gd name="connsiteY0-1348" fmla="*/ 390 h 10235"/>
              <a:gd name="connsiteX1-1349" fmla="*/ 5180 w 10328"/>
              <a:gd name="connsiteY1-1350" fmla="*/ 133 h 10235"/>
              <a:gd name="connsiteX2-1351" fmla="*/ 553 w 10328"/>
              <a:gd name="connsiteY2-1352" fmla="*/ 347 h 10235"/>
              <a:gd name="connsiteX3-1353" fmla="*/ 10 w 10328"/>
              <a:gd name="connsiteY3-1354" fmla="*/ 4874 h 10235"/>
              <a:gd name="connsiteX4-1355" fmla="*/ 546 w 10328"/>
              <a:gd name="connsiteY4-1356" fmla="*/ 9808 h 10235"/>
              <a:gd name="connsiteX5-1357" fmla="*/ 5229 w 10328"/>
              <a:gd name="connsiteY5-1358" fmla="*/ 10118 h 10235"/>
              <a:gd name="connsiteX6-1359" fmla="*/ 10007 w 10328"/>
              <a:gd name="connsiteY6-1360" fmla="*/ 9644 h 10235"/>
              <a:gd name="connsiteX7-1361" fmla="*/ 10327 w 10328"/>
              <a:gd name="connsiteY7-1362" fmla="*/ 4893 h 10235"/>
              <a:gd name="connsiteX8-1363" fmla="*/ 9745 w 10328"/>
              <a:gd name="connsiteY8-1364" fmla="*/ 390 h 10235"/>
              <a:gd name="connsiteX0-1365" fmla="*/ 9745 w 10337"/>
              <a:gd name="connsiteY0-1366" fmla="*/ 390 h 10235"/>
              <a:gd name="connsiteX1-1367" fmla="*/ 5180 w 10337"/>
              <a:gd name="connsiteY1-1368" fmla="*/ 133 h 10235"/>
              <a:gd name="connsiteX2-1369" fmla="*/ 553 w 10337"/>
              <a:gd name="connsiteY2-1370" fmla="*/ 347 h 10235"/>
              <a:gd name="connsiteX3-1371" fmla="*/ 10 w 10337"/>
              <a:gd name="connsiteY3-1372" fmla="*/ 4874 h 10235"/>
              <a:gd name="connsiteX4-1373" fmla="*/ 546 w 10337"/>
              <a:gd name="connsiteY4-1374" fmla="*/ 9808 h 10235"/>
              <a:gd name="connsiteX5-1375" fmla="*/ 5229 w 10337"/>
              <a:gd name="connsiteY5-1376" fmla="*/ 10118 h 10235"/>
              <a:gd name="connsiteX6-1377" fmla="*/ 10007 w 10337"/>
              <a:gd name="connsiteY6-1378" fmla="*/ 9644 h 10235"/>
              <a:gd name="connsiteX7-1379" fmla="*/ 10327 w 10337"/>
              <a:gd name="connsiteY7-1380" fmla="*/ 4893 h 10235"/>
              <a:gd name="connsiteX8-1381" fmla="*/ 9745 w 10337"/>
              <a:gd name="connsiteY8-1382" fmla="*/ 390 h 10235"/>
              <a:gd name="connsiteX0-1383" fmla="*/ 9745 w 10337"/>
              <a:gd name="connsiteY0-1384" fmla="*/ 390 h 10254"/>
              <a:gd name="connsiteX1-1385" fmla="*/ 5180 w 10337"/>
              <a:gd name="connsiteY1-1386" fmla="*/ 133 h 10254"/>
              <a:gd name="connsiteX2-1387" fmla="*/ 553 w 10337"/>
              <a:gd name="connsiteY2-1388" fmla="*/ 347 h 10254"/>
              <a:gd name="connsiteX3-1389" fmla="*/ 10 w 10337"/>
              <a:gd name="connsiteY3-1390" fmla="*/ 4874 h 10254"/>
              <a:gd name="connsiteX4-1391" fmla="*/ 546 w 10337"/>
              <a:gd name="connsiteY4-1392" fmla="*/ 9808 h 10254"/>
              <a:gd name="connsiteX5-1393" fmla="*/ 5196 w 10337"/>
              <a:gd name="connsiteY5-1394" fmla="*/ 10156 h 10254"/>
              <a:gd name="connsiteX6-1395" fmla="*/ 10007 w 10337"/>
              <a:gd name="connsiteY6-1396" fmla="*/ 9644 h 10254"/>
              <a:gd name="connsiteX7-1397" fmla="*/ 10327 w 10337"/>
              <a:gd name="connsiteY7-1398" fmla="*/ 4893 h 10254"/>
              <a:gd name="connsiteX8-1399" fmla="*/ 9745 w 10337"/>
              <a:gd name="connsiteY8-1400" fmla="*/ 390 h 10254"/>
              <a:gd name="connsiteX0-1401" fmla="*/ 9752 w 10344"/>
              <a:gd name="connsiteY0-1402" fmla="*/ 390 h 10299"/>
              <a:gd name="connsiteX1-1403" fmla="*/ 5187 w 10344"/>
              <a:gd name="connsiteY1-1404" fmla="*/ 133 h 10299"/>
              <a:gd name="connsiteX2-1405" fmla="*/ 560 w 10344"/>
              <a:gd name="connsiteY2-1406" fmla="*/ 347 h 10299"/>
              <a:gd name="connsiteX3-1407" fmla="*/ 17 w 10344"/>
              <a:gd name="connsiteY3-1408" fmla="*/ 4874 h 10299"/>
              <a:gd name="connsiteX4-1409" fmla="*/ 542 w 10344"/>
              <a:gd name="connsiteY4-1410" fmla="*/ 9884 h 10299"/>
              <a:gd name="connsiteX5-1411" fmla="*/ 5203 w 10344"/>
              <a:gd name="connsiteY5-1412" fmla="*/ 10156 h 10299"/>
              <a:gd name="connsiteX6-1413" fmla="*/ 10014 w 10344"/>
              <a:gd name="connsiteY6-1414" fmla="*/ 9644 h 10299"/>
              <a:gd name="connsiteX7-1415" fmla="*/ 10334 w 10344"/>
              <a:gd name="connsiteY7-1416" fmla="*/ 4893 h 10299"/>
              <a:gd name="connsiteX8-1417" fmla="*/ 9752 w 10344"/>
              <a:gd name="connsiteY8-1418" fmla="*/ 390 h 10299"/>
              <a:gd name="connsiteX0-1419" fmla="*/ 9752 w 10344"/>
              <a:gd name="connsiteY0-1420" fmla="*/ 390 h 10337"/>
              <a:gd name="connsiteX1-1421" fmla="*/ 5187 w 10344"/>
              <a:gd name="connsiteY1-1422" fmla="*/ 133 h 10337"/>
              <a:gd name="connsiteX2-1423" fmla="*/ 560 w 10344"/>
              <a:gd name="connsiteY2-1424" fmla="*/ 347 h 10337"/>
              <a:gd name="connsiteX3-1425" fmla="*/ 17 w 10344"/>
              <a:gd name="connsiteY3-1426" fmla="*/ 4874 h 10337"/>
              <a:gd name="connsiteX4-1427" fmla="*/ 542 w 10344"/>
              <a:gd name="connsiteY4-1428" fmla="*/ 9884 h 10337"/>
              <a:gd name="connsiteX5-1429" fmla="*/ 5203 w 10344"/>
              <a:gd name="connsiteY5-1430" fmla="*/ 10156 h 10337"/>
              <a:gd name="connsiteX6-1431" fmla="*/ 10014 w 10344"/>
              <a:gd name="connsiteY6-1432" fmla="*/ 9644 h 10337"/>
              <a:gd name="connsiteX7-1433" fmla="*/ 10334 w 10344"/>
              <a:gd name="connsiteY7-1434" fmla="*/ 4893 h 10337"/>
              <a:gd name="connsiteX8-1435" fmla="*/ 9752 w 10344"/>
              <a:gd name="connsiteY8-1436" fmla="*/ 390 h 10337"/>
              <a:gd name="connsiteX0-1437" fmla="*/ 9752 w 10344"/>
              <a:gd name="connsiteY0-1438" fmla="*/ 390 h 10279"/>
              <a:gd name="connsiteX1-1439" fmla="*/ 5187 w 10344"/>
              <a:gd name="connsiteY1-1440" fmla="*/ 133 h 10279"/>
              <a:gd name="connsiteX2-1441" fmla="*/ 560 w 10344"/>
              <a:gd name="connsiteY2-1442" fmla="*/ 347 h 10279"/>
              <a:gd name="connsiteX3-1443" fmla="*/ 17 w 10344"/>
              <a:gd name="connsiteY3-1444" fmla="*/ 4874 h 10279"/>
              <a:gd name="connsiteX4-1445" fmla="*/ 542 w 10344"/>
              <a:gd name="connsiteY4-1446" fmla="*/ 9789 h 10279"/>
              <a:gd name="connsiteX5-1447" fmla="*/ 5203 w 10344"/>
              <a:gd name="connsiteY5-1448" fmla="*/ 10156 h 10279"/>
              <a:gd name="connsiteX6-1449" fmla="*/ 10014 w 10344"/>
              <a:gd name="connsiteY6-1450" fmla="*/ 9644 h 10279"/>
              <a:gd name="connsiteX7-1451" fmla="*/ 10334 w 10344"/>
              <a:gd name="connsiteY7-1452" fmla="*/ 4893 h 10279"/>
              <a:gd name="connsiteX8-1453" fmla="*/ 9752 w 10344"/>
              <a:gd name="connsiteY8-1454" fmla="*/ 390 h 10279"/>
              <a:gd name="connsiteX0-1455" fmla="*/ 9750 w 10342"/>
              <a:gd name="connsiteY0-1456" fmla="*/ 467 h 10356"/>
              <a:gd name="connsiteX1-1457" fmla="*/ 5185 w 10342"/>
              <a:gd name="connsiteY1-1458" fmla="*/ 210 h 10356"/>
              <a:gd name="connsiteX2-1459" fmla="*/ 558 w 10342"/>
              <a:gd name="connsiteY2-1460" fmla="*/ 424 h 10356"/>
              <a:gd name="connsiteX3-1461" fmla="*/ 81 w 10342"/>
              <a:gd name="connsiteY3-1462" fmla="*/ 5424 h 10356"/>
              <a:gd name="connsiteX4-1463" fmla="*/ 540 w 10342"/>
              <a:gd name="connsiteY4-1464" fmla="*/ 9866 h 10356"/>
              <a:gd name="connsiteX5-1465" fmla="*/ 5201 w 10342"/>
              <a:gd name="connsiteY5-1466" fmla="*/ 10233 h 10356"/>
              <a:gd name="connsiteX6-1467" fmla="*/ 10012 w 10342"/>
              <a:gd name="connsiteY6-1468" fmla="*/ 9721 h 10356"/>
              <a:gd name="connsiteX7-1469" fmla="*/ 10332 w 10342"/>
              <a:gd name="connsiteY7-1470" fmla="*/ 4970 h 10356"/>
              <a:gd name="connsiteX8-1471" fmla="*/ 9750 w 10342"/>
              <a:gd name="connsiteY8-1472" fmla="*/ 467 h 10356"/>
              <a:gd name="connsiteX0-1473" fmla="*/ 9798 w 10390"/>
              <a:gd name="connsiteY0-1474" fmla="*/ 469 h 10358"/>
              <a:gd name="connsiteX1-1475" fmla="*/ 5233 w 10390"/>
              <a:gd name="connsiteY1-1476" fmla="*/ 212 h 10358"/>
              <a:gd name="connsiteX2-1477" fmla="*/ 606 w 10390"/>
              <a:gd name="connsiteY2-1478" fmla="*/ 426 h 10358"/>
              <a:gd name="connsiteX3-1479" fmla="*/ 52 w 10390"/>
              <a:gd name="connsiteY3-1480" fmla="*/ 5464 h 10358"/>
              <a:gd name="connsiteX4-1481" fmla="*/ 588 w 10390"/>
              <a:gd name="connsiteY4-1482" fmla="*/ 9868 h 10358"/>
              <a:gd name="connsiteX5-1483" fmla="*/ 5249 w 10390"/>
              <a:gd name="connsiteY5-1484" fmla="*/ 10235 h 10358"/>
              <a:gd name="connsiteX6-1485" fmla="*/ 10060 w 10390"/>
              <a:gd name="connsiteY6-1486" fmla="*/ 9723 h 10358"/>
              <a:gd name="connsiteX7-1487" fmla="*/ 10380 w 10390"/>
              <a:gd name="connsiteY7-1488" fmla="*/ 4972 h 10358"/>
              <a:gd name="connsiteX8-1489" fmla="*/ 9798 w 10390"/>
              <a:gd name="connsiteY8-1490" fmla="*/ 469 h 10358"/>
              <a:gd name="connsiteX0-1491" fmla="*/ 9762 w 10354"/>
              <a:gd name="connsiteY0-1492" fmla="*/ 469 h 10358"/>
              <a:gd name="connsiteX1-1493" fmla="*/ 5197 w 10354"/>
              <a:gd name="connsiteY1-1494" fmla="*/ 212 h 10358"/>
              <a:gd name="connsiteX2-1495" fmla="*/ 570 w 10354"/>
              <a:gd name="connsiteY2-1496" fmla="*/ 426 h 10358"/>
              <a:gd name="connsiteX3-1497" fmla="*/ 16 w 10354"/>
              <a:gd name="connsiteY3-1498" fmla="*/ 5464 h 10358"/>
              <a:gd name="connsiteX4-1499" fmla="*/ 552 w 10354"/>
              <a:gd name="connsiteY4-1500" fmla="*/ 9868 h 10358"/>
              <a:gd name="connsiteX5-1501" fmla="*/ 5213 w 10354"/>
              <a:gd name="connsiteY5-1502" fmla="*/ 10235 h 10358"/>
              <a:gd name="connsiteX6-1503" fmla="*/ 10024 w 10354"/>
              <a:gd name="connsiteY6-1504" fmla="*/ 9723 h 10358"/>
              <a:gd name="connsiteX7-1505" fmla="*/ 10344 w 10354"/>
              <a:gd name="connsiteY7-1506" fmla="*/ 4972 h 10358"/>
              <a:gd name="connsiteX8-1507" fmla="*/ 9762 w 10354"/>
              <a:gd name="connsiteY8-1508" fmla="*/ 469 h 10358"/>
              <a:gd name="connsiteX0-1509" fmla="*/ 9758 w 10350"/>
              <a:gd name="connsiteY0-1510" fmla="*/ 469 h 10393"/>
              <a:gd name="connsiteX1-1511" fmla="*/ 5193 w 10350"/>
              <a:gd name="connsiteY1-1512" fmla="*/ 212 h 10393"/>
              <a:gd name="connsiteX2-1513" fmla="*/ 566 w 10350"/>
              <a:gd name="connsiteY2-1514" fmla="*/ 426 h 10393"/>
              <a:gd name="connsiteX3-1515" fmla="*/ 12 w 10350"/>
              <a:gd name="connsiteY3-1516" fmla="*/ 5464 h 10393"/>
              <a:gd name="connsiteX4-1517" fmla="*/ 603 w 10350"/>
              <a:gd name="connsiteY4-1518" fmla="*/ 9925 h 10393"/>
              <a:gd name="connsiteX5-1519" fmla="*/ 5209 w 10350"/>
              <a:gd name="connsiteY5-1520" fmla="*/ 10235 h 10393"/>
              <a:gd name="connsiteX6-1521" fmla="*/ 10020 w 10350"/>
              <a:gd name="connsiteY6-1522" fmla="*/ 9723 h 10393"/>
              <a:gd name="connsiteX7-1523" fmla="*/ 10340 w 10350"/>
              <a:gd name="connsiteY7-1524" fmla="*/ 4972 h 10393"/>
              <a:gd name="connsiteX8-1525" fmla="*/ 9758 w 10350"/>
              <a:gd name="connsiteY8-1526" fmla="*/ 469 h 10393"/>
              <a:gd name="connsiteX0-1527" fmla="*/ 9759 w 10351"/>
              <a:gd name="connsiteY0-1528" fmla="*/ 469 h 10325"/>
              <a:gd name="connsiteX1-1529" fmla="*/ 5194 w 10351"/>
              <a:gd name="connsiteY1-1530" fmla="*/ 212 h 10325"/>
              <a:gd name="connsiteX2-1531" fmla="*/ 567 w 10351"/>
              <a:gd name="connsiteY2-1532" fmla="*/ 426 h 10325"/>
              <a:gd name="connsiteX3-1533" fmla="*/ 13 w 10351"/>
              <a:gd name="connsiteY3-1534" fmla="*/ 5464 h 10325"/>
              <a:gd name="connsiteX4-1535" fmla="*/ 638 w 10351"/>
              <a:gd name="connsiteY4-1536" fmla="*/ 9808 h 10325"/>
              <a:gd name="connsiteX5-1537" fmla="*/ 5210 w 10351"/>
              <a:gd name="connsiteY5-1538" fmla="*/ 10235 h 10325"/>
              <a:gd name="connsiteX6-1539" fmla="*/ 10021 w 10351"/>
              <a:gd name="connsiteY6-1540" fmla="*/ 9723 h 10325"/>
              <a:gd name="connsiteX7-1541" fmla="*/ 10341 w 10351"/>
              <a:gd name="connsiteY7-1542" fmla="*/ 4972 h 10325"/>
              <a:gd name="connsiteX8-1543" fmla="*/ 9759 w 10351"/>
              <a:gd name="connsiteY8-1544" fmla="*/ 469 h 10325"/>
              <a:gd name="connsiteX0-1545" fmla="*/ 9759 w 10351"/>
              <a:gd name="connsiteY0-1546" fmla="*/ 469 h 10269"/>
              <a:gd name="connsiteX1-1547" fmla="*/ 5194 w 10351"/>
              <a:gd name="connsiteY1-1548" fmla="*/ 212 h 10269"/>
              <a:gd name="connsiteX2-1549" fmla="*/ 567 w 10351"/>
              <a:gd name="connsiteY2-1550" fmla="*/ 426 h 10269"/>
              <a:gd name="connsiteX3-1551" fmla="*/ 13 w 10351"/>
              <a:gd name="connsiteY3-1552" fmla="*/ 5464 h 10269"/>
              <a:gd name="connsiteX4-1553" fmla="*/ 638 w 10351"/>
              <a:gd name="connsiteY4-1554" fmla="*/ 9808 h 10269"/>
              <a:gd name="connsiteX5-1555" fmla="*/ 5176 w 10351"/>
              <a:gd name="connsiteY5-1556" fmla="*/ 10118 h 10269"/>
              <a:gd name="connsiteX6-1557" fmla="*/ 10021 w 10351"/>
              <a:gd name="connsiteY6-1558" fmla="*/ 9723 h 10269"/>
              <a:gd name="connsiteX7-1559" fmla="*/ 10341 w 10351"/>
              <a:gd name="connsiteY7-1560" fmla="*/ 4972 h 10269"/>
              <a:gd name="connsiteX8-1561" fmla="*/ 9759 w 10351"/>
              <a:gd name="connsiteY8-1562" fmla="*/ 469 h 10269"/>
              <a:gd name="connsiteX0-1563" fmla="*/ 9759 w 10351"/>
              <a:gd name="connsiteY0-1564" fmla="*/ 469 h 10260"/>
              <a:gd name="connsiteX1-1565" fmla="*/ 5194 w 10351"/>
              <a:gd name="connsiteY1-1566" fmla="*/ 212 h 10260"/>
              <a:gd name="connsiteX2-1567" fmla="*/ 567 w 10351"/>
              <a:gd name="connsiteY2-1568" fmla="*/ 426 h 10260"/>
              <a:gd name="connsiteX3-1569" fmla="*/ 13 w 10351"/>
              <a:gd name="connsiteY3-1570" fmla="*/ 5464 h 10260"/>
              <a:gd name="connsiteX4-1571" fmla="*/ 638 w 10351"/>
              <a:gd name="connsiteY4-1572" fmla="*/ 9808 h 10260"/>
              <a:gd name="connsiteX5-1573" fmla="*/ 5176 w 10351"/>
              <a:gd name="connsiteY5-1574" fmla="*/ 10118 h 10260"/>
              <a:gd name="connsiteX6-1575" fmla="*/ 10021 w 10351"/>
              <a:gd name="connsiteY6-1576" fmla="*/ 9723 h 10260"/>
              <a:gd name="connsiteX7-1577" fmla="*/ 10341 w 10351"/>
              <a:gd name="connsiteY7-1578" fmla="*/ 4972 h 10260"/>
              <a:gd name="connsiteX8-1579" fmla="*/ 9759 w 10351"/>
              <a:gd name="connsiteY8-1580" fmla="*/ 469 h 10260"/>
              <a:gd name="connsiteX0-1581" fmla="*/ 9759 w 10341"/>
              <a:gd name="connsiteY0-1582" fmla="*/ 469 h 10225"/>
              <a:gd name="connsiteX1-1583" fmla="*/ 5194 w 10341"/>
              <a:gd name="connsiteY1-1584" fmla="*/ 212 h 10225"/>
              <a:gd name="connsiteX2-1585" fmla="*/ 567 w 10341"/>
              <a:gd name="connsiteY2-1586" fmla="*/ 426 h 10225"/>
              <a:gd name="connsiteX3-1587" fmla="*/ 13 w 10341"/>
              <a:gd name="connsiteY3-1588" fmla="*/ 5464 h 10225"/>
              <a:gd name="connsiteX4-1589" fmla="*/ 638 w 10341"/>
              <a:gd name="connsiteY4-1590" fmla="*/ 9808 h 10225"/>
              <a:gd name="connsiteX5-1591" fmla="*/ 5176 w 10341"/>
              <a:gd name="connsiteY5-1592" fmla="*/ 10118 h 10225"/>
              <a:gd name="connsiteX6-1593" fmla="*/ 9853 w 10341"/>
              <a:gd name="connsiteY6-1594" fmla="*/ 9665 h 10225"/>
              <a:gd name="connsiteX7-1595" fmla="*/ 10341 w 10341"/>
              <a:gd name="connsiteY7-1596" fmla="*/ 4972 h 10225"/>
              <a:gd name="connsiteX8-1597" fmla="*/ 9759 w 10341"/>
              <a:gd name="connsiteY8-1598" fmla="*/ 469 h 10225"/>
              <a:gd name="connsiteX0-1599" fmla="*/ 9759 w 10341"/>
              <a:gd name="connsiteY0-1600" fmla="*/ 469 h 10170"/>
              <a:gd name="connsiteX1-1601" fmla="*/ 5194 w 10341"/>
              <a:gd name="connsiteY1-1602" fmla="*/ 212 h 10170"/>
              <a:gd name="connsiteX2-1603" fmla="*/ 567 w 10341"/>
              <a:gd name="connsiteY2-1604" fmla="*/ 426 h 10170"/>
              <a:gd name="connsiteX3-1605" fmla="*/ 13 w 10341"/>
              <a:gd name="connsiteY3-1606" fmla="*/ 5464 h 10170"/>
              <a:gd name="connsiteX4-1607" fmla="*/ 638 w 10341"/>
              <a:gd name="connsiteY4-1608" fmla="*/ 9808 h 10170"/>
              <a:gd name="connsiteX5-1609" fmla="*/ 5176 w 10341"/>
              <a:gd name="connsiteY5-1610" fmla="*/ 10118 h 10170"/>
              <a:gd name="connsiteX6-1611" fmla="*/ 9853 w 10341"/>
              <a:gd name="connsiteY6-1612" fmla="*/ 9665 h 10170"/>
              <a:gd name="connsiteX7-1613" fmla="*/ 10341 w 10341"/>
              <a:gd name="connsiteY7-1614" fmla="*/ 4972 h 10170"/>
              <a:gd name="connsiteX8-1615" fmla="*/ 9759 w 10341"/>
              <a:gd name="connsiteY8-1616" fmla="*/ 469 h 10170"/>
              <a:gd name="connsiteX0-1617" fmla="*/ 9759 w 10341"/>
              <a:gd name="connsiteY0-1618" fmla="*/ 469 h 10170"/>
              <a:gd name="connsiteX1-1619" fmla="*/ 5194 w 10341"/>
              <a:gd name="connsiteY1-1620" fmla="*/ 212 h 10170"/>
              <a:gd name="connsiteX2-1621" fmla="*/ 567 w 10341"/>
              <a:gd name="connsiteY2-1622" fmla="*/ 426 h 10170"/>
              <a:gd name="connsiteX3-1623" fmla="*/ 13 w 10341"/>
              <a:gd name="connsiteY3-1624" fmla="*/ 5464 h 10170"/>
              <a:gd name="connsiteX4-1625" fmla="*/ 638 w 10341"/>
              <a:gd name="connsiteY4-1626" fmla="*/ 9808 h 10170"/>
              <a:gd name="connsiteX5-1627" fmla="*/ 5176 w 10341"/>
              <a:gd name="connsiteY5-1628" fmla="*/ 10118 h 10170"/>
              <a:gd name="connsiteX6-1629" fmla="*/ 9853 w 10341"/>
              <a:gd name="connsiteY6-1630" fmla="*/ 9665 h 10170"/>
              <a:gd name="connsiteX7-1631" fmla="*/ 10341 w 10341"/>
              <a:gd name="connsiteY7-1632" fmla="*/ 4972 h 10170"/>
              <a:gd name="connsiteX8-1633" fmla="*/ 9759 w 10341"/>
              <a:gd name="connsiteY8-1634" fmla="*/ 469 h 10170"/>
              <a:gd name="connsiteX0-1635" fmla="*/ 9759 w 10341"/>
              <a:gd name="connsiteY0-1636" fmla="*/ 469 h 10170"/>
              <a:gd name="connsiteX1-1637" fmla="*/ 5194 w 10341"/>
              <a:gd name="connsiteY1-1638" fmla="*/ 212 h 10170"/>
              <a:gd name="connsiteX2-1639" fmla="*/ 567 w 10341"/>
              <a:gd name="connsiteY2-1640" fmla="*/ 426 h 10170"/>
              <a:gd name="connsiteX3-1641" fmla="*/ 13 w 10341"/>
              <a:gd name="connsiteY3-1642" fmla="*/ 5464 h 10170"/>
              <a:gd name="connsiteX4-1643" fmla="*/ 638 w 10341"/>
              <a:gd name="connsiteY4-1644" fmla="*/ 9808 h 10170"/>
              <a:gd name="connsiteX5-1645" fmla="*/ 5176 w 10341"/>
              <a:gd name="connsiteY5-1646" fmla="*/ 10118 h 10170"/>
              <a:gd name="connsiteX6-1647" fmla="*/ 9853 w 10341"/>
              <a:gd name="connsiteY6-1648" fmla="*/ 9665 h 10170"/>
              <a:gd name="connsiteX7-1649" fmla="*/ 10341 w 10341"/>
              <a:gd name="connsiteY7-1650" fmla="*/ 4972 h 10170"/>
              <a:gd name="connsiteX8-1651" fmla="*/ 9759 w 10341"/>
              <a:gd name="connsiteY8-1652" fmla="*/ 469 h 10170"/>
              <a:gd name="connsiteX0-1653" fmla="*/ 9759 w 10341"/>
              <a:gd name="connsiteY0-1654" fmla="*/ 469 h 10170"/>
              <a:gd name="connsiteX1-1655" fmla="*/ 5194 w 10341"/>
              <a:gd name="connsiteY1-1656" fmla="*/ 212 h 10170"/>
              <a:gd name="connsiteX2-1657" fmla="*/ 567 w 10341"/>
              <a:gd name="connsiteY2-1658" fmla="*/ 426 h 10170"/>
              <a:gd name="connsiteX3-1659" fmla="*/ 13 w 10341"/>
              <a:gd name="connsiteY3-1660" fmla="*/ 5464 h 10170"/>
              <a:gd name="connsiteX4-1661" fmla="*/ 638 w 10341"/>
              <a:gd name="connsiteY4-1662" fmla="*/ 9808 h 10170"/>
              <a:gd name="connsiteX5-1663" fmla="*/ 5176 w 10341"/>
              <a:gd name="connsiteY5-1664" fmla="*/ 10118 h 10170"/>
              <a:gd name="connsiteX6-1665" fmla="*/ 9853 w 10341"/>
              <a:gd name="connsiteY6-1666" fmla="*/ 9665 h 10170"/>
              <a:gd name="connsiteX7-1667" fmla="*/ 10341 w 10341"/>
              <a:gd name="connsiteY7-1668" fmla="*/ 4972 h 10170"/>
              <a:gd name="connsiteX8-1669" fmla="*/ 9759 w 10341"/>
              <a:gd name="connsiteY8-1670" fmla="*/ 469 h 10170"/>
              <a:gd name="connsiteX0-1671" fmla="*/ 9759 w 10343"/>
              <a:gd name="connsiteY0-1672" fmla="*/ 469 h 10170"/>
              <a:gd name="connsiteX1-1673" fmla="*/ 5194 w 10343"/>
              <a:gd name="connsiteY1-1674" fmla="*/ 212 h 10170"/>
              <a:gd name="connsiteX2-1675" fmla="*/ 567 w 10343"/>
              <a:gd name="connsiteY2-1676" fmla="*/ 426 h 10170"/>
              <a:gd name="connsiteX3-1677" fmla="*/ 13 w 10343"/>
              <a:gd name="connsiteY3-1678" fmla="*/ 5464 h 10170"/>
              <a:gd name="connsiteX4-1679" fmla="*/ 638 w 10343"/>
              <a:gd name="connsiteY4-1680" fmla="*/ 9808 h 10170"/>
              <a:gd name="connsiteX5-1681" fmla="*/ 5176 w 10343"/>
              <a:gd name="connsiteY5-1682" fmla="*/ 10118 h 10170"/>
              <a:gd name="connsiteX6-1683" fmla="*/ 9853 w 10343"/>
              <a:gd name="connsiteY6-1684" fmla="*/ 9665 h 10170"/>
              <a:gd name="connsiteX7-1685" fmla="*/ 10341 w 10343"/>
              <a:gd name="connsiteY7-1686" fmla="*/ 4972 h 10170"/>
              <a:gd name="connsiteX8-1687" fmla="*/ 9759 w 10343"/>
              <a:gd name="connsiteY8-1688" fmla="*/ 469 h 10170"/>
              <a:gd name="connsiteX0-1689" fmla="*/ 9759 w 10344"/>
              <a:gd name="connsiteY0-1690" fmla="*/ 469 h 10166"/>
              <a:gd name="connsiteX1-1691" fmla="*/ 5194 w 10344"/>
              <a:gd name="connsiteY1-1692" fmla="*/ 212 h 10166"/>
              <a:gd name="connsiteX2-1693" fmla="*/ 567 w 10344"/>
              <a:gd name="connsiteY2-1694" fmla="*/ 426 h 10166"/>
              <a:gd name="connsiteX3-1695" fmla="*/ 13 w 10344"/>
              <a:gd name="connsiteY3-1696" fmla="*/ 5464 h 10166"/>
              <a:gd name="connsiteX4-1697" fmla="*/ 638 w 10344"/>
              <a:gd name="connsiteY4-1698" fmla="*/ 9808 h 10166"/>
              <a:gd name="connsiteX5-1699" fmla="*/ 5176 w 10344"/>
              <a:gd name="connsiteY5-1700" fmla="*/ 10118 h 10166"/>
              <a:gd name="connsiteX6-1701" fmla="*/ 9875 w 10344"/>
              <a:gd name="connsiteY6-1702" fmla="*/ 9723 h 10166"/>
              <a:gd name="connsiteX7-1703" fmla="*/ 10341 w 10344"/>
              <a:gd name="connsiteY7-1704" fmla="*/ 4972 h 10166"/>
              <a:gd name="connsiteX8-1705" fmla="*/ 9759 w 10344"/>
              <a:gd name="connsiteY8-1706" fmla="*/ 469 h 10166"/>
              <a:gd name="connsiteX0-1707" fmla="*/ 9759 w 10341"/>
              <a:gd name="connsiteY0-1708" fmla="*/ 469 h 10166"/>
              <a:gd name="connsiteX1-1709" fmla="*/ 5194 w 10341"/>
              <a:gd name="connsiteY1-1710" fmla="*/ 212 h 10166"/>
              <a:gd name="connsiteX2-1711" fmla="*/ 567 w 10341"/>
              <a:gd name="connsiteY2-1712" fmla="*/ 426 h 10166"/>
              <a:gd name="connsiteX3-1713" fmla="*/ 13 w 10341"/>
              <a:gd name="connsiteY3-1714" fmla="*/ 5464 h 10166"/>
              <a:gd name="connsiteX4-1715" fmla="*/ 638 w 10341"/>
              <a:gd name="connsiteY4-1716" fmla="*/ 9808 h 10166"/>
              <a:gd name="connsiteX5-1717" fmla="*/ 5176 w 10341"/>
              <a:gd name="connsiteY5-1718" fmla="*/ 10118 h 10166"/>
              <a:gd name="connsiteX6-1719" fmla="*/ 9875 w 10341"/>
              <a:gd name="connsiteY6-1720" fmla="*/ 9723 h 10166"/>
              <a:gd name="connsiteX7-1721" fmla="*/ 10341 w 10341"/>
              <a:gd name="connsiteY7-1722" fmla="*/ 4972 h 10166"/>
              <a:gd name="connsiteX8-1723" fmla="*/ 9759 w 10341"/>
              <a:gd name="connsiteY8-1724" fmla="*/ 469 h 10166"/>
              <a:gd name="connsiteX0-1725" fmla="*/ 9759 w 10414"/>
              <a:gd name="connsiteY0-1726" fmla="*/ 469 h 10224"/>
              <a:gd name="connsiteX1-1727" fmla="*/ 5194 w 10414"/>
              <a:gd name="connsiteY1-1728" fmla="*/ 212 h 10224"/>
              <a:gd name="connsiteX2-1729" fmla="*/ 567 w 10414"/>
              <a:gd name="connsiteY2-1730" fmla="*/ 426 h 10224"/>
              <a:gd name="connsiteX3-1731" fmla="*/ 13 w 10414"/>
              <a:gd name="connsiteY3-1732" fmla="*/ 5464 h 10224"/>
              <a:gd name="connsiteX4-1733" fmla="*/ 638 w 10414"/>
              <a:gd name="connsiteY4-1734" fmla="*/ 9808 h 10224"/>
              <a:gd name="connsiteX5-1735" fmla="*/ 5176 w 10414"/>
              <a:gd name="connsiteY5-1736" fmla="*/ 10118 h 10224"/>
              <a:gd name="connsiteX6-1737" fmla="*/ 9875 w 10414"/>
              <a:gd name="connsiteY6-1738" fmla="*/ 9723 h 10224"/>
              <a:gd name="connsiteX7-1739" fmla="*/ 10307 w 10414"/>
              <a:gd name="connsiteY7-1740" fmla="*/ 5166 h 10224"/>
              <a:gd name="connsiteX8-1741" fmla="*/ 9759 w 10414"/>
              <a:gd name="connsiteY8-1742" fmla="*/ 469 h 10224"/>
              <a:gd name="connsiteX0-1743" fmla="*/ 9759 w 10336"/>
              <a:gd name="connsiteY0-1744" fmla="*/ 469 h 10166"/>
              <a:gd name="connsiteX1-1745" fmla="*/ 5194 w 10336"/>
              <a:gd name="connsiteY1-1746" fmla="*/ 212 h 10166"/>
              <a:gd name="connsiteX2-1747" fmla="*/ 567 w 10336"/>
              <a:gd name="connsiteY2-1748" fmla="*/ 426 h 10166"/>
              <a:gd name="connsiteX3-1749" fmla="*/ 13 w 10336"/>
              <a:gd name="connsiteY3-1750" fmla="*/ 5464 h 10166"/>
              <a:gd name="connsiteX4-1751" fmla="*/ 638 w 10336"/>
              <a:gd name="connsiteY4-1752" fmla="*/ 9808 h 10166"/>
              <a:gd name="connsiteX5-1753" fmla="*/ 5176 w 10336"/>
              <a:gd name="connsiteY5-1754" fmla="*/ 10118 h 10166"/>
              <a:gd name="connsiteX6-1755" fmla="*/ 9875 w 10336"/>
              <a:gd name="connsiteY6-1756" fmla="*/ 9723 h 10166"/>
              <a:gd name="connsiteX7-1757" fmla="*/ 10307 w 10336"/>
              <a:gd name="connsiteY7-1758" fmla="*/ 5166 h 10166"/>
              <a:gd name="connsiteX8-1759" fmla="*/ 9759 w 10336"/>
              <a:gd name="connsiteY8-1760" fmla="*/ 469 h 10166"/>
              <a:gd name="connsiteX0-1761" fmla="*/ 9759 w 10315"/>
              <a:gd name="connsiteY0-1762" fmla="*/ 469 h 10166"/>
              <a:gd name="connsiteX1-1763" fmla="*/ 5194 w 10315"/>
              <a:gd name="connsiteY1-1764" fmla="*/ 212 h 10166"/>
              <a:gd name="connsiteX2-1765" fmla="*/ 567 w 10315"/>
              <a:gd name="connsiteY2-1766" fmla="*/ 426 h 10166"/>
              <a:gd name="connsiteX3-1767" fmla="*/ 13 w 10315"/>
              <a:gd name="connsiteY3-1768" fmla="*/ 5464 h 10166"/>
              <a:gd name="connsiteX4-1769" fmla="*/ 638 w 10315"/>
              <a:gd name="connsiteY4-1770" fmla="*/ 9808 h 10166"/>
              <a:gd name="connsiteX5-1771" fmla="*/ 5176 w 10315"/>
              <a:gd name="connsiteY5-1772" fmla="*/ 10118 h 10166"/>
              <a:gd name="connsiteX6-1773" fmla="*/ 9875 w 10315"/>
              <a:gd name="connsiteY6-1774" fmla="*/ 9723 h 10166"/>
              <a:gd name="connsiteX7-1775" fmla="*/ 10307 w 10315"/>
              <a:gd name="connsiteY7-1776" fmla="*/ 5166 h 10166"/>
              <a:gd name="connsiteX8-1777" fmla="*/ 9759 w 10315"/>
              <a:gd name="connsiteY8-1778" fmla="*/ 469 h 10166"/>
              <a:gd name="connsiteX0-1779" fmla="*/ 9759 w 10309"/>
              <a:gd name="connsiteY0-1780" fmla="*/ 469 h 10158"/>
              <a:gd name="connsiteX1-1781" fmla="*/ 5194 w 10309"/>
              <a:gd name="connsiteY1-1782" fmla="*/ 212 h 10158"/>
              <a:gd name="connsiteX2-1783" fmla="*/ 567 w 10309"/>
              <a:gd name="connsiteY2-1784" fmla="*/ 426 h 10158"/>
              <a:gd name="connsiteX3-1785" fmla="*/ 13 w 10309"/>
              <a:gd name="connsiteY3-1786" fmla="*/ 5464 h 10158"/>
              <a:gd name="connsiteX4-1787" fmla="*/ 638 w 10309"/>
              <a:gd name="connsiteY4-1788" fmla="*/ 9808 h 10158"/>
              <a:gd name="connsiteX5-1789" fmla="*/ 5176 w 10309"/>
              <a:gd name="connsiteY5-1790" fmla="*/ 10118 h 10158"/>
              <a:gd name="connsiteX6-1791" fmla="*/ 9819 w 10309"/>
              <a:gd name="connsiteY6-1792" fmla="*/ 9840 h 10158"/>
              <a:gd name="connsiteX7-1793" fmla="*/ 10307 w 10309"/>
              <a:gd name="connsiteY7-1794" fmla="*/ 5166 h 10158"/>
              <a:gd name="connsiteX8-1795" fmla="*/ 9759 w 10309"/>
              <a:gd name="connsiteY8-1796" fmla="*/ 469 h 10158"/>
              <a:gd name="connsiteX0-1797" fmla="*/ 9759 w 10307"/>
              <a:gd name="connsiteY0-1798" fmla="*/ 469 h 10158"/>
              <a:gd name="connsiteX1-1799" fmla="*/ 5194 w 10307"/>
              <a:gd name="connsiteY1-1800" fmla="*/ 212 h 10158"/>
              <a:gd name="connsiteX2-1801" fmla="*/ 567 w 10307"/>
              <a:gd name="connsiteY2-1802" fmla="*/ 426 h 10158"/>
              <a:gd name="connsiteX3-1803" fmla="*/ 13 w 10307"/>
              <a:gd name="connsiteY3-1804" fmla="*/ 5464 h 10158"/>
              <a:gd name="connsiteX4-1805" fmla="*/ 638 w 10307"/>
              <a:gd name="connsiteY4-1806" fmla="*/ 9808 h 10158"/>
              <a:gd name="connsiteX5-1807" fmla="*/ 5176 w 10307"/>
              <a:gd name="connsiteY5-1808" fmla="*/ 10118 h 10158"/>
              <a:gd name="connsiteX6-1809" fmla="*/ 9819 w 10307"/>
              <a:gd name="connsiteY6-1810" fmla="*/ 9840 h 10158"/>
              <a:gd name="connsiteX7-1811" fmla="*/ 10307 w 10307"/>
              <a:gd name="connsiteY7-1812" fmla="*/ 5166 h 10158"/>
              <a:gd name="connsiteX8-1813" fmla="*/ 9759 w 10307"/>
              <a:gd name="connsiteY8-1814" fmla="*/ 469 h 10158"/>
              <a:gd name="connsiteX0-1815" fmla="*/ 9765 w 10313"/>
              <a:gd name="connsiteY0-1816" fmla="*/ 469 h 10158"/>
              <a:gd name="connsiteX1-1817" fmla="*/ 5200 w 10313"/>
              <a:gd name="connsiteY1-1818" fmla="*/ 212 h 10158"/>
              <a:gd name="connsiteX2-1819" fmla="*/ 573 w 10313"/>
              <a:gd name="connsiteY2-1820" fmla="*/ 426 h 10158"/>
              <a:gd name="connsiteX3-1821" fmla="*/ 19 w 10313"/>
              <a:gd name="connsiteY3-1822" fmla="*/ 5464 h 10158"/>
              <a:gd name="connsiteX4-1823" fmla="*/ 722 w 10313"/>
              <a:gd name="connsiteY4-1824" fmla="*/ 9808 h 10158"/>
              <a:gd name="connsiteX5-1825" fmla="*/ 5182 w 10313"/>
              <a:gd name="connsiteY5-1826" fmla="*/ 10118 h 10158"/>
              <a:gd name="connsiteX6-1827" fmla="*/ 9825 w 10313"/>
              <a:gd name="connsiteY6-1828" fmla="*/ 9840 h 10158"/>
              <a:gd name="connsiteX7-1829" fmla="*/ 10313 w 10313"/>
              <a:gd name="connsiteY7-1830" fmla="*/ 5166 h 10158"/>
              <a:gd name="connsiteX8-1831" fmla="*/ 9765 w 10313"/>
              <a:gd name="connsiteY8-1832" fmla="*/ 469 h 10158"/>
              <a:gd name="connsiteX0-1833" fmla="*/ 9765 w 10313"/>
              <a:gd name="connsiteY0-1834" fmla="*/ 469 h 10189"/>
              <a:gd name="connsiteX1-1835" fmla="*/ 5200 w 10313"/>
              <a:gd name="connsiteY1-1836" fmla="*/ 212 h 10189"/>
              <a:gd name="connsiteX2-1837" fmla="*/ 573 w 10313"/>
              <a:gd name="connsiteY2-1838" fmla="*/ 426 h 10189"/>
              <a:gd name="connsiteX3-1839" fmla="*/ 19 w 10313"/>
              <a:gd name="connsiteY3-1840" fmla="*/ 5464 h 10189"/>
              <a:gd name="connsiteX4-1841" fmla="*/ 722 w 10313"/>
              <a:gd name="connsiteY4-1842" fmla="*/ 9866 h 10189"/>
              <a:gd name="connsiteX5-1843" fmla="*/ 5182 w 10313"/>
              <a:gd name="connsiteY5-1844" fmla="*/ 10118 h 10189"/>
              <a:gd name="connsiteX6-1845" fmla="*/ 9825 w 10313"/>
              <a:gd name="connsiteY6-1846" fmla="*/ 9840 h 10189"/>
              <a:gd name="connsiteX7-1847" fmla="*/ 10313 w 10313"/>
              <a:gd name="connsiteY7-1848" fmla="*/ 5166 h 10189"/>
              <a:gd name="connsiteX8-1849" fmla="*/ 9765 w 10313"/>
              <a:gd name="connsiteY8-1850" fmla="*/ 469 h 10189"/>
              <a:gd name="connsiteX0-1851" fmla="*/ 9765 w 10313"/>
              <a:gd name="connsiteY0-1852" fmla="*/ 469 h 10154"/>
              <a:gd name="connsiteX1-1853" fmla="*/ 5200 w 10313"/>
              <a:gd name="connsiteY1-1854" fmla="*/ 212 h 10154"/>
              <a:gd name="connsiteX2-1855" fmla="*/ 573 w 10313"/>
              <a:gd name="connsiteY2-1856" fmla="*/ 426 h 10154"/>
              <a:gd name="connsiteX3-1857" fmla="*/ 19 w 10313"/>
              <a:gd name="connsiteY3-1858" fmla="*/ 5464 h 10154"/>
              <a:gd name="connsiteX4-1859" fmla="*/ 722 w 10313"/>
              <a:gd name="connsiteY4-1860" fmla="*/ 9866 h 10154"/>
              <a:gd name="connsiteX5-1861" fmla="*/ 5182 w 10313"/>
              <a:gd name="connsiteY5-1862" fmla="*/ 10118 h 10154"/>
              <a:gd name="connsiteX6-1863" fmla="*/ 9825 w 10313"/>
              <a:gd name="connsiteY6-1864" fmla="*/ 9840 h 10154"/>
              <a:gd name="connsiteX7-1865" fmla="*/ 10313 w 10313"/>
              <a:gd name="connsiteY7-1866" fmla="*/ 5166 h 10154"/>
              <a:gd name="connsiteX8-1867" fmla="*/ 9765 w 10313"/>
              <a:gd name="connsiteY8-1868" fmla="*/ 469 h 10154"/>
              <a:gd name="connsiteX0-1869" fmla="*/ 9765 w 10313"/>
              <a:gd name="connsiteY0-1870" fmla="*/ 469 h 10154"/>
              <a:gd name="connsiteX1-1871" fmla="*/ 5200 w 10313"/>
              <a:gd name="connsiteY1-1872" fmla="*/ 212 h 10154"/>
              <a:gd name="connsiteX2-1873" fmla="*/ 573 w 10313"/>
              <a:gd name="connsiteY2-1874" fmla="*/ 426 h 10154"/>
              <a:gd name="connsiteX3-1875" fmla="*/ 19 w 10313"/>
              <a:gd name="connsiteY3-1876" fmla="*/ 5464 h 10154"/>
              <a:gd name="connsiteX4-1877" fmla="*/ 722 w 10313"/>
              <a:gd name="connsiteY4-1878" fmla="*/ 9866 h 10154"/>
              <a:gd name="connsiteX5-1879" fmla="*/ 5182 w 10313"/>
              <a:gd name="connsiteY5-1880" fmla="*/ 10118 h 10154"/>
              <a:gd name="connsiteX6-1881" fmla="*/ 9825 w 10313"/>
              <a:gd name="connsiteY6-1882" fmla="*/ 9840 h 10154"/>
              <a:gd name="connsiteX7-1883" fmla="*/ 10313 w 10313"/>
              <a:gd name="connsiteY7-1884" fmla="*/ 5166 h 10154"/>
              <a:gd name="connsiteX8-1885" fmla="*/ 9765 w 10313"/>
              <a:gd name="connsiteY8-1886" fmla="*/ 469 h 10154"/>
              <a:gd name="connsiteX0-1887" fmla="*/ 9765 w 10313"/>
              <a:gd name="connsiteY0-1888" fmla="*/ 469 h 10154"/>
              <a:gd name="connsiteX1-1889" fmla="*/ 5200 w 10313"/>
              <a:gd name="connsiteY1-1890" fmla="*/ 212 h 10154"/>
              <a:gd name="connsiteX2-1891" fmla="*/ 573 w 10313"/>
              <a:gd name="connsiteY2-1892" fmla="*/ 426 h 10154"/>
              <a:gd name="connsiteX3-1893" fmla="*/ 19 w 10313"/>
              <a:gd name="connsiteY3-1894" fmla="*/ 5464 h 10154"/>
              <a:gd name="connsiteX4-1895" fmla="*/ 722 w 10313"/>
              <a:gd name="connsiteY4-1896" fmla="*/ 9866 h 10154"/>
              <a:gd name="connsiteX5-1897" fmla="*/ 5182 w 10313"/>
              <a:gd name="connsiteY5-1898" fmla="*/ 10118 h 10154"/>
              <a:gd name="connsiteX6-1899" fmla="*/ 9825 w 10313"/>
              <a:gd name="connsiteY6-1900" fmla="*/ 9840 h 10154"/>
              <a:gd name="connsiteX7-1901" fmla="*/ 10313 w 10313"/>
              <a:gd name="connsiteY7-1902" fmla="*/ 5166 h 10154"/>
              <a:gd name="connsiteX8-1903" fmla="*/ 9765 w 10313"/>
              <a:gd name="connsiteY8-1904" fmla="*/ 469 h 10154"/>
              <a:gd name="connsiteX0-1905" fmla="*/ 9747 w 10295"/>
              <a:gd name="connsiteY0-1906" fmla="*/ 469 h 10293"/>
              <a:gd name="connsiteX1-1907" fmla="*/ 5182 w 10295"/>
              <a:gd name="connsiteY1-1908" fmla="*/ 212 h 10293"/>
              <a:gd name="connsiteX2-1909" fmla="*/ 555 w 10295"/>
              <a:gd name="connsiteY2-1910" fmla="*/ 426 h 10293"/>
              <a:gd name="connsiteX3-1911" fmla="*/ 102 w 10295"/>
              <a:gd name="connsiteY3-1912" fmla="*/ 5445 h 10293"/>
              <a:gd name="connsiteX4-1913" fmla="*/ 704 w 10295"/>
              <a:gd name="connsiteY4-1914" fmla="*/ 9866 h 10293"/>
              <a:gd name="connsiteX5-1915" fmla="*/ 5164 w 10295"/>
              <a:gd name="connsiteY5-1916" fmla="*/ 10118 h 10293"/>
              <a:gd name="connsiteX6-1917" fmla="*/ 9807 w 10295"/>
              <a:gd name="connsiteY6-1918" fmla="*/ 9840 h 10293"/>
              <a:gd name="connsiteX7-1919" fmla="*/ 10295 w 10295"/>
              <a:gd name="connsiteY7-1920" fmla="*/ 5166 h 10293"/>
              <a:gd name="connsiteX8-1921" fmla="*/ 9747 w 10295"/>
              <a:gd name="connsiteY8-1922" fmla="*/ 469 h 10293"/>
              <a:gd name="connsiteX0-1923" fmla="*/ 9708 w 10256"/>
              <a:gd name="connsiteY0-1924" fmla="*/ 386 h 10210"/>
              <a:gd name="connsiteX1-1925" fmla="*/ 5143 w 10256"/>
              <a:gd name="connsiteY1-1926" fmla="*/ 129 h 10210"/>
              <a:gd name="connsiteX2-1927" fmla="*/ 594 w 10256"/>
              <a:gd name="connsiteY2-1928" fmla="*/ 479 h 10210"/>
              <a:gd name="connsiteX3-1929" fmla="*/ 63 w 10256"/>
              <a:gd name="connsiteY3-1930" fmla="*/ 5362 h 10210"/>
              <a:gd name="connsiteX4-1931" fmla="*/ 665 w 10256"/>
              <a:gd name="connsiteY4-1932" fmla="*/ 9783 h 10210"/>
              <a:gd name="connsiteX5-1933" fmla="*/ 5125 w 10256"/>
              <a:gd name="connsiteY5-1934" fmla="*/ 10035 h 10210"/>
              <a:gd name="connsiteX6-1935" fmla="*/ 9768 w 10256"/>
              <a:gd name="connsiteY6-1936" fmla="*/ 9757 h 10210"/>
              <a:gd name="connsiteX7-1937" fmla="*/ 10256 w 10256"/>
              <a:gd name="connsiteY7-1938" fmla="*/ 5083 h 10210"/>
              <a:gd name="connsiteX8-1939" fmla="*/ 9708 w 10256"/>
              <a:gd name="connsiteY8-1940" fmla="*/ 386 h 10210"/>
              <a:gd name="connsiteX0-1941" fmla="*/ 9672 w 10220"/>
              <a:gd name="connsiteY0-1942" fmla="*/ 386 h 10210"/>
              <a:gd name="connsiteX1-1943" fmla="*/ 5107 w 10220"/>
              <a:gd name="connsiteY1-1944" fmla="*/ 129 h 10210"/>
              <a:gd name="connsiteX2-1945" fmla="*/ 558 w 10220"/>
              <a:gd name="connsiteY2-1946" fmla="*/ 479 h 10210"/>
              <a:gd name="connsiteX3-1947" fmla="*/ 27 w 10220"/>
              <a:gd name="connsiteY3-1948" fmla="*/ 5362 h 10210"/>
              <a:gd name="connsiteX4-1949" fmla="*/ 629 w 10220"/>
              <a:gd name="connsiteY4-1950" fmla="*/ 9783 h 10210"/>
              <a:gd name="connsiteX5-1951" fmla="*/ 5089 w 10220"/>
              <a:gd name="connsiteY5-1952" fmla="*/ 10035 h 10210"/>
              <a:gd name="connsiteX6-1953" fmla="*/ 9732 w 10220"/>
              <a:gd name="connsiteY6-1954" fmla="*/ 9757 h 10210"/>
              <a:gd name="connsiteX7-1955" fmla="*/ 10220 w 10220"/>
              <a:gd name="connsiteY7-1956" fmla="*/ 5083 h 10210"/>
              <a:gd name="connsiteX8-1957" fmla="*/ 9672 w 10220"/>
              <a:gd name="connsiteY8-1958" fmla="*/ 386 h 10210"/>
              <a:gd name="connsiteX0-1959" fmla="*/ 9672 w 10220"/>
              <a:gd name="connsiteY0-1960" fmla="*/ 386 h 10210"/>
              <a:gd name="connsiteX1-1961" fmla="*/ 5107 w 10220"/>
              <a:gd name="connsiteY1-1962" fmla="*/ 129 h 10210"/>
              <a:gd name="connsiteX2-1963" fmla="*/ 558 w 10220"/>
              <a:gd name="connsiteY2-1964" fmla="*/ 479 h 10210"/>
              <a:gd name="connsiteX3-1965" fmla="*/ 27 w 10220"/>
              <a:gd name="connsiteY3-1966" fmla="*/ 5362 h 10210"/>
              <a:gd name="connsiteX4-1967" fmla="*/ 629 w 10220"/>
              <a:gd name="connsiteY4-1968" fmla="*/ 9783 h 10210"/>
              <a:gd name="connsiteX5-1969" fmla="*/ 5089 w 10220"/>
              <a:gd name="connsiteY5-1970" fmla="*/ 10035 h 10210"/>
              <a:gd name="connsiteX6-1971" fmla="*/ 9732 w 10220"/>
              <a:gd name="connsiteY6-1972" fmla="*/ 9757 h 10210"/>
              <a:gd name="connsiteX7-1973" fmla="*/ 10220 w 10220"/>
              <a:gd name="connsiteY7-1974" fmla="*/ 5083 h 10210"/>
              <a:gd name="connsiteX8-1975" fmla="*/ 9672 w 10220"/>
              <a:gd name="connsiteY8-1976" fmla="*/ 386 h 10210"/>
              <a:gd name="connsiteX0-1977" fmla="*/ 9616 w 10220"/>
              <a:gd name="connsiteY0-1978" fmla="*/ 410 h 10176"/>
              <a:gd name="connsiteX1-1979" fmla="*/ 5107 w 10220"/>
              <a:gd name="connsiteY1-1980" fmla="*/ 95 h 10176"/>
              <a:gd name="connsiteX2-1981" fmla="*/ 558 w 10220"/>
              <a:gd name="connsiteY2-1982" fmla="*/ 445 h 10176"/>
              <a:gd name="connsiteX3-1983" fmla="*/ 27 w 10220"/>
              <a:gd name="connsiteY3-1984" fmla="*/ 5328 h 10176"/>
              <a:gd name="connsiteX4-1985" fmla="*/ 629 w 10220"/>
              <a:gd name="connsiteY4-1986" fmla="*/ 9749 h 10176"/>
              <a:gd name="connsiteX5-1987" fmla="*/ 5089 w 10220"/>
              <a:gd name="connsiteY5-1988" fmla="*/ 10001 h 10176"/>
              <a:gd name="connsiteX6-1989" fmla="*/ 9732 w 10220"/>
              <a:gd name="connsiteY6-1990" fmla="*/ 9723 h 10176"/>
              <a:gd name="connsiteX7-1991" fmla="*/ 10220 w 10220"/>
              <a:gd name="connsiteY7-1992" fmla="*/ 5049 h 10176"/>
              <a:gd name="connsiteX8-1993" fmla="*/ 9616 w 10220"/>
              <a:gd name="connsiteY8-1994" fmla="*/ 410 h 10176"/>
              <a:gd name="connsiteX0-1995" fmla="*/ 9616 w 10255"/>
              <a:gd name="connsiteY0-1996" fmla="*/ 410 h 10177"/>
              <a:gd name="connsiteX1-1997" fmla="*/ 5107 w 10255"/>
              <a:gd name="connsiteY1-1998" fmla="*/ 95 h 10177"/>
              <a:gd name="connsiteX2-1999" fmla="*/ 558 w 10255"/>
              <a:gd name="connsiteY2-2000" fmla="*/ 445 h 10177"/>
              <a:gd name="connsiteX3-2001" fmla="*/ 27 w 10255"/>
              <a:gd name="connsiteY3-2002" fmla="*/ 5328 h 10177"/>
              <a:gd name="connsiteX4-2003" fmla="*/ 629 w 10255"/>
              <a:gd name="connsiteY4-2004" fmla="*/ 9749 h 10177"/>
              <a:gd name="connsiteX5-2005" fmla="*/ 5089 w 10255"/>
              <a:gd name="connsiteY5-2006" fmla="*/ 10001 h 10177"/>
              <a:gd name="connsiteX6-2007" fmla="*/ 9732 w 10255"/>
              <a:gd name="connsiteY6-2008" fmla="*/ 9723 h 10177"/>
              <a:gd name="connsiteX7-2009" fmla="*/ 10142 w 10255"/>
              <a:gd name="connsiteY7-2010" fmla="*/ 5049 h 10177"/>
              <a:gd name="connsiteX8-2011" fmla="*/ 9616 w 10255"/>
              <a:gd name="connsiteY8-2012" fmla="*/ 410 h 10177"/>
              <a:gd name="connsiteX0-2013" fmla="*/ 9616 w 10233"/>
              <a:gd name="connsiteY0-2014" fmla="*/ 410 h 10183"/>
              <a:gd name="connsiteX1-2015" fmla="*/ 5107 w 10233"/>
              <a:gd name="connsiteY1-2016" fmla="*/ 95 h 10183"/>
              <a:gd name="connsiteX2-2017" fmla="*/ 558 w 10233"/>
              <a:gd name="connsiteY2-2018" fmla="*/ 445 h 10183"/>
              <a:gd name="connsiteX3-2019" fmla="*/ 27 w 10233"/>
              <a:gd name="connsiteY3-2020" fmla="*/ 5328 h 10183"/>
              <a:gd name="connsiteX4-2021" fmla="*/ 629 w 10233"/>
              <a:gd name="connsiteY4-2022" fmla="*/ 9749 h 10183"/>
              <a:gd name="connsiteX5-2023" fmla="*/ 5089 w 10233"/>
              <a:gd name="connsiteY5-2024" fmla="*/ 10001 h 10183"/>
              <a:gd name="connsiteX6-2025" fmla="*/ 9687 w 10233"/>
              <a:gd name="connsiteY6-2026" fmla="*/ 9587 h 10183"/>
              <a:gd name="connsiteX7-2027" fmla="*/ 10142 w 10233"/>
              <a:gd name="connsiteY7-2028" fmla="*/ 5049 h 10183"/>
              <a:gd name="connsiteX8-2029" fmla="*/ 9616 w 10233"/>
              <a:gd name="connsiteY8-2030" fmla="*/ 410 h 10183"/>
              <a:gd name="connsiteX0-2031" fmla="*/ 9616 w 10157"/>
              <a:gd name="connsiteY0-2032" fmla="*/ 410 h 10183"/>
              <a:gd name="connsiteX1-2033" fmla="*/ 5107 w 10157"/>
              <a:gd name="connsiteY1-2034" fmla="*/ 95 h 10183"/>
              <a:gd name="connsiteX2-2035" fmla="*/ 558 w 10157"/>
              <a:gd name="connsiteY2-2036" fmla="*/ 445 h 10183"/>
              <a:gd name="connsiteX3-2037" fmla="*/ 27 w 10157"/>
              <a:gd name="connsiteY3-2038" fmla="*/ 5328 h 10183"/>
              <a:gd name="connsiteX4-2039" fmla="*/ 629 w 10157"/>
              <a:gd name="connsiteY4-2040" fmla="*/ 9749 h 10183"/>
              <a:gd name="connsiteX5-2041" fmla="*/ 5089 w 10157"/>
              <a:gd name="connsiteY5-2042" fmla="*/ 10001 h 10183"/>
              <a:gd name="connsiteX6-2043" fmla="*/ 9687 w 10157"/>
              <a:gd name="connsiteY6-2044" fmla="*/ 9587 h 10183"/>
              <a:gd name="connsiteX7-2045" fmla="*/ 10142 w 10157"/>
              <a:gd name="connsiteY7-2046" fmla="*/ 5049 h 10183"/>
              <a:gd name="connsiteX8-2047" fmla="*/ 9616 w 10157"/>
              <a:gd name="connsiteY8-2048" fmla="*/ 410 h 10183"/>
              <a:gd name="connsiteX0-2049" fmla="*/ 9616 w 10146"/>
              <a:gd name="connsiteY0-2050" fmla="*/ 410 h 10183"/>
              <a:gd name="connsiteX1-2051" fmla="*/ 5107 w 10146"/>
              <a:gd name="connsiteY1-2052" fmla="*/ 95 h 10183"/>
              <a:gd name="connsiteX2-2053" fmla="*/ 558 w 10146"/>
              <a:gd name="connsiteY2-2054" fmla="*/ 445 h 10183"/>
              <a:gd name="connsiteX3-2055" fmla="*/ 27 w 10146"/>
              <a:gd name="connsiteY3-2056" fmla="*/ 5328 h 10183"/>
              <a:gd name="connsiteX4-2057" fmla="*/ 629 w 10146"/>
              <a:gd name="connsiteY4-2058" fmla="*/ 9749 h 10183"/>
              <a:gd name="connsiteX5-2059" fmla="*/ 5089 w 10146"/>
              <a:gd name="connsiteY5-2060" fmla="*/ 10001 h 10183"/>
              <a:gd name="connsiteX6-2061" fmla="*/ 9687 w 10146"/>
              <a:gd name="connsiteY6-2062" fmla="*/ 9587 h 10183"/>
              <a:gd name="connsiteX7-2063" fmla="*/ 10142 w 10146"/>
              <a:gd name="connsiteY7-2064" fmla="*/ 5049 h 10183"/>
              <a:gd name="connsiteX8-2065" fmla="*/ 9616 w 10146"/>
              <a:gd name="connsiteY8-2066" fmla="*/ 410 h 10183"/>
              <a:gd name="connsiteX0-2067" fmla="*/ 9616 w 10180"/>
              <a:gd name="connsiteY0-2068" fmla="*/ 410 h 10186"/>
              <a:gd name="connsiteX1-2069" fmla="*/ 5107 w 10180"/>
              <a:gd name="connsiteY1-2070" fmla="*/ 95 h 10186"/>
              <a:gd name="connsiteX2-2071" fmla="*/ 558 w 10180"/>
              <a:gd name="connsiteY2-2072" fmla="*/ 445 h 10186"/>
              <a:gd name="connsiteX3-2073" fmla="*/ 27 w 10180"/>
              <a:gd name="connsiteY3-2074" fmla="*/ 5328 h 10186"/>
              <a:gd name="connsiteX4-2075" fmla="*/ 629 w 10180"/>
              <a:gd name="connsiteY4-2076" fmla="*/ 9749 h 10186"/>
              <a:gd name="connsiteX5-2077" fmla="*/ 5089 w 10180"/>
              <a:gd name="connsiteY5-2078" fmla="*/ 10001 h 10186"/>
              <a:gd name="connsiteX6-2079" fmla="*/ 9822 w 10180"/>
              <a:gd name="connsiteY6-2080" fmla="*/ 9529 h 10186"/>
              <a:gd name="connsiteX7-2081" fmla="*/ 10142 w 10180"/>
              <a:gd name="connsiteY7-2082" fmla="*/ 5049 h 10186"/>
              <a:gd name="connsiteX8-2083" fmla="*/ 9616 w 10180"/>
              <a:gd name="connsiteY8-2084" fmla="*/ 410 h 10186"/>
              <a:gd name="connsiteX0-2085" fmla="*/ 9616 w 10153"/>
              <a:gd name="connsiteY0-2086" fmla="*/ 410 h 10186"/>
              <a:gd name="connsiteX1-2087" fmla="*/ 5107 w 10153"/>
              <a:gd name="connsiteY1-2088" fmla="*/ 95 h 10186"/>
              <a:gd name="connsiteX2-2089" fmla="*/ 558 w 10153"/>
              <a:gd name="connsiteY2-2090" fmla="*/ 445 h 10186"/>
              <a:gd name="connsiteX3-2091" fmla="*/ 27 w 10153"/>
              <a:gd name="connsiteY3-2092" fmla="*/ 5328 h 10186"/>
              <a:gd name="connsiteX4-2093" fmla="*/ 629 w 10153"/>
              <a:gd name="connsiteY4-2094" fmla="*/ 9749 h 10186"/>
              <a:gd name="connsiteX5-2095" fmla="*/ 5089 w 10153"/>
              <a:gd name="connsiteY5-2096" fmla="*/ 10001 h 10186"/>
              <a:gd name="connsiteX6-2097" fmla="*/ 9822 w 10153"/>
              <a:gd name="connsiteY6-2098" fmla="*/ 9529 h 10186"/>
              <a:gd name="connsiteX7-2099" fmla="*/ 10142 w 10153"/>
              <a:gd name="connsiteY7-2100" fmla="*/ 5049 h 10186"/>
              <a:gd name="connsiteX8-2101" fmla="*/ 9616 w 10153"/>
              <a:gd name="connsiteY8-2102" fmla="*/ 410 h 10186"/>
              <a:gd name="connsiteX0-2103" fmla="*/ 9612 w 10149"/>
              <a:gd name="connsiteY0-2104" fmla="*/ 410 h 10094"/>
              <a:gd name="connsiteX1-2105" fmla="*/ 5103 w 10149"/>
              <a:gd name="connsiteY1-2106" fmla="*/ 95 h 10094"/>
              <a:gd name="connsiteX2-2107" fmla="*/ 554 w 10149"/>
              <a:gd name="connsiteY2-2108" fmla="*/ 445 h 10094"/>
              <a:gd name="connsiteX3-2109" fmla="*/ 23 w 10149"/>
              <a:gd name="connsiteY3-2110" fmla="*/ 5328 h 10094"/>
              <a:gd name="connsiteX4-2111" fmla="*/ 636 w 10149"/>
              <a:gd name="connsiteY4-2112" fmla="*/ 9594 h 10094"/>
              <a:gd name="connsiteX5-2113" fmla="*/ 5085 w 10149"/>
              <a:gd name="connsiteY5-2114" fmla="*/ 10001 h 10094"/>
              <a:gd name="connsiteX6-2115" fmla="*/ 9818 w 10149"/>
              <a:gd name="connsiteY6-2116" fmla="*/ 9529 h 10094"/>
              <a:gd name="connsiteX7-2117" fmla="*/ 10138 w 10149"/>
              <a:gd name="connsiteY7-2118" fmla="*/ 5049 h 10094"/>
              <a:gd name="connsiteX8-2119" fmla="*/ 9612 w 10149"/>
              <a:gd name="connsiteY8-2120" fmla="*/ 410 h 10094"/>
              <a:gd name="connsiteX0-2121" fmla="*/ 9621 w 10158"/>
              <a:gd name="connsiteY0-2122" fmla="*/ 410 h 10013"/>
              <a:gd name="connsiteX1-2123" fmla="*/ 5112 w 10158"/>
              <a:gd name="connsiteY1-2124" fmla="*/ 95 h 10013"/>
              <a:gd name="connsiteX2-2125" fmla="*/ 563 w 10158"/>
              <a:gd name="connsiteY2-2126" fmla="*/ 445 h 10013"/>
              <a:gd name="connsiteX3-2127" fmla="*/ 32 w 10158"/>
              <a:gd name="connsiteY3-2128" fmla="*/ 5328 h 10013"/>
              <a:gd name="connsiteX4-2129" fmla="*/ 645 w 10158"/>
              <a:gd name="connsiteY4-2130" fmla="*/ 9594 h 10013"/>
              <a:gd name="connsiteX5-2131" fmla="*/ 5094 w 10158"/>
              <a:gd name="connsiteY5-2132" fmla="*/ 10001 h 10013"/>
              <a:gd name="connsiteX6-2133" fmla="*/ 9827 w 10158"/>
              <a:gd name="connsiteY6-2134" fmla="*/ 9529 h 10013"/>
              <a:gd name="connsiteX7-2135" fmla="*/ 10147 w 10158"/>
              <a:gd name="connsiteY7-2136" fmla="*/ 5049 h 10013"/>
              <a:gd name="connsiteX8-2137" fmla="*/ 9621 w 10158"/>
              <a:gd name="connsiteY8-2138" fmla="*/ 410 h 10013"/>
              <a:gd name="connsiteX0-2139" fmla="*/ 9606 w 10143"/>
              <a:gd name="connsiteY0-2140" fmla="*/ 410 h 10033"/>
              <a:gd name="connsiteX1-2141" fmla="*/ 5097 w 10143"/>
              <a:gd name="connsiteY1-2142" fmla="*/ 95 h 10033"/>
              <a:gd name="connsiteX2-2143" fmla="*/ 548 w 10143"/>
              <a:gd name="connsiteY2-2144" fmla="*/ 445 h 10033"/>
              <a:gd name="connsiteX3-2145" fmla="*/ 17 w 10143"/>
              <a:gd name="connsiteY3-2146" fmla="*/ 5328 h 10033"/>
              <a:gd name="connsiteX4-2147" fmla="*/ 675 w 10143"/>
              <a:gd name="connsiteY4-2148" fmla="*/ 9652 h 10033"/>
              <a:gd name="connsiteX5-2149" fmla="*/ 5079 w 10143"/>
              <a:gd name="connsiteY5-2150" fmla="*/ 10001 h 10033"/>
              <a:gd name="connsiteX6-2151" fmla="*/ 9812 w 10143"/>
              <a:gd name="connsiteY6-2152" fmla="*/ 9529 h 10033"/>
              <a:gd name="connsiteX7-2153" fmla="*/ 10132 w 10143"/>
              <a:gd name="connsiteY7-2154" fmla="*/ 5049 h 10033"/>
              <a:gd name="connsiteX8-2155" fmla="*/ 9606 w 10143"/>
              <a:gd name="connsiteY8-2156" fmla="*/ 410 h 10033"/>
              <a:gd name="connsiteX0-2157" fmla="*/ 9604 w 10292"/>
              <a:gd name="connsiteY0-2158" fmla="*/ 410 h 10068"/>
              <a:gd name="connsiteX1-2159" fmla="*/ 5095 w 10292"/>
              <a:gd name="connsiteY1-2160" fmla="*/ 95 h 10068"/>
              <a:gd name="connsiteX2-2161" fmla="*/ 546 w 10292"/>
              <a:gd name="connsiteY2-2162" fmla="*/ 445 h 10068"/>
              <a:gd name="connsiteX3-2163" fmla="*/ 15 w 10292"/>
              <a:gd name="connsiteY3-2164" fmla="*/ 5328 h 10068"/>
              <a:gd name="connsiteX4-2165" fmla="*/ 673 w 10292"/>
              <a:gd name="connsiteY4-2166" fmla="*/ 9652 h 10068"/>
              <a:gd name="connsiteX5-2167" fmla="*/ 5077 w 10292"/>
              <a:gd name="connsiteY5-2168" fmla="*/ 9884 h 10068"/>
              <a:gd name="connsiteX6-2169" fmla="*/ 9810 w 10292"/>
              <a:gd name="connsiteY6-2170" fmla="*/ 9529 h 10068"/>
              <a:gd name="connsiteX7-2171" fmla="*/ 10130 w 10292"/>
              <a:gd name="connsiteY7-2172" fmla="*/ 5049 h 10068"/>
              <a:gd name="connsiteX8-2173" fmla="*/ 9604 w 10292"/>
              <a:gd name="connsiteY8-2174" fmla="*/ 410 h 10068"/>
              <a:gd name="connsiteX0-2175" fmla="*/ 9604 w 10130"/>
              <a:gd name="connsiteY0-2176" fmla="*/ 410 h 10068"/>
              <a:gd name="connsiteX1-2177" fmla="*/ 5095 w 10130"/>
              <a:gd name="connsiteY1-2178" fmla="*/ 95 h 10068"/>
              <a:gd name="connsiteX2-2179" fmla="*/ 546 w 10130"/>
              <a:gd name="connsiteY2-2180" fmla="*/ 445 h 10068"/>
              <a:gd name="connsiteX3-2181" fmla="*/ 15 w 10130"/>
              <a:gd name="connsiteY3-2182" fmla="*/ 5328 h 10068"/>
              <a:gd name="connsiteX4-2183" fmla="*/ 673 w 10130"/>
              <a:gd name="connsiteY4-2184" fmla="*/ 9652 h 10068"/>
              <a:gd name="connsiteX5-2185" fmla="*/ 5077 w 10130"/>
              <a:gd name="connsiteY5-2186" fmla="*/ 9884 h 10068"/>
              <a:gd name="connsiteX6-2187" fmla="*/ 9810 w 10130"/>
              <a:gd name="connsiteY6-2188" fmla="*/ 9529 h 10068"/>
              <a:gd name="connsiteX7-2189" fmla="*/ 10130 w 10130"/>
              <a:gd name="connsiteY7-2190" fmla="*/ 5049 h 10068"/>
              <a:gd name="connsiteX8-2191" fmla="*/ 9604 w 10130"/>
              <a:gd name="connsiteY8-2192" fmla="*/ 410 h 10068"/>
              <a:gd name="connsiteX0-2193" fmla="*/ 9604 w 10130"/>
              <a:gd name="connsiteY0-2194" fmla="*/ 410 h 10068"/>
              <a:gd name="connsiteX1-2195" fmla="*/ 5095 w 10130"/>
              <a:gd name="connsiteY1-2196" fmla="*/ 95 h 10068"/>
              <a:gd name="connsiteX2-2197" fmla="*/ 546 w 10130"/>
              <a:gd name="connsiteY2-2198" fmla="*/ 445 h 10068"/>
              <a:gd name="connsiteX3-2199" fmla="*/ 15 w 10130"/>
              <a:gd name="connsiteY3-2200" fmla="*/ 5328 h 10068"/>
              <a:gd name="connsiteX4-2201" fmla="*/ 673 w 10130"/>
              <a:gd name="connsiteY4-2202" fmla="*/ 9652 h 10068"/>
              <a:gd name="connsiteX5-2203" fmla="*/ 5077 w 10130"/>
              <a:gd name="connsiteY5-2204" fmla="*/ 9884 h 10068"/>
              <a:gd name="connsiteX6-2205" fmla="*/ 9810 w 10130"/>
              <a:gd name="connsiteY6-2206" fmla="*/ 9529 h 10068"/>
              <a:gd name="connsiteX7-2207" fmla="*/ 10130 w 10130"/>
              <a:gd name="connsiteY7-2208" fmla="*/ 5049 h 10068"/>
              <a:gd name="connsiteX8-2209" fmla="*/ 9604 w 10130"/>
              <a:gd name="connsiteY8-2210" fmla="*/ 410 h 10068"/>
              <a:gd name="connsiteX0-2211" fmla="*/ 9604 w 10130"/>
              <a:gd name="connsiteY0-2212" fmla="*/ 410 h 10068"/>
              <a:gd name="connsiteX1-2213" fmla="*/ 5095 w 10130"/>
              <a:gd name="connsiteY1-2214" fmla="*/ 95 h 10068"/>
              <a:gd name="connsiteX2-2215" fmla="*/ 546 w 10130"/>
              <a:gd name="connsiteY2-2216" fmla="*/ 445 h 10068"/>
              <a:gd name="connsiteX3-2217" fmla="*/ 15 w 10130"/>
              <a:gd name="connsiteY3-2218" fmla="*/ 5328 h 10068"/>
              <a:gd name="connsiteX4-2219" fmla="*/ 673 w 10130"/>
              <a:gd name="connsiteY4-2220" fmla="*/ 9652 h 10068"/>
              <a:gd name="connsiteX5-2221" fmla="*/ 5077 w 10130"/>
              <a:gd name="connsiteY5-2222" fmla="*/ 9884 h 10068"/>
              <a:gd name="connsiteX6-2223" fmla="*/ 9810 w 10130"/>
              <a:gd name="connsiteY6-2224" fmla="*/ 9529 h 10068"/>
              <a:gd name="connsiteX7-2225" fmla="*/ 10130 w 10130"/>
              <a:gd name="connsiteY7-2226" fmla="*/ 5049 h 10068"/>
              <a:gd name="connsiteX8-2227" fmla="*/ 9604 w 10130"/>
              <a:gd name="connsiteY8-2228" fmla="*/ 410 h 10068"/>
              <a:gd name="connsiteX0-2229" fmla="*/ 9604 w 10132"/>
              <a:gd name="connsiteY0-2230" fmla="*/ 410 h 10068"/>
              <a:gd name="connsiteX1-2231" fmla="*/ 5095 w 10132"/>
              <a:gd name="connsiteY1-2232" fmla="*/ 95 h 10068"/>
              <a:gd name="connsiteX2-2233" fmla="*/ 546 w 10132"/>
              <a:gd name="connsiteY2-2234" fmla="*/ 445 h 10068"/>
              <a:gd name="connsiteX3-2235" fmla="*/ 15 w 10132"/>
              <a:gd name="connsiteY3-2236" fmla="*/ 5328 h 10068"/>
              <a:gd name="connsiteX4-2237" fmla="*/ 673 w 10132"/>
              <a:gd name="connsiteY4-2238" fmla="*/ 9652 h 10068"/>
              <a:gd name="connsiteX5-2239" fmla="*/ 5077 w 10132"/>
              <a:gd name="connsiteY5-2240" fmla="*/ 9884 h 10068"/>
              <a:gd name="connsiteX6-2241" fmla="*/ 9810 w 10132"/>
              <a:gd name="connsiteY6-2242" fmla="*/ 9529 h 10068"/>
              <a:gd name="connsiteX7-2243" fmla="*/ 10130 w 10132"/>
              <a:gd name="connsiteY7-2244" fmla="*/ 5049 h 10068"/>
              <a:gd name="connsiteX8-2245" fmla="*/ 9604 w 10132"/>
              <a:gd name="connsiteY8-2246" fmla="*/ 410 h 10068"/>
              <a:gd name="connsiteX0-2247" fmla="*/ 9604 w 10132"/>
              <a:gd name="connsiteY0-2248" fmla="*/ 410 h 10004"/>
              <a:gd name="connsiteX1-2249" fmla="*/ 5095 w 10132"/>
              <a:gd name="connsiteY1-2250" fmla="*/ 95 h 10004"/>
              <a:gd name="connsiteX2-2251" fmla="*/ 546 w 10132"/>
              <a:gd name="connsiteY2-2252" fmla="*/ 445 h 10004"/>
              <a:gd name="connsiteX3-2253" fmla="*/ 15 w 10132"/>
              <a:gd name="connsiteY3-2254" fmla="*/ 5328 h 10004"/>
              <a:gd name="connsiteX4-2255" fmla="*/ 673 w 10132"/>
              <a:gd name="connsiteY4-2256" fmla="*/ 9652 h 10004"/>
              <a:gd name="connsiteX5-2257" fmla="*/ 5077 w 10132"/>
              <a:gd name="connsiteY5-2258" fmla="*/ 9884 h 10004"/>
              <a:gd name="connsiteX6-2259" fmla="*/ 9810 w 10132"/>
              <a:gd name="connsiteY6-2260" fmla="*/ 9529 h 10004"/>
              <a:gd name="connsiteX7-2261" fmla="*/ 10130 w 10132"/>
              <a:gd name="connsiteY7-2262" fmla="*/ 5049 h 10004"/>
              <a:gd name="connsiteX8-2263" fmla="*/ 9604 w 10132"/>
              <a:gd name="connsiteY8-2264" fmla="*/ 410 h 10004"/>
              <a:gd name="connsiteX0-2265" fmla="*/ 9604 w 10132"/>
              <a:gd name="connsiteY0-2266" fmla="*/ 410 h 9972"/>
              <a:gd name="connsiteX1-2267" fmla="*/ 5095 w 10132"/>
              <a:gd name="connsiteY1-2268" fmla="*/ 95 h 9972"/>
              <a:gd name="connsiteX2-2269" fmla="*/ 546 w 10132"/>
              <a:gd name="connsiteY2-2270" fmla="*/ 445 h 9972"/>
              <a:gd name="connsiteX3-2271" fmla="*/ 15 w 10132"/>
              <a:gd name="connsiteY3-2272" fmla="*/ 5328 h 9972"/>
              <a:gd name="connsiteX4-2273" fmla="*/ 673 w 10132"/>
              <a:gd name="connsiteY4-2274" fmla="*/ 9652 h 9972"/>
              <a:gd name="connsiteX5-2275" fmla="*/ 5077 w 10132"/>
              <a:gd name="connsiteY5-2276" fmla="*/ 9884 h 9972"/>
              <a:gd name="connsiteX6-2277" fmla="*/ 9810 w 10132"/>
              <a:gd name="connsiteY6-2278" fmla="*/ 9529 h 9972"/>
              <a:gd name="connsiteX7-2279" fmla="*/ 10130 w 10132"/>
              <a:gd name="connsiteY7-2280" fmla="*/ 5049 h 9972"/>
              <a:gd name="connsiteX8-2281" fmla="*/ 9604 w 10132"/>
              <a:gd name="connsiteY8-2282" fmla="*/ 410 h 9972"/>
              <a:gd name="connsiteX0-2283" fmla="*/ 9479 w 10000"/>
              <a:gd name="connsiteY0-2284" fmla="*/ 411 h 10031"/>
              <a:gd name="connsiteX1-2285" fmla="*/ 5029 w 10000"/>
              <a:gd name="connsiteY1-2286" fmla="*/ 95 h 10031"/>
              <a:gd name="connsiteX2-2287" fmla="*/ 539 w 10000"/>
              <a:gd name="connsiteY2-2288" fmla="*/ 446 h 10031"/>
              <a:gd name="connsiteX3-2289" fmla="*/ 15 w 10000"/>
              <a:gd name="connsiteY3-2290" fmla="*/ 5343 h 10031"/>
              <a:gd name="connsiteX4-2291" fmla="*/ 664 w 10000"/>
              <a:gd name="connsiteY4-2292" fmla="*/ 9679 h 10031"/>
              <a:gd name="connsiteX5-2293" fmla="*/ 5011 w 10000"/>
              <a:gd name="connsiteY5-2294" fmla="*/ 9912 h 10031"/>
              <a:gd name="connsiteX6-2295" fmla="*/ 9682 w 10000"/>
              <a:gd name="connsiteY6-2296" fmla="*/ 9556 h 10031"/>
              <a:gd name="connsiteX7-2297" fmla="*/ 9998 w 10000"/>
              <a:gd name="connsiteY7-2298" fmla="*/ 5063 h 10031"/>
              <a:gd name="connsiteX8-2299" fmla="*/ 9479 w 10000"/>
              <a:gd name="connsiteY8-2300" fmla="*/ 411 h 10031"/>
              <a:gd name="connsiteX0-2301" fmla="*/ 9472 w 9993"/>
              <a:gd name="connsiteY0-2302" fmla="*/ 411 h 10019"/>
              <a:gd name="connsiteX1-2303" fmla="*/ 5022 w 9993"/>
              <a:gd name="connsiteY1-2304" fmla="*/ 95 h 10019"/>
              <a:gd name="connsiteX2-2305" fmla="*/ 532 w 9993"/>
              <a:gd name="connsiteY2-2306" fmla="*/ 446 h 10019"/>
              <a:gd name="connsiteX3-2307" fmla="*/ 8 w 9993"/>
              <a:gd name="connsiteY3-2308" fmla="*/ 5343 h 10019"/>
              <a:gd name="connsiteX4-2309" fmla="*/ 557 w 9993"/>
              <a:gd name="connsiteY4-2310" fmla="*/ 9660 h 10019"/>
              <a:gd name="connsiteX5-2311" fmla="*/ 5004 w 9993"/>
              <a:gd name="connsiteY5-2312" fmla="*/ 9912 h 10019"/>
              <a:gd name="connsiteX6-2313" fmla="*/ 9675 w 9993"/>
              <a:gd name="connsiteY6-2314" fmla="*/ 9556 h 10019"/>
              <a:gd name="connsiteX7-2315" fmla="*/ 9991 w 9993"/>
              <a:gd name="connsiteY7-2316" fmla="*/ 5063 h 10019"/>
              <a:gd name="connsiteX8-2317" fmla="*/ 9472 w 9993"/>
              <a:gd name="connsiteY8-2318" fmla="*/ 411 h 10019"/>
              <a:gd name="connsiteX0-2319" fmla="*/ 9472 w 9993"/>
              <a:gd name="connsiteY0-2320" fmla="*/ 410 h 10000"/>
              <a:gd name="connsiteX1-2321" fmla="*/ 5019 w 9993"/>
              <a:gd name="connsiteY1-2322" fmla="*/ 95 h 10000"/>
              <a:gd name="connsiteX2-2323" fmla="*/ 569 w 9993"/>
              <a:gd name="connsiteY2-2324" fmla="*/ 523 h 10000"/>
              <a:gd name="connsiteX3-2325" fmla="*/ 1 w 9993"/>
              <a:gd name="connsiteY3-2326" fmla="*/ 5333 h 10000"/>
              <a:gd name="connsiteX4-2327" fmla="*/ 550 w 9993"/>
              <a:gd name="connsiteY4-2328" fmla="*/ 9642 h 10000"/>
              <a:gd name="connsiteX5-2329" fmla="*/ 5001 w 9993"/>
              <a:gd name="connsiteY5-2330" fmla="*/ 9893 h 10000"/>
              <a:gd name="connsiteX6-2331" fmla="*/ 9675 w 9993"/>
              <a:gd name="connsiteY6-2332" fmla="*/ 9538 h 10000"/>
              <a:gd name="connsiteX7-2333" fmla="*/ 9991 w 9993"/>
              <a:gd name="connsiteY7-2334" fmla="*/ 5053 h 10000"/>
              <a:gd name="connsiteX8-2335" fmla="*/ 9472 w 9993"/>
              <a:gd name="connsiteY8-2336" fmla="*/ 410 h 10000"/>
              <a:gd name="connsiteX0-2337" fmla="*/ 9401 w 10000"/>
              <a:gd name="connsiteY0-2338" fmla="*/ 436 h 9968"/>
              <a:gd name="connsiteX1-2339" fmla="*/ 5023 w 10000"/>
              <a:gd name="connsiteY1-2340" fmla="*/ 63 h 9968"/>
              <a:gd name="connsiteX2-2341" fmla="*/ 569 w 10000"/>
              <a:gd name="connsiteY2-2342" fmla="*/ 491 h 9968"/>
              <a:gd name="connsiteX3-2343" fmla="*/ 1 w 10000"/>
              <a:gd name="connsiteY3-2344" fmla="*/ 5301 h 9968"/>
              <a:gd name="connsiteX4-2345" fmla="*/ 550 w 10000"/>
              <a:gd name="connsiteY4-2346" fmla="*/ 9610 h 9968"/>
              <a:gd name="connsiteX5-2347" fmla="*/ 5005 w 10000"/>
              <a:gd name="connsiteY5-2348" fmla="*/ 9861 h 9968"/>
              <a:gd name="connsiteX6-2349" fmla="*/ 9682 w 10000"/>
              <a:gd name="connsiteY6-2350" fmla="*/ 9506 h 9968"/>
              <a:gd name="connsiteX7-2351" fmla="*/ 9998 w 10000"/>
              <a:gd name="connsiteY7-2352" fmla="*/ 5021 h 9968"/>
              <a:gd name="connsiteX8-2353" fmla="*/ 9401 w 10000"/>
              <a:gd name="connsiteY8-2354" fmla="*/ 436 h 9968"/>
              <a:gd name="connsiteX0-2355" fmla="*/ 9456 w 10000"/>
              <a:gd name="connsiteY0-2356" fmla="*/ 427 h 10010"/>
              <a:gd name="connsiteX1-2357" fmla="*/ 5023 w 10000"/>
              <a:gd name="connsiteY1-2358" fmla="*/ 73 h 10010"/>
              <a:gd name="connsiteX2-2359" fmla="*/ 569 w 10000"/>
              <a:gd name="connsiteY2-2360" fmla="*/ 503 h 10010"/>
              <a:gd name="connsiteX3-2361" fmla="*/ 1 w 10000"/>
              <a:gd name="connsiteY3-2362" fmla="*/ 5328 h 10010"/>
              <a:gd name="connsiteX4-2363" fmla="*/ 550 w 10000"/>
              <a:gd name="connsiteY4-2364" fmla="*/ 9651 h 10010"/>
              <a:gd name="connsiteX5-2365" fmla="*/ 5005 w 10000"/>
              <a:gd name="connsiteY5-2366" fmla="*/ 9903 h 10010"/>
              <a:gd name="connsiteX6-2367" fmla="*/ 9682 w 10000"/>
              <a:gd name="connsiteY6-2368" fmla="*/ 9547 h 10010"/>
              <a:gd name="connsiteX7-2369" fmla="*/ 9998 w 10000"/>
              <a:gd name="connsiteY7-2370" fmla="*/ 5047 h 10010"/>
              <a:gd name="connsiteX8-2371" fmla="*/ 9456 w 10000"/>
              <a:gd name="connsiteY8-2372" fmla="*/ 427 h 10010"/>
              <a:gd name="connsiteX0-2373" fmla="*/ 9458 w 10002"/>
              <a:gd name="connsiteY0-2374" fmla="*/ 427 h 10010"/>
              <a:gd name="connsiteX1-2375" fmla="*/ 5025 w 10002"/>
              <a:gd name="connsiteY1-2376" fmla="*/ 73 h 10010"/>
              <a:gd name="connsiteX2-2377" fmla="*/ 549 w 10002"/>
              <a:gd name="connsiteY2-2378" fmla="*/ 444 h 10010"/>
              <a:gd name="connsiteX3-2379" fmla="*/ 3 w 10002"/>
              <a:gd name="connsiteY3-2380" fmla="*/ 5328 h 10010"/>
              <a:gd name="connsiteX4-2381" fmla="*/ 552 w 10002"/>
              <a:gd name="connsiteY4-2382" fmla="*/ 9651 h 10010"/>
              <a:gd name="connsiteX5-2383" fmla="*/ 5007 w 10002"/>
              <a:gd name="connsiteY5-2384" fmla="*/ 9903 h 10010"/>
              <a:gd name="connsiteX6-2385" fmla="*/ 9684 w 10002"/>
              <a:gd name="connsiteY6-2386" fmla="*/ 9547 h 10010"/>
              <a:gd name="connsiteX7-2387" fmla="*/ 10000 w 10002"/>
              <a:gd name="connsiteY7-2388" fmla="*/ 5047 h 10010"/>
              <a:gd name="connsiteX8-2389" fmla="*/ 9458 w 10002"/>
              <a:gd name="connsiteY8-2390" fmla="*/ 427 h 10010"/>
            </a:gdLst>
            <a:ahLst/>
            <a:cxnLst>
              <a:cxn ang="0">
                <a:pos x="connsiteX0-2373" y="connsiteY0-2374"/>
              </a:cxn>
              <a:cxn ang="0">
                <a:pos x="connsiteX1-2375" y="connsiteY1-2376"/>
              </a:cxn>
              <a:cxn ang="0">
                <a:pos x="connsiteX2-2377" y="connsiteY2-2378"/>
              </a:cxn>
              <a:cxn ang="0">
                <a:pos x="connsiteX3-2379" y="connsiteY3-2380"/>
              </a:cxn>
              <a:cxn ang="0">
                <a:pos x="connsiteX4-2381" y="connsiteY4-2382"/>
              </a:cxn>
              <a:cxn ang="0">
                <a:pos x="connsiteX5-2383" y="connsiteY5-2384"/>
              </a:cxn>
              <a:cxn ang="0">
                <a:pos x="connsiteX6-2385" y="connsiteY6-2386"/>
              </a:cxn>
              <a:cxn ang="0">
                <a:pos x="connsiteX7-2387" y="connsiteY7-2388"/>
              </a:cxn>
              <a:cxn ang="0">
                <a:pos x="connsiteX8-2389" y="connsiteY8-2390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Freeform 9"/>
          <p:cNvSpPr/>
          <p:nvPr/>
        </p:nvSpPr>
        <p:spPr bwMode="auto">
          <a:xfrm>
            <a:off x="1463084" y="770297"/>
            <a:ext cx="9267384" cy="5188862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-1" fmla="*/ 9519 w 10001"/>
              <a:gd name="connsiteY0-2" fmla="*/ 986 h 10526"/>
              <a:gd name="connsiteX1-3" fmla="*/ 5107 w 10001"/>
              <a:gd name="connsiteY1-4" fmla="*/ 519 h 10526"/>
              <a:gd name="connsiteX2-5" fmla="*/ 573 w 10001"/>
              <a:gd name="connsiteY2-6" fmla="*/ 798 h 10526"/>
              <a:gd name="connsiteX3-7" fmla="*/ 500 w 10001"/>
              <a:gd name="connsiteY3-8" fmla="*/ 10103 h 10526"/>
              <a:gd name="connsiteX4-9" fmla="*/ 9578 w 10001"/>
              <a:gd name="connsiteY4-10" fmla="*/ 9976 h 10526"/>
              <a:gd name="connsiteX5" fmla="*/ 9519 w 10001"/>
              <a:gd name="connsiteY5" fmla="*/ 986 h 10526"/>
              <a:gd name="connsiteX0-11" fmla="*/ 9561 w 10043"/>
              <a:gd name="connsiteY0-12" fmla="*/ 870 h 10410"/>
              <a:gd name="connsiteX1-13" fmla="*/ 5149 w 10043"/>
              <a:gd name="connsiteY1-14" fmla="*/ 403 h 10410"/>
              <a:gd name="connsiteX2-15" fmla="*/ 533 w 10043"/>
              <a:gd name="connsiteY2-16" fmla="*/ 862 h 10410"/>
              <a:gd name="connsiteX3-17" fmla="*/ 542 w 10043"/>
              <a:gd name="connsiteY3-18" fmla="*/ 9987 h 10410"/>
              <a:gd name="connsiteX4-19" fmla="*/ 9620 w 10043"/>
              <a:gd name="connsiteY4-20" fmla="*/ 9860 h 10410"/>
              <a:gd name="connsiteX5-21" fmla="*/ 9561 w 10043"/>
              <a:gd name="connsiteY5-22" fmla="*/ 870 h 10410"/>
              <a:gd name="connsiteX0-23" fmla="*/ 9572 w 10054"/>
              <a:gd name="connsiteY0-24" fmla="*/ 835 h 10375"/>
              <a:gd name="connsiteX1-25" fmla="*/ 5160 w 10054"/>
              <a:gd name="connsiteY1-26" fmla="*/ 368 h 10375"/>
              <a:gd name="connsiteX2-27" fmla="*/ 544 w 10054"/>
              <a:gd name="connsiteY2-28" fmla="*/ 827 h 10375"/>
              <a:gd name="connsiteX3-29" fmla="*/ 553 w 10054"/>
              <a:gd name="connsiteY3-30" fmla="*/ 9952 h 10375"/>
              <a:gd name="connsiteX4-31" fmla="*/ 9631 w 10054"/>
              <a:gd name="connsiteY4-32" fmla="*/ 9825 h 10375"/>
              <a:gd name="connsiteX5-33" fmla="*/ 9572 w 10054"/>
              <a:gd name="connsiteY5-34" fmla="*/ 835 h 10375"/>
              <a:gd name="connsiteX0-35" fmla="*/ 9532 w 10014"/>
              <a:gd name="connsiteY0-36" fmla="*/ 835 h 10375"/>
              <a:gd name="connsiteX1-37" fmla="*/ 5120 w 10014"/>
              <a:gd name="connsiteY1-38" fmla="*/ 368 h 10375"/>
              <a:gd name="connsiteX2-39" fmla="*/ 504 w 10014"/>
              <a:gd name="connsiteY2-40" fmla="*/ 827 h 10375"/>
              <a:gd name="connsiteX3-41" fmla="*/ 513 w 10014"/>
              <a:gd name="connsiteY3-42" fmla="*/ 9952 h 10375"/>
              <a:gd name="connsiteX4-43" fmla="*/ 9591 w 10014"/>
              <a:gd name="connsiteY4-44" fmla="*/ 9825 h 10375"/>
              <a:gd name="connsiteX5-45" fmla="*/ 9532 w 10014"/>
              <a:gd name="connsiteY5-46" fmla="*/ 835 h 10375"/>
              <a:gd name="connsiteX0-47" fmla="*/ 9532 w 10014"/>
              <a:gd name="connsiteY0-48" fmla="*/ 653 h 10193"/>
              <a:gd name="connsiteX1-49" fmla="*/ 5120 w 10014"/>
              <a:gd name="connsiteY1-50" fmla="*/ 186 h 10193"/>
              <a:gd name="connsiteX2-51" fmla="*/ 504 w 10014"/>
              <a:gd name="connsiteY2-52" fmla="*/ 645 h 10193"/>
              <a:gd name="connsiteX3-53" fmla="*/ 513 w 10014"/>
              <a:gd name="connsiteY3-54" fmla="*/ 9770 h 10193"/>
              <a:gd name="connsiteX4-55" fmla="*/ 9591 w 10014"/>
              <a:gd name="connsiteY4-56" fmla="*/ 9643 h 10193"/>
              <a:gd name="connsiteX5-57" fmla="*/ 9532 w 10014"/>
              <a:gd name="connsiteY5-58" fmla="*/ 653 h 10193"/>
              <a:gd name="connsiteX0-59" fmla="*/ 9532 w 10014"/>
              <a:gd name="connsiteY0-60" fmla="*/ 579 h 10119"/>
              <a:gd name="connsiteX1-61" fmla="*/ 5120 w 10014"/>
              <a:gd name="connsiteY1-62" fmla="*/ 112 h 10119"/>
              <a:gd name="connsiteX2-63" fmla="*/ 504 w 10014"/>
              <a:gd name="connsiteY2-64" fmla="*/ 571 h 10119"/>
              <a:gd name="connsiteX3-65" fmla="*/ 513 w 10014"/>
              <a:gd name="connsiteY3-66" fmla="*/ 9696 h 10119"/>
              <a:gd name="connsiteX4-67" fmla="*/ 9591 w 10014"/>
              <a:gd name="connsiteY4-68" fmla="*/ 9569 h 10119"/>
              <a:gd name="connsiteX5-69" fmla="*/ 9532 w 10014"/>
              <a:gd name="connsiteY5-70" fmla="*/ 579 h 10119"/>
              <a:gd name="connsiteX0-71" fmla="*/ 9560 w 10042"/>
              <a:gd name="connsiteY0-72" fmla="*/ 783 h 10323"/>
              <a:gd name="connsiteX1-73" fmla="*/ 5132 w 10042"/>
              <a:gd name="connsiteY1-74" fmla="*/ 521 h 10323"/>
              <a:gd name="connsiteX2-75" fmla="*/ 532 w 10042"/>
              <a:gd name="connsiteY2-76" fmla="*/ 775 h 10323"/>
              <a:gd name="connsiteX3-77" fmla="*/ 541 w 10042"/>
              <a:gd name="connsiteY3-78" fmla="*/ 9900 h 10323"/>
              <a:gd name="connsiteX4-79" fmla="*/ 9619 w 10042"/>
              <a:gd name="connsiteY4-80" fmla="*/ 9773 h 10323"/>
              <a:gd name="connsiteX5-81" fmla="*/ 9560 w 10042"/>
              <a:gd name="connsiteY5-82" fmla="*/ 783 h 10323"/>
              <a:gd name="connsiteX0-83" fmla="*/ 9562 w 10044"/>
              <a:gd name="connsiteY0-84" fmla="*/ 560 h 10100"/>
              <a:gd name="connsiteX1-85" fmla="*/ 5134 w 10044"/>
              <a:gd name="connsiteY1-86" fmla="*/ 298 h 10100"/>
              <a:gd name="connsiteX2-87" fmla="*/ 534 w 10044"/>
              <a:gd name="connsiteY2-88" fmla="*/ 552 h 10100"/>
              <a:gd name="connsiteX3-89" fmla="*/ 543 w 10044"/>
              <a:gd name="connsiteY3-90" fmla="*/ 9677 h 10100"/>
              <a:gd name="connsiteX4-91" fmla="*/ 9621 w 10044"/>
              <a:gd name="connsiteY4-92" fmla="*/ 9550 h 10100"/>
              <a:gd name="connsiteX5-93" fmla="*/ 9562 w 10044"/>
              <a:gd name="connsiteY5-94" fmla="*/ 560 h 10100"/>
              <a:gd name="connsiteX0-95" fmla="*/ 9598 w 10080"/>
              <a:gd name="connsiteY0-96" fmla="*/ 482 h 10022"/>
              <a:gd name="connsiteX1-97" fmla="*/ 5170 w 10080"/>
              <a:gd name="connsiteY1-98" fmla="*/ 220 h 10022"/>
              <a:gd name="connsiteX2-99" fmla="*/ 504 w 10080"/>
              <a:gd name="connsiteY2-100" fmla="*/ 602 h 10022"/>
              <a:gd name="connsiteX3-101" fmla="*/ 579 w 10080"/>
              <a:gd name="connsiteY3-102" fmla="*/ 9599 h 10022"/>
              <a:gd name="connsiteX4-103" fmla="*/ 9657 w 10080"/>
              <a:gd name="connsiteY4-104" fmla="*/ 9472 h 10022"/>
              <a:gd name="connsiteX5-105" fmla="*/ 9598 w 10080"/>
              <a:gd name="connsiteY5-106" fmla="*/ 482 h 10022"/>
              <a:gd name="connsiteX0-107" fmla="*/ 9553 w 10035"/>
              <a:gd name="connsiteY0-108" fmla="*/ 453 h 9993"/>
              <a:gd name="connsiteX1-109" fmla="*/ 5125 w 10035"/>
              <a:gd name="connsiteY1-110" fmla="*/ 191 h 9993"/>
              <a:gd name="connsiteX2-111" fmla="*/ 459 w 10035"/>
              <a:gd name="connsiteY2-112" fmla="*/ 573 h 9993"/>
              <a:gd name="connsiteX3-113" fmla="*/ 534 w 10035"/>
              <a:gd name="connsiteY3-114" fmla="*/ 9570 h 9993"/>
              <a:gd name="connsiteX4-115" fmla="*/ 9612 w 10035"/>
              <a:gd name="connsiteY4-116" fmla="*/ 9443 h 9993"/>
              <a:gd name="connsiteX5-117" fmla="*/ 9553 w 10035"/>
              <a:gd name="connsiteY5-118" fmla="*/ 453 h 9993"/>
              <a:gd name="connsiteX0-119" fmla="*/ 9520 w 10000"/>
              <a:gd name="connsiteY0-120" fmla="*/ 453 h 10000"/>
              <a:gd name="connsiteX1-121" fmla="*/ 5107 w 10000"/>
              <a:gd name="connsiteY1-122" fmla="*/ 191 h 10000"/>
              <a:gd name="connsiteX2-123" fmla="*/ 457 w 10000"/>
              <a:gd name="connsiteY2-124" fmla="*/ 573 h 10000"/>
              <a:gd name="connsiteX3-125" fmla="*/ 532 w 10000"/>
              <a:gd name="connsiteY3-126" fmla="*/ 9577 h 10000"/>
              <a:gd name="connsiteX4-127" fmla="*/ 9578 w 10000"/>
              <a:gd name="connsiteY4-128" fmla="*/ 9450 h 10000"/>
              <a:gd name="connsiteX5-129" fmla="*/ 9520 w 10000"/>
              <a:gd name="connsiteY5-130" fmla="*/ 453 h 10000"/>
              <a:gd name="connsiteX0-131" fmla="*/ 9520 w 10000"/>
              <a:gd name="connsiteY0-132" fmla="*/ 445 h 9992"/>
              <a:gd name="connsiteX1-133" fmla="*/ 5107 w 10000"/>
              <a:gd name="connsiteY1-134" fmla="*/ 183 h 9992"/>
              <a:gd name="connsiteX2-135" fmla="*/ 457 w 10000"/>
              <a:gd name="connsiteY2-136" fmla="*/ 565 h 9992"/>
              <a:gd name="connsiteX3-137" fmla="*/ 532 w 10000"/>
              <a:gd name="connsiteY3-138" fmla="*/ 9569 h 9992"/>
              <a:gd name="connsiteX4-139" fmla="*/ 9578 w 10000"/>
              <a:gd name="connsiteY4-140" fmla="*/ 9442 h 9992"/>
              <a:gd name="connsiteX5-141" fmla="*/ 9520 w 10000"/>
              <a:gd name="connsiteY5-142" fmla="*/ 445 h 9992"/>
              <a:gd name="connsiteX0-143" fmla="*/ 9561 w 10041"/>
              <a:gd name="connsiteY0-144" fmla="*/ 695 h 10250"/>
              <a:gd name="connsiteX1-145" fmla="*/ 5115 w 10041"/>
              <a:gd name="connsiteY1-146" fmla="*/ 356 h 10250"/>
              <a:gd name="connsiteX2-147" fmla="*/ 498 w 10041"/>
              <a:gd name="connsiteY2-148" fmla="*/ 815 h 10250"/>
              <a:gd name="connsiteX3-149" fmla="*/ 573 w 10041"/>
              <a:gd name="connsiteY3-150" fmla="*/ 9827 h 10250"/>
              <a:gd name="connsiteX4-151" fmla="*/ 9619 w 10041"/>
              <a:gd name="connsiteY4-152" fmla="*/ 9700 h 10250"/>
              <a:gd name="connsiteX5-153" fmla="*/ 9561 w 10041"/>
              <a:gd name="connsiteY5-154" fmla="*/ 695 h 10250"/>
              <a:gd name="connsiteX0-155" fmla="*/ 9561 w 9999"/>
              <a:gd name="connsiteY0-156" fmla="*/ 695 h 10250"/>
              <a:gd name="connsiteX1-157" fmla="*/ 5115 w 9999"/>
              <a:gd name="connsiteY1-158" fmla="*/ 356 h 10250"/>
              <a:gd name="connsiteX2-159" fmla="*/ 498 w 9999"/>
              <a:gd name="connsiteY2-160" fmla="*/ 815 h 10250"/>
              <a:gd name="connsiteX3-161" fmla="*/ 573 w 9999"/>
              <a:gd name="connsiteY3-162" fmla="*/ 9827 h 10250"/>
              <a:gd name="connsiteX4-163" fmla="*/ 9619 w 9999"/>
              <a:gd name="connsiteY4-164" fmla="*/ 9700 h 10250"/>
              <a:gd name="connsiteX5-165" fmla="*/ 9561 w 9999"/>
              <a:gd name="connsiteY5-166" fmla="*/ 695 h 10250"/>
              <a:gd name="connsiteX0-167" fmla="*/ 9562 w 10000"/>
              <a:gd name="connsiteY0-168" fmla="*/ 678 h 10000"/>
              <a:gd name="connsiteX1-169" fmla="*/ 5116 w 10000"/>
              <a:gd name="connsiteY1-170" fmla="*/ 347 h 10000"/>
              <a:gd name="connsiteX2-171" fmla="*/ 498 w 10000"/>
              <a:gd name="connsiteY2-172" fmla="*/ 795 h 10000"/>
              <a:gd name="connsiteX3-173" fmla="*/ 573 w 10000"/>
              <a:gd name="connsiteY3-174" fmla="*/ 9587 h 10000"/>
              <a:gd name="connsiteX4-175" fmla="*/ 9620 w 10000"/>
              <a:gd name="connsiteY4-176" fmla="*/ 9463 h 10000"/>
              <a:gd name="connsiteX5-177" fmla="*/ 9562 w 10000"/>
              <a:gd name="connsiteY5-178" fmla="*/ 678 h 10000"/>
              <a:gd name="connsiteX0-179" fmla="*/ 9598 w 10036"/>
              <a:gd name="connsiteY0-180" fmla="*/ 678 h 10408"/>
              <a:gd name="connsiteX1-181" fmla="*/ 5152 w 10036"/>
              <a:gd name="connsiteY1-182" fmla="*/ 347 h 10408"/>
              <a:gd name="connsiteX2-183" fmla="*/ 534 w 10036"/>
              <a:gd name="connsiteY2-184" fmla="*/ 795 h 10408"/>
              <a:gd name="connsiteX3-185" fmla="*/ 609 w 10036"/>
              <a:gd name="connsiteY3-186" fmla="*/ 9587 h 10408"/>
              <a:gd name="connsiteX4-187" fmla="*/ 5168 w 10036"/>
              <a:gd name="connsiteY4-188" fmla="*/ 10029 h 10408"/>
              <a:gd name="connsiteX5-189" fmla="*/ 9656 w 10036"/>
              <a:gd name="connsiteY5-190" fmla="*/ 9463 h 10408"/>
              <a:gd name="connsiteX6" fmla="*/ 9598 w 10036"/>
              <a:gd name="connsiteY6" fmla="*/ 678 h 10408"/>
              <a:gd name="connsiteX0-191" fmla="*/ 9598 w 10036"/>
              <a:gd name="connsiteY0-192" fmla="*/ 678 h 10408"/>
              <a:gd name="connsiteX1-193" fmla="*/ 5152 w 10036"/>
              <a:gd name="connsiteY1-194" fmla="*/ 347 h 10408"/>
              <a:gd name="connsiteX2-195" fmla="*/ 534 w 10036"/>
              <a:gd name="connsiteY2-196" fmla="*/ 795 h 10408"/>
              <a:gd name="connsiteX3-197" fmla="*/ 609 w 10036"/>
              <a:gd name="connsiteY3-198" fmla="*/ 9587 h 10408"/>
              <a:gd name="connsiteX4-199" fmla="*/ 5168 w 10036"/>
              <a:gd name="connsiteY4-200" fmla="*/ 10029 h 10408"/>
              <a:gd name="connsiteX5-201" fmla="*/ 9656 w 10036"/>
              <a:gd name="connsiteY5-202" fmla="*/ 9463 h 10408"/>
              <a:gd name="connsiteX6-203" fmla="*/ 9598 w 10036"/>
              <a:gd name="connsiteY6-204" fmla="*/ 678 h 10408"/>
              <a:gd name="connsiteX0-205" fmla="*/ 9598 w 10036"/>
              <a:gd name="connsiteY0-206" fmla="*/ 678 h 10408"/>
              <a:gd name="connsiteX1-207" fmla="*/ 5152 w 10036"/>
              <a:gd name="connsiteY1-208" fmla="*/ 347 h 10408"/>
              <a:gd name="connsiteX2-209" fmla="*/ 534 w 10036"/>
              <a:gd name="connsiteY2-210" fmla="*/ 795 h 10408"/>
              <a:gd name="connsiteX3-211" fmla="*/ 609 w 10036"/>
              <a:gd name="connsiteY3-212" fmla="*/ 9587 h 10408"/>
              <a:gd name="connsiteX4-213" fmla="*/ 5168 w 10036"/>
              <a:gd name="connsiteY4-214" fmla="*/ 10029 h 10408"/>
              <a:gd name="connsiteX5-215" fmla="*/ 9656 w 10036"/>
              <a:gd name="connsiteY5-216" fmla="*/ 9463 h 10408"/>
              <a:gd name="connsiteX6-217" fmla="*/ 9598 w 10036"/>
              <a:gd name="connsiteY6-218" fmla="*/ 678 h 10408"/>
              <a:gd name="connsiteX0-219" fmla="*/ 9604 w 10042"/>
              <a:gd name="connsiteY0-220" fmla="*/ 678 h 10231"/>
              <a:gd name="connsiteX1-221" fmla="*/ 5158 w 10042"/>
              <a:gd name="connsiteY1-222" fmla="*/ 347 h 10231"/>
              <a:gd name="connsiteX2-223" fmla="*/ 540 w 10042"/>
              <a:gd name="connsiteY2-224" fmla="*/ 795 h 10231"/>
              <a:gd name="connsiteX3-225" fmla="*/ 615 w 10042"/>
              <a:gd name="connsiteY3-226" fmla="*/ 9587 h 10231"/>
              <a:gd name="connsiteX4-227" fmla="*/ 5174 w 10042"/>
              <a:gd name="connsiteY4-228" fmla="*/ 10029 h 10231"/>
              <a:gd name="connsiteX5-229" fmla="*/ 9662 w 10042"/>
              <a:gd name="connsiteY5-230" fmla="*/ 9463 h 10231"/>
              <a:gd name="connsiteX6-231" fmla="*/ 9604 w 10042"/>
              <a:gd name="connsiteY6-232" fmla="*/ 678 h 10231"/>
              <a:gd name="connsiteX0-233" fmla="*/ 9631 w 10069"/>
              <a:gd name="connsiteY0-234" fmla="*/ 685 h 10297"/>
              <a:gd name="connsiteX1-235" fmla="*/ 5185 w 10069"/>
              <a:gd name="connsiteY1-236" fmla="*/ 354 h 10297"/>
              <a:gd name="connsiteX2-237" fmla="*/ 567 w 10069"/>
              <a:gd name="connsiteY2-238" fmla="*/ 802 h 10297"/>
              <a:gd name="connsiteX3-239" fmla="*/ 593 w 10069"/>
              <a:gd name="connsiteY3-240" fmla="*/ 9694 h 10297"/>
              <a:gd name="connsiteX4-241" fmla="*/ 5201 w 10069"/>
              <a:gd name="connsiteY4-242" fmla="*/ 10036 h 10297"/>
              <a:gd name="connsiteX5-243" fmla="*/ 9689 w 10069"/>
              <a:gd name="connsiteY5-244" fmla="*/ 9470 h 10297"/>
              <a:gd name="connsiteX6-245" fmla="*/ 9631 w 10069"/>
              <a:gd name="connsiteY6-246" fmla="*/ 685 h 10297"/>
              <a:gd name="connsiteX0-247" fmla="*/ 9642 w 10080"/>
              <a:gd name="connsiteY0-248" fmla="*/ 685 h 10204"/>
              <a:gd name="connsiteX1-249" fmla="*/ 5196 w 10080"/>
              <a:gd name="connsiteY1-250" fmla="*/ 354 h 10204"/>
              <a:gd name="connsiteX2-251" fmla="*/ 578 w 10080"/>
              <a:gd name="connsiteY2-252" fmla="*/ 802 h 10204"/>
              <a:gd name="connsiteX3-253" fmla="*/ 604 w 10080"/>
              <a:gd name="connsiteY3-254" fmla="*/ 9694 h 10204"/>
              <a:gd name="connsiteX4-255" fmla="*/ 5212 w 10080"/>
              <a:gd name="connsiteY4-256" fmla="*/ 10036 h 10204"/>
              <a:gd name="connsiteX5-257" fmla="*/ 9700 w 10080"/>
              <a:gd name="connsiteY5-258" fmla="*/ 9470 h 10204"/>
              <a:gd name="connsiteX6-259" fmla="*/ 9642 w 10080"/>
              <a:gd name="connsiteY6-260" fmla="*/ 685 h 10204"/>
              <a:gd name="connsiteX0-261" fmla="*/ 9642 w 10204"/>
              <a:gd name="connsiteY0-262" fmla="*/ 772 h 10409"/>
              <a:gd name="connsiteX1-263" fmla="*/ 5196 w 10204"/>
              <a:gd name="connsiteY1-264" fmla="*/ 441 h 10409"/>
              <a:gd name="connsiteX2-265" fmla="*/ 578 w 10204"/>
              <a:gd name="connsiteY2-266" fmla="*/ 889 h 10409"/>
              <a:gd name="connsiteX3-267" fmla="*/ 604 w 10204"/>
              <a:gd name="connsiteY3-268" fmla="*/ 9781 h 10409"/>
              <a:gd name="connsiteX4-269" fmla="*/ 5212 w 10204"/>
              <a:gd name="connsiteY4-270" fmla="*/ 10123 h 10409"/>
              <a:gd name="connsiteX5-271" fmla="*/ 9651 w 10204"/>
              <a:gd name="connsiteY5-272" fmla="*/ 9758 h 10409"/>
              <a:gd name="connsiteX6-273" fmla="*/ 9642 w 10204"/>
              <a:gd name="connsiteY6-274" fmla="*/ 772 h 10409"/>
              <a:gd name="connsiteX0-275" fmla="*/ 9642 w 10230"/>
              <a:gd name="connsiteY0-276" fmla="*/ 772 h 10250"/>
              <a:gd name="connsiteX1-277" fmla="*/ 5196 w 10230"/>
              <a:gd name="connsiteY1-278" fmla="*/ 441 h 10250"/>
              <a:gd name="connsiteX2-279" fmla="*/ 578 w 10230"/>
              <a:gd name="connsiteY2-280" fmla="*/ 889 h 10250"/>
              <a:gd name="connsiteX3-281" fmla="*/ 604 w 10230"/>
              <a:gd name="connsiteY3-282" fmla="*/ 9781 h 10250"/>
              <a:gd name="connsiteX4-283" fmla="*/ 5212 w 10230"/>
              <a:gd name="connsiteY4-284" fmla="*/ 10123 h 10250"/>
              <a:gd name="connsiteX5-285" fmla="*/ 9651 w 10230"/>
              <a:gd name="connsiteY5-286" fmla="*/ 9758 h 10250"/>
              <a:gd name="connsiteX6-287" fmla="*/ 9642 w 10230"/>
              <a:gd name="connsiteY6-288" fmla="*/ 772 h 10250"/>
              <a:gd name="connsiteX0-289" fmla="*/ 9642 w 10133"/>
              <a:gd name="connsiteY0-290" fmla="*/ 772 h 10250"/>
              <a:gd name="connsiteX1-291" fmla="*/ 5196 w 10133"/>
              <a:gd name="connsiteY1-292" fmla="*/ 441 h 10250"/>
              <a:gd name="connsiteX2-293" fmla="*/ 578 w 10133"/>
              <a:gd name="connsiteY2-294" fmla="*/ 889 h 10250"/>
              <a:gd name="connsiteX3-295" fmla="*/ 604 w 10133"/>
              <a:gd name="connsiteY3-296" fmla="*/ 9781 h 10250"/>
              <a:gd name="connsiteX4-297" fmla="*/ 5212 w 10133"/>
              <a:gd name="connsiteY4-298" fmla="*/ 10123 h 10250"/>
              <a:gd name="connsiteX5-299" fmla="*/ 9651 w 10133"/>
              <a:gd name="connsiteY5-300" fmla="*/ 9758 h 10250"/>
              <a:gd name="connsiteX6-301" fmla="*/ 9642 w 10133"/>
              <a:gd name="connsiteY6-302" fmla="*/ 772 h 10250"/>
              <a:gd name="connsiteX0-303" fmla="*/ 9642 w 10150"/>
              <a:gd name="connsiteY0-304" fmla="*/ 779 h 10263"/>
              <a:gd name="connsiteX1-305" fmla="*/ 5196 w 10150"/>
              <a:gd name="connsiteY1-306" fmla="*/ 448 h 10263"/>
              <a:gd name="connsiteX2-307" fmla="*/ 578 w 10150"/>
              <a:gd name="connsiteY2-308" fmla="*/ 896 h 10263"/>
              <a:gd name="connsiteX3-309" fmla="*/ 604 w 10150"/>
              <a:gd name="connsiteY3-310" fmla="*/ 9788 h 10263"/>
              <a:gd name="connsiteX4-311" fmla="*/ 5212 w 10150"/>
              <a:gd name="connsiteY4-312" fmla="*/ 10130 h 10263"/>
              <a:gd name="connsiteX5-313" fmla="*/ 9684 w 10150"/>
              <a:gd name="connsiteY5-314" fmla="*/ 9865 h 10263"/>
              <a:gd name="connsiteX6-315" fmla="*/ 9642 w 10150"/>
              <a:gd name="connsiteY6-316" fmla="*/ 779 h 10263"/>
              <a:gd name="connsiteX0-317" fmla="*/ 9642 w 10204"/>
              <a:gd name="connsiteY0-318" fmla="*/ 779 h 10257"/>
              <a:gd name="connsiteX1-319" fmla="*/ 5196 w 10204"/>
              <a:gd name="connsiteY1-320" fmla="*/ 448 h 10257"/>
              <a:gd name="connsiteX2-321" fmla="*/ 578 w 10204"/>
              <a:gd name="connsiteY2-322" fmla="*/ 896 h 10257"/>
              <a:gd name="connsiteX3-323" fmla="*/ 604 w 10204"/>
              <a:gd name="connsiteY3-324" fmla="*/ 9788 h 10257"/>
              <a:gd name="connsiteX4-325" fmla="*/ 5212 w 10204"/>
              <a:gd name="connsiteY4-326" fmla="*/ 10130 h 10257"/>
              <a:gd name="connsiteX5-327" fmla="*/ 9684 w 10204"/>
              <a:gd name="connsiteY5-328" fmla="*/ 9865 h 10257"/>
              <a:gd name="connsiteX6-329" fmla="*/ 9642 w 10204"/>
              <a:gd name="connsiteY6-330" fmla="*/ 779 h 10257"/>
              <a:gd name="connsiteX0-331" fmla="*/ 9642 w 10206"/>
              <a:gd name="connsiteY0-332" fmla="*/ 686 h 10205"/>
              <a:gd name="connsiteX1-333" fmla="*/ 5196 w 10206"/>
              <a:gd name="connsiteY1-334" fmla="*/ 355 h 10205"/>
              <a:gd name="connsiteX2-335" fmla="*/ 578 w 10206"/>
              <a:gd name="connsiteY2-336" fmla="*/ 803 h 10205"/>
              <a:gd name="connsiteX3-337" fmla="*/ 604 w 10206"/>
              <a:gd name="connsiteY3-338" fmla="*/ 9695 h 10205"/>
              <a:gd name="connsiteX4-339" fmla="*/ 5212 w 10206"/>
              <a:gd name="connsiteY4-340" fmla="*/ 10037 h 10205"/>
              <a:gd name="connsiteX5-341" fmla="*/ 9684 w 10206"/>
              <a:gd name="connsiteY5-342" fmla="*/ 9772 h 10205"/>
              <a:gd name="connsiteX6-343" fmla="*/ 10111 w 10206"/>
              <a:gd name="connsiteY6-344" fmla="*/ 5246 h 10205"/>
              <a:gd name="connsiteX7" fmla="*/ 9642 w 10206"/>
              <a:gd name="connsiteY7" fmla="*/ 686 h 10205"/>
              <a:gd name="connsiteX0-345" fmla="*/ 9642 w 10206"/>
              <a:gd name="connsiteY0-346" fmla="*/ 686 h 10205"/>
              <a:gd name="connsiteX1-347" fmla="*/ 5196 w 10206"/>
              <a:gd name="connsiteY1-348" fmla="*/ 355 h 10205"/>
              <a:gd name="connsiteX2-349" fmla="*/ 578 w 10206"/>
              <a:gd name="connsiteY2-350" fmla="*/ 803 h 10205"/>
              <a:gd name="connsiteX3-351" fmla="*/ 604 w 10206"/>
              <a:gd name="connsiteY3-352" fmla="*/ 9695 h 10205"/>
              <a:gd name="connsiteX4-353" fmla="*/ 5212 w 10206"/>
              <a:gd name="connsiteY4-354" fmla="*/ 10037 h 10205"/>
              <a:gd name="connsiteX5-355" fmla="*/ 9684 w 10206"/>
              <a:gd name="connsiteY5-356" fmla="*/ 9772 h 10205"/>
              <a:gd name="connsiteX6-357" fmla="*/ 10111 w 10206"/>
              <a:gd name="connsiteY6-358" fmla="*/ 5246 h 10205"/>
              <a:gd name="connsiteX7-359" fmla="*/ 9642 w 10206"/>
              <a:gd name="connsiteY7-360" fmla="*/ 686 h 10205"/>
              <a:gd name="connsiteX0-361" fmla="*/ 9642 w 10223"/>
              <a:gd name="connsiteY0-362" fmla="*/ 686 h 10164"/>
              <a:gd name="connsiteX1-363" fmla="*/ 5196 w 10223"/>
              <a:gd name="connsiteY1-364" fmla="*/ 355 h 10164"/>
              <a:gd name="connsiteX2-365" fmla="*/ 578 w 10223"/>
              <a:gd name="connsiteY2-366" fmla="*/ 803 h 10164"/>
              <a:gd name="connsiteX3-367" fmla="*/ 604 w 10223"/>
              <a:gd name="connsiteY3-368" fmla="*/ 9695 h 10164"/>
              <a:gd name="connsiteX4-369" fmla="*/ 5212 w 10223"/>
              <a:gd name="connsiteY4-370" fmla="*/ 10037 h 10164"/>
              <a:gd name="connsiteX5-371" fmla="*/ 9684 w 10223"/>
              <a:gd name="connsiteY5-372" fmla="*/ 9772 h 10164"/>
              <a:gd name="connsiteX6-373" fmla="*/ 10111 w 10223"/>
              <a:gd name="connsiteY6-374" fmla="*/ 5246 h 10164"/>
              <a:gd name="connsiteX7-375" fmla="*/ 9642 w 10223"/>
              <a:gd name="connsiteY7-376" fmla="*/ 686 h 10164"/>
              <a:gd name="connsiteX0-377" fmla="*/ 9642 w 10136"/>
              <a:gd name="connsiteY0-378" fmla="*/ 686 h 10164"/>
              <a:gd name="connsiteX1-379" fmla="*/ 5196 w 10136"/>
              <a:gd name="connsiteY1-380" fmla="*/ 355 h 10164"/>
              <a:gd name="connsiteX2-381" fmla="*/ 578 w 10136"/>
              <a:gd name="connsiteY2-382" fmla="*/ 803 h 10164"/>
              <a:gd name="connsiteX3-383" fmla="*/ 604 w 10136"/>
              <a:gd name="connsiteY3-384" fmla="*/ 9695 h 10164"/>
              <a:gd name="connsiteX4-385" fmla="*/ 5212 w 10136"/>
              <a:gd name="connsiteY4-386" fmla="*/ 10037 h 10164"/>
              <a:gd name="connsiteX5-387" fmla="*/ 9684 w 10136"/>
              <a:gd name="connsiteY5-388" fmla="*/ 9772 h 10164"/>
              <a:gd name="connsiteX6-389" fmla="*/ 10111 w 10136"/>
              <a:gd name="connsiteY6-390" fmla="*/ 5246 h 10164"/>
              <a:gd name="connsiteX7-391" fmla="*/ 9642 w 10136"/>
              <a:gd name="connsiteY7-392" fmla="*/ 686 h 10164"/>
              <a:gd name="connsiteX0-393" fmla="*/ 9642 w 10236"/>
              <a:gd name="connsiteY0-394" fmla="*/ 686 h 10203"/>
              <a:gd name="connsiteX1-395" fmla="*/ 5196 w 10236"/>
              <a:gd name="connsiteY1-396" fmla="*/ 355 h 10203"/>
              <a:gd name="connsiteX2-397" fmla="*/ 578 w 10236"/>
              <a:gd name="connsiteY2-398" fmla="*/ 803 h 10203"/>
              <a:gd name="connsiteX3-399" fmla="*/ 604 w 10236"/>
              <a:gd name="connsiteY3-400" fmla="*/ 9695 h 10203"/>
              <a:gd name="connsiteX4-401" fmla="*/ 5212 w 10236"/>
              <a:gd name="connsiteY4-402" fmla="*/ 10037 h 10203"/>
              <a:gd name="connsiteX5-403" fmla="*/ 9684 w 10236"/>
              <a:gd name="connsiteY5-404" fmla="*/ 9772 h 10203"/>
              <a:gd name="connsiteX6-405" fmla="*/ 10160 w 10236"/>
              <a:gd name="connsiteY6-406" fmla="*/ 5271 h 10203"/>
              <a:gd name="connsiteX7-407" fmla="*/ 9642 w 10236"/>
              <a:gd name="connsiteY7-408" fmla="*/ 686 h 10203"/>
              <a:gd name="connsiteX0-409" fmla="*/ 9642 w 10236"/>
              <a:gd name="connsiteY0-410" fmla="*/ 686 h 10203"/>
              <a:gd name="connsiteX1-411" fmla="*/ 5196 w 10236"/>
              <a:gd name="connsiteY1-412" fmla="*/ 355 h 10203"/>
              <a:gd name="connsiteX2-413" fmla="*/ 578 w 10236"/>
              <a:gd name="connsiteY2-414" fmla="*/ 803 h 10203"/>
              <a:gd name="connsiteX3-415" fmla="*/ 604 w 10236"/>
              <a:gd name="connsiteY3-416" fmla="*/ 9695 h 10203"/>
              <a:gd name="connsiteX4-417" fmla="*/ 5212 w 10236"/>
              <a:gd name="connsiteY4-418" fmla="*/ 10037 h 10203"/>
              <a:gd name="connsiteX5-419" fmla="*/ 9684 w 10236"/>
              <a:gd name="connsiteY5-420" fmla="*/ 9772 h 10203"/>
              <a:gd name="connsiteX6-421" fmla="*/ 10160 w 10236"/>
              <a:gd name="connsiteY6-422" fmla="*/ 5271 h 10203"/>
              <a:gd name="connsiteX7-423" fmla="*/ 9642 w 10236"/>
              <a:gd name="connsiteY7-424" fmla="*/ 686 h 10203"/>
              <a:gd name="connsiteX0-425" fmla="*/ 9642 w 10182"/>
              <a:gd name="connsiteY0-426" fmla="*/ 686 h 10202"/>
              <a:gd name="connsiteX1-427" fmla="*/ 5196 w 10182"/>
              <a:gd name="connsiteY1-428" fmla="*/ 355 h 10202"/>
              <a:gd name="connsiteX2-429" fmla="*/ 578 w 10182"/>
              <a:gd name="connsiteY2-430" fmla="*/ 803 h 10202"/>
              <a:gd name="connsiteX3-431" fmla="*/ 604 w 10182"/>
              <a:gd name="connsiteY3-432" fmla="*/ 9695 h 10202"/>
              <a:gd name="connsiteX4-433" fmla="*/ 5212 w 10182"/>
              <a:gd name="connsiteY4-434" fmla="*/ 10037 h 10202"/>
              <a:gd name="connsiteX5-435" fmla="*/ 9684 w 10182"/>
              <a:gd name="connsiteY5-436" fmla="*/ 9772 h 10202"/>
              <a:gd name="connsiteX6-437" fmla="*/ 10160 w 10182"/>
              <a:gd name="connsiteY6-438" fmla="*/ 5271 h 10202"/>
              <a:gd name="connsiteX7-439" fmla="*/ 9642 w 10182"/>
              <a:gd name="connsiteY7-440" fmla="*/ 686 h 10202"/>
              <a:gd name="connsiteX0-441" fmla="*/ 9642 w 10190"/>
              <a:gd name="connsiteY0-442" fmla="*/ 686 h 10164"/>
              <a:gd name="connsiteX1-443" fmla="*/ 5196 w 10190"/>
              <a:gd name="connsiteY1-444" fmla="*/ 355 h 10164"/>
              <a:gd name="connsiteX2-445" fmla="*/ 578 w 10190"/>
              <a:gd name="connsiteY2-446" fmla="*/ 803 h 10164"/>
              <a:gd name="connsiteX3-447" fmla="*/ 604 w 10190"/>
              <a:gd name="connsiteY3-448" fmla="*/ 9695 h 10164"/>
              <a:gd name="connsiteX4-449" fmla="*/ 5212 w 10190"/>
              <a:gd name="connsiteY4-450" fmla="*/ 10037 h 10164"/>
              <a:gd name="connsiteX5-451" fmla="*/ 9684 w 10190"/>
              <a:gd name="connsiteY5-452" fmla="*/ 9772 h 10164"/>
              <a:gd name="connsiteX6-453" fmla="*/ 10160 w 10190"/>
              <a:gd name="connsiteY6-454" fmla="*/ 5271 h 10164"/>
              <a:gd name="connsiteX7-455" fmla="*/ 9642 w 10190"/>
              <a:gd name="connsiteY7-456" fmla="*/ 686 h 10164"/>
              <a:gd name="connsiteX0-457" fmla="*/ 9642 w 10161"/>
              <a:gd name="connsiteY0-458" fmla="*/ 686 h 10164"/>
              <a:gd name="connsiteX1-459" fmla="*/ 5196 w 10161"/>
              <a:gd name="connsiteY1-460" fmla="*/ 355 h 10164"/>
              <a:gd name="connsiteX2-461" fmla="*/ 578 w 10161"/>
              <a:gd name="connsiteY2-462" fmla="*/ 803 h 10164"/>
              <a:gd name="connsiteX3-463" fmla="*/ 604 w 10161"/>
              <a:gd name="connsiteY3-464" fmla="*/ 9695 h 10164"/>
              <a:gd name="connsiteX4-465" fmla="*/ 5212 w 10161"/>
              <a:gd name="connsiteY4-466" fmla="*/ 10037 h 10164"/>
              <a:gd name="connsiteX5-467" fmla="*/ 9684 w 10161"/>
              <a:gd name="connsiteY5-468" fmla="*/ 9772 h 10164"/>
              <a:gd name="connsiteX6-469" fmla="*/ 10160 w 10161"/>
              <a:gd name="connsiteY6-470" fmla="*/ 5271 h 10164"/>
              <a:gd name="connsiteX7-471" fmla="*/ 9642 w 10161"/>
              <a:gd name="connsiteY7-472" fmla="*/ 686 h 10164"/>
              <a:gd name="connsiteX0-473" fmla="*/ 9625 w 10144"/>
              <a:gd name="connsiteY0-474" fmla="*/ 684 h 10149"/>
              <a:gd name="connsiteX1-475" fmla="*/ 5179 w 10144"/>
              <a:gd name="connsiteY1-476" fmla="*/ 353 h 10149"/>
              <a:gd name="connsiteX2-477" fmla="*/ 561 w 10144"/>
              <a:gd name="connsiteY2-478" fmla="*/ 801 h 10149"/>
              <a:gd name="connsiteX3-479" fmla="*/ 620 w 10144"/>
              <a:gd name="connsiteY3-480" fmla="*/ 9668 h 10149"/>
              <a:gd name="connsiteX4-481" fmla="*/ 5195 w 10144"/>
              <a:gd name="connsiteY4-482" fmla="*/ 10035 h 10149"/>
              <a:gd name="connsiteX5-483" fmla="*/ 9667 w 10144"/>
              <a:gd name="connsiteY5-484" fmla="*/ 9770 h 10149"/>
              <a:gd name="connsiteX6-485" fmla="*/ 10143 w 10144"/>
              <a:gd name="connsiteY6-486" fmla="*/ 5269 h 10149"/>
              <a:gd name="connsiteX7-487" fmla="*/ 9625 w 10144"/>
              <a:gd name="connsiteY7-488" fmla="*/ 684 h 10149"/>
              <a:gd name="connsiteX0-489" fmla="*/ 9625 w 10144"/>
              <a:gd name="connsiteY0-490" fmla="*/ 684 h 10122"/>
              <a:gd name="connsiteX1-491" fmla="*/ 5179 w 10144"/>
              <a:gd name="connsiteY1-492" fmla="*/ 353 h 10122"/>
              <a:gd name="connsiteX2-493" fmla="*/ 561 w 10144"/>
              <a:gd name="connsiteY2-494" fmla="*/ 801 h 10122"/>
              <a:gd name="connsiteX3-495" fmla="*/ 620 w 10144"/>
              <a:gd name="connsiteY3-496" fmla="*/ 9668 h 10122"/>
              <a:gd name="connsiteX4-497" fmla="*/ 5195 w 10144"/>
              <a:gd name="connsiteY4-498" fmla="*/ 10035 h 10122"/>
              <a:gd name="connsiteX5-499" fmla="*/ 9667 w 10144"/>
              <a:gd name="connsiteY5-500" fmla="*/ 9770 h 10122"/>
              <a:gd name="connsiteX6-501" fmla="*/ 10143 w 10144"/>
              <a:gd name="connsiteY6-502" fmla="*/ 5269 h 10122"/>
              <a:gd name="connsiteX7-503" fmla="*/ 9625 w 10144"/>
              <a:gd name="connsiteY7-504" fmla="*/ 684 h 10122"/>
              <a:gd name="connsiteX0-505" fmla="*/ 9601 w 10120"/>
              <a:gd name="connsiteY0-506" fmla="*/ 684 h 10446"/>
              <a:gd name="connsiteX1-507" fmla="*/ 5155 w 10120"/>
              <a:gd name="connsiteY1-508" fmla="*/ 353 h 10446"/>
              <a:gd name="connsiteX2-509" fmla="*/ 553 w 10120"/>
              <a:gd name="connsiteY2-510" fmla="*/ 801 h 10446"/>
              <a:gd name="connsiteX3-511" fmla="*/ 596 w 10120"/>
              <a:gd name="connsiteY3-512" fmla="*/ 9668 h 10446"/>
              <a:gd name="connsiteX4-513" fmla="*/ 5171 w 10120"/>
              <a:gd name="connsiteY4-514" fmla="*/ 10035 h 10446"/>
              <a:gd name="connsiteX5-515" fmla="*/ 9643 w 10120"/>
              <a:gd name="connsiteY5-516" fmla="*/ 9770 h 10446"/>
              <a:gd name="connsiteX6-517" fmla="*/ 10119 w 10120"/>
              <a:gd name="connsiteY6-518" fmla="*/ 5269 h 10446"/>
              <a:gd name="connsiteX7-519" fmla="*/ 9601 w 10120"/>
              <a:gd name="connsiteY7-520" fmla="*/ 684 h 10446"/>
              <a:gd name="connsiteX0-521" fmla="*/ 9599 w 10118"/>
              <a:gd name="connsiteY0-522" fmla="*/ 430 h 9905"/>
              <a:gd name="connsiteX1-523" fmla="*/ 5153 w 10118"/>
              <a:gd name="connsiteY1-524" fmla="*/ 99 h 9905"/>
              <a:gd name="connsiteX2-525" fmla="*/ 551 w 10118"/>
              <a:gd name="connsiteY2-526" fmla="*/ 547 h 9905"/>
              <a:gd name="connsiteX3-527" fmla="*/ 89 w 10118"/>
              <a:gd name="connsiteY3-528" fmla="*/ 4589 h 9905"/>
              <a:gd name="connsiteX4-529" fmla="*/ 594 w 10118"/>
              <a:gd name="connsiteY4-530" fmla="*/ 9414 h 9905"/>
              <a:gd name="connsiteX5-531" fmla="*/ 5169 w 10118"/>
              <a:gd name="connsiteY5-532" fmla="*/ 9781 h 9905"/>
              <a:gd name="connsiteX6-533" fmla="*/ 9641 w 10118"/>
              <a:gd name="connsiteY6-534" fmla="*/ 9516 h 9905"/>
              <a:gd name="connsiteX7-535" fmla="*/ 10117 w 10118"/>
              <a:gd name="connsiteY7-536" fmla="*/ 5015 h 9905"/>
              <a:gd name="connsiteX8" fmla="*/ 9599 w 10118"/>
              <a:gd name="connsiteY8" fmla="*/ 430 h 9905"/>
              <a:gd name="connsiteX0-537" fmla="*/ 9464 w 9977"/>
              <a:gd name="connsiteY0-538" fmla="*/ 434 h 10000"/>
              <a:gd name="connsiteX1-539" fmla="*/ 5070 w 9977"/>
              <a:gd name="connsiteY1-540" fmla="*/ 100 h 10000"/>
              <a:gd name="connsiteX2-541" fmla="*/ 522 w 9977"/>
              <a:gd name="connsiteY2-542" fmla="*/ 552 h 10000"/>
              <a:gd name="connsiteX3-543" fmla="*/ 65 w 9977"/>
              <a:gd name="connsiteY3-544" fmla="*/ 4633 h 10000"/>
              <a:gd name="connsiteX4-545" fmla="*/ 564 w 9977"/>
              <a:gd name="connsiteY4-546" fmla="*/ 9504 h 10000"/>
              <a:gd name="connsiteX5-547" fmla="*/ 5086 w 9977"/>
              <a:gd name="connsiteY5-548" fmla="*/ 9875 h 10000"/>
              <a:gd name="connsiteX6-549" fmla="*/ 9506 w 9977"/>
              <a:gd name="connsiteY6-550" fmla="*/ 9607 h 10000"/>
              <a:gd name="connsiteX7-551" fmla="*/ 9976 w 9977"/>
              <a:gd name="connsiteY7-552" fmla="*/ 5063 h 10000"/>
              <a:gd name="connsiteX8-553" fmla="*/ 9464 w 9977"/>
              <a:gd name="connsiteY8-554" fmla="*/ 434 h 10000"/>
              <a:gd name="connsiteX0-555" fmla="*/ 9486 w 10000"/>
              <a:gd name="connsiteY0-556" fmla="*/ 436 h 10002"/>
              <a:gd name="connsiteX1-557" fmla="*/ 5082 w 10000"/>
              <a:gd name="connsiteY1-558" fmla="*/ 102 h 10002"/>
              <a:gd name="connsiteX2-559" fmla="*/ 572 w 10000"/>
              <a:gd name="connsiteY2-560" fmla="*/ 377 h 10002"/>
              <a:gd name="connsiteX3-561" fmla="*/ 65 w 10000"/>
              <a:gd name="connsiteY3-562" fmla="*/ 4635 h 10002"/>
              <a:gd name="connsiteX4-563" fmla="*/ 565 w 10000"/>
              <a:gd name="connsiteY4-564" fmla="*/ 9506 h 10002"/>
              <a:gd name="connsiteX5-565" fmla="*/ 5098 w 10000"/>
              <a:gd name="connsiteY5-566" fmla="*/ 9877 h 10002"/>
              <a:gd name="connsiteX6-567" fmla="*/ 9528 w 10000"/>
              <a:gd name="connsiteY6-568" fmla="*/ 9609 h 10002"/>
              <a:gd name="connsiteX7-569" fmla="*/ 9999 w 10000"/>
              <a:gd name="connsiteY7-570" fmla="*/ 5065 h 10002"/>
              <a:gd name="connsiteX8-571" fmla="*/ 9486 w 10000"/>
              <a:gd name="connsiteY8-572" fmla="*/ 436 h 10002"/>
              <a:gd name="connsiteX0-573" fmla="*/ 9422 w 9936"/>
              <a:gd name="connsiteY0-574" fmla="*/ 436 h 9996"/>
              <a:gd name="connsiteX1-575" fmla="*/ 5018 w 9936"/>
              <a:gd name="connsiteY1-576" fmla="*/ 102 h 9996"/>
              <a:gd name="connsiteX2-577" fmla="*/ 508 w 9936"/>
              <a:gd name="connsiteY2-578" fmla="*/ 377 h 9996"/>
              <a:gd name="connsiteX3-579" fmla="*/ 1 w 9936"/>
              <a:gd name="connsiteY3-580" fmla="*/ 4635 h 9996"/>
              <a:gd name="connsiteX4-581" fmla="*/ 501 w 9936"/>
              <a:gd name="connsiteY4-582" fmla="*/ 9506 h 9996"/>
              <a:gd name="connsiteX5-583" fmla="*/ 5034 w 9936"/>
              <a:gd name="connsiteY5-584" fmla="*/ 9877 h 9996"/>
              <a:gd name="connsiteX6-585" fmla="*/ 9464 w 9936"/>
              <a:gd name="connsiteY6-586" fmla="*/ 9609 h 9996"/>
              <a:gd name="connsiteX7-587" fmla="*/ 9935 w 9936"/>
              <a:gd name="connsiteY7-588" fmla="*/ 5065 h 9996"/>
              <a:gd name="connsiteX8-589" fmla="*/ 9422 w 9936"/>
              <a:gd name="connsiteY8-590" fmla="*/ 436 h 9996"/>
              <a:gd name="connsiteX0-591" fmla="*/ 9483 w 9971"/>
              <a:gd name="connsiteY0-592" fmla="*/ 436 h 10000"/>
              <a:gd name="connsiteX1-593" fmla="*/ 5050 w 9971"/>
              <a:gd name="connsiteY1-594" fmla="*/ 102 h 10000"/>
              <a:gd name="connsiteX2-595" fmla="*/ 511 w 9971"/>
              <a:gd name="connsiteY2-596" fmla="*/ 377 h 10000"/>
              <a:gd name="connsiteX3-597" fmla="*/ 1 w 9971"/>
              <a:gd name="connsiteY3-598" fmla="*/ 4637 h 10000"/>
              <a:gd name="connsiteX4-599" fmla="*/ 504 w 9971"/>
              <a:gd name="connsiteY4-600" fmla="*/ 9510 h 10000"/>
              <a:gd name="connsiteX5-601" fmla="*/ 5066 w 9971"/>
              <a:gd name="connsiteY5-602" fmla="*/ 9881 h 10000"/>
              <a:gd name="connsiteX6-603" fmla="*/ 9525 w 9971"/>
              <a:gd name="connsiteY6-604" fmla="*/ 9613 h 10000"/>
              <a:gd name="connsiteX7-605" fmla="*/ 9968 w 9971"/>
              <a:gd name="connsiteY7-606" fmla="*/ 5067 h 10000"/>
              <a:gd name="connsiteX8-607" fmla="*/ 9483 w 9971"/>
              <a:gd name="connsiteY8-608" fmla="*/ 436 h 10000"/>
              <a:gd name="connsiteX0-609" fmla="*/ 9511 w 9999"/>
              <a:gd name="connsiteY0-610" fmla="*/ 436 h 10012"/>
              <a:gd name="connsiteX1-611" fmla="*/ 5065 w 9999"/>
              <a:gd name="connsiteY1-612" fmla="*/ 102 h 10012"/>
              <a:gd name="connsiteX2-613" fmla="*/ 512 w 9999"/>
              <a:gd name="connsiteY2-614" fmla="*/ 377 h 10012"/>
              <a:gd name="connsiteX3-615" fmla="*/ 1 w 9999"/>
              <a:gd name="connsiteY3-616" fmla="*/ 4637 h 10012"/>
              <a:gd name="connsiteX4-617" fmla="*/ 505 w 9999"/>
              <a:gd name="connsiteY4-618" fmla="*/ 9510 h 10012"/>
              <a:gd name="connsiteX5-619" fmla="*/ 5081 w 9999"/>
              <a:gd name="connsiteY5-620" fmla="*/ 9881 h 10012"/>
              <a:gd name="connsiteX6-621" fmla="*/ 9522 w 9999"/>
              <a:gd name="connsiteY6-622" fmla="*/ 9637 h 10012"/>
              <a:gd name="connsiteX7-623" fmla="*/ 9997 w 9999"/>
              <a:gd name="connsiteY7-624" fmla="*/ 5067 h 10012"/>
              <a:gd name="connsiteX8-625" fmla="*/ 9511 w 9999"/>
              <a:gd name="connsiteY8-626" fmla="*/ 436 h 10012"/>
              <a:gd name="connsiteX0-627" fmla="*/ 9512 w 10003"/>
              <a:gd name="connsiteY0-628" fmla="*/ 435 h 10000"/>
              <a:gd name="connsiteX1-629" fmla="*/ 5066 w 10003"/>
              <a:gd name="connsiteY1-630" fmla="*/ 102 h 10000"/>
              <a:gd name="connsiteX2-631" fmla="*/ 512 w 10003"/>
              <a:gd name="connsiteY2-632" fmla="*/ 377 h 10000"/>
              <a:gd name="connsiteX3-633" fmla="*/ 1 w 10003"/>
              <a:gd name="connsiteY3-634" fmla="*/ 4631 h 10000"/>
              <a:gd name="connsiteX4-635" fmla="*/ 505 w 10003"/>
              <a:gd name="connsiteY4-636" fmla="*/ 9499 h 10000"/>
              <a:gd name="connsiteX5-637" fmla="*/ 5082 w 10003"/>
              <a:gd name="connsiteY5-638" fmla="*/ 9869 h 10000"/>
              <a:gd name="connsiteX6-639" fmla="*/ 9523 w 10003"/>
              <a:gd name="connsiteY6-640" fmla="*/ 9625 h 10000"/>
              <a:gd name="connsiteX7-641" fmla="*/ 9998 w 10003"/>
              <a:gd name="connsiteY7-642" fmla="*/ 5061 h 10000"/>
              <a:gd name="connsiteX8-643" fmla="*/ 9512 w 10003"/>
              <a:gd name="connsiteY8-644" fmla="*/ 435 h 10000"/>
              <a:gd name="connsiteX0-645" fmla="*/ 9512 w 10003"/>
              <a:gd name="connsiteY0-646" fmla="*/ 435 h 10000"/>
              <a:gd name="connsiteX1-647" fmla="*/ 5066 w 10003"/>
              <a:gd name="connsiteY1-648" fmla="*/ 102 h 10000"/>
              <a:gd name="connsiteX2-649" fmla="*/ 512 w 10003"/>
              <a:gd name="connsiteY2-650" fmla="*/ 377 h 10000"/>
              <a:gd name="connsiteX3-651" fmla="*/ 1 w 10003"/>
              <a:gd name="connsiteY3-652" fmla="*/ 4631 h 10000"/>
              <a:gd name="connsiteX4-653" fmla="*/ 505 w 10003"/>
              <a:gd name="connsiteY4-654" fmla="*/ 9499 h 10000"/>
              <a:gd name="connsiteX5-655" fmla="*/ 5082 w 10003"/>
              <a:gd name="connsiteY5-656" fmla="*/ 9869 h 10000"/>
              <a:gd name="connsiteX6-657" fmla="*/ 9523 w 10003"/>
              <a:gd name="connsiteY6-658" fmla="*/ 9625 h 10000"/>
              <a:gd name="connsiteX7-659" fmla="*/ 9998 w 10003"/>
              <a:gd name="connsiteY7-660" fmla="*/ 5061 h 10000"/>
              <a:gd name="connsiteX8-661" fmla="*/ 9512 w 10003"/>
              <a:gd name="connsiteY8-662" fmla="*/ 435 h 10000"/>
              <a:gd name="connsiteX0-663" fmla="*/ 9577 w 10068"/>
              <a:gd name="connsiteY0-664" fmla="*/ 435 h 9994"/>
              <a:gd name="connsiteX1-665" fmla="*/ 5131 w 10068"/>
              <a:gd name="connsiteY1-666" fmla="*/ 102 h 9994"/>
              <a:gd name="connsiteX2-667" fmla="*/ 577 w 10068"/>
              <a:gd name="connsiteY2-668" fmla="*/ 377 h 9994"/>
              <a:gd name="connsiteX3-669" fmla="*/ 66 w 10068"/>
              <a:gd name="connsiteY3-670" fmla="*/ 4631 h 9994"/>
              <a:gd name="connsiteX4-671" fmla="*/ 570 w 10068"/>
              <a:gd name="connsiteY4-672" fmla="*/ 9499 h 9994"/>
              <a:gd name="connsiteX5-673" fmla="*/ 5162 w 10068"/>
              <a:gd name="connsiteY5-674" fmla="*/ 9845 h 9994"/>
              <a:gd name="connsiteX6-675" fmla="*/ 9588 w 10068"/>
              <a:gd name="connsiteY6-676" fmla="*/ 9625 h 9994"/>
              <a:gd name="connsiteX7-677" fmla="*/ 10063 w 10068"/>
              <a:gd name="connsiteY7-678" fmla="*/ 5061 h 9994"/>
              <a:gd name="connsiteX8-679" fmla="*/ 9577 w 10068"/>
              <a:gd name="connsiteY8-680" fmla="*/ 435 h 9994"/>
              <a:gd name="connsiteX0-681" fmla="*/ 9447 w 9935"/>
              <a:gd name="connsiteY0-682" fmla="*/ 435 h 10084"/>
              <a:gd name="connsiteX1-683" fmla="*/ 5031 w 9935"/>
              <a:gd name="connsiteY1-684" fmla="*/ 102 h 10084"/>
              <a:gd name="connsiteX2-685" fmla="*/ 508 w 9935"/>
              <a:gd name="connsiteY2-686" fmla="*/ 377 h 10084"/>
              <a:gd name="connsiteX3-687" fmla="*/ 1 w 9935"/>
              <a:gd name="connsiteY3-688" fmla="*/ 4634 h 10084"/>
              <a:gd name="connsiteX4-689" fmla="*/ 501 w 9935"/>
              <a:gd name="connsiteY4-690" fmla="*/ 9505 h 10084"/>
              <a:gd name="connsiteX5-691" fmla="*/ 5062 w 9935"/>
              <a:gd name="connsiteY5-692" fmla="*/ 9851 h 10084"/>
              <a:gd name="connsiteX6-693" fmla="*/ 9458 w 9935"/>
              <a:gd name="connsiteY6-694" fmla="*/ 9631 h 10084"/>
              <a:gd name="connsiteX7-695" fmla="*/ 9930 w 9935"/>
              <a:gd name="connsiteY7-696" fmla="*/ 5064 h 10084"/>
              <a:gd name="connsiteX8-697" fmla="*/ 9447 w 9935"/>
              <a:gd name="connsiteY8-698" fmla="*/ 435 h 10084"/>
              <a:gd name="connsiteX0-699" fmla="*/ 9509 w 10000"/>
              <a:gd name="connsiteY0-700" fmla="*/ 431 h 10000"/>
              <a:gd name="connsiteX1-701" fmla="*/ 5064 w 10000"/>
              <a:gd name="connsiteY1-702" fmla="*/ 101 h 10000"/>
              <a:gd name="connsiteX2-703" fmla="*/ 511 w 10000"/>
              <a:gd name="connsiteY2-704" fmla="*/ 374 h 10000"/>
              <a:gd name="connsiteX3-705" fmla="*/ 1 w 10000"/>
              <a:gd name="connsiteY3-706" fmla="*/ 4595 h 10000"/>
              <a:gd name="connsiteX4-707" fmla="*/ 504 w 10000"/>
              <a:gd name="connsiteY4-708" fmla="*/ 9426 h 10000"/>
              <a:gd name="connsiteX5-709" fmla="*/ 5095 w 10000"/>
              <a:gd name="connsiteY5-710" fmla="*/ 9769 h 10000"/>
              <a:gd name="connsiteX6-711" fmla="*/ 9520 w 10000"/>
              <a:gd name="connsiteY6-712" fmla="*/ 9551 h 10000"/>
              <a:gd name="connsiteX7-713" fmla="*/ 9995 w 10000"/>
              <a:gd name="connsiteY7-714" fmla="*/ 5022 h 10000"/>
              <a:gd name="connsiteX8-715" fmla="*/ 9509 w 10000"/>
              <a:gd name="connsiteY8-716" fmla="*/ 431 h 10000"/>
              <a:gd name="connsiteX0-717" fmla="*/ 9509 w 10000"/>
              <a:gd name="connsiteY0-718" fmla="*/ 431 h 9855"/>
              <a:gd name="connsiteX1-719" fmla="*/ 5064 w 10000"/>
              <a:gd name="connsiteY1-720" fmla="*/ 101 h 9855"/>
              <a:gd name="connsiteX2-721" fmla="*/ 511 w 10000"/>
              <a:gd name="connsiteY2-722" fmla="*/ 374 h 9855"/>
              <a:gd name="connsiteX3-723" fmla="*/ 1 w 10000"/>
              <a:gd name="connsiteY3-724" fmla="*/ 4595 h 9855"/>
              <a:gd name="connsiteX4-725" fmla="*/ 504 w 10000"/>
              <a:gd name="connsiteY4-726" fmla="*/ 9426 h 9855"/>
              <a:gd name="connsiteX5-727" fmla="*/ 5095 w 10000"/>
              <a:gd name="connsiteY5-728" fmla="*/ 9769 h 9855"/>
              <a:gd name="connsiteX6-729" fmla="*/ 9520 w 10000"/>
              <a:gd name="connsiteY6-730" fmla="*/ 9551 h 9855"/>
              <a:gd name="connsiteX7-731" fmla="*/ 9995 w 10000"/>
              <a:gd name="connsiteY7-732" fmla="*/ 5022 h 9855"/>
              <a:gd name="connsiteX8-733" fmla="*/ 9509 w 10000"/>
              <a:gd name="connsiteY8-734" fmla="*/ 431 h 9855"/>
              <a:gd name="connsiteX0-735" fmla="*/ 9509 w 10000"/>
              <a:gd name="connsiteY0-736" fmla="*/ 437 h 10097"/>
              <a:gd name="connsiteX1-737" fmla="*/ 5064 w 10000"/>
              <a:gd name="connsiteY1-738" fmla="*/ 102 h 10097"/>
              <a:gd name="connsiteX2-739" fmla="*/ 511 w 10000"/>
              <a:gd name="connsiteY2-740" fmla="*/ 380 h 10097"/>
              <a:gd name="connsiteX3-741" fmla="*/ 1 w 10000"/>
              <a:gd name="connsiteY3-742" fmla="*/ 4663 h 10097"/>
              <a:gd name="connsiteX4-743" fmla="*/ 504 w 10000"/>
              <a:gd name="connsiteY4-744" fmla="*/ 9565 h 10097"/>
              <a:gd name="connsiteX5-745" fmla="*/ 5095 w 10000"/>
              <a:gd name="connsiteY5-746" fmla="*/ 9913 h 10097"/>
              <a:gd name="connsiteX6-747" fmla="*/ 9520 w 10000"/>
              <a:gd name="connsiteY6-748" fmla="*/ 9692 h 10097"/>
              <a:gd name="connsiteX7-749" fmla="*/ 9995 w 10000"/>
              <a:gd name="connsiteY7-750" fmla="*/ 5096 h 10097"/>
              <a:gd name="connsiteX8-751" fmla="*/ 9509 w 10000"/>
              <a:gd name="connsiteY8-752" fmla="*/ 437 h 10097"/>
              <a:gd name="connsiteX0-753" fmla="*/ 9518 w 10009"/>
              <a:gd name="connsiteY0-754" fmla="*/ 437 h 10052"/>
              <a:gd name="connsiteX1-755" fmla="*/ 5073 w 10009"/>
              <a:gd name="connsiteY1-756" fmla="*/ 102 h 10052"/>
              <a:gd name="connsiteX2-757" fmla="*/ 520 w 10009"/>
              <a:gd name="connsiteY2-758" fmla="*/ 380 h 10052"/>
              <a:gd name="connsiteX3-759" fmla="*/ 10 w 10009"/>
              <a:gd name="connsiteY3-760" fmla="*/ 4663 h 10052"/>
              <a:gd name="connsiteX4-761" fmla="*/ 391 w 10009"/>
              <a:gd name="connsiteY4-762" fmla="*/ 9493 h 10052"/>
              <a:gd name="connsiteX5-763" fmla="*/ 5104 w 10009"/>
              <a:gd name="connsiteY5-764" fmla="*/ 9913 h 10052"/>
              <a:gd name="connsiteX6-765" fmla="*/ 9529 w 10009"/>
              <a:gd name="connsiteY6-766" fmla="*/ 9692 h 10052"/>
              <a:gd name="connsiteX7-767" fmla="*/ 10004 w 10009"/>
              <a:gd name="connsiteY7-768" fmla="*/ 5096 h 10052"/>
              <a:gd name="connsiteX8-769" fmla="*/ 9518 w 10009"/>
              <a:gd name="connsiteY8-770" fmla="*/ 437 h 10052"/>
              <a:gd name="connsiteX0-771" fmla="*/ 9518 w 10009"/>
              <a:gd name="connsiteY0-772" fmla="*/ 437 h 10052"/>
              <a:gd name="connsiteX1-773" fmla="*/ 5073 w 10009"/>
              <a:gd name="connsiteY1-774" fmla="*/ 102 h 10052"/>
              <a:gd name="connsiteX2-775" fmla="*/ 520 w 10009"/>
              <a:gd name="connsiteY2-776" fmla="*/ 380 h 10052"/>
              <a:gd name="connsiteX3-777" fmla="*/ 10 w 10009"/>
              <a:gd name="connsiteY3-778" fmla="*/ 4663 h 10052"/>
              <a:gd name="connsiteX4-779" fmla="*/ 391 w 10009"/>
              <a:gd name="connsiteY4-780" fmla="*/ 9493 h 10052"/>
              <a:gd name="connsiteX5-781" fmla="*/ 5104 w 10009"/>
              <a:gd name="connsiteY5-782" fmla="*/ 9913 h 10052"/>
              <a:gd name="connsiteX6-783" fmla="*/ 9529 w 10009"/>
              <a:gd name="connsiteY6-784" fmla="*/ 9692 h 10052"/>
              <a:gd name="connsiteX7-785" fmla="*/ 10004 w 10009"/>
              <a:gd name="connsiteY7-786" fmla="*/ 5096 h 10052"/>
              <a:gd name="connsiteX8-787" fmla="*/ 9518 w 10009"/>
              <a:gd name="connsiteY8-788" fmla="*/ 437 h 10052"/>
              <a:gd name="connsiteX0-789" fmla="*/ 9518 w 10009"/>
              <a:gd name="connsiteY0-790" fmla="*/ 437 h 10052"/>
              <a:gd name="connsiteX1-791" fmla="*/ 5073 w 10009"/>
              <a:gd name="connsiteY1-792" fmla="*/ 102 h 10052"/>
              <a:gd name="connsiteX2-793" fmla="*/ 520 w 10009"/>
              <a:gd name="connsiteY2-794" fmla="*/ 380 h 10052"/>
              <a:gd name="connsiteX3-795" fmla="*/ 10 w 10009"/>
              <a:gd name="connsiteY3-796" fmla="*/ 4663 h 10052"/>
              <a:gd name="connsiteX4-797" fmla="*/ 391 w 10009"/>
              <a:gd name="connsiteY4-798" fmla="*/ 9493 h 10052"/>
              <a:gd name="connsiteX5-799" fmla="*/ 5104 w 10009"/>
              <a:gd name="connsiteY5-800" fmla="*/ 9913 h 10052"/>
              <a:gd name="connsiteX6-801" fmla="*/ 9529 w 10009"/>
              <a:gd name="connsiteY6-802" fmla="*/ 9692 h 10052"/>
              <a:gd name="connsiteX7-803" fmla="*/ 10004 w 10009"/>
              <a:gd name="connsiteY7-804" fmla="*/ 5096 h 10052"/>
              <a:gd name="connsiteX8-805" fmla="*/ 9518 w 10009"/>
              <a:gd name="connsiteY8-806" fmla="*/ 437 h 10052"/>
              <a:gd name="connsiteX0-807" fmla="*/ 9518 w 10009"/>
              <a:gd name="connsiteY0-808" fmla="*/ 484 h 10099"/>
              <a:gd name="connsiteX1-809" fmla="*/ 5073 w 10009"/>
              <a:gd name="connsiteY1-810" fmla="*/ 149 h 10099"/>
              <a:gd name="connsiteX2-811" fmla="*/ 520 w 10009"/>
              <a:gd name="connsiteY2-812" fmla="*/ 355 h 10099"/>
              <a:gd name="connsiteX3-813" fmla="*/ 10 w 10009"/>
              <a:gd name="connsiteY3-814" fmla="*/ 4710 h 10099"/>
              <a:gd name="connsiteX4-815" fmla="*/ 391 w 10009"/>
              <a:gd name="connsiteY4-816" fmla="*/ 9540 h 10099"/>
              <a:gd name="connsiteX5-817" fmla="*/ 5104 w 10009"/>
              <a:gd name="connsiteY5-818" fmla="*/ 9960 h 10099"/>
              <a:gd name="connsiteX6-819" fmla="*/ 9529 w 10009"/>
              <a:gd name="connsiteY6-820" fmla="*/ 9739 h 10099"/>
              <a:gd name="connsiteX7-821" fmla="*/ 10004 w 10009"/>
              <a:gd name="connsiteY7-822" fmla="*/ 5143 h 10099"/>
              <a:gd name="connsiteX8-823" fmla="*/ 9518 w 10009"/>
              <a:gd name="connsiteY8-824" fmla="*/ 484 h 10099"/>
              <a:gd name="connsiteX0-825" fmla="*/ 9518 w 10009"/>
              <a:gd name="connsiteY0-826" fmla="*/ 436 h 10051"/>
              <a:gd name="connsiteX1-827" fmla="*/ 5073 w 10009"/>
              <a:gd name="connsiteY1-828" fmla="*/ 101 h 10051"/>
              <a:gd name="connsiteX2-829" fmla="*/ 520 w 10009"/>
              <a:gd name="connsiteY2-830" fmla="*/ 307 h 10051"/>
              <a:gd name="connsiteX3-831" fmla="*/ 10 w 10009"/>
              <a:gd name="connsiteY3-832" fmla="*/ 4662 h 10051"/>
              <a:gd name="connsiteX4-833" fmla="*/ 391 w 10009"/>
              <a:gd name="connsiteY4-834" fmla="*/ 9492 h 10051"/>
              <a:gd name="connsiteX5-835" fmla="*/ 5104 w 10009"/>
              <a:gd name="connsiteY5-836" fmla="*/ 9912 h 10051"/>
              <a:gd name="connsiteX6-837" fmla="*/ 9529 w 10009"/>
              <a:gd name="connsiteY6-838" fmla="*/ 9691 h 10051"/>
              <a:gd name="connsiteX7-839" fmla="*/ 10004 w 10009"/>
              <a:gd name="connsiteY7-840" fmla="*/ 5095 h 10051"/>
              <a:gd name="connsiteX8-841" fmla="*/ 9518 w 10009"/>
              <a:gd name="connsiteY8-842" fmla="*/ 436 h 10051"/>
              <a:gd name="connsiteX0-843" fmla="*/ 9646 w 10137"/>
              <a:gd name="connsiteY0-844" fmla="*/ 436 h 10051"/>
              <a:gd name="connsiteX1-845" fmla="*/ 5201 w 10137"/>
              <a:gd name="connsiteY1-846" fmla="*/ 101 h 10051"/>
              <a:gd name="connsiteX2-847" fmla="*/ 648 w 10137"/>
              <a:gd name="connsiteY2-848" fmla="*/ 307 h 10051"/>
              <a:gd name="connsiteX3-849" fmla="*/ 2 w 10137"/>
              <a:gd name="connsiteY3-850" fmla="*/ 4855 h 10051"/>
              <a:gd name="connsiteX4-851" fmla="*/ 519 w 10137"/>
              <a:gd name="connsiteY4-852" fmla="*/ 9492 h 10051"/>
              <a:gd name="connsiteX5-853" fmla="*/ 5232 w 10137"/>
              <a:gd name="connsiteY5-854" fmla="*/ 9912 h 10051"/>
              <a:gd name="connsiteX6-855" fmla="*/ 9657 w 10137"/>
              <a:gd name="connsiteY6-856" fmla="*/ 9691 h 10051"/>
              <a:gd name="connsiteX7-857" fmla="*/ 10132 w 10137"/>
              <a:gd name="connsiteY7-858" fmla="*/ 5095 h 10051"/>
              <a:gd name="connsiteX8-859" fmla="*/ 9646 w 10137"/>
              <a:gd name="connsiteY8-860" fmla="*/ 436 h 10051"/>
              <a:gd name="connsiteX0-861" fmla="*/ 9647 w 10138"/>
              <a:gd name="connsiteY0-862" fmla="*/ 436 h 10051"/>
              <a:gd name="connsiteX1-863" fmla="*/ 5202 w 10138"/>
              <a:gd name="connsiteY1-864" fmla="*/ 101 h 10051"/>
              <a:gd name="connsiteX2-865" fmla="*/ 479 w 10138"/>
              <a:gd name="connsiteY2-866" fmla="*/ 350 h 10051"/>
              <a:gd name="connsiteX3-867" fmla="*/ 3 w 10138"/>
              <a:gd name="connsiteY3-868" fmla="*/ 4855 h 10051"/>
              <a:gd name="connsiteX4-869" fmla="*/ 520 w 10138"/>
              <a:gd name="connsiteY4-870" fmla="*/ 9492 h 10051"/>
              <a:gd name="connsiteX5-871" fmla="*/ 5233 w 10138"/>
              <a:gd name="connsiteY5-872" fmla="*/ 9912 h 10051"/>
              <a:gd name="connsiteX6-873" fmla="*/ 9658 w 10138"/>
              <a:gd name="connsiteY6-874" fmla="*/ 9691 h 10051"/>
              <a:gd name="connsiteX7-875" fmla="*/ 10133 w 10138"/>
              <a:gd name="connsiteY7-876" fmla="*/ 5095 h 10051"/>
              <a:gd name="connsiteX8-877" fmla="*/ 9647 w 10138"/>
              <a:gd name="connsiteY8-878" fmla="*/ 436 h 10051"/>
              <a:gd name="connsiteX0-879" fmla="*/ 9647 w 10138"/>
              <a:gd name="connsiteY0-880" fmla="*/ 444 h 10059"/>
              <a:gd name="connsiteX1-881" fmla="*/ 5202 w 10138"/>
              <a:gd name="connsiteY1-882" fmla="*/ 109 h 10059"/>
              <a:gd name="connsiteX2-883" fmla="*/ 479 w 10138"/>
              <a:gd name="connsiteY2-884" fmla="*/ 358 h 10059"/>
              <a:gd name="connsiteX3-885" fmla="*/ 3 w 10138"/>
              <a:gd name="connsiteY3-886" fmla="*/ 4863 h 10059"/>
              <a:gd name="connsiteX4-887" fmla="*/ 520 w 10138"/>
              <a:gd name="connsiteY4-888" fmla="*/ 9500 h 10059"/>
              <a:gd name="connsiteX5-889" fmla="*/ 5233 w 10138"/>
              <a:gd name="connsiteY5-890" fmla="*/ 9920 h 10059"/>
              <a:gd name="connsiteX6-891" fmla="*/ 9658 w 10138"/>
              <a:gd name="connsiteY6-892" fmla="*/ 9699 h 10059"/>
              <a:gd name="connsiteX7-893" fmla="*/ 10133 w 10138"/>
              <a:gd name="connsiteY7-894" fmla="*/ 5103 h 10059"/>
              <a:gd name="connsiteX8-895" fmla="*/ 9647 w 10138"/>
              <a:gd name="connsiteY8-896" fmla="*/ 444 h 10059"/>
              <a:gd name="connsiteX0-897" fmla="*/ 9647 w 10138"/>
              <a:gd name="connsiteY0-898" fmla="*/ 444 h 10059"/>
              <a:gd name="connsiteX1-899" fmla="*/ 5202 w 10138"/>
              <a:gd name="connsiteY1-900" fmla="*/ 109 h 10059"/>
              <a:gd name="connsiteX2-901" fmla="*/ 479 w 10138"/>
              <a:gd name="connsiteY2-902" fmla="*/ 358 h 10059"/>
              <a:gd name="connsiteX3-903" fmla="*/ 3 w 10138"/>
              <a:gd name="connsiteY3-904" fmla="*/ 4863 h 10059"/>
              <a:gd name="connsiteX4-905" fmla="*/ 520 w 10138"/>
              <a:gd name="connsiteY4-906" fmla="*/ 9500 h 10059"/>
              <a:gd name="connsiteX5-907" fmla="*/ 5233 w 10138"/>
              <a:gd name="connsiteY5-908" fmla="*/ 9920 h 10059"/>
              <a:gd name="connsiteX6-909" fmla="*/ 9658 w 10138"/>
              <a:gd name="connsiteY6-910" fmla="*/ 9699 h 10059"/>
              <a:gd name="connsiteX7-911" fmla="*/ 10133 w 10138"/>
              <a:gd name="connsiteY7-912" fmla="*/ 5103 h 10059"/>
              <a:gd name="connsiteX8-913" fmla="*/ 9647 w 10138"/>
              <a:gd name="connsiteY8-914" fmla="*/ 444 h 10059"/>
              <a:gd name="connsiteX0-915" fmla="*/ 9647 w 10138"/>
              <a:gd name="connsiteY0-916" fmla="*/ 489 h 10104"/>
              <a:gd name="connsiteX1-917" fmla="*/ 4976 w 10138"/>
              <a:gd name="connsiteY1-918" fmla="*/ 47 h 10104"/>
              <a:gd name="connsiteX2-919" fmla="*/ 479 w 10138"/>
              <a:gd name="connsiteY2-920" fmla="*/ 403 h 10104"/>
              <a:gd name="connsiteX3-921" fmla="*/ 3 w 10138"/>
              <a:gd name="connsiteY3-922" fmla="*/ 4908 h 10104"/>
              <a:gd name="connsiteX4-923" fmla="*/ 520 w 10138"/>
              <a:gd name="connsiteY4-924" fmla="*/ 9545 h 10104"/>
              <a:gd name="connsiteX5-925" fmla="*/ 5233 w 10138"/>
              <a:gd name="connsiteY5-926" fmla="*/ 9965 h 10104"/>
              <a:gd name="connsiteX6-927" fmla="*/ 9658 w 10138"/>
              <a:gd name="connsiteY6-928" fmla="*/ 9744 h 10104"/>
              <a:gd name="connsiteX7-929" fmla="*/ 10133 w 10138"/>
              <a:gd name="connsiteY7-930" fmla="*/ 5148 h 10104"/>
              <a:gd name="connsiteX8-931" fmla="*/ 9647 w 10138"/>
              <a:gd name="connsiteY8-932" fmla="*/ 489 h 10104"/>
              <a:gd name="connsiteX0-933" fmla="*/ 9783 w 10174"/>
              <a:gd name="connsiteY0-934" fmla="*/ 464 h 10122"/>
              <a:gd name="connsiteX1-935" fmla="*/ 4976 w 10174"/>
              <a:gd name="connsiteY1-936" fmla="*/ 65 h 10122"/>
              <a:gd name="connsiteX2-937" fmla="*/ 479 w 10174"/>
              <a:gd name="connsiteY2-938" fmla="*/ 421 h 10122"/>
              <a:gd name="connsiteX3-939" fmla="*/ 3 w 10174"/>
              <a:gd name="connsiteY3-940" fmla="*/ 4926 h 10122"/>
              <a:gd name="connsiteX4-941" fmla="*/ 520 w 10174"/>
              <a:gd name="connsiteY4-942" fmla="*/ 9563 h 10122"/>
              <a:gd name="connsiteX5-943" fmla="*/ 5233 w 10174"/>
              <a:gd name="connsiteY5-944" fmla="*/ 9983 h 10122"/>
              <a:gd name="connsiteX6-945" fmla="*/ 9658 w 10174"/>
              <a:gd name="connsiteY6-946" fmla="*/ 9762 h 10122"/>
              <a:gd name="connsiteX7-947" fmla="*/ 10133 w 10174"/>
              <a:gd name="connsiteY7-948" fmla="*/ 5166 h 10122"/>
              <a:gd name="connsiteX8-949" fmla="*/ 9783 w 10174"/>
              <a:gd name="connsiteY8-950" fmla="*/ 464 h 10122"/>
              <a:gd name="connsiteX0-951" fmla="*/ 9783 w 10325"/>
              <a:gd name="connsiteY0-952" fmla="*/ 464 h 10122"/>
              <a:gd name="connsiteX1-953" fmla="*/ 4976 w 10325"/>
              <a:gd name="connsiteY1-954" fmla="*/ 65 h 10122"/>
              <a:gd name="connsiteX2-955" fmla="*/ 479 w 10325"/>
              <a:gd name="connsiteY2-956" fmla="*/ 421 h 10122"/>
              <a:gd name="connsiteX3-957" fmla="*/ 3 w 10325"/>
              <a:gd name="connsiteY3-958" fmla="*/ 4926 h 10122"/>
              <a:gd name="connsiteX4-959" fmla="*/ 520 w 10325"/>
              <a:gd name="connsiteY4-960" fmla="*/ 9563 h 10122"/>
              <a:gd name="connsiteX5-961" fmla="*/ 5233 w 10325"/>
              <a:gd name="connsiteY5-962" fmla="*/ 9983 h 10122"/>
              <a:gd name="connsiteX6-963" fmla="*/ 9658 w 10325"/>
              <a:gd name="connsiteY6-964" fmla="*/ 9762 h 10122"/>
              <a:gd name="connsiteX7-965" fmla="*/ 10325 w 10325"/>
              <a:gd name="connsiteY7-966" fmla="*/ 4952 h 10122"/>
              <a:gd name="connsiteX8-967" fmla="*/ 9783 w 10325"/>
              <a:gd name="connsiteY8-968" fmla="*/ 464 h 10122"/>
              <a:gd name="connsiteX0-969" fmla="*/ 9783 w 10364"/>
              <a:gd name="connsiteY0-970" fmla="*/ 464 h 10136"/>
              <a:gd name="connsiteX1-971" fmla="*/ 4976 w 10364"/>
              <a:gd name="connsiteY1-972" fmla="*/ 65 h 10136"/>
              <a:gd name="connsiteX2-973" fmla="*/ 479 w 10364"/>
              <a:gd name="connsiteY2-974" fmla="*/ 421 h 10136"/>
              <a:gd name="connsiteX3-975" fmla="*/ 3 w 10364"/>
              <a:gd name="connsiteY3-976" fmla="*/ 4926 h 10136"/>
              <a:gd name="connsiteX4-977" fmla="*/ 520 w 10364"/>
              <a:gd name="connsiteY4-978" fmla="*/ 9563 h 10136"/>
              <a:gd name="connsiteX5-979" fmla="*/ 5233 w 10364"/>
              <a:gd name="connsiteY5-980" fmla="*/ 9983 h 10136"/>
              <a:gd name="connsiteX6-981" fmla="*/ 9986 w 10364"/>
              <a:gd name="connsiteY6-982" fmla="*/ 9527 h 10136"/>
              <a:gd name="connsiteX7-983" fmla="*/ 10325 w 10364"/>
              <a:gd name="connsiteY7-984" fmla="*/ 4952 h 10136"/>
              <a:gd name="connsiteX8-985" fmla="*/ 9783 w 10364"/>
              <a:gd name="connsiteY8-986" fmla="*/ 464 h 10136"/>
              <a:gd name="connsiteX0-987" fmla="*/ 9783 w 10325"/>
              <a:gd name="connsiteY0-988" fmla="*/ 464 h 10136"/>
              <a:gd name="connsiteX1-989" fmla="*/ 4976 w 10325"/>
              <a:gd name="connsiteY1-990" fmla="*/ 65 h 10136"/>
              <a:gd name="connsiteX2-991" fmla="*/ 479 w 10325"/>
              <a:gd name="connsiteY2-992" fmla="*/ 421 h 10136"/>
              <a:gd name="connsiteX3-993" fmla="*/ 3 w 10325"/>
              <a:gd name="connsiteY3-994" fmla="*/ 4926 h 10136"/>
              <a:gd name="connsiteX4-995" fmla="*/ 520 w 10325"/>
              <a:gd name="connsiteY4-996" fmla="*/ 9563 h 10136"/>
              <a:gd name="connsiteX5-997" fmla="*/ 5233 w 10325"/>
              <a:gd name="connsiteY5-998" fmla="*/ 9983 h 10136"/>
              <a:gd name="connsiteX6-999" fmla="*/ 9986 w 10325"/>
              <a:gd name="connsiteY6-1000" fmla="*/ 9527 h 10136"/>
              <a:gd name="connsiteX7-1001" fmla="*/ 10325 w 10325"/>
              <a:gd name="connsiteY7-1002" fmla="*/ 4952 h 10136"/>
              <a:gd name="connsiteX8-1003" fmla="*/ 9783 w 10325"/>
              <a:gd name="connsiteY8-1004" fmla="*/ 464 h 10136"/>
              <a:gd name="connsiteX0-1005" fmla="*/ 9783 w 10325"/>
              <a:gd name="connsiteY0-1006" fmla="*/ 464 h 10136"/>
              <a:gd name="connsiteX1-1007" fmla="*/ 4976 w 10325"/>
              <a:gd name="connsiteY1-1008" fmla="*/ 65 h 10136"/>
              <a:gd name="connsiteX2-1009" fmla="*/ 479 w 10325"/>
              <a:gd name="connsiteY2-1010" fmla="*/ 421 h 10136"/>
              <a:gd name="connsiteX3-1011" fmla="*/ 3 w 10325"/>
              <a:gd name="connsiteY3-1012" fmla="*/ 4926 h 10136"/>
              <a:gd name="connsiteX4-1013" fmla="*/ 520 w 10325"/>
              <a:gd name="connsiteY4-1014" fmla="*/ 9563 h 10136"/>
              <a:gd name="connsiteX5-1015" fmla="*/ 5233 w 10325"/>
              <a:gd name="connsiteY5-1016" fmla="*/ 9983 h 10136"/>
              <a:gd name="connsiteX6-1017" fmla="*/ 9986 w 10325"/>
              <a:gd name="connsiteY6-1018" fmla="*/ 9527 h 10136"/>
              <a:gd name="connsiteX7-1019" fmla="*/ 10325 w 10325"/>
              <a:gd name="connsiteY7-1020" fmla="*/ 4952 h 10136"/>
              <a:gd name="connsiteX8-1021" fmla="*/ 9783 w 10325"/>
              <a:gd name="connsiteY8-1022" fmla="*/ 464 h 10136"/>
              <a:gd name="connsiteX0-1023" fmla="*/ 9783 w 10325"/>
              <a:gd name="connsiteY0-1024" fmla="*/ 464 h 10136"/>
              <a:gd name="connsiteX1-1025" fmla="*/ 4976 w 10325"/>
              <a:gd name="connsiteY1-1026" fmla="*/ 65 h 10136"/>
              <a:gd name="connsiteX2-1027" fmla="*/ 479 w 10325"/>
              <a:gd name="connsiteY2-1028" fmla="*/ 421 h 10136"/>
              <a:gd name="connsiteX3-1029" fmla="*/ 3 w 10325"/>
              <a:gd name="connsiteY3-1030" fmla="*/ 4926 h 10136"/>
              <a:gd name="connsiteX4-1031" fmla="*/ 520 w 10325"/>
              <a:gd name="connsiteY4-1032" fmla="*/ 9563 h 10136"/>
              <a:gd name="connsiteX5-1033" fmla="*/ 5233 w 10325"/>
              <a:gd name="connsiteY5-1034" fmla="*/ 9983 h 10136"/>
              <a:gd name="connsiteX6-1035" fmla="*/ 9986 w 10325"/>
              <a:gd name="connsiteY6-1036" fmla="*/ 9527 h 10136"/>
              <a:gd name="connsiteX7-1037" fmla="*/ 10325 w 10325"/>
              <a:gd name="connsiteY7-1038" fmla="*/ 4952 h 10136"/>
              <a:gd name="connsiteX8-1039" fmla="*/ 9783 w 10325"/>
              <a:gd name="connsiteY8-1040" fmla="*/ 464 h 10136"/>
              <a:gd name="connsiteX0-1041" fmla="*/ 9783 w 10325"/>
              <a:gd name="connsiteY0-1042" fmla="*/ 464 h 10136"/>
              <a:gd name="connsiteX1-1043" fmla="*/ 4976 w 10325"/>
              <a:gd name="connsiteY1-1044" fmla="*/ 65 h 10136"/>
              <a:gd name="connsiteX2-1045" fmla="*/ 479 w 10325"/>
              <a:gd name="connsiteY2-1046" fmla="*/ 421 h 10136"/>
              <a:gd name="connsiteX3-1047" fmla="*/ 3 w 10325"/>
              <a:gd name="connsiteY3-1048" fmla="*/ 4926 h 10136"/>
              <a:gd name="connsiteX4-1049" fmla="*/ 520 w 10325"/>
              <a:gd name="connsiteY4-1050" fmla="*/ 9563 h 10136"/>
              <a:gd name="connsiteX5-1051" fmla="*/ 5233 w 10325"/>
              <a:gd name="connsiteY5-1052" fmla="*/ 9983 h 10136"/>
              <a:gd name="connsiteX6-1053" fmla="*/ 9986 w 10325"/>
              <a:gd name="connsiteY6-1054" fmla="*/ 9527 h 10136"/>
              <a:gd name="connsiteX7-1055" fmla="*/ 10325 w 10325"/>
              <a:gd name="connsiteY7-1056" fmla="*/ 4952 h 10136"/>
              <a:gd name="connsiteX8-1057" fmla="*/ 9783 w 10325"/>
              <a:gd name="connsiteY8-1058" fmla="*/ 464 h 10136"/>
              <a:gd name="connsiteX0-1059" fmla="*/ 9783 w 10467"/>
              <a:gd name="connsiteY0-1060" fmla="*/ 464 h 10099"/>
              <a:gd name="connsiteX1-1061" fmla="*/ 4976 w 10467"/>
              <a:gd name="connsiteY1-1062" fmla="*/ 65 h 10099"/>
              <a:gd name="connsiteX2-1063" fmla="*/ 479 w 10467"/>
              <a:gd name="connsiteY2-1064" fmla="*/ 421 h 10099"/>
              <a:gd name="connsiteX3-1065" fmla="*/ 3 w 10467"/>
              <a:gd name="connsiteY3-1066" fmla="*/ 4926 h 10099"/>
              <a:gd name="connsiteX4-1067" fmla="*/ 520 w 10467"/>
              <a:gd name="connsiteY4-1068" fmla="*/ 9563 h 10099"/>
              <a:gd name="connsiteX5-1069" fmla="*/ 5403 w 10467"/>
              <a:gd name="connsiteY5-1070" fmla="*/ 9897 h 10099"/>
              <a:gd name="connsiteX6-1071" fmla="*/ 9986 w 10467"/>
              <a:gd name="connsiteY6-1072" fmla="*/ 9527 h 10099"/>
              <a:gd name="connsiteX7-1073" fmla="*/ 10325 w 10467"/>
              <a:gd name="connsiteY7-1074" fmla="*/ 4952 h 10099"/>
              <a:gd name="connsiteX8-1075" fmla="*/ 9783 w 10467"/>
              <a:gd name="connsiteY8-1076" fmla="*/ 464 h 10099"/>
              <a:gd name="connsiteX0-1077" fmla="*/ 9783 w 10467"/>
              <a:gd name="connsiteY0-1078" fmla="*/ 464 h 10112"/>
              <a:gd name="connsiteX1-1079" fmla="*/ 4976 w 10467"/>
              <a:gd name="connsiteY1-1080" fmla="*/ 65 h 10112"/>
              <a:gd name="connsiteX2-1081" fmla="*/ 479 w 10467"/>
              <a:gd name="connsiteY2-1082" fmla="*/ 421 h 10112"/>
              <a:gd name="connsiteX3-1083" fmla="*/ 3 w 10467"/>
              <a:gd name="connsiteY3-1084" fmla="*/ 4926 h 10112"/>
              <a:gd name="connsiteX4-1085" fmla="*/ 418 w 10467"/>
              <a:gd name="connsiteY4-1086" fmla="*/ 9584 h 10112"/>
              <a:gd name="connsiteX5-1087" fmla="*/ 5403 w 10467"/>
              <a:gd name="connsiteY5-1088" fmla="*/ 9897 h 10112"/>
              <a:gd name="connsiteX6-1089" fmla="*/ 9986 w 10467"/>
              <a:gd name="connsiteY6-1090" fmla="*/ 9527 h 10112"/>
              <a:gd name="connsiteX7-1091" fmla="*/ 10325 w 10467"/>
              <a:gd name="connsiteY7-1092" fmla="*/ 4952 h 10112"/>
              <a:gd name="connsiteX8-1093" fmla="*/ 9783 w 10467"/>
              <a:gd name="connsiteY8-1094" fmla="*/ 464 h 10112"/>
              <a:gd name="connsiteX0-1095" fmla="*/ 9783 w 10467"/>
              <a:gd name="connsiteY0-1096" fmla="*/ 464 h 10168"/>
              <a:gd name="connsiteX1-1097" fmla="*/ 4976 w 10467"/>
              <a:gd name="connsiteY1-1098" fmla="*/ 65 h 10168"/>
              <a:gd name="connsiteX2-1099" fmla="*/ 479 w 10467"/>
              <a:gd name="connsiteY2-1100" fmla="*/ 421 h 10168"/>
              <a:gd name="connsiteX3-1101" fmla="*/ 3 w 10467"/>
              <a:gd name="connsiteY3-1102" fmla="*/ 4926 h 10168"/>
              <a:gd name="connsiteX4-1103" fmla="*/ 418 w 10467"/>
              <a:gd name="connsiteY4-1104" fmla="*/ 9584 h 10168"/>
              <a:gd name="connsiteX5-1105" fmla="*/ 5403 w 10467"/>
              <a:gd name="connsiteY5-1106" fmla="*/ 10025 h 10168"/>
              <a:gd name="connsiteX6-1107" fmla="*/ 9986 w 10467"/>
              <a:gd name="connsiteY6-1108" fmla="*/ 9527 h 10168"/>
              <a:gd name="connsiteX7-1109" fmla="*/ 10325 w 10467"/>
              <a:gd name="connsiteY7-1110" fmla="*/ 4952 h 10168"/>
              <a:gd name="connsiteX8-1111" fmla="*/ 9783 w 10467"/>
              <a:gd name="connsiteY8-1112" fmla="*/ 464 h 10168"/>
              <a:gd name="connsiteX0-1113" fmla="*/ 9783 w 10467"/>
              <a:gd name="connsiteY0-1114" fmla="*/ 464 h 10168"/>
              <a:gd name="connsiteX1-1115" fmla="*/ 4976 w 10467"/>
              <a:gd name="connsiteY1-1116" fmla="*/ 65 h 10168"/>
              <a:gd name="connsiteX2-1117" fmla="*/ 479 w 10467"/>
              <a:gd name="connsiteY2-1118" fmla="*/ 421 h 10168"/>
              <a:gd name="connsiteX3-1119" fmla="*/ 3 w 10467"/>
              <a:gd name="connsiteY3-1120" fmla="*/ 4926 h 10168"/>
              <a:gd name="connsiteX4-1121" fmla="*/ 418 w 10467"/>
              <a:gd name="connsiteY4-1122" fmla="*/ 9584 h 10168"/>
              <a:gd name="connsiteX5-1123" fmla="*/ 5403 w 10467"/>
              <a:gd name="connsiteY5-1124" fmla="*/ 10025 h 10168"/>
              <a:gd name="connsiteX6-1125" fmla="*/ 9986 w 10467"/>
              <a:gd name="connsiteY6-1126" fmla="*/ 9527 h 10168"/>
              <a:gd name="connsiteX7-1127" fmla="*/ 10325 w 10467"/>
              <a:gd name="connsiteY7-1128" fmla="*/ 4952 h 10168"/>
              <a:gd name="connsiteX8-1129" fmla="*/ 9783 w 10467"/>
              <a:gd name="connsiteY8-1130" fmla="*/ 464 h 10168"/>
              <a:gd name="connsiteX0-1131" fmla="*/ 9783 w 10399"/>
              <a:gd name="connsiteY0-1132" fmla="*/ 464 h 10244"/>
              <a:gd name="connsiteX1-1133" fmla="*/ 4976 w 10399"/>
              <a:gd name="connsiteY1-1134" fmla="*/ 65 h 10244"/>
              <a:gd name="connsiteX2-1135" fmla="*/ 479 w 10399"/>
              <a:gd name="connsiteY2-1136" fmla="*/ 421 h 10244"/>
              <a:gd name="connsiteX3-1137" fmla="*/ 3 w 10399"/>
              <a:gd name="connsiteY3-1138" fmla="*/ 4926 h 10244"/>
              <a:gd name="connsiteX4-1139" fmla="*/ 418 w 10399"/>
              <a:gd name="connsiteY4-1140" fmla="*/ 9584 h 10244"/>
              <a:gd name="connsiteX5-1141" fmla="*/ 5403 w 10399"/>
              <a:gd name="connsiteY5-1142" fmla="*/ 10025 h 10244"/>
              <a:gd name="connsiteX6-1143" fmla="*/ 9850 w 10399"/>
              <a:gd name="connsiteY6-1144" fmla="*/ 9784 h 10244"/>
              <a:gd name="connsiteX7-1145" fmla="*/ 10325 w 10399"/>
              <a:gd name="connsiteY7-1146" fmla="*/ 4952 h 10244"/>
              <a:gd name="connsiteX8-1147" fmla="*/ 9783 w 10399"/>
              <a:gd name="connsiteY8-1148" fmla="*/ 464 h 10244"/>
              <a:gd name="connsiteX0-1149" fmla="*/ 9783 w 10399"/>
              <a:gd name="connsiteY0-1150" fmla="*/ 464 h 10152"/>
              <a:gd name="connsiteX1-1151" fmla="*/ 4976 w 10399"/>
              <a:gd name="connsiteY1-1152" fmla="*/ 65 h 10152"/>
              <a:gd name="connsiteX2-1153" fmla="*/ 479 w 10399"/>
              <a:gd name="connsiteY2-1154" fmla="*/ 421 h 10152"/>
              <a:gd name="connsiteX3-1155" fmla="*/ 3 w 10399"/>
              <a:gd name="connsiteY3-1156" fmla="*/ 4926 h 10152"/>
              <a:gd name="connsiteX4-1157" fmla="*/ 418 w 10399"/>
              <a:gd name="connsiteY4-1158" fmla="*/ 9584 h 10152"/>
              <a:gd name="connsiteX5-1159" fmla="*/ 5403 w 10399"/>
              <a:gd name="connsiteY5-1160" fmla="*/ 10025 h 10152"/>
              <a:gd name="connsiteX6-1161" fmla="*/ 9850 w 10399"/>
              <a:gd name="connsiteY6-1162" fmla="*/ 9784 h 10152"/>
              <a:gd name="connsiteX7-1163" fmla="*/ 10325 w 10399"/>
              <a:gd name="connsiteY7-1164" fmla="*/ 4952 h 10152"/>
              <a:gd name="connsiteX8-1165" fmla="*/ 9783 w 10399"/>
              <a:gd name="connsiteY8-1166" fmla="*/ 464 h 10152"/>
              <a:gd name="connsiteX0-1167" fmla="*/ 9783 w 10326"/>
              <a:gd name="connsiteY0-1168" fmla="*/ 464 h 10152"/>
              <a:gd name="connsiteX1-1169" fmla="*/ 4976 w 10326"/>
              <a:gd name="connsiteY1-1170" fmla="*/ 65 h 10152"/>
              <a:gd name="connsiteX2-1171" fmla="*/ 479 w 10326"/>
              <a:gd name="connsiteY2-1172" fmla="*/ 421 h 10152"/>
              <a:gd name="connsiteX3-1173" fmla="*/ 3 w 10326"/>
              <a:gd name="connsiteY3-1174" fmla="*/ 4926 h 10152"/>
              <a:gd name="connsiteX4-1175" fmla="*/ 418 w 10326"/>
              <a:gd name="connsiteY4-1176" fmla="*/ 9584 h 10152"/>
              <a:gd name="connsiteX5-1177" fmla="*/ 5403 w 10326"/>
              <a:gd name="connsiteY5-1178" fmla="*/ 10025 h 10152"/>
              <a:gd name="connsiteX6-1179" fmla="*/ 9850 w 10326"/>
              <a:gd name="connsiteY6-1180" fmla="*/ 9784 h 10152"/>
              <a:gd name="connsiteX7-1181" fmla="*/ 10325 w 10326"/>
              <a:gd name="connsiteY7-1182" fmla="*/ 4952 h 10152"/>
              <a:gd name="connsiteX8-1183" fmla="*/ 9783 w 10326"/>
              <a:gd name="connsiteY8-1184" fmla="*/ 464 h 10152"/>
              <a:gd name="connsiteX0-1185" fmla="*/ 9783 w 10334"/>
              <a:gd name="connsiteY0-1186" fmla="*/ 464 h 10151"/>
              <a:gd name="connsiteX1-1187" fmla="*/ 4976 w 10334"/>
              <a:gd name="connsiteY1-1188" fmla="*/ 65 h 10151"/>
              <a:gd name="connsiteX2-1189" fmla="*/ 479 w 10334"/>
              <a:gd name="connsiteY2-1190" fmla="*/ 421 h 10151"/>
              <a:gd name="connsiteX3-1191" fmla="*/ 3 w 10334"/>
              <a:gd name="connsiteY3-1192" fmla="*/ 4926 h 10151"/>
              <a:gd name="connsiteX4-1193" fmla="*/ 418 w 10334"/>
              <a:gd name="connsiteY4-1194" fmla="*/ 9584 h 10151"/>
              <a:gd name="connsiteX5-1195" fmla="*/ 5403 w 10334"/>
              <a:gd name="connsiteY5-1196" fmla="*/ 10025 h 10151"/>
              <a:gd name="connsiteX6-1197" fmla="*/ 9941 w 10334"/>
              <a:gd name="connsiteY6-1198" fmla="*/ 9805 h 10151"/>
              <a:gd name="connsiteX7-1199" fmla="*/ 10325 w 10334"/>
              <a:gd name="connsiteY7-1200" fmla="*/ 4952 h 10151"/>
              <a:gd name="connsiteX8-1201" fmla="*/ 9783 w 10334"/>
              <a:gd name="connsiteY8-1202" fmla="*/ 464 h 10151"/>
              <a:gd name="connsiteX0-1203" fmla="*/ 9783 w 10353"/>
              <a:gd name="connsiteY0-1204" fmla="*/ 464 h 10151"/>
              <a:gd name="connsiteX1-1205" fmla="*/ 4976 w 10353"/>
              <a:gd name="connsiteY1-1206" fmla="*/ 65 h 10151"/>
              <a:gd name="connsiteX2-1207" fmla="*/ 479 w 10353"/>
              <a:gd name="connsiteY2-1208" fmla="*/ 421 h 10151"/>
              <a:gd name="connsiteX3-1209" fmla="*/ 3 w 10353"/>
              <a:gd name="connsiteY3-1210" fmla="*/ 4926 h 10151"/>
              <a:gd name="connsiteX4-1211" fmla="*/ 418 w 10353"/>
              <a:gd name="connsiteY4-1212" fmla="*/ 9584 h 10151"/>
              <a:gd name="connsiteX5-1213" fmla="*/ 5403 w 10353"/>
              <a:gd name="connsiteY5-1214" fmla="*/ 10025 h 10151"/>
              <a:gd name="connsiteX6-1215" fmla="*/ 9941 w 10353"/>
              <a:gd name="connsiteY6-1216" fmla="*/ 9805 h 10151"/>
              <a:gd name="connsiteX7-1217" fmla="*/ 10348 w 10353"/>
              <a:gd name="connsiteY7-1218" fmla="*/ 5038 h 10151"/>
              <a:gd name="connsiteX8-1219" fmla="*/ 9783 w 10353"/>
              <a:gd name="connsiteY8-1220" fmla="*/ 464 h 10151"/>
              <a:gd name="connsiteX0-1221" fmla="*/ 9817 w 10353"/>
              <a:gd name="connsiteY0-1222" fmla="*/ 454 h 10162"/>
              <a:gd name="connsiteX1-1223" fmla="*/ 4976 w 10353"/>
              <a:gd name="connsiteY1-1224" fmla="*/ 76 h 10162"/>
              <a:gd name="connsiteX2-1225" fmla="*/ 479 w 10353"/>
              <a:gd name="connsiteY2-1226" fmla="*/ 432 h 10162"/>
              <a:gd name="connsiteX3-1227" fmla="*/ 3 w 10353"/>
              <a:gd name="connsiteY3-1228" fmla="*/ 4937 h 10162"/>
              <a:gd name="connsiteX4-1229" fmla="*/ 418 w 10353"/>
              <a:gd name="connsiteY4-1230" fmla="*/ 9595 h 10162"/>
              <a:gd name="connsiteX5-1231" fmla="*/ 5403 w 10353"/>
              <a:gd name="connsiteY5-1232" fmla="*/ 10036 h 10162"/>
              <a:gd name="connsiteX6-1233" fmla="*/ 9941 w 10353"/>
              <a:gd name="connsiteY6-1234" fmla="*/ 9816 h 10162"/>
              <a:gd name="connsiteX7-1235" fmla="*/ 10348 w 10353"/>
              <a:gd name="connsiteY7-1236" fmla="*/ 5049 h 10162"/>
              <a:gd name="connsiteX8-1237" fmla="*/ 9817 w 10353"/>
              <a:gd name="connsiteY8-1238" fmla="*/ 454 h 10162"/>
              <a:gd name="connsiteX0-1239" fmla="*/ 9817 w 10353"/>
              <a:gd name="connsiteY0-1240" fmla="*/ 446 h 10154"/>
              <a:gd name="connsiteX1-1241" fmla="*/ 5010 w 10353"/>
              <a:gd name="connsiteY1-1242" fmla="*/ 89 h 10154"/>
              <a:gd name="connsiteX2-1243" fmla="*/ 479 w 10353"/>
              <a:gd name="connsiteY2-1244" fmla="*/ 424 h 10154"/>
              <a:gd name="connsiteX3-1245" fmla="*/ 3 w 10353"/>
              <a:gd name="connsiteY3-1246" fmla="*/ 4929 h 10154"/>
              <a:gd name="connsiteX4-1247" fmla="*/ 418 w 10353"/>
              <a:gd name="connsiteY4-1248" fmla="*/ 9587 h 10154"/>
              <a:gd name="connsiteX5-1249" fmla="*/ 5403 w 10353"/>
              <a:gd name="connsiteY5-1250" fmla="*/ 10028 h 10154"/>
              <a:gd name="connsiteX6-1251" fmla="*/ 9941 w 10353"/>
              <a:gd name="connsiteY6-1252" fmla="*/ 9808 h 10154"/>
              <a:gd name="connsiteX7-1253" fmla="*/ 10348 w 10353"/>
              <a:gd name="connsiteY7-1254" fmla="*/ 5041 h 10154"/>
              <a:gd name="connsiteX8-1255" fmla="*/ 9817 w 10353"/>
              <a:gd name="connsiteY8-1256" fmla="*/ 446 h 10154"/>
              <a:gd name="connsiteX0-1257" fmla="*/ 9817 w 10353"/>
              <a:gd name="connsiteY0-1258" fmla="*/ 446 h 10154"/>
              <a:gd name="connsiteX1-1259" fmla="*/ 5010 w 10353"/>
              <a:gd name="connsiteY1-1260" fmla="*/ 89 h 10154"/>
              <a:gd name="connsiteX2-1261" fmla="*/ 479 w 10353"/>
              <a:gd name="connsiteY2-1262" fmla="*/ 424 h 10154"/>
              <a:gd name="connsiteX3-1263" fmla="*/ 3 w 10353"/>
              <a:gd name="connsiteY3-1264" fmla="*/ 4929 h 10154"/>
              <a:gd name="connsiteX4-1265" fmla="*/ 418 w 10353"/>
              <a:gd name="connsiteY4-1266" fmla="*/ 9587 h 10154"/>
              <a:gd name="connsiteX5-1267" fmla="*/ 5403 w 10353"/>
              <a:gd name="connsiteY5-1268" fmla="*/ 10028 h 10154"/>
              <a:gd name="connsiteX6-1269" fmla="*/ 9941 w 10353"/>
              <a:gd name="connsiteY6-1270" fmla="*/ 9808 h 10154"/>
              <a:gd name="connsiteX7-1271" fmla="*/ 10348 w 10353"/>
              <a:gd name="connsiteY7-1272" fmla="*/ 5041 h 10154"/>
              <a:gd name="connsiteX8-1273" fmla="*/ 9817 w 10353"/>
              <a:gd name="connsiteY8-1274" fmla="*/ 446 h 10154"/>
              <a:gd name="connsiteX0-1275" fmla="*/ 9817 w 10353"/>
              <a:gd name="connsiteY0-1276" fmla="*/ 466 h 10174"/>
              <a:gd name="connsiteX1-1277" fmla="*/ 5010 w 10353"/>
              <a:gd name="connsiteY1-1278" fmla="*/ 109 h 10174"/>
              <a:gd name="connsiteX2-1279" fmla="*/ 377 w 10353"/>
              <a:gd name="connsiteY2-1280" fmla="*/ 358 h 10174"/>
              <a:gd name="connsiteX3-1281" fmla="*/ 3 w 10353"/>
              <a:gd name="connsiteY3-1282" fmla="*/ 4949 h 10174"/>
              <a:gd name="connsiteX4-1283" fmla="*/ 418 w 10353"/>
              <a:gd name="connsiteY4-1284" fmla="*/ 9607 h 10174"/>
              <a:gd name="connsiteX5-1285" fmla="*/ 5403 w 10353"/>
              <a:gd name="connsiteY5-1286" fmla="*/ 10048 h 10174"/>
              <a:gd name="connsiteX6-1287" fmla="*/ 9941 w 10353"/>
              <a:gd name="connsiteY6-1288" fmla="*/ 9828 h 10174"/>
              <a:gd name="connsiteX7-1289" fmla="*/ 10348 w 10353"/>
              <a:gd name="connsiteY7-1290" fmla="*/ 5061 h 10174"/>
              <a:gd name="connsiteX8-1291" fmla="*/ 9817 w 10353"/>
              <a:gd name="connsiteY8-1292" fmla="*/ 466 h 10174"/>
              <a:gd name="connsiteX0-1293" fmla="*/ 9817 w 10353"/>
              <a:gd name="connsiteY0-1294" fmla="*/ 565 h 10273"/>
              <a:gd name="connsiteX1-1295" fmla="*/ 5010 w 10353"/>
              <a:gd name="connsiteY1-1296" fmla="*/ 208 h 10273"/>
              <a:gd name="connsiteX2-1297" fmla="*/ 377 w 10353"/>
              <a:gd name="connsiteY2-1298" fmla="*/ 457 h 10273"/>
              <a:gd name="connsiteX3-1299" fmla="*/ 3 w 10353"/>
              <a:gd name="connsiteY3-1300" fmla="*/ 5048 h 10273"/>
              <a:gd name="connsiteX4-1301" fmla="*/ 418 w 10353"/>
              <a:gd name="connsiteY4-1302" fmla="*/ 9706 h 10273"/>
              <a:gd name="connsiteX5-1303" fmla="*/ 5403 w 10353"/>
              <a:gd name="connsiteY5-1304" fmla="*/ 10147 h 10273"/>
              <a:gd name="connsiteX6-1305" fmla="*/ 9941 w 10353"/>
              <a:gd name="connsiteY6-1306" fmla="*/ 9927 h 10273"/>
              <a:gd name="connsiteX7-1307" fmla="*/ 10348 w 10353"/>
              <a:gd name="connsiteY7-1308" fmla="*/ 5160 h 10273"/>
              <a:gd name="connsiteX8-1309" fmla="*/ 9817 w 10353"/>
              <a:gd name="connsiteY8-1310" fmla="*/ 565 h 10273"/>
              <a:gd name="connsiteX0-1311" fmla="*/ 9817 w 10353"/>
              <a:gd name="connsiteY0-1312" fmla="*/ 565 h 10273"/>
              <a:gd name="connsiteX1-1313" fmla="*/ 5010 w 10353"/>
              <a:gd name="connsiteY1-1314" fmla="*/ 208 h 10273"/>
              <a:gd name="connsiteX2-1315" fmla="*/ 377 w 10353"/>
              <a:gd name="connsiteY2-1316" fmla="*/ 457 h 10273"/>
              <a:gd name="connsiteX3-1317" fmla="*/ 3 w 10353"/>
              <a:gd name="connsiteY3-1318" fmla="*/ 5048 h 10273"/>
              <a:gd name="connsiteX4-1319" fmla="*/ 418 w 10353"/>
              <a:gd name="connsiteY4-1320" fmla="*/ 9706 h 10273"/>
              <a:gd name="connsiteX5-1321" fmla="*/ 5403 w 10353"/>
              <a:gd name="connsiteY5-1322" fmla="*/ 10147 h 10273"/>
              <a:gd name="connsiteX6-1323" fmla="*/ 9941 w 10353"/>
              <a:gd name="connsiteY6-1324" fmla="*/ 9927 h 10273"/>
              <a:gd name="connsiteX7-1325" fmla="*/ 10348 w 10353"/>
              <a:gd name="connsiteY7-1326" fmla="*/ 5160 h 10273"/>
              <a:gd name="connsiteX8-1327" fmla="*/ 9817 w 10353"/>
              <a:gd name="connsiteY8-1328" fmla="*/ 565 h 10273"/>
              <a:gd name="connsiteX0-1329" fmla="*/ 9817 w 10353"/>
              <a:gd name="connsiteY0-1330" fmla="*/ 482 h 10190"/>
              <a:gd name="connsiteX1-1331" fmla="*/ 5010 w 10353"/>
              <a:gd name="connsiteY1-1332" fmla="*/ 125 h 10190"/>
              <a:gd name="connsiteX2-1333" fmla="*/ 377 w 10353"/>
              <a:gd name="connsiteY2-1334" fmla="*/ 374 h 10190"/>
              <a:gd name="connsiteX3-1335" fmla="*/ 3 w 10353"/>
              <a:gd name="connsiteY3-1336" fmla="*/ 4965 h 10190"/>
              <a:gd name="connsiteX4-1337" fmla="*/ 418 w 10353"/>
              <a:gd name="connsiteY4-1338" fmla="*/ 9623 h 10190"/>
              <a:gd name="connsiteX5-1339" fmla="*/ 5403 w 10353"/>
              <a:gd name="connsiteY5-1340" fmla="*/ 10064 h 10190"/>
              <a:gd name="connsiteX6-1341" fmla="*/ 9941 w 10353"/>
              <a:gd name="connsiteY6-1342" fmla="*/ 9844 h 10190"/>
              <a:gd name="connsiteX7-1343" fmla="*/ 10348 w 10353"/>
              <a:gd name="connsiteY7-1344" fmla="*/ 5077 h 10190"/>
              <a:gd name="connsiteX8-1345" fmla="*/ 9817 w 10353"/>
              <a:gd name="connsiteY8-1346" fmla="*/ 482 h 10190"/>
              <a:gd name="connsiteX0-1347" fmla="*/ 9815 w 10351"/>
              <a:gd name="connsiteY0-1348" fmla="*/ 495 h 10203"/>
              <a:gd name="connsiteX1-1349" fmla="*/ 5008 w 10351"/>
              <a:gd name="connsiteY1-1350" fmla="*/ 138 h 10203"/>
              <a:gd name="connsiteX2-1351" fmla="*/ 420 w 10351"/>
              <a:gd name="connsiteY2-1352" fmla="*/ 366 h 10203"/>
              <a:gd name="connsiteX3-1353" fmla="*/ 1 w 10351"/>
              <a:gd name="connsiteY3-1354" fmla="*/ 4978 h 10203"/>
              <a:gd name="connsiteX4-1355" fmla="*/ 416 w 10351"/>
              <a:gd name="connsiteY4-1356" fmla="*/ 9636 h 10203"/>
              <a:gd name="connsiteX5-1357" fmla="*/ 5401 w 10351"/>
              <a:gd name="connsiteY5-1358" fmla="*/ 10077 h 10203"/>
              <a:gd name="connsiteX6-1359" fmla="*/ 9939 w 10351"/>
              <a:gd name="connsiteY6-1360" fmla="*/ 9857 h 10203"/>
              <a:gd name="connsiteX7-1361" fmla="*/ 10346 w 10351"/>
              <a:gd name="connsiteY7-1362" fmla="*/ 5090 h 10203"/>
              <a:gd name="connsiteX8-1363" fmla="*/ 9815 w 10351"/>
              <a:gd name="connsiteY8-1364" fmla="*/ 495 h 10203"/>
              <a:gd name="connsiteX0-1365" fmla="*/ 9816 w 10352"/>
              <a:gd name="connsiteY0-1366" fmla="*/ 495 h 10203"/>
              <a:gd name="connsiteX1-1367" fmla="*/ 5009 w 10352"/>
              <a:gd name="connsiteY1-1368" fmla="*/ 138 h 10203"/>
              <a:gd name="connsiteX2-1369" fmla="*/ 421 w 10352"/>
              <a:gd name="connsiteY2-1370" fmla="*/ 366 h 10203"/>
              <a:gd name="connsiteX3-1371" fmla="*/ 2 w 10352"/>
              <a:gd name="connsiteY3-1372" fmla="*/ 4978 h 10203"/>
              <a:gd name="connsiteX4-1373" fmla="*/ 417 w 10352"/>
              <a:gd name="connsiteY4-1374" fmla="*/ 9636 h 10203"/>
              <a:gd name="connsiteX5-1375" fmla="*/ 5402 w 10352"/>
              <a:gd name="connsiteY5-1376" fmla="*/ 10077 h 10203"/>
              <a:gd name="connsiteX6-1377" fmla="*/ 9940 w 10352"/>
              <a:gd name="connsiteY6-1378" fmla="*/ 9857 h 10203"/>
              <a:gd name="connsiteX7-1379" fmla="*/ 10347 w 10352"/>
              <a:gd name="connsiteY7-1380" fmla="*/ 5090 h 10203"/>
              <a:gd name="connsiteX8-1381" fmla="*/ 9816 w 10352"/>
              <a:gd name="connsiteY8-1382" fmla="*/ 495 h 10203"/>
              <a:gd name="connsiteX0-1383" fmla="*/ 9818 w 10354"/>
              <a:gd name="connsiteY0-1384" fmla="*/ 495 h 10198"/>
              <a:gd name="connsiteX1-1385" fmla="*/ 5011 w 10354"/>
              <a:gd name="connsiteY1-1386" fmla="*/ 138 h 10198"/>
              <a:gd name="connsiteX2-1387" fmla="*/ 423 w 10354"/>
              <a:gd name="connsiteY2-1388" fmla="*/ 366 h 10198"/>
              <a:gd name="connsiteX3-1389" fmla="*/ 4 w 10354"/>
              <a:gd name="connsiteY3-1390" fmla="*/ 4978 h 10198"/>
              <a:gd name="connsiteX4-1391" fmla="*/ 385 w 10354"/>
              <a:gd name="connsiteY4-1392" fmla="*/ 9572 h 10198"/>
              <a:gd name="connsiteX5-1393" fmla="*/ 5404 w 10354"/>
              <a:gd name="connsiteY5-1394" fmla="*/ 10077 h 10198"/>
              <a:gd name="connsiteX6-1395" fmla="*/ 9942 w 10354"/>
              <a:gd name="connsiteY6-1396" fmla="*/ 9857 h 10198"/>
              <a:gd name="connsiteX7-1397" fmla="*/ 10349 w 10354"/>
              <a:gd name="connsiteY7-1398" fmla="*/ 5090 h 10198"/>
              <a:gd name="connsiteX8-1399" fmla="*/ 9818 w 10354"/>
              <a:gd name="connsiteY8-1400" fmla="*/ 495 h 10198"/>
              <a:gd name="connsiteX0-1401" fmla="*/ 9823 w 10359"/>
              <a:gd name="connsiteY0-1402" fmla="*/ 495 h 10257"/>
              <a:gd name="connsiteX1-1403" fmla="*/ 5016 w 10359"/>
              <a:gd name="connsiteY1-1404" fmla="*/ 138 h 10257"/>
              <a:gd name="connsiteX2-1405" fmla="*/ 428 w 10359"/>
              <a:gd name="connsiteY2-1406" fmla="*/ 366 h 10257"/>
              <a:gd name="connsiteX3-1407" fmla="*/ 9 w 10359"/>
              <a:gd name="connsiteY3-1408" fmla="*/ 4978 h 10257"/>
              <a:gd name="connsiteX4-1409" fmla="*/ 367 w 10359"/>
              <a:gd name="connsiteY4-1410" fmla="*/ 9722 h 10257"/>
              <a:gd name="connsiteX5-1411" fmla="*/ 5409 w 10359"/>
              <a:gd name="connsiteY5-1412" fmla="*/ 10077 h 10257"/>
              <a:gd name="connsiteX6-1413" fmla="*/ 9947 w 10359"/>
              <a:gd name="connsiteY6-1414" fmla="*/ 9857 h 10257"/>
              <a:gd name="connsiteX7-1415" fmla="*/ 10354 w 10359"/>
              <a:gd name="connsiteY7-1416" fmla="*/ 5090 h 10257"/>
              <a:gd name="connsiteX8-1417" fmla="*/ 9823 w 10359"/>
              <a:gd name="connsiteY8-1418" fmla="*/ 495 h 10257"/>
              <a:gd name="connsiteX0-1419" fmla="*/ 9817 w 10353"/>
              <a:gd name="connsiteY0-1420" fmla="*/ 495 h 10285"/>
              <a:gd name="connsiteX1-1421" fmla="*/ 5010 w 10353"/>
              <a:gd name="connsiteY1-1422" fmla="*/ 138 h 10285"/>
              <a:gd name="connsiteX2-1423" fmla="*/ 422 w 10353"/>
              <a:gd name="connsiteY2-1424" fmla="*/ 366 h 10285"/>
              <a:gd name="connsiteX3-1425" fmla="*/ 3 w 10353"/>
              <a:gd name="connsiteY3-1426" fmla="*/ 4978 h 10285"/>
              <a:gd name="connsiteX4-1427" fmla="*/ 395 w 10353"/>
              <a:gd name="connsiteY4-1428" fmla="*/ 9765 h 10285"/>
              <a:gd name="connsiteX5-1429" fmla="*/ 5403 w 10353"/>
              <a:gd name="connsiteY5-1430" fmla="*/ 10077 h 10285"/>
              <a:gd name="connsiteX6-1431" fmla="*/ 9941 w 10353"/>
              <a:gd name="connsiteY6-1432" fmla="*/ 9857 h 10285"/>
              <a:gd name="connsiteX7-1433" fmla="*/ 10348 w 10353"/>
              <a:gd name="connsiteY7-1434" fmla="*/ 5090 h 10285"/>
              <a:gd name="connsiteX8-1435" fmla="*/ 9817 w 10353"/>
              <a:gd name="connsiteY8-1436" fmla="*/ 495 h 10285"/>
              <a:gd name="connsiteX0-1437" fmla="*/ 9817 w 10353"/>
              <a:gd name="connsiteY0-1438" fmla="*/ 495 h 10223"/>
              <a:gd name="connsiteX1-1439" fmla="*/ 5010 w 10353"/>
              <a:gd name="connsiteY1-1440" fmla="*/ 138 h 10223"/>
              <a:gd name="connsiteX2-1441" fmla="*/ 422 w 10353"/>
              <a:gd name="connsiteY2-1442" fmla="*/ 366 h 10223"/>
              <a:gd name="connsiteX3-1443" fmla="*/ 3 w 10353"/>
              <a:gd name="connsiteY3-1444" fmla="*/ 4978 h 10223"/>
              <a:gd name="connsiteX4-1445" fmla="*/ 395 w 10353"/>
              <a:gd name="connsiteY4-1446" fmla="*/ 9765 h 10223"/>
              <a:gd name="connsiteX5-1447" fmla="*/ 5403 w 10353"/>
              <a:gd name="connsiteY5-1448" fmla="*/ 10077 h 10223"/>
              <a:gd name="connsiteX6-1449" fmla="*/ 9941 w 10353"/>
              <a:gd name="connsiteY6-1450" fmla="*/ 9857 h 10223"/>
              <a:gd name="connsiteX7-1451" fmla="*/ 10348 w 10353"/>
              <a:gd name="connsiteY7-1452" fmla="*/ 5090 h 10223"/>
              <a:gd name="connsiteX8-1453" fmla="*/ 9817 w 10353"/>
              <a:gd name="connsiteY8-1454" fmla="*/ 495 h 10223"/>
              <a:gd name="connsiteX0-1455" fmla="*/ 9818 w 10354"/>
              <a:gd name="connsiteY0-1456" fmla="*/ 495 h 10209"/>
              <a:gd name="connsiteX1-1457" fmla="*/ 5011 w 10354"/>
              <a:gd name="connsiteY1-1458" fmla="*/ 138 h 10209"/>
              <a:gd name="connsiteX2-1459" fmla="*/ 423 w 10354"/>
              <a:gd name="connsiteY2-1460" fmla="*/ 366 h 10209"/>
              <a:gd name="connsiteX3-1461" fmla="*/ 4 w 10354"/>
              <a:gd name="connsiteY3-1462" fmla="*/ 4978 h 10209"/>
              <a:gd name="connsiteX4-1463" fmla="*/ 385 w 10354"/>
              <a:gd name="connsiteY4-1464" fmla="*/ 9744 h 10209"/>
              <a:gd name="connsiteX5-1465" fmla="*/ 5404 w 10354"/>
              <a:gd name="connsiteY5-1466" fmla="*/ 10077 h 10209"/>
              <a:gd name="connsiteX6-1467" fmla="*/ 9942 w 10354"/>
              <a:gd name="connsiteY6-1468" fmla="*/ 9857 h 10209"/>
              <a:gd name="connsiteX7-1469" fmla="*/ 10349 w 10354"/>
              <a:gd name="connsiteY7-1470" fmla="*/ 5090 h 10209"/>
              <a:gd name="connsiteX8-1471" fmla="*/ 9818 w 10354"/>
              <a:gd name="connsiteY8-1472" fmla="*/ 495 h 10209"/>
              <a:gd name="connsiteX0-1473" fmla="*/ 9782 w 10318"/>
              <a:gd name="connsiteY0-1474" fmla="*/ 495 h 10209"/>
              <a:gd name="connsiteX1-1475" fmla="*/ 4975 w 10318"/>
              <a:gd name="connsiteY1-1476" fmla="*/ 138 h 10209"/>
              <a:gd name="connsiteX2-1477" fmla="*/ 387 w 10318"/>
              <a:gd name="connsiteY2-1478" fmla="*/ 366 h 10209"/>
              <a:gd name="connsiteX3-1479" fmla="*/ 13 w 10318"/>
              <a:gd name="connsiteY3-1480" fmla="*/ 4958 h 10209"/>
              <a:gd name="connsiteX4-1481" fmla="*/ 349 w 10318"/>
              <a:gd name="connsiteY4-1482" fmla="*/ 9744 h 10209"/>
              <a:gd name="connsiteX5-1483" fmla="*/ 5368 w 10318"/>
              <a:gd name="connsiteY5-1484" fmla="*/ 10077 h 10209"/>
              <a:gd name="connsiteX6-1485" fmla="*/ 9906 w 10318"/>
              <a:gd name="connsiteY6-1486" fmla="*/ 9857 h 10209"/>
              <a:gd name="connsiteX7-1487" fmla="*/ 10313 w 10318"/>
              <a:gd name="connsiteY7-1488" fmla="*/ 5090 h 10209"/>
              <a:gd name="connsiteX8-1489" fmla="*/ 9782 w 10318"/>
              <a:gd name="connsiteY8-1490" fmla="*/ 495 h 10209"/>
              <a:gd name="connsiteX0-1491" fmla="*/ 9779 w 10315"/>
              <a:gd name="connsiteY0-1492" fmla="*/ 495 h 10197"/>
              <a:gd name="connsiteX1-1493" fmla="*/ 4972 w 10315"/>
              <a:gd name="connsiteY1-1494" fmla="*/ 138 h 10197"/>
              <a:gd name="connsiteX2-1495" fmla="*/ 384 w 10315"/>
              <a:gd name="connsiteY2-1496" fmla="*/ 366 h 10197"/>
              <a:gd name="connsiteX3-1497" fmla="*/ 10 w 10315"/>
              <a:gd name="connsiteY3-1498" fmla="*/ 4958 h 10197"/>
              <a:gd name="connsiteX4-1499" fmla="*/ 369 w 10315"/>
              <a:gd name="connsiteY4-1500" fmla="*/ 9586 h 10197"/>
              <a:gd name="connsiteX5-1501" fmla="*/ 5365 w 10315"/>
              <a:gd name="connsiteY5-1502" fmla="*/ 10077 h 10197"/>
              <a:gd name="connsiteX6-1503" fmla="*/ 9903 w 10315"/>
              <a:gd name="connsiteY6-1504" fmla="*/ 9857 h 10197"/>
              <a:gd name="connsiteX7-1505" fmla="*/ 10310 w 10315"/>
              <a:gd name="connsiteY7-1506" fmla="*/ 5090 h 10197"/>
              <a:gd name="connsiteX8-1507" fmla="*/ 9779 w 10315"/>
              <a:gd name="connsiteY8-1508" fmla="*/ 495 h 10197"/>
              <a:gd name="connsiteX0-1509" fmla="*/ 9779 w 10315"/>
              <a:gd name="connsiteY0-1510" fmla="*/ 495 h 10197"/>
              <a:gd name="connsiteX1-1511" fmla="*/ 4972 w 10315"/>
              <a:gd name="connsiteY1-1512" fmla="*/ 138 h 10197"/>
              <a:gd name="connsiteX2-1513" fmla="*/ 384 w 10315"/>
              <a:gd name="connsiteY2-1514" fmla="*/ 366 h 10197"/>
              <a:gd name="connsiteX3-1515" fmla="*/ 10 w 10315"/>
              <a:gd name="connsiteY3-1516" fmla="*/ 4958 h 10197"/>
              <a:gd name="connsiteX4-1517" fmla="*/ 369 w 10315"/>
              <a:gd name="connsiteY4-1518" fmla="*/ 9586 h 10197"/>
              <a:gd name="connsiteX5-1519" fmla="*/ 5105 w 10315"/>
              <a:gd name="connsiteY5-1520" fmla="*/ 10077 h 10197"/>
              <a:gd name="connsiteX6-1521" fmla="*/ 9903 w 10315"/>
              <a:gd name="connsiteY6-1522" fmla="*/ 9857 h 10197"/>
              <a:gd name="connsiteX7-1523" fmla="*/ 10310 w 10315"/>
              <a:gd name="connsiteY7-1524" fmla="*/ 5090 h 10197"/>
              <a:gd name="connsiteX8-1525" fmla="*/ 9779 w 10315"/>
              <a:gd name="connsiteY8-1526" fmla="*/ 495 h 10197"/>
              <a:gd name="connsiteX0-1527" fmla="*/ 9779 w 10315"/>
              <a:gd name="connsiteY0-1528" fmla="*/ 495 h 10231"/>
              <a:gd name="connsiteX1-1529" fmla="*/ 4972 w 10315"/>
              <a:gd name="connsiteY1-1530" fmla="*/ 138 h 10231"/>
              <a:gd name="connsiteX2-1531" fmla="*/ 384 w 10315"/>
              <a:gd name="connsiteY2-1532" fmla="*/ 366 h 10231"/>
              <a:gd name="connsiteX3-1533" fmla="*/ 10 w 10315"/>
              <a:gd name="connsiteY3-1534" fmla="*/ 4958 h 10231"/>
              <a:gd name="connsiteX4-1535" fmla="*/ 369 w 10315"/>
              <a:gd name="connsiteY4-1536" fmla="*/ 9586 h 10231"/>
              <a:gd name="connsiteX5-1537" fmla="*/ 5105 w 10315"/>
              <a:gd name="connsiteY5-1538" fmla="*/ 10077 h 10231"/>
              <a:gd name="connsiteX6-1539" fmla="*/ 9903 w 10315"/>
              <a:gd name="connsiteY6-1540" fmla="*/ 9857 h 10231"/>
              <a:gd name="connsiteX7-1541" fmla="*/ 10310 w 10315"/>
              <a:gd name="connsiteY7-1542" fmla="*/ 5090 h 10231"/>
              <a:gd name="connsiteX8-1543" fmla="*/ 9779 w 10315"/>
              <a:gd name="connsiteY8-1544" fmla="*/ 495 h 10231"/>
              <a:gd name="connsiteX0-1545" fmla="*/ 9779 w 10310"/>
              <a:gd name="connsiteY0-1546" fmla="*/ 495 h 10231"/>
              <a:gd name="connsiteX1-1547" fmla="*/ 4972 w 10310"/>
              <a:gd name="connsiteY1-1548" fmla="*/ 138 h 10231"/>
              <a:gd name="connsiteX2-1549" fmla="*/ 384 w 10310"/>
              <a:gd name="connsiteY2-1550" fmla="*/ 366 h 10231"/>
              <a:gd name="connsiteX3-1551" fmla="*/ 10 w 10310"/>
              <a:gd name="connsiteY3-1552" fmla="*/ 4958 h 10231"/>
              <a:gd name="connsiteX4-1553" fmla="*/ 369 w 10310"/>
              <a:gd name="connsiteY4-1554" fmla="*/ 9586 h 10231"/>
              <a:gd name="connsiteX5-1555" fmla="*/ 5105 w 10310"/>
              <a:gd name="connsiteY5-1556" fmla="*/ 10077 h 10231"/>
              <a:gd name="connsiteX6-1557" fmla="*/ 9812 w 10310"/>
              <a:gd name="connsiteY6-1558" fmla="*/ 9857 h 10231"/>
              <a:gd name="connsiteX7-1559" fmla="*/ 10310 w 10310"/>
              <a:gd name="connsiteY7-1560" fmla="*/ 5090 h 10231"/>
              <a:gd name="connsiteX8-1561" fmla="*/ 9779 w 10310"/>
              <a:gd name="connsiteY8-1562" fmla="*/ 495 h 10231"/>
              <a:gd name="connsiteX0-1563" fmla="*/ 9779 w 10310"/>
              <a:gd name="connsiteY0-1564" fmla="*/ 471 h 10207"/>
              <a:gd name="connsiteX1-1565" fmla="*/ 4972 w 10310"/>
              <a:gd name="connsiteY1-1566" fmla="*/ 114 h 10207"/>
              <a:gd name="connsiteX2-1567" fmla="*/ 441 w 10310"/>
              <a:gd name="connsiteY2-1568" fmla="*/ 381 h 10207"/>
              <a:gd name="connsiteX3-1569" fmla="*/ 10 w 10310"/>
              <a:gd name="connsiteY3-1570" fmla="*/ 4934 h 10207"/>
              <a:gd name="connsiteX4-1571" fmla="*/ 369 w 10310"/>
              <a:gd name="connsiteY4-1572" fmla="*/ 9562 h 10207"/>
              <a:gd name="connsiteX5-1573" fmla="*/ 5105 w 10310"/>
              <a:gd name="connsiteY5-1574" fmla="*/ 10053 h 10207"/>
              <a:gd name="connsiteX6-1575" fmla="*/ 9812 w 10310"/>
              <a:gd name="connsiteY6-1576" fmla="*/ 9833 h 10207"/>
              <a:gd name="connsiteX7-1577" fmla="*/ 10310 w 10310"/>
              <a:gd name="connsiteY7-1578" fmla="*/ 5066 h 10207"/>
              <a:gd name="connsiteX8-1579" fmla="*/ 9779 w 10310"/>
              <a:gd name="connsiteY8-1580" fmla="*/ 471 h 10207"/>
              <a:gd name="connsiteX0-1581" fmla="*/ 9779 w 10310"/>
              <a:gd name="connsiteY0-1582" fmla="*/ 495 h 10231"/>
              <a:gd name="connsiteX1-1583" fmla="*/ 4972 w 10310"/>
              <a:gd name="connsiteY1-1584" fmla="*/ 138 h 10231"/>
              <a:gd name="connsiteX2-1585" fmla="*/ 441 w 10310"/>
              <a:gd name="connsiteY2-1586" fmla="*/ 405 h 10231"/>
              <a:gd name="connsiteX3-1587" fmla="*/ 10 w 10310"/>
              <a:gd name="connsiteY3-1588" fmla="*/ 4958 h 10231"/>
              <a:gd name="connsiteX4-1589" fmla="*/ 369 w 10310"/>
              <a:gd name="connsiteY4-1590" fmla="*/ 9586 h 10231"/>
              <a:gd name="connsiteX5-1591" fmla="*/ 5105 w 10310"/>
              <a:gd name="connsiteY5-1592" fmla="*/ 10077 h 10231"/>
              <a:gd name="connsiteX6-1593" fmla="*/ 9812 w 10310"/>
              <a:gd name="connsiteY6-1594" fmla="*/ 9857 h 10231"/>
              <a:gd name="connsiteX7-1595" fmla="*/ 10310 w 10310"/>
              <a:gd name="connsiteY7-1596" fmla="*/ 5090 h 10231"/>
              <a:gd name="connsiteX8-1597" fmla="*/ 9779 w 10310"/>
              <a:gd name="connsiteY8-1598" fmla="*/ 495 h 10231"/>
              <a:gd name="connsiteX0-1599" fmla="*/ 9779 w 10310"/>
              <a:gd name="connsiteY0-1600" fmla="*/ 495 h 10231"/>
              <a:gd name="connsiteX1-1601" fmla="*/ 4972 w 10310"/>
              <a:gd name="connsiteY1-1602" fmla="*/ 138 h 10231"/>
              <a:gd name="connsiteX2-1603" fmla="*/ 441 w 10310"/>
              <a:gd name="connsiteY2-1604" fmla="*/ 405 h 10231"/>
              <a:gd name="connsiteX3-1605" fmla="*/ 10 w 10310"/>
              <a:gd name="connsiteY3-1606" fmla="*/ 4958 h 10231"/>
              <a:gd name="connsiteX4-1607" fmla="*/ 369 w 10310"/>
              <a:gd name="connsiteY4-1608" fmla="*/ 9586 h 10231"/>
              <a:gd name="connsiteX5-1609" fmla="*/ 5105 w 10310"/>
              <a:gd name="connsiteY5-1610" fmla="*/ 10077 h 10231"/>
              <a:gd name="connsiteX6-1611" fmla="*/ 9812 w 10310"/>
              <a:gd name="connsiteY6-1612" fmla="*/ 9857 h 10231"/>
              <a:gd name="connsiteX7-1613" fmla="*/ 10310 w 10310"/>
              <a:gd name="connsiteY7-1614" fmla="*/ 5090 h 10231"/>
              <a:gd name="connsiteX8-1615" fmla="*/ 9779 w 10310"/>
              <a:gd name="connsiteY8-1616" fmla="*/ 495 h 10231"/>
              <a:gd name="connsiteX0-1617" fmla="*/ 9779 w 10310"/>
              <a:gd name="connsiteY0-1618" fmla="*/ 495 h 10231"/>
              <a:gd name="connsiteX1-1619" fmla="*/ 4972 w 10310"/>
              <a:gd name="connsiteY1-1620" fmla="*/ 138 h 10231"/>
              <a:gd name="connsiteX2-1621" fmla="*/ 441 w 10310"/>
              <a:gd name="connsiteY2-1622" fmla="*/ 405 h 10231"/>
              <a:gd name="connsiteX3-1623" fmla="*/ 10 w 10310"/>
              <a:gd name="connsiteY3-1624" fmla="*/ 4958 h 10231"/>
              <a:gd name="connsiteX4-1625" fmla="*/ 369 w 10310"/>
              <a:gd name="connsiteY4-1626" fmla="*/ 9586 h 10231"/>
              <a:gd name="connsiteX5-1627" fmla="*/ 5105 w 10310"/>
              <a:gd name="connsiteY5-1628" fmla="*/ 10077 h 10231"/>
              <a:gd name="connsiteX6-1629" fmla="*/ 9812 w 10310"/>
              <a:gd name="connsiteY6-1630" fmla="*/ 9857 h 10231"/>
              <a:gd name="connsiteX7-1631" fmla="*/ 10310 w 10310"/>
              <a:gd name="connsiteY7-1632" fmla="*/ 5090 h 10231"/>
              <a:gd name="connsiteX8-1633" fmla="*/ 9779 w 10310"/>
              <a:gd name="connsiteY8-1634" fmla="*/ 495 h 10231"/>
              <a:gd name="connsiteX0-1635" fmla="*/ 9788 w 10319"/>
              <a:gd name="connsiteY0-1636" fmla="*/ 495 h 10231"/>
              <a:gd name="connsiteX1-1637" fmla="*/ 4981 w 10319"/>
              <a:gd name="connsiteY1-1638" fmla="*/ 138 h 10231"/>
              <a:gd name="connsiteX2-1639" fmla="*/ 450 w 10319"/>
              <a:gd name="connsiteY2-1640" fmla="*/ 405 h 10231"/>
              <a:gd name="connsiteX3-1641" fmla="*/ 8 w 10319"/>
              <a:gd name="connsiteY3-1642" fmla="*/ 4780 h 10231"/>
              <a:gd name="connsiteX4-1643" fmla="*/ 378 w 10319"/>
              <a:gd name="connsiteY4-1644" fmla="*/ 9586 h 10231"/>
              <a:gd name="connsiteX5-1645" fmla="*/ 5114 w 10319"/>
              <a:gd name="connsiteY5-1646" fmla="*/ 10077 h 10231"/>
              <a:gd name="connsiteX6-1647" fmla="*/ 9821 w 10319"/>
              <a:gd name="connsiteY6-1648" fmla="*/ 9857 h 10231"/>
              <a:gd name="connsiteX7-1649" fmla="*/ 10319 w 10319"/>
              <a:gd name="connsiteY7-1650" fmla="*/ 5090 h 10231"/>
              <a:gd name="connsiteX8-1651" fmla="*/ 9788 w 10319"/>
              <a:gd name="connsiteY8-1652" fmla="*/ 495 h 10231"/>
              <a:gd name="connsiteX0-1653" fmla="*/ 9790 w 10321"/>
              <a:gd name="connsiteY0-1654" fmla="*/ 495 h 10231"/>
              <a:gd name="connsiteX1-1655" fmla="*/ 4983 w 10321"/>
              <a:gd name="connsiteY1-1656" fmla="*/ 138 h 10231"/>
              <a:gd name="connsiteX2-1657" fmla="*/ 452 w 10321"/>
              <a:gd name="connsiteY2-1658" fmla="*/ 405 h 10231"/>
              <a:gd name="connsiteX3-1659" fmla="*/ 10 w 10321"/>
              <a:gd name="connsiteY3-1660" fmla="*/ 4780 h 10231"/>
              <a:gd name="connsiteX4-1661" fmla="*/ 380 w 10321"/>
              <a:gd name="connsiteY4-1662" fmla="*/ 9586 h 10231"/>
              <a:gd name="connsiteX5-1663" fmla="*/ 5116 w 10321"/>
              <a:gd name="connsiteY5-1664" fmla="*/ 10077 h 10231"/>
              <a:gd name="connsiteX6-1665" fmla="*/ 9823 w 10321"/>
              <a:gd name="connsiteY6-1666" fmla="*/ 9857 h 10231"/>
              <a:gd name="connsiteX7-1667" fmla="*/ 10321 w 10321"/>
              <a:gd name="connsiteY7-1668" fmla="*/ 5090 h 10231"/>
              <a:gd name="connsiteX8-1669" fmla="*/ 9790 w 10321"/>
              <a:gd name="connsiteY8-1670" fmla="*/ 495 h 10231"/>
              <a:gd name="connsiteX0-1671" fmla="*/ 9707 w 10321"/>
              <a:gd name="connsiteY0-1672" fmla="*/ 365 h 10316"/>
              <a:gd name="connsiteX1-1673" fmla="*/ 4983 w 10321"/>
              <a:gd name="connsiteY1-1674" fmla="*/ 223 h 10316"/>
              <a:gd name="connsiteX2-1675" fmla="*/ 452 w 10321"/>
              <a:gd name="connsiteY2-1676" fmla="*/ 490 h 10316"/>
              <a:gd name="connsiteX3-1677" fmla="*/ 10 w 10321"/>
              <a:gd name="connsiteY3-1678" fmla="*/ 4865 h 10316"/>
              <a:gd name="connsiteX4-1679" fmla="*/ 380 w 10321"/>
              <a:gd name="connsiteY4-1680" fmla="*/ 9671 h 10316"/>
              <a:gd name="connsiteX5-1681" fmla="*/ 5116 w 10321"/>
              <a:gd name="connsiteY5-1682" fmla="*/ 10162 h 10316"/>
              <a:gd name="connsiteX6-1683" fmla="*/ 9823 w 10321"/>
              <a:gd name="connsiteY6-1684" fmla="*/ 9942 h 10316"/>
              <a:gd name="connsiteX7-1685" fmla="*/ 10321 w 10321"/>
              <a:gd name="connsiteY7-1686" fmla="*/ 5175 h 10316"/>
              <a:gd name="connsiteX8-1687" fmla="*/ 9707 w 10321"/>
              <a:gd name="connsiteY8-1688" fmla="*/ 365 h 10316"/>
              <a:gd name="connsiteX0-1689" fmla="*/ 9707 w 10327"/>
              <a:gd name="connsiteY0-1690" fmla="*/ 365 h 10327"/>
              <a:gd name="connsiteX1-1691" fmla="*/ 4983 w 10327"/>
              <a:gd name="connsiteY1-1692" fmla="*/ 223 h 10327"/>
              <a:gd name="connsiteX2-1693" fmla="*/ 452 w 10327"/>
              <a:gd name="connsiteY2-1694" fmla="*/ 490 h 10327"/>
              <a:gd name="connsiteX3-1695" fmla="*/ 10 w 10327"/>
              <a:gd name="connsiteY3-1696" fmla="*/ 4865 h 10327"/>
              <a:gd name="connsiteX4-1697" fmla="*/ 380 w 10327"/>
              <a:gd name="connsiteY4-1698" fmla="*/ 9671 h 10327"/>
              <a:gd name="connsiteX5-1699" fmla="*/ 5116 w 10327"/>
              <a:gd name="connsiteY5-1700" fmla="*/ 10162 h 10327"/>
              <a:gd name="connsiteX6-1701" fmla="*/ 9918 w 10327"/>
              <a:gd name="connsiteY6-1702" fmla="*/ 9749 h 10327"/>
              <a:gd name="connsiteX7-1703" fmla="*/ 10321 w 10327"/>
              <a:gd name="connsiteY7-1704" fmla="*/ 5175 h 10327"/>
              <a:gd name="connsiteX8-1705" fmla="*/ 9707 w 10327"/>
              <a:gd name="connsiteY8-1706" fmla="*/ 365 h 10327"/>
              <a:gd name="connsiteX0-1707" fmla="*/ 9707 w 10327"/>
              <a:gd name="connsiteY0-1708" fmla="*/ 365 h 10265"/>
              <a:gd name="connsiteX1-1709" fmla="*/ 4983 w 10327"/>
              <a:gd name="connsiteY1-1710" fmla="*/ 223 h 10265"/>
              <a:gd name="connsiteX2-1711" fmla="*/ 452 w 10327"/>
              <a:gd name="connsiteY2-1712" fmla="*/ 490 h 10265"/>
              <a:gd name="connsiteX3-1713" fmla="*/ 10 w 10327"/>
              <a:gd name="connsiteY3-1714" fmla="*/ 4865 h 10265"/>
              <a:gd name="connsiteX4-1715" fmla="*/ 380 w 10327"/>
              <a:gd name="connsiteY4-1716" fmla="*/ 9671 h 10265"/>
              <a:gd name="connsiteX5-1717" fmla="*/ 5188 w 10327"/>
              <a:gd name="connsiteY5-1718" fmla="*/ 10012 h 10265"/>
              <a:gd name="connsiteX6-1719" fmla="*/ 9918 w 10327"/>
              <a:gd name="connsiteY6-1720" fmla="*/ 9749 h 10265"/>
              <a:gd name="connsiteX7-1721" fmla="*/ 10321 w 10327"/>
              <a:gd name="connsiteY7-1722" fmla="*/ 5175 h 10265"/>
              <a:gd name="connsiteX8-1723" fmla="*/ 9707 w 10327"/>
              <a:gd name="connsiteY8-1724" fmla="*/ 365 h 10265"/>
              <a:gd name="connsiteX0-1725" fmla="*/ 9710 w 10330"/>
              <a:gd name="connsiteY0-1726" fmla="*/ 365 h 10251"/>
              <a:gd name="connsiteX1-1727" fmla="*/ 4986 w 10330"/>
              <a:gd name="connsiteY1-1728" fmla="*/ 223 h 10251"/>
              <a:gd name="connsiteX2-1729" fmla="*/ 455 w 10330"/>
              <a:gd name="connsiteY2-1730" fmla="*/ 490 h 10251"/>
              <a:gd name="connsiteX3-1731" fmla="*/ 13 w 10330"/>
              <a:gd name="connsiteY3-1732" fmla="*/ 4865 h 10251"/>
              <a:gd name="connsiteX4-1733" fmla="*/ 562 w 10330"/>
              <a:gd name="connsiteY4-1734" fmla="*/ 9650 h 10251"/>
              <a:gd name="connsiteX5-1735" fmla="*/ 5191 w 10330"/>
              <a:gd name="connsiteY5-1736" fmla="*/ 10012 h 10251"/>
              <a:gd name="connsiteX6-1737" fmla="*/ 9921 w 10330"/>
              <a:gd name="connsiteY6-1738" fmla="*/ 9749 h 10251"/>
              <a:gd name="connsiteX7-1739" fmla="*/ 10324 w 10330"/>
              <a:gd name="connsiteY7-1740" fmla="*/ 5175 h 10251"/>
              <a:gd name="connsiteX8-1741" fmla="*/ 9710 w 10330"/>
              <a:gd name="connsiteY8-1742" fmla="*/ 365 h 10251"/>
              <a:gd name="connsiteX0-1743" fmla="*/ 9710 w 10330"/>
              <a:gd name="connsiteY0-1744" fmla="*/ 365 h 10127"/>
              <a:gd name="connsiteX1-1745" fmla="*/ 4986 w 10330"/>
              <a:gd name="connsiteY1-1746" fmla="*/ 223 h 10127"/>
              <a:gd name="connsiteX2-1747" fmla="*/ 455 w 10330"/>
              <a:gd name="connsiteY2-1748" fmla="*/ 490 h 10127"/>
              <a:gd name="connsiteX3-1749" fmla="*/ 13 w 10330"/>
              <a:gd name="connsiteY3-1750" fmla="*/ 4865 h 10127"/>
              <a:gd name="connsiteX4-1751" fmla="*/ 562 w 10330"/>
              <a:gd name="connsiteY4-1752" fmla="*/ 9650 h 10127"/>
              <a:gd name="connsiteX5-1753" fmla="*/ 5191 w 10330"/>
              <a:gd name="connsiteY5-1754" fmla="*/ 10012 h 10127"/>
              <a:gd name="connsiteX6-1755" fmla="*/ 9921 w 10330"/>
              <a:gd name="connsiteY6-1756" fmla="*/ 9749 h 10127"/>
              <a:gd name="connsiteX7-1757" fmla="*/ 10324 w 10330"/>
              <a:gd name="connsiteY7-1758" fmla="*/ 5175 h 10127"/>
              <a:gd name="connsiteX8-1759" fmla="*/ 9710 w 10330"/>
              <a:gd name="connsiteY8-1760" fmla="*/ 365 h 10127"/>
              <a:gd name="connsiteX0-1761" fmla="*/ 9710 w 10330"/>
              <a:gd name="connsiteY0-1762" fmla="*/ 365 h 10127"/>
              <a:gd name="connsiteX1-1763" fmla="*/ 4986 w 10330"/>
              <a:gd name="connsiteY1-1764" fmla="*/ 223 h 10127"/>
              <a:gd name="connsiteX2-1765" fmla="*/ 455 w 10330"/>
              <a:gd name="connsiteY2-1766" fmla="*/ 490 h 10127"/>
              <a:gd name="connsiteX3-1767" fmla="*/ 13 w 10330"/>
              <a:gd name="connsiteY3-1768" fmla="*/ 4865 h 10127"/>
              <a:gd name="connsiteX4-1769" fmla="*/ 562 w 10330"/>
              <a:gd name="connsiteY4-1770" fmla="*/ 9650 h 10127"/>
              <a:gd name="connsiteX5-1771" fmla="*/ 5191 w 10330"/>
              <a:gd name="connsiteY5-1772" fmla="*/ 10012 h 10127"/>
              <a:gd name="connsiteX6-1773" fmla="*/ 9921 w 10330"/>
              <a:gd name="connsiteY6-1774" fmla="*/ 9749 h 10127"/>
              <a:gd name="connsiteX7-1775" fmla="*/ 10324 w 10330"/>
              <a:gd name="connsiteY7-1776" fmla="*/ 5175 h 10127"/>
              <a:gd name="connsiteX8-1777" fmla="*/ 9710 w 10330"/>
              <a:gd name="connsiteY8-1778" fmla="*/ 365 h 10127"/>
              <a:gd name="connsiteX0-1779" fmla="*/ 9712 w 10332"/>
              <a:gd name="connsiteY0-1780" fmla="*/ 365 h 10317"/>
              <a:gd name="connsiteX1-1781" fmla="*/ 4988 w 10332"/>
              <a:gd name="connsiteY1-1782" fmla="*/ 223 h 10317"/>
              <a:gd name="connsiteX2-1783" fmla="*/ 457 w 10332"/>
              <a:gd name="connsiteY2-1784" fmla="*/ 490 h 10317"/>
              <a:gd name="connsiteX3-1785" fmla="*/ 15 w 10332"/>
              <a:gd name="connsiteY3-1786" fmla="*/ 4865 h 10317"/>
              <a:gd name="connsiteX4-1787" fmla="*/ 588 w 10332"/>
              <a:gd name="connsiteY4-1788" fmla="*/ 9929 h 10317"/>
              <a:gd name="connsiteX5-1789" fmla="*/ 5193 w 10332"/>
              <a:gd name="connsiteY5-1790" fmla="*/ 10012 h 10317"/>
              <a:gd name="connsiteX6-1791" fmla="*/ 9923 w 10332"/>
              <a:gd name="connsiteY6-1792" fmla="*/ 9749 h 10317"/>
              <a:gd name="connsiteX7-1793" fmla="*/ 10326 w 10332"/>
              <a:gd name="connsiteY7-1794" fmla="*/ 5175 h 10317"/>
              <a:gd name="connsiteX8-1795" fmla="*/ 9712 w 10332"/>
              <a:gd name="connsiteY8-1796" fmla="*/ 365 h 10317"/>
              <a:gd name="connsiteX0-1797" fmla="*/ 9712 w 10332"/>
              <a:gd name="connsiteY0-1798" fmla="*/ 365 h 10185"/>
              <a:gd name="connsiteX1-1799" fmla="*/ 4988 w 10332"/>
              <a:gd name="connsiteY1-1800" fmla="*/ 223 h 10185"/>
              <a:gd name="connsiteX2-1801" fmla="*/ 457 w 10332"/>
              <a:gd name="connsiteY2-1802" fmla="*/ 490 h 10185"/>
              <a:gd name="connsiteX3-1803" fmla="*/ 15 w 10332"/>
              <a:gd name="connsiteY3-1804" fmla="*/ 4865 h 10185"/>
              <a:gd name="connsiteX4-1805" fmla="*/ 588 w 10332"/>
              <a:gd name="connsiteY4-1806" fmla="*/ 9929 h 10185"/>
              <a:gd name="connsiteX5-1807" fmla="*/ 5193 w 10332"/>
              <a:gd name="connsiteY5-1808" fmla="*/ 10012 h 10185"/>
              <a:gd name="connsiteX6-1809" fmla="*/ 9923 w 10332"/>
              <a:gd name="connsiteY6-1810" fmla="*/ 9749 h 10185"/>
              <a:gd name="connsiteX7-1811" fmla="*/ 10326 w 10332"/>
              <a:gd name="connsiteY7-1812" fmla="*/ 5175 h 10185"/>
              <a:gd name="connsiteX8-1813" fmla="*/ 9712 w 10332"/>
              <a:gd name="connsiteY8-1814" fmla="*/ 365 h 10185"/>
              <a:gd name="connsiteX0-1815" fmla="*/ 9712 w 10326"/>
              <a:gd name="connsiteY0-1816" fmla="*/ 365 h 10183"/>
              <a:gd name="connsiteX1-1817" fmla="*/ 4988 w 10326"/>
              <a:gd name="connsiteY1-1818" fmla="*/ 223 h 10183"/>
              <a:gd name="connsiteX2-1819" fmla="*/ 457 w 10326"/>
              <a:gd name="connsiteY2-1820" fmla="*/ 490 h 10183"/>
              <a:gd name="connsiteX3-1821" fmla="*/ 15 w 10326"/>
              <a:gd name="connsiteY3-1822" fmla="*/ 4865 h 10183"/>
              <a:gd name="connsiteX4-1823" fmla="*/ 588 w 10326"/>
              <a:gd name="connsiteY4-1824" fmla="*/ 9929 h 10183"/>
              <a:gd name="connsiteX5-1825" fmla="*/ 5193 w 10326"/>
              <a:gd name="connsiteY5-1826" fmla="*/ 10012 h 10183"/>
              <a:gd name="connsiteX6-1827" fmla="*/ 9792 w 10326"/>
              <a:gd name="connsiteY6-1828" fmla="*/ 9792 h 10183"/>
              <a:gd name="connsiteX7-1829" fmla="*/ 10326 w 10326"/>
              <a:gd name="connsiteY7-1830" fmla="*/ 5175 h 10183"/>
              <a:gd name="connsiteX8-1831" fmla="*/ 9712 w 10326"/>
              <a:gd name="connsiteY8-1832" fmla="*/ 365 h 10183"/>
              <a:gd name="connsiteX0-1833" fmla="*/ 9712 w 10326"/>
              <a:gd name="connsiteY0-1834" fmla="*/ 365 h 10183"/>
              <a:gd name="connsiteX1-1835" fmla="*/ 4988 w 10326"/>
              <a:gd name="connsiteY1-1836" fmla="*/ 223 h 10183"/>
              <a:gd name="connsiteX2-1837" fmla="*/ 457 w 10326"/>
              <a:gd name="connsiteY2-1838" fmla="*/ 490 h 10183"/>
              <a:gd name="connsiteX3-1839" fmla="*/ 15 w 10326"/>
              <a:gd name="connsiteY3-1840" fmla="*/ 4865 h 10183"/>
              <a:gd name="connsiteX4-1841" fmla="*/ 588 w 10326"/>
              <a:gd name="connsiteY4-1842" fmla="*/ 9929 h 10183"/>
              <a:gd name="connsiteX5-1843" fmla="*/ 5193 w 10326"/>
              <a:gd name="connsiteY5-1844" fmla="*/ 10012 h 10183"/>
              <a:gd name="connsiteX6-1845" fmla="*/ 9792 w 10326"/>
              <a:gd name="connsiteY6-1846" fmla="*/ 9792 h 10183"/>
              <a:gd name="connsiteX7-1847" fmla="*/ 10326 w 10326"/>
              <a:gd name="connsiteY7-1848" fmla="*/ 5175 h 10183"/>
              <a:gd name="connsiteX8-1849" fmla="*/ 9712 w 10326"/>
              <a:gd name="connsiteY8-1850" fmla="*/ 365 h 10183"/>
              <a:gd name="connsiteX0-1851" fmla="*/ 9712 w 10267"/>
              <a:gd name="connsiteY0-1852" fmla="*/ 365 h 10183"/>
              <a:gd name="connsiteX1-1853" fmla="*/ 4988 w 10267"/>
              <a:gd name="connsiteY1-1854" fmla="*/ 223 h 10183"/>
              <a:gd name="connsiteX2-1855" fmla="*/ 457 w 10267"/>
              <a:gd name="connsiteY2-1856" fmla="*/ 490 h 10183"/>
              <a:gd name="connsiteX3-1857" fmla="*/ 15 w 10267"/>
              <a:gd name="connsiteY3-1858" fmla="*/ 4865 h 10183"/>
              <a:gd name="connsiteX4-1859" fmla="*/ 588 w 10267"/>
              <a:gd name="connsiteY4-1860" fmla="*/ 9929 h 10183"/>
              <a:gd name="connsiteX5-1861" fmla="*/ 5193 w 10267"/>
              <a:gd name="connsiteY5-1862" fmla="*/ 10012 h 10183"/>
              <a:gd name="connsiteX6-1863" fmla="*/ 9792 w 10267"/>
              <a:gd name="connsiteY6-1864" fmla="*/ 9792 h 10183"/>
              <a:gd name="connsiteX7-1865" fmla="*/ 10266 w 10267"/>
              <a:gd name="connsiteY7-1866" fmla="*/ 5175 h 10183"/>
              <a:gd name="connsiteX8-1867" fmla="*/ 9712 w 10267"/>
              <a:gd name="connsiteY8-1868" fmla="*/ 365 h 10183"/>
              <a:gd name="connsiteX0-1869" fmla="*/ 9712 w 10288"/>
              <a:gd name="connsiteY0-1870" fmla="*/ 365 h 10186"/>
              <a:gd name="connsiteX1-1871" fmla="*/ 4988 w 10288"/>
              <a:gd name="connsiteY1-1872" fmla="*/ 223 h 10186"/>
              <a:gd name="connsiteX2-1873" fmla="*/ 457 w 10288"/>
              <a:gd name="connsiteY2-1874" fmla="*/ 490 h 10186"/>
              <a:gd name="connsiteX3-1875" fmla="*/ 15 w 10288"/>
              <a:gd name="connsiteY3-1876" fmla="*/ 4865 h 10186"/>
              <a:gd name="connsiteX4-1877" fmla="*/ 588 w 10288"/>
              <a:gd name="connsiteY4-1878" fmla="*/ 9929 h 10186"/>
              <a:gd name="connsiteX5-1879" fmla="*/ 5193 w 10288"/>
              <a:gd name="connsiteY5-1880" fmla="*/ 10012 h 10186"/>
              <a:gd name="connsiteX6-1881" fmla="*/ 9935 w 10288"/>
              <a:gd name="connsiteY6-1882" fmla="*/ 9728 h 10186"/>
              <a:gd name="connsiteX7-1883" fmla="*/ 10266 w 10288"/>
              <a:gd name="connsiteY7-1884" fmla="*/ 5175 h 10186"/>
              <a:gd name="connsiteX8-1885" fmla="*/ 9712 w 10288"/>
              <a:gd name="connsiteY8-1886" fmla="*/ 365 h 10186"/>
              <a:gd name="connsiteX0-1887" fmla="*/ 9712 w 10288"/>
              <a:gd name="connsiteY0-1888" fmla="*/ 435 h 10256"/>
              <a:gd name="connsiteX1-1889" fmla="*/ 4988 w 10288"/>
              <a:gd name="connsiteY1-1890" fmla="*/ 100 h 10256"/>
              <a:gd name="connsiteX2-1891" fmla="*/ 457 w 10288"/>
              <a:gd name="connsiteY2-1892" fmla="*/ 560 h 10256"/>
              <a:gd name="connsiteX3-1893" fmla="*/ 15 w 10288"/>
              <a:gd name="connsiteY3-1894" fmla="*/ 4935 h 10256"/>
              <a:gd name="connsiteX4-1895" fmla="*/ 588 w 10288"/>
              <a:gd name="connsiteY4-1896" fmla="*/ 9999 h 10256"/>
              <a:gd name="connsiteX5-1897" fmla="*/ 5193 w 10288"/>
              <a:gd name="connsiteY5-1898" fmla="*/ 10082 h 10256"/>
              <a:gd name="connsiteX6-1899" fmla="*/ 9935 w 10288"/>
              <a:gd name="connsiteY6-1900" fmla="*/ 9798 h 10256"/>
              <a:gd name="connsiteX7-1901" fmla="*/ 10266 w 10288"/>
              <a:gd name="connsiteY7-1902" fmla="*/ 5245 h 10256"/>
              <a:gd name="connsiteX8-1903" fmla="*/ 9712 w 10288"/>
              <a:gd name="connsiteY8-1904" fmla="*/ 435 h 10256"/>
              <a:gd name="connsiteX0-1905" fmla="*/ 9749 w 10325"/>
              <a:gd name="connsiteY0-1906" fmla="*/ 435 h 10256"/>
              <a:gd name="connsiteX1-1907" fmla="*/ 5025 w 10325"/>
              <a:gd name="connsiteY1-1908" fmla="*/ 100 h 10256"/>
              <a:gd name="connsiteX2-1909" fmla="*/ 387 w 10325"/>
              <a:gd name="connsiteY2-1910" fmla="*/ 431 h 10256"/>
              <a:gd name="connsiteX3-1911" fmla="*/ 52 w 10325"/>
              <a:gd name="connsiteY3-1912" fmla="*/ 4935 h 10256"/>
              <a:gd name="connsiteX4-1913" fmla="*/ 625 w 10325"/>
              <a:gd name="connsiteY4-1914" fmla="*/ 9999 h 10256"/>
              <a:gd name="connsiteX5-1915" fmla="*/ 5230 w 10325"/>
              <a:gd name="connsiteY5-1916" fmla="*/ 10082 h 10256"/>
              <a:gd name="connsiteX6-1917" fmla="*/ 9972 w 10325"/>
              <a:gd name="connsiteY6-1918" fmla="*/ 9798 h 10256"/>
              <a:gd name="connsiteX7-1919" fmla="*/ 10303 w 10325"/>
              <a:gd name="connsiteY7-1920" fmla="*/ 5245 h 10256"/>
              <a:gd name="connsiteX8-1921" fmla="*/ 9749 w 10325"/>
              <a:gd name="connsiteY8-1922" fmla="*/ 435 h 10256"/>
              <a:gd name="connsiteX0-1923" fmla="*/ 9821 w 10325"/>
              <a:gd name="connsiteY0-1924" fmla="*/ 401 h 10308"/>
              <a:gd name="connsiteX1-1925" fmla="*/ 5025 w 10325"/>
              <a:gd name="connsiteY1-1926" fmla="*/ 152 h 10308"/>
              <a:gd name="connsiteX2-1927" fmla="*/ 387 w 10325"/>
              <a:gd name="connsiteY2-1928" fmla="*/ 483 h 10308"/>
              <a:gd name="connsiteX3-1929" fmla="*/ 52 w 10325"/>
              <a:gd name="connsiteY3-1930" fmla="*/ 4987 h 10308"/>
              <a:gd name="connsiteX4-1931" fmla="*/ 625 w 10325"/>
              <a:gd name="connsiteY4-1932" fmla="*/ 10051 h 10308"/>
              <a:gd name="connsiteX5-1933" fmla="*/ 5230 w 10325"/>
              <a:gd name="connsiteY5-1934" fmla="*/ 10134 h 10308"/>
              <a:gd name="connsiteX6-1935" fmla="*/ 9972 w 10325"/>
              <a:gd name="connsiteY6-1936" fmla="*/ 9850 h 10308"/>
              <a:gd name="connsiteX7-1937" fmla="*/ 10303 w 10325"/>
              <a:gd name="connsiteY7-1938" fmla="*/ 5297 h 10308"/>
              <a:gd name="connsiteX8-1939" fmla="*/ 9821 w 10325"/>
              <a:gd name="connsiteY8-1940" fmla="*/ 401 h 10308"/>
              <a:gd name="connsiteX0-1941" fmla="*/ 9821 w 10325"/>
              <a:gd name="connsiteY0-1942" fmla="*/ 444 h 10351"/>
              <a:gd name="connsiteX1-1943" fmla="*/ 5120 w 10325"/>
              <a:gd name="connsiteY1-1944" fmla="*/ 88 h 10351"/>
              <a:gd name="connsiteX2-1945" fmla="*/ 387 w 10325"/>
              <a:gd name="connsiteY2-1946" fmla="*/ 526 h 10351"/>
              <a:gd name="connsiteX3-1947" fmla="*/ 52 w 10325"/>
              <a:gd name="connsiteY3-1948" fmla="*/ 5030 h 10351"/>
              <a:gd name="connsiteX4-1949" fmla="*/ 625 w 10325"/>
              <a:gd name="connsiteY4-1950" fmla="*/ 10094 h 10351"/>
              <a:gd name="connsiteX5-1951" fmla="*/ 5230 w 10325"/>
              <a:gd name="connsiteY5-1952" fmla="*/ 10177 h 10351"/>
              <a:gd name="connsiteX6-1953" fmla="*/ 9972 w 10325"/>
              <a:gd name="connsiteY6-1954" fmla="*/ 9893 h 10351"/>
              <a:gd name="connsiteX7-1955" fmla="*/ 10303 w 10325"/>
              <a:gd name="connsiteY7-1956" fmla="*/ 5340 h 10351"/>
              <a:gd name="connsiteX8-1957" fmla="*/ 9821 w 10325"/>
              <a:gd name="connsiteY8-1958" fmla="*/ 444 h 10351"/>
              <a:gd name="connsiteX0-1959" fmla="*/ 9939 w 10443"/>
              <a:gd name="connsiteY0-1960" fmla="*/ 444 h 10504"/>
              <a:gd name="connsiteX1-1961" fmla="*/ 5238 w 10443"/>
              <a:gd name="connsiteY1-1962" fmla="*/ 88 h 10504"/>
              <a:gd name="connsiteX2-1963" fmla="*/ 505 w 10443"/>
              <a:gd name="connsiteY2-1964" fmla="*/ 526 h 10504"/>
              <a:gd name="connsiteX3-1965" fmla="*/ 15 w 10443"/>
              <a:gd name="connsiteY3-1966" fmla="*/ 5051 h 10504"/>
              <a:gd name="connsiteX4-1967" fmla="*/ 743 w 10443"/>
              <a:gd name="connsiteY4-1968" fmla="*/ 10094 h 10504"/>
              <a:gd name="connsiteX5-1969" fmla="*/ 5348 w 10443"/>
              <a:gd name="connsiteY5-1970" fmla="*/ 10177 h 10504"/>
              <a:gd name="connsiteX6-1971" fmla="*/ 10090 w 10443"/>
              <a:gd name="connsiteY6-1972" fmla="*/ 9893 h 10504"/>
              <a:gd name="connsiteX7-1973" fmla="*/ 10421 w 10443"/>
              <a:gd name="connsiteY7-1974" fmla="*/ 5340 h 10504"/>
              <a:gd name="connsiteX8-1975" fmla="*/ 9939 w 10443"/>
              <a:gd name="connsiteY8-1976" fmla="*/ 444 h 10504"/>
              <a:gd name="connsiteX0-1977" fmla="*/ 9989 w 10493"/>
              <a:gd name="connsiteY0-1978" fmla="*/ 444 h 10473"/>
              <a:gd name="connsiteX1-1979" fmla="*/ 5288 w 10493"/>
              <a:gd name="connsiteY1-1980" fmla="*/ 88 h 10473"/>
              <a:gd name="connsiteX2-1981" fmla="*/ 555 w 10493"/>
              <a:gd name="connsiteY2-1982" fmla="*/ 526 h 10473"/>
              <a:gd name="connsiteX3-1983" fmla="*/ 65 w 10493"/>
              <a:gd name="connsiteY3-1984" fmla="*/ 5051 h 10473"/>
              <a:gd name="connsiteX4-1985" fmla="*/ 602 w 10493"/>
              <a:gd name="connsiteY4-1986" fmla="*/ 10051 h 10473"/>
              <a:gd name="connsiteX5-1987" fmla="*/ 5398 w 10493"/>
              <a:gd name="connsiteY5-1988" fmla="*/ 10177 h 10473"/>
              <a:gd name="connsiteX6-1989" fmla="*/ 10140 w 10493"/>
              <a:gd name="connsiteY6-1990" fmla="*/ 9893 h 10473"/>
              <a:gd name="connsiteX7-1991" fmla="*/ 10471 w 10493"/>
              <a:gd name="connsiteY7-1992" fmla="*/ 5340 h 10473"/>
              <a:gd name="connsiteX8-1993" fmla="*/ 9989 w 10493"/>
              <a:gd name="connsiteY8-1994" fmla="*/ 444 h 10473"/>
              <a:gd name="connsiteX0-1995" fmla="*/ 9928 w 10432"/>
              <a:gd name="connsiteY0-1996" fmla="*/ 444 h 10484"/>
              <a:gd name="connsiteX1-1997" fmla="*/ 5227 w 10432"/>
              <a:gd name="connsiteY1-1998" fmla="*/ 88 h 10484"/>
              <a:gd name="connsiteX2-1999" fmla="*/ 494 w 10432"/>
              <a:gd name="connsiteY2-2000" fmla="*/ 526 h 10484"/>
              <a:gd name="connsiteX3-2001" fmla="*/ 4 w 10432"/>
              <a:gd name="connsiteY3-2002" fmla="*/ 5051 h 10484"/>
              <a:gd name="connsiteX4-2003" fmla="*/ 541 w 10432"/>
              <a:gd name="connsiteY4-2004" fmla="*/ 10051 h 10484"/>
              <a:gd name="connsiteX5-2005" fmla="*/ 5337 w 10432"/>
              <a:gd name="connsiteY5-2006" fmla="*/ 10177 h 10484"/>
              <a:gd name="connsiteX6-2007" fmla="*/ 10079 w 10432"/>
              <a:gd name="connsiteY6-2008" fmla="*/ 9893 h 10484"/>
              <a:gd name="connsiteX7-2009" fmla="*/ 10410 w 10432"/>
              <a:gd name="connsiteY7-2010" fmla="*/ 5340 h 10484"/>
              <a:gd name="connsiteX8-2011" fmla="*/ 9928 w 10432"/>
              <a:gd name="connsiteY8-2012" fmla="*/ 444 h 10484"/>
              <a:gd name="connsiteX0-2013" fmla="*/ 9988 w 10492"/>
              <a:gd name="connsiteY0-2014" fmla="*/ 444 h 10557"/>
              <a:gd name="connsiteX1-2015" fmla="*/ 5287 w 10492"/>
              <a:gd name="connsiteY1-2016" fmla="*/ 88 h 10557"/>
              <a:gd name="connsiteX2-2017" fmla="*/ 554 w 10492"/>
              <a:gd name="connsiteY2-2018" fmla="*/ 526 h 10557"/>
              <a:gd name="connsiteX3-2019" fmla="*/ 64 w 10492"/>
              <a:gd name="connsiteY3-2020" fmla="*/ 5051 h 10557"/>
              <a:gd name="connsiteX4-2021" fmla="*/ 601 w 10492"/>
              <a:gd name="connsiteY4-2022" fmla="*/ 10051 h 10557"/>
              <a:gd name="connsiteX5-2023" fmla="*/ 5385 w 10492"/>
              <a:gd name="connsiteY5-2024" fmla="*/ 10370 h 10557"/>
              <a:gd name="connsiteX6-2025" fmla="*/ 10139 w 10492"/>
              <a:gd name="connsiteY6-2026" fmla="*/ 9893 h 10557"/>
              <a:gd name="connsiteX7-2027" fmla="*/ 10470 w 10492"/>
              <a:gd name="connsiteY7-2028" fmla="*/ 5340 h 10557"/>
              <a:gd name="connsiteX8-2029" fmla="*/ 9988 w 10492"/>
              <a:gd name="connsiteY8-2030" fmla="*/ 444 h 10557"/>
              <a:gd name="connsiteX0-2031" fmla="*/ 9928 w 10432"/>
              <a:gd name="connsiteY0-2032" fmla="*/ 444 h 10515"/>
              <a:gd name="connsiteX1-2033" fmla="*/ 5227 w 10432"/>
              <a:gd name="connsiteY1-2034" fmla="*/ 88 h 10515"/>
              <a:gd name="connsiteX2-2035" fmla="*/ 494 w 10432"/>
              <a:gd name="connsiteY2-2036" fmla="*/ 526 h 10515"/>
              <a:gd name="connsiteX3-2037" fmla="*/ 4 w 10432"/>
              <a:gd name="connsiteY3-2038" fmla="*/ 5051 h 10515"/>
              <a:gd name="connsiteX4-2039" fmla="*/ 541 w 10432"/>
              <a:gd name="connsiteY4-2040" fmla="*/ 10051 h 10515"/>
              <a:gd name="connsiteX5-2041" fmla="*/ 5325 w 10432"/>
              <a:gd name="connsiteY5-2042" fmla="*/ 10370 h 10515"/>
              <a:gd name="connsiteX6-2043" fmla="*/ 10079 w 10432"/>
              <a:gd name="connsiteY6-2044" fmla="*/ 9893 h 10515"/>
              <a:gd name="connsiteX7-2045" fmla="*/ 10410 w 10432"/>
              <a:gd name="connsiteY7-2046" fmla="*/ 5340 h 10515"/>
              <a:gd name="connsiteX8-2047" fmla="*/ 9928 w 10432"/>
              <a:gd name="connsiteY8-2048" fmla="*/ 444 h 10515"/>
              <a:gd name="connsiteX0-2049" fmla="*/ 9934 w 10438"/>
              <a:gd name="connsiteY0-2050" fmla="*/ 444 h 10584"/>
              <a:gd name="connsiteX1-2051" fmla="*/ 5233 w 10438"/>
              <a:gd name="connsiteY1-2052" fmla="*/ 88 h 10584"/>
              <a:gd name="connsiteX2-2053" fmla="*/ 500 w 10438"/>
              <a:gd name="connsiteY2-2054" fmla="*/ 526 h 10584"/>
              <a:gd name="connsiteX3-2055" fmla="*/ 10 w 10438"/>
              <a:gd name="connsiteY3-2056" fmla="*/ 5051 h 10584"/>
              <a:gd name="connsiteX4-2057" fmla="*/ 666 w 10438"/>
              <a:gd name="connsiteY4-2058" fmla="*/ 10158 h 10584"/>
              <a:gd name="connsiteX5-2059" fmla="*/ 5331 w 10438"/>
              <a:gd name="connsiteY5-2060" fmla="*/ 10370 h 10584"/>
              <a:gd name="connsiteX6-2061" fmla="*/ 10085 w 10438"/>
              <a:gd name="connsiteY6-2062" fmla="*/ 9893 h 10584"/>
              <a:gd name="connsiteX7-2063" fmla="*/ 10416 w 10438"/>
              <a:gd name="connsiteY7-2064" fmla="*/ 5340 h 10584"/>
              <a:gd name="connsiteX8-2065" fmla="*/ 9934 w 10438"/>
              <a:gd name="connsiteY8-2066" fmla="*/ 444 h 10584"/>
              <a:gd name="connsiteX0-2067" fmla="*/ 9934 w 10438"/>
              <a:gd name="connsiteY0-2068" fmla="*/ 444 h 10605"/>
              <a:gd name="connsiteX1-2069" fmla="*/ 5233 w 10438"/>
              <a:gd name="connsiteY1-2070" fmla="*/ 88 h 10605"/>
              <a:gd name="connsiteX2-2071" fmla="*/ 500 w 10438"/>
              <a:gd name="connsiteY2-2072" fmla="*/ 526 h 10605"/>
              <a:gd name="connsiteX3-2073" fmla="*/ 10 w 10438"/>
              <a:gd name="connsiteY3-2074" fmla="*/ 5051 h 10605"/>
              <a:gd name="connsiteX4-2075" fmla="*/ 666 w 10438"/>
              <a:gd name="connsiteY4-2076" fmla="*/ 10158 h 10605"/>
              <a:gd name="connsiteX5-2077" fmla="*/ 5331 w 10438"/>
              <a:gd name="connsiteY5-2078" fmla="*/ 10370 h 10605"/>
              <a:gd name="connsiteX6-2079" fmla="*/ 10085 w 10438"/>
              <a:gd name="connsiteY6-2080" fmla="*/ 9893 h 10605"/>
              <a:gd name="connsiteX7-2081" fmla="*/ 10416 w 10438"/>
              <a:gd name="connsiteY7-2082" fmla="*/ 5340 h 10605"/>
              <a:gd name="connsiteX8-2083" fmla="*/ 9934 w 10438"/>
              <a:gd name="connsiteY8-2084" fmla="*/ 444 h 10605"/>
              <a:gd name="connsiteX0-2085" fmla="*/ 9934 w 10438"/>
              <a:gd name="connsiteY0-2086" fmla="*/ 444 h 10497"/>
              <a:gd name="connsiteX1-2087" fmla="*/ 5233 w 10438"/>
              <a:gd name="connsiteY1-2088" fmla="*/ 88 h 10497"/>
              <a:gd name="connsiteX2-2089" fmla="*/ 500 w 10438"/>
              <a:gd name="connsiteY2-2090" fmla="*/ 526 h 10497"/>
              <a:gd name="connsiteX3-2091" fmla="*/ 10 w 10438"/>
              <a:gd name="connsiteY3-2092" fmla="*/ 5051 h 10497"/>
              <a:gd name="connsiteX4-2093" fmla="*/ 666 w 10438"/>
              <a:gd name="connsiteY4-2094" fmla="*/ 10158 h 10497"/>
              <a:gd name="connsiteX5-2095" fmla="*/ 5331 w 10438"/>
              <a:gd name="connsiteY5-2096" fmla="*/ 10370 h 10497"/>
              <a:gd name="connsiteX6-2097" fmla="*/ 10085 w 10438"/>
              <a:gd name="connsiteY6-2098" fmla="*/ 9893 h 10497"/>
              <a:gd name="connsiteX7-2099" fmla="*/ 10416 w 10438"/>
              <a:gd name="connsiteY7-2100" fmla="*/ 5340 h 10497"/>
              <a:gd name="connsiteX8-2101" fmla="*/ 9934 w 10438"/>
              <a:gd name="connsiteY8-2102" fmla="*/ 444 h 10497"/>
              <a:gd name="connsiteX0-2103" fmla="*/ 9934 w 10455"/>
              <a:gd name="connsiteY0-2104" fmla="*/ 444 h 10491"/>
              <a:gd name="connsiteX1-2105" fmla="*/ 5233 w 10455"/>
              <a:gd name="connsiteY1-2106" fmla="*/ 88 h 10491"/>
              <a:gd name="connsiteX2-2107" fmla="*/ 500 w 10455"/>
              <a:gd name="connsiteY2-2108" fmla="*/ 526 h 10491"/>
              <a:gd name="connsiteX3-2109" fmla="*/ 10 w 10455"/>
              <a:gd name="connsiteY3-2110" fmla="*/ 5051 h 10491"/>
              <a:gd name="connsiteX4-2111" fmla="*/ 666 w 10455"/>
              <a:gd name="connsiteY4-2112" fmla="*/ 10158 h 10491"/>
              <a:gd name="connsiteX5-2113" fmla="*/ 5331 w 10455"/>
              <a:gd name="connsiteY5-2114" fmla="*/ 10370 h 10491"/>
              <a:gd name="connsiteX6-2115" fmla="*/ 10133 w 10455"/>
              <a:gd name="connsiteY6-2116" fmla="*/ 10000 h 10491"/>
              <a:gd name="connsiteX7-2117" fmla="*/ 10416 w 10455"/>
              <a:gd name="connsiteY7-2118" fmla="*/ 5340 h 10491"/>
              <a:gd name="connsiteX8-2119" fmla="*/ 9934 w 10455"/>
              <a:gd name="connsiteY8-2120" fmla="*/ 444 h 10491"/>
              <a:gd name="connsiteX0-2121" fmla="*/ 9994 w 10455"/>
              <a:gd name="connsiteY0-2122" fmla="*/ 435 h 10503"/>
              <a:gd name="connsiteX1-2123" fmla="*/ 5233 w 10455"/>
              <a:gd name="connsiteY1-2124" fmla="*/ 100 h 10503"/>
              <a:gd name="connsiteX2-2125" fmla="*/ 500 w 10455"/>
              <a:gd name="connsiteY2-2126" fmla="*/ 538 h 10503"/>
              <a:gd name="connsiteX3-2127" fmla="*/ 10 w 10455"/>
              <a:gd name="connsiteY3-2128" fmla="*/ 5063 h 10503"/>
              <a:gd name="connsiteX4-2129" fmla="*/ 666 w 10455"/>
              <a:gd name="connsiteY4-2130" fmla="*/ 10170 h 10503"/>
              <a:gd name="connsiteX5-2131" fmla="*/ 5331 w 10455"/>
              <a:gd name="connsiteY5-2132" fmla="*/ 10382 h 10503"/>
              <a:gd name="connsiteX6-2133" fmla="*/ 10133 w 10455"/>
              <a:gd name="connsiteY6-2134" fmla="*/ 10012 h 10503"/>
              <a:gd name="connsiteX7-2135" fmla="*/ 10416 w 10455"/>
              <a:gd name="connsiteY7-2136" fmla="*/ 5352 h 10503"/>
              <a:gd name="connsiteX8-2137" fmla="*/ 9994 w 10455"/>
              <a:gd name="connsiteY8-2138" fmla="*/ 435 h 10503"/>
              <a:gd name="connsiteX0-2139" fmla="*/ 9994 w 10541"/>
              <a:gd name="connsiteY0-2140" fmla="*/ 435 h 10503"/>
              <a:gd name="connsiteX1-2141" fmla="*/ 5233 w 10541"/>
              <a:gd name="connsiteY1-2142" fmla="*/ 100 h 10503"/>
              <a:gd name="connsiteX2-2143" fmla="*/ 500 w 10541"/>
              <a:gd name="connsiteY2-2144" fmla="*/ 538 h 10503"/>
              <a:gd name="connsiteX3-2145" fmla="*/ 10 w 10541"/>
              <a:gd name="connsiteY3-2146" fmla="*/ 5063 h 10503"/>
              <a:gd name="connsiteX4-2147" fmla="*/ 666 w 10541"/>
              <a:gd name="connsiteY4-2148" fmla="*/ 10170 h 10503"/>
              <a:gd name="connsiteX5-2149" fmla="*/ 5331 w 10541"/>
              <a:gd name="connsiteY5-2150" fmla="*/ 10382 h 10503"/>
              <a:gd name="connsiteX6-2151" fmla="*/ 10133 w 10541"/>
              <a:gd name="connsiteY6-2152" fmla="*/ 10012 h 10503"/>
              <a:gd name="connsiteX7-2153" fmla="*/ 10535 w 10541"/>
              <a:gd name="connsiteY7-2154" fmla="*/ 5331 h 10503"/>
              <a:gd name="connsiteX8-2155" fmla="*/ 9994 w 10541"/>
              <a:gd name="connsiteY8-2156" fmla="*/ 435 h 10503"/>
              <a:gd name="connsiteX0-2157" fmla="*/ 9994 w 10550"/>
              <a:gd name="connsiteY0-2158" fmla="*/ 435 h 10500"/>
              <a:gd name="connsiteX1-2159" fmla="*/ 5233 w 10550"/>
              <a:gd name="connsiteY1-2160" fmla="*/ 100 h 10500"/>
              <a:gd name="connsiteX2-2161" fmla="*/ 500 w 10550"/>
              <a:gd name="connsiteY2-2162" fmla="*/ 538 h 10500"/>
              <a:gd name="connsiteX3-2163" fmla="*/ 10 w 10550"/>
              <a:gd name="connsiteY3-2164" fmla="*/ 5063 h 10500"/>
              <a:gd name="connsiteX4-2165" fmla="*/ 666 w 10550"/>
              <a:gd name="connsiteY4-2166" fmla="*/ 10170 h 10500"/>
              <a:gd name="connsiteX5-2167" fmla="*/ 5331 w 10550"/>
              <a:gd name="connsiteY5-2168" fmla="*/ 10382 h 10500"/>
              <a:gd name="connsiteX6-2169" fmla="*/ 10181 w 10550"/>
              <a:gd name="connsiteY6-2170" fmla="*/ 10055 h 10500"/>
              <a:gd name="connsiteX7-2171" fmla="*/ 10535 w 10550"/>
              <a:gd name="connsiteY7-2172" fmla="*/ 5331 h 10500"/>
              <a:gd name="connsiteX8-2173" fmla="*/ 9994 w 10550"/>
              <a:gd name="connsiteY8-2174" fmla="*/ 435 h 10500"/>
              <a:gd name="connsiteX0-2175" fmla="*/ 9994 w 10550"/>
              <a:gd name="connsiteY0-2176" fmla="*/ 435 h 10528"/>
              <a:gd name="connsiteX1-2177" fmla="*/ 5233 w 10550"/>
              <a:gd name="connsiteY1-2178" fmla="*/ 100 h 10528"/>
              <a:gd name="connsiteX2-2179" fmla="*/ 500 w 10550"/>
              <a:gd name="connsiteY2-2180" fmla="*/ 538 h 10528"/>
              <a:gd name="connsiteX3-2181" fmla="*/ 10 w 10550"/>
              <a:gd name="connsiteY3-2182" fmla="*/ 5063 h 10528"/>
              <a:gd name="connsiteX4-2183" fmla="*/ 666 w 10550"/>
              <a:gd name="connsiteY4-2184" fmla="*/ 10213 h 10528"/>
              <a:gd name="connsiteX5-2185" fmla="*/ 5331 w 10550"/>
              <a:gd name="connsiteY5-2186" fmla="*/ 10382 h 10528"/>
              <a:gd name="connsiteX6-2187" fmla="*/ 10181 w 10550"/>
              <a:gd name="connsiteY6-2188" fmla="*/ 10055 h 10528"/>
              <a:gd name="connsiteX7-2189" fmla="*/ 10535 w 10550"/>
              <a:gd name="connsiteY7-2190" fmla="*/ 5331 h 10528"/>
              <a:gd name="connsiteX8-2191" fmla="*/ 9994 w 10550"/>
              <a:gd name="connsiteY8-2192" fmla="*/ 435 h 10528"/>
              <a:gd name="connsiteX0-2193" fmla="*/ 9991 w 10547"/>
              <a:gd name="connsiteY0-2194" fmla="*/ 435 h 10528"/>
              <a:gd name="connsiteX1-2195" fmla="*/ 5230 w 10547"/>
              <a:gd name="connsiteY1-2196" fmla="*/ 100 h 10528"/>
              <a:gd name="connsiteX2-2197" fmla="*/ 497 w 10547"/>
              <a:gd name="connsiteY2-2198" fmla="*/ 538 h 10528"/>
              <a:gd name="connsiteX3-2199" fmla="*/ 7 w 10547"/>
              <a:gd name="connsiteY3-2200" fmla="*/ 5063 h 10528"/>
              <a:gd name="connsiteX4-2201" fmla="*/ 663 w 10547"/>
              <a:gd name="connsiteY4-2202" fmla="*/ 10213 h 10528"/>
              <a:gd name="connsiteX5-2203" fmla="*/ 5328 w 10547"/>
              <a:gd name="connsiteY5-2204" fmla="*/ 10382 h 10528"/>
              <a:gd name="connsiteX6-2205" fmla="*/ 10178 w 10547"/>
              <a:gd name="connsiteY6-2206" fmla="*/ 10055 h 10528"/>
              <a:gd name="connsiteX7-2207" fmla="*/ 10532 w 10547"/>
              <a:gd name="connsiteY7-2208" fmla="*/ 5331 h 10528"/>
              <a:gd name="connsiteX8-2209" fmla="*/ 9991 w 10547"/>
              <a:gd name="connsiteY8-2210" fmla="*/ 435 h 10528"/>
              <a:gd name="connsiteX0-2211" fmla="*/ 9999 w 10555"/>
              <a:gd name="connsiteY0-2212" fmla="*/ 435 h 10528"/>
              <a:gd name="connsiteX1-2213" fmla="*/ 5238 w 10555"/>
              <a:gd name="connsiteY1-2214" fmla="*/ 100 h 10528"/>
              <a:gd name="connsiteX2-2215" fmla="*/ 481 w 10555"/>
              <a:gd name="connsiteY2-2216" fmla="*/ 559 h 10528"/>
              <a:gd name="connsiteX3-2217" fmla="*/ 15 w 10555"/>
              <a:gd name="connsiteY3-2218" fmla="*/ 5063 h 10528"/>
              <a:gd name="connsiteX4-2219" fmla="*/ 671 w 10555"/>
              <a:gd name="connsiteY4-2220" fmla="*/ 10213 h 10528"/>
              <a:gd name="connsiteX5-2221" fmla="*/ 5336 w 10555"/>
              <a:gd name="connsiteY5-2222" fmla="*/ 10382 h 10528"/>
              <a:gd name="connsiteX6-2223" fmla="*/ 10186 w 10555"/>
              <a:gd name="connsiteY6-2224" fmla="*/ 10055 h 10528"/>
              <a:gd name="connsiteX7-2225" fmla="*/ 10540 w 10555"/>
              <a:gd name="connsiteY7-2226" fmla="*/ 5331 h 10528"/>
              <a:gd name="connsiteX8-2227" fmla="*/ 9999 w 10555"/>
              <a:gd name="connsiteY8-2228" fmla="*/ 435 h 10528"/>
              <a:gd name="connsiteX0-2229" fmla="*/ 9999 w 10555"/>
              <a:gd name="connsiteY0-2230" fmla="*/ 457 h 10550"/>
              <a:gd name="connsiteX1-2231" fmla="*/ 5238 w 10555"/>
              <a:gd name="connsiteY1-2232" fmla="*/ 122 h 10550"/>
              <a:gd name="connsiteX2-2233" fmla="*/ 481 w 10555"/>
              <a:gd name="connsiteY2-2234" fmla="*/ 581 h 10550"/>
              <a:gd name="connsiteX3-2235" fmla="*/ 15 w 10555"/>
              <a:gd name="connsiteY3-2236" fmla="*/ 5085 h 10550"/>
              <a:gd name="connsiteX4-2237" fmla="*/ 671 w 10555"/>
              <a:gd name="connsiteY4-2238" fmla="*/ 10235 h 10550"/>
              <a:gd name="connsiteX5-2239" fmla="*/ 5336 w 10555"/>
              <a:gd name="connsiteY5-2240" fmla="*/ 10404 h 10550"/>
              <a:gd name="connsiteX6-2241" fmla="*/ 10186 w 10555"/>
              <a:gd name="connsiteY6-2242" fmla="*/ 10077 h 10550"/>
              <a:gd name="connsiteX7-2243" fmla="*/ 10540 w 10555"/>
              <a:gd name="connsiteY7-2244" fmla="*/ 5353 h 10550"/>
              <a:gd name="connsiteX8-2245" fmla="*/ 9999 w 10555"/>
              <a:gd name="connsiteY8-2246" fmla="*/ 457 h 10550"/>
              <a:gd name="connsiteX0-2247" fmla="*/ 9987 w 10555"/>
              <a:gd name="connsiteY0-2248" fmla="*/ 409 h 10566"/>
              <a:gd name="connsiteX1-2249" fmla="*/ 5238 w 10555"/>
              <a:gd name="connsiteY1-2250" fmla="*/ 138 h 10566"/>
              <a:gd name="connsiteX2-2251" fmla="*/ 481 w 10555"/>
              <a:gd name="connsiteY2-2252" fmla="*/ 597 h 10566"/>
              <a:gd name="connsiteX3-2253" fmla="*/ 15 w 10555"/>
              <a:gd name="connsiteY3-2254" fmla="*/ 5101 h 10566"/>
              <a:gd name="connsiteX4-2255" fmla="*/ 671 w 10555"/>
              <a:gd name="connsiteY4-2256" fmla="*/ 10251 h 10566"/>
              <a:gd name="connsiteX5-2257" fmla="*/ 5336 w 10555"/>
              <a:gd name="connsiteY5-2258" fmla="*/ 10420 h 10566"/>
              <a:gd name="connsiteX6-2259" fmla="*/ 10186 w 10555"/>
              <a:gd name="connsiteY6-2260" fmla="*/ 10093 h 10566"/>
              <a:gd name="connsiteX7-2261" fmla="*/ 10540 w 10555"/>
              <a:gd name="connsiteY7-2262" fmla="*/ 5369 h 10566"/>
              <a:gd name="connsiteX8-2263" fmla="*/ 9987 w 10555"/>
              <a:gd name="connsiteY8-2264" fmla="*/ 409 h 10566"/>
              <a:gd name="connsiteX0-2265" fmla="*/ 9987 w 10555"/>
              <a:gd name="connsiteY0-2266" fmla="*/ 409 h 10566"/>
              <a:gd name="connsiteX1-2267" fmla="*/ 5238 w 10555"/>
              <a:gd name="connsiteY1-2268" fmla="*/ 138 h 10566"/>
              <a:gd name="connsiteX2-2269" fmla="*/ 481 w 10555"/>
              <a:gd name="connsiteY2-2270" fmla="*/ 597 h 10566"/>
              <a:gd name="connsiteX3-2271" fmla="*/ 15 w 10555"/>
              <a:gd name="connsiteY3-2272" fmla="*/ 5101 h 10566"/>
              <a:gd name="connsiteX4-2273" fmla="*/ 671 w 10555"/>
              <a:gd name="connsiteY4-2274" fmla="*/ 10251 h 10566"/>
              <a:gd name="connsiteX5-2275" fmla="*/ 5336 w 10555"/>
              <a:gd name="connsiteY5-2276" fmla="*/ 10420 h 10566"/>
              <a:gd name="connsiteX6-2277" fmla="*/ 10186 w 10555"/>
              <a:gd name="connsiteY6-2278" fmla="*/ 10093 h 10566"/>
              <a:gd name="connsiteX7-2279" fmla="*/ 10540 w 10555"/>
              <a:gd name="connsiteY7-2280" fmla="*/ 5369 h 10566"/>
              <a:gd name="connsiteX8-2281" fmla="*/ 9987 w 10555"/>
              <a:gd name="connsiteY8-2282" fmla="*/ 409 h 10566"/>
              <a:gd name="connsiteX0-2283" fmla="*/ 9987 w 10555"/>
              <a:gd name="connsiteY0-2284" fmla="*/ 409 h 10566"/>
              <a:gd name="connsiteX1-2285" fmla="*/ 5238 w 10555"/>
              <a:gd name="connsiteY1-2286" fmla="*/ 138 h 10566"/>
              <a:gd name="connsiteX2-2287" fmla="*/ 481 w 10555"/>
              <a:gd name="connsiteY2-2288" fmla="*/ 597 h 10566"/>
              <a:gd name="connsiteX3-2289" fmla="*/ 15 w 10555"/>
              <a:gd name="connsiteY3-2290" fmla="*/ 5101 h 10566"/>
              <a:gd name="connsiteX4-2291" fmla="*/ 671 w 10555"/>
              <a:gd name="connsiteY4-2292" fmla="*/ 10251 h 10566"/>
              <a:gd name="connsiteX5-2293" fmla="*/ 5336 w 10555"/>
              <a:gd name="connsiteY5-2294" fmla="*/ 10420 h 10566"/>
              <a:gd name="connsiteX6-2295" fmla="*/ 10186 w 10555"/>
              <a:gd name="connsiteY6-2296" fmla="*/ 10093 h 10566"/>
              <a:gd name="connsiteX7-2297" fmla="*/ 10540 w 10555"/>
              <a:gd name="connsiteY7-2298" fmla="*/ 5369 h 10566"/>
              <a:gd name="connsiteX8-2299" fmla="*/ 9987 w 10555"/>
              <a:gd name="connsiteY8-2300" fmla="*/ 409 h 10566"/>
              <a:gd name="connsiteX0-2301" fmla="*/ 9987 w 10547"/>
              <a:gd name="connsiteY0-2302" fmla="*/ 409 h 10564"/>
              <a:gd name="connsiteX1-2303" fmla="*/ 5238 w 10547"/>
              <a:gd name="connsiteY1-2304" fmla="*/ 138 h 10564"/>
              <a:gd name="connsiteX2-2305" fmla="*/ 481 w 10547"/>
              <a:gd name="connsiteY2-2306" fmla="*/ 597 h 10564"/>
              <a:gd name="connsiteX3-2307" fmla="*/ 15 w 10547"/>
              <a:gd name="connsiteY3-2308" fmla="*/ 5101 h 10564"/>
              <a:gd name="connsiteX4-2309" fmla="*/ 671 w 10547"/>
              <a:gd name="connsiteY4-2310" fmla="*/ 10251 h 10564"/>
              <a:gd name="connsiteX5-2311" fmla="*/ 5336 w 10547"/>
              <a:gd name="connsiteY5-2312" fmla="*/ 10420 h 10564"/>
              <a:gd name="connsiteX6-2313" fmla="*/ 10150 w 10547"/>
              <a:gd name="connsiteY6-2314" fmla="*/ 10136 h 10564"/>
              <a:gd name="connsiteX7-2315" fmla="*/ 10540 w 10547"/>
              <a:gd name="connsiteY7-2316" fmla="*/ 5369 h 10564"/>
              <a:gd name="connsiteX8-2317" fmla="*/ 9987 w 10547"/>
              <a:gd name="connsiteY8-2318" fmla="*/ 409 h 10564"/>
              <a:gd name="connsiteX0-2319" fmla="*/ 9987 w 10547"/>
              <a:gd name="connsiteY0-2320" fmla="*/ 454 h 10609"/>
              <a:gd name="connsiteX1-2321" fmla="*/ 5238 w 10547"/>
              <a:gd name="connsiteY1-2322" fmla="*/ 76 h 10609"/>
              <a:gd name="connsiteX2-2323" fmla="*/ 481 w 10547"/>
              <a:gd name="connsiteY2-2324" fmla="*/ 642 h 10609"/>
              <a:gd name="connsiteX3-2325" fmla="*/ 15 w 10547"/>
              <a:gd name="connsiteY3-2326" fmla="*/ 5146 h 10609"/>
              <a:gd name="connsiteX4-2327" fmla="*/ 671 w 10547"/>
              <a:gd name="connsiteY4-2328" fmla="*/ 10296 h 10609"/>
              <a:gd name="connsiteX5-2329" fmla="*/ 5336 w 10547"/>
              <a:gd name="connsiteY5-2330" fmla="*/ 10465 h 10609"/>
              <a:gd name="connsiteX6-2331" fmla="*/ 10150 w 10547"/>
              <a:gd name="connsiteY6-2332" fmla="*/ 10181 h 10609"/>
              <a:gd name="connsiteX7-2333" fmla="*/ 10540 w 10547"/>
              <a:gd name="connsiteY7-2334" fmla="*/ 5414 h 10609"/>
              <a:gd name="connsiteX8-2335" fmla="*/ 9987 w 10547"/>
              <a:gd name="connsiteY8-2336" fmla="*/ 454 h 10609"/>
              <a:gd name="connsiteX0-2337" fmla="*/ 9981 w 10541"/>
              <a:gd name="connsiteY0-2338" fmla="*/ 454 h 10623"/>
              <a:gd name="connsiteX1-2339" fmla="*/ 5232 w 10541"/>
              <a:gd name="connsiteY1-2340" fmla="*/ 76 h 10623"/>
              <a:gd name="connsiteX2-2341" fmla="*/ 475 w 10541"/>
              <a:gd name="connsiteY2-2342" fmla="*/ 642 h 10623"/>
              <a:gd name="connsiteX3-2343" fmla="*/ 9 w 10541"/>
              <a:gd name="connsiteY3-2344" fmla="*/ 5146 h 10623"/>
              <a:gd name="connsiteX4-2345" fmla="*/ 570 w 10541"/>
              <a:gd name="connsiteY4-2346" fmla="*/ 10317 h 10623"/>
              <a:gd name="connsiteX5-2347" fmla="*/ 5330 w 10541"/>
              <a:gd name="connsiteY5-2348" fmla="*/ 10465 h 10623"/>
              <a:gd name="connsiteX6-2349" fmla="*/ 10144 w 10541"/>
              <a:gd name="connsiteY6-2350" fmla="*/ 10181 h 10623"/>
              <a:gd name="connsiteX7-2351" fmla="*/ 10534 w 10541"/>
              <a:gd name="connsiteY7-2352" fmla="*/ 5414 h 10623"/>
              <a:gd name="connsiteX8-2353" fmla="*/ 9981 w 10541"/>
              <a:gd name="connsiteY8-2354" fmla="*/ 454 h 10623"/>
            </a:gdLst>
            <a:ahLst/>
            <a:cxnLst>
              <a:cxn ang="0">
                <a:pos x="connsiteX0-2337" y="connsiteY0-2338"/>
              </a:cxn>
              <a:cxn ang="0">
                <a:pos x="connsiteX1-2339" y="connsiteY1-2340"/>
              </a:cxn>
              <a:cxn ang="0">
                <a:pos x="connsiteX2-2341" y="connsiteY2-2342"/>
              </a:cxn>
              <a:cxn ang="0">
                <a:pos x="connsiteX3-2343" y="connsiteY3-2344"/>
              </a:cxn>
              <a:cxn ang="0">
                <a:pos x="connsiteX4-2345" y="connsiteY4-2346"/>
              </a:cxn>
              <a:cxn ang="0">
                <a:pos x="connsiteX5-2347" y="connsiteY5-2348"/>
              </a:cxn>
              <a:cxn ang="0">
                <a:pos x="connsiteX6-2349" y="connsiteY6-2350"/>
              </a:cxn>
              <a:cxn ang="0">
                <a:pos x="connsiteX7-2351" y="connsiteY7-2352"/>
              </a:cxn>
              <a:cxn ang="0">
                <a:pos x="connsiteX8-2353" y="connsiteY8-2354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Picture Placeholder 56"/>
          <p:cNvSpPr>
            <a:spLocks noGrp="1"/>
          </p:cNvSpPr>
          <p:nvPr>
            <p:ph type="pic" sz="quarter" idx="15"/>
          </p:nvPr>
        </p:nvSpPr>
        <p:spPr>
          <a:xfrm>
            <a:off x="1584584" y="848633"/>
            <a:ext cx="9048132" cy="5017062"/>
          </a:xfrm>
          <a:custGeom>
            <a:avLst/>
            <a:gdLst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28344 w 3731924"/>
              <a:gd name="connsiteY12" fmla="*/ 2099234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1543613 w 3731924"/>
              <a:gd name="connsiteY18" fmla="*/ 5920 h 2485130"/>
              <a:gd name="connsiteX19" fmla="*/ 2389153 w 3731924"/>
              <a:gd name="connsiteY19" fmla="*/ 0 h 2485130"/>
              <a:gd name="connsiteX0-1" fmla="*/ 2389153 w 3731924"/>
              <a:gd name="connsiteY0-2" fmla="*/ 0 h 2485130"/>
              <a:gd name="connsiteX1-3" fmla="*/ 3321804 w 3731924"/>
              <a:gd name="connsiteY1-4" fmla="*/ 28889 h 2485130"/>
              <a:gd name="connsiteX2-5" fmla="*/ 3320819 w 3731924"/>
              <a:gd name="connsiteY2-6" fmla="*/ 38659 h 2485130"/>
              <a:gd name="connsiteX3-7" fmla="*/ 3685944 w 3731924"/>
              <a:gd name="connsiteY3-8" fmla="*/ 403784 h 2485130"/>
              <a:gd name="connsiteX4-9" fmla="*/ 3692477 w 3731924"/>
              <a:gd name="connsiteY4-10" fmla="*/ 403125 h 2485130"/>
              <a:gd name="connsiteX5-11" fmla="*/ 3731924 w 3731924"/>
              <a:gd name="connsiteY5-12" fmla="*/ 2107659 h 2485130"/>
              <a:gd name="connsiteX6-13" fmla="*/ 3711344 w 3731924"/>
              <a:gd name="connsiteY6-14" fmla="*/ 2105584 h 2485130"/>
              <a:gd name="connsiteX7-15" fmla="*/ 3346219 w 3731924"/>
              <a:gd name="connsiteY7-16" fmla="*/ 2470709 h 2485130"/>
              <a:gd name="connsiteX8-17" fmla="*/ 3347673 w 3731924"/>
              <a:gd name="connsiteY8-18" fmla="*/ 2485130 h 2485130"/>
              <a:gd name="connsiteX9-19" fmla="*/ 1867821 w 3731924"/>
              <a:gd name="connsiteY9-20" fmla="*/ 2481801 h 2485130"/>
              <a:gd name="connsiteX10-21" fmla="*/ 1867821 w 3731924"/>
              <a:gd name="connsiteY10-22" fmla="*/ 2481801 h 2485130"/>
              <a:gd name="connsiteX11-23" fmla="*/ 412027 w 3731924"/>
              <a:gd name="connsiteY11-24" fmla="*/ 2478526 h 2485130"/>
              <a:gd name="connsiteX12-25" fmla="*/ 412297 w 3731924"/>
              <a:gd name="connsiteY12-26" fmla="*/ 2062315 h 2485130"/>
              <a:gd name="connsiteX13-27" fmla="*/ 86283 w 3731924"/>
              <a:gd name="connsiteY13-28" fmla="*/ 1989336 h 2485130"/>
              <a:gd name="connsiteX14-29" fmla="*/ 0 w 3731924"/>
              <a:gd name="connsiteY14-30" fmla="*/ 427561 h 2485130"/>
              <a:gd name="connsiteX15-31" fmla="*/ 349020 w 3731924"/>
              <a:gd name="connsiteY15-32" fmla="*/ 64059 h 2485130"/>
              <a:gd name="connsiteX16-33" fmla="*/ 343992 w 3731924"/>
              <a:gd name="connsiteY16-34" fmla="*/ 14183 h 2485130"/>
              <a:gd name="connsiteX17-35" fmla="*/ 1543613 w 3731924"/>
              <a:gd name="connsiteY17-36" fmla="*/ 5863 h 2485130"/>
              <a:gd name="connsiteX18-37" fmla="*/ 1543613 w 3731924"/>
              <a:gd name="connsiteY18-38" fmla="*/ 5920 h 2485130"/>
              <a:gd name="connsiteX19-39" fmla="*/ 2389153 w 3731924"/>
              <a:gd name="connsiteY19-40" fmla="*/ 0 h 2485130"/>
              <a:gd name="connsiteX0-41" fmla="*/ 2389153 w 3731924"/>
              <a:gd name="connsiteY0-42" fmla="*/ 0 h 2485130"/>
              <a:gd name="connsiteX1-43" fmla="*/ 3321804 w 3731924"/>
              <a:gd name="connsiteY1-44" fmla="*/ 28889 h 2485130"/>
              <a:gd name="connsiteX2-45" fmla="*/ 3320819 w 3731924"/>
              <a:gd name="connsiteY2-46" fmla="*/ 38659 h 2485130"/>
              <a:gd name="connsiteX3-47" fmla="*/ 3685944 w 3731924"/>
              <a:gd name="connsiteY3-48" fmla="*/ 403784 h 2485130"/>
              <a:gd name="connsiteX4-49" fmla="*/ 3692477 w 3731924"/>
              <a:gd name="connsiteY4-50" fmla="*/ 403125 h 2485130"/>
              <a:gd name="connsiteX5-51" fmla="*/ 3731924 w 3731924"/>
              <a:gd name="connsiteY5-52" fmla="*/ 2107659 h 2485130"/>
              <a:gd name="connsiteX6-53" fmla="*/ 3711344 w 3731924"/>
              <a:gd name="connsiteY6-54" fmla="*/ 2105584 h 2485130"/>
              <a:gd name="connsiteX7-55" fmla="*/ 3346219 w 3731924"/>
              <a:gd name="connsiteY7-56" fmla="*/ 2470709 h 2485130"/>
              <a:gd name="connsiteX8-57" fmla="*/ 3347673 w 3731924"/>
              <a:gd name="connsiteY8-58" fmla="*/ 2485130 h 2485130"/>
              <a:gd name="connsiteX9-59" fmla="*/ 1867821 w 3731924"/>
              <a:gd name="connsiteY9-60" fmla="*/ 2481801 h 2485130"/>
              <a:gd name="connsiteX10-61" fmla="*/ 1867821 w 3731924"/>
              <a:gd name="connsiteY10-62" fmla="*/ 2481801 h 2485130"/>
              <a:gd name="connsiteX11-63" fmla="*/ 412027 w 3731924"/>
              <a:gd name="connsiteY11-64" fmla="*/ 2478526 h 2485130"/>
              <a:gd name="connsiteX12-65" fmla="*/ 412297 w 3731924"/>
              <a:gd name="connsiteY12-66" fmla="*/ 2062315 h 2485130"/>
              <a:gd name="connsiteX13-67" fmla="*/ 86283 w 3731924"/>
              <a:gd name="connsiteY13-68" fmla="*/ 1989336 h 2485130"/>
              <a:gd name="connsiteX14-69" fmla="*/ 0 w 3731924"/>
              <a:gd name="connsiteY14-70" fmla="*/ 427561 h 2485130"/>
              <a:gd name="connsiteX15-71" fmla="*/ 349020 w 3731924"/>
              <a:gd name="connsiteY15-72" fmla="*/ 64059 h 2485130"/>
              <a:gd name="connsiteX16-73" fmla="*/ 343992 w 3731924"/>
              <a:gd name="connsiteY16-74" fmla="*/ 14183 h 2485130"/>
              <a:gd name="connsiteX17-75" fmla="*/ 1543613 w 3731924"/>
              <a:gd name="connsiteY17-76" fmla="*/ 5863 h 2485130"/>
              <a:gd name="connsiteX18-77" fmla="*/ 2389153 w 3731924"/>
              <a:gd name="connsiteY18-78" fmla="*/ 0 h 2485130"/>
              <a:gd name="connsiteX0-79" fmla="*/ 1543613 w 3731924"/>
              <a:gd name="connsiteY0-80" fmla="*/ 0 h 2479267"/>
              <a:gd name="connsiteX1-81" fmla="*/ 3321804 w 3731924"/>
              <a:gd name="connsiteY1-82" fmla="*/ 23026 h 2479267"/>
              <a:gd name="connsiteX2-83" fmla="*/ 3320819 w 3731924"/>
              <a:gd name="connsiteY2-84" fmla="*/ 32796 h 2479267"/>
              <a:gd name="connsiteX3-85" fmla="*/ 3685944 w 3731924"/>
              <a:gd name="connsiteY3-86" fmla="*/ 397921 h 2479267"/>
              <a:gd name="connsiteX4-87" fmla="*/ 3692477 w 3731924"/>
              <a:gd name="connsiteY4-88" fmla="*/ 397262 h 2479267"/>
              <a:gd name="connsiteX5-89" fmla="*/ 3731924 w 3731924"/>
              <a:gd name="connsiteY5-90" fmla="*/ 2101796 h 2479267"/>
              <a:gd name="connsiteX6-91" fmla="*/ 3711344 w 3731924"/>
              <a:gd name="connsiteY6-92" fmla="*/ 2099721 h 2479267"/>
              <a:gd name="connsiteX7-93" fmla="*/ 3346219 w 3731924"/>
              <a:gd name="connsiteY7-94" fmla="*/ 2464846 h 2479267"/>
              <a:gd name="connsiteX8-95" fmla="*/ 3347673 w 3731924"/>
              <a:gd name="connsiteY8-96" fmla="*/ 2479267 h 2479267"/>
              <a:gd name="connsiteX9-97" fmla="*/ 1867821 w 3731924"/>
              <a:gd name="connsiteY9-98" fmla="*/ 2475938 h 2479267"/>
              <a:gd name="connsiteX10-99" fmla="*/ 1867821 w 3731924"/>
              <a:gd name="connsiteY10-100" fmla="*/ 2475938 h 2479267"/>
              <a:gd name="connsiteX11-101" fmla="*/ 412027 w 3731924"/>
              <a:gd name="connsiteY11-102" fmla="*/ 2472663 h 2479267"/>
              <a:gd name="connsiteX12-103" fmla="*/ 412297 w 3731924"/>
              <a:gd name="connsiteY12-104" fmla="*/ 2056452 h 2479267"/>
              <a:gd name="connsiteX13-105" fmla="*/ 86283 w 3731924"/>
              <a:gd name="connsiteY13-106" fmla="*/ 1983473 h 2479267"/>
              <a:gd name="connsiteX14-107" fmla="*/ 0 w 3731924"/>
              <a:gd name="connsiteY14-108" fmla="*/ 421698 h 2479267"/>
              <a:gd name="connsiteX15-109" fmla="*/ 349020 w 3731924"/>
              <a:gd name="connsiteY15-110" fmla="*/ 58196 h 2479267"/>
              <a:gd name="connsiteX16-111" fmla="*/ 343992 w 3731924"/>
              <a:gd name="connsiteY16-112" fmla="*/ 8320 h 2479267"/>
              <a:gd name="connsiteX17-113" fmla="*/ 1543613 w 3731924"/>
              <a:gd name="connsiteY17-114" fmla="*/ 0 h 2479267"/>
              <a:gd name="connsiteX0-115" fmla="*/ 343992 w 3731924"/>
              <a:gd name="connsiteY0-116" fmla="*/ 0 h 2470947"/>
              <a:gd name="connsiteX1-117" fmla="*/ 3321804 w 3731924"/>
              <a:gd name="connsiteY1-118" fmla="*/ 14706 h 2470947"/>
              <a:gd name="connsiteX2-119" fmla="*/ 3320819 w 3731924"/>
              <a:gd name="connsiteY2-120" fmla="*/ 24476 h 2470947"/>
              <a:gd name="connsiteX3-121" fmla="*/ 3685944 w 3731924"/>
              <a:gd name="connsiteY3-122" fmla="*/ 389601 h 2470947"/>
              <a:gd name="connsiteX4-123" fmla="*/ 3692477 w 3731924"/>
              <a:gd name="connsiteY4-124" fmla="*/ 388942 h 2470947"/>
              <a:gd name="connsiteX5-125" fmla="*/ 3731924 w 3731924"/>
              <a:gd name="connsiteY5-126" fmla="*/ 2093476 h 2470947"/>
              <a:gd name="connsiteX6-127" fmla="*/ 3711344 w 3731924"/>
              <a:gd name="connsiteY6-128" fmla="*/ 2091401 h 2470947"/>
              <a:gd name="connsiteX7-129" fmla="*/ 3346219 w 3731924"/>
              <a:gd name="connsiteY7-130" fmla="*/ 2456526 h 2470947"/>
              <a:gd name="connsiteX8-131" fmla="*/ 3347673 w 3731924"/>
              <a:gd name="connsiteY8-132" fmla="*/ 2470947 h 2470947"/>
              <a:gd name="connsiteX9-133" fmla="*/ 1867821 w 3731924"/>
              <a:gd name="connsiteY9-134" fmla="*/ 2467618 h 2470947"/>
              <a:gd name="connsiteX10-135" fmla="*/ 1867821 w 3731924"/>
              <a:gd name="connsiteY10-136" fmla="*/ 2467618 h 2470947"/>
              <a:gd name="connsiteX11-137" fmla="*/ 412027 w 3731924"/>
              <a:gd name="connsiteY11-138" fmla="*/ 2464343 h 2470947"/>
              <a:gd name="connsiteX12-139" fmla="*/ 412297 w 3731924"/>
              <a:gd name="connsiteY12-140" fmla="*/ 2048132 h 2470947"/>
              <a:gd name="connsiteX13-141" fmla="*/ 86283 w 3731924"/>
              <a:gd name="connsiteY13-142" fmla="*/ 1975153 h 2470947"/>
              <a:gd name="connsiteX14-143" fmla="*/ 0 w 3731924"/>
              <a:gd name="connsiteY14-144" fmla="*/ 413378 h 2470947"/>
              <a:gd name="connsiteX15-145" fmla="*/ 349020 w 3731924"/>
              <a:gd name="connsiteY15-146" fmla="*/ 49876 h 2470947"/>
              <a:gd name="connsiteX16-147" fmla="*/ 343992 w 3731924"/>
              <a:gd name="connsiteY16-148" fmla="*/ 0 h 2470947"/>
              <a:gd name="connsiteX0-149" fmla="*/ 349020 w 3731924"/>
              <a:gd name="connsiteY0-150" fmla="*/ 40915 h 2461986"/>
              <a:gd name="connsiteX1-151" fmla="*/ 3321804 w 3731924"/>
              <a:gd name="connsiteY1-152" fmla="*/ 5745 h 2461986"/>
              <a:gd name="connsiteX2-153" fmla="*/ 3320819 w 3731924"/>
              <a:gd name="connsiteY2-154" fmla="*/ 15515 h 2461986"/>
              <a:gd name="connsiteX3-155" fmla="*/ 3685944 w 3731924"/>
              <a:gd name="connsiteY3-156" fmla="*/ 380640 h 2461986"/>
              <a:gd name="connsiteX4-157" fmla="*/ 3692477 w 3731924"/>
              <a:gd name="connsiteY4-158" fmla="*/ 379981 h 2461986"/>
              <a:gd name="connsiteX5-159" fmla="*/ 3731924 w 3731924"/>
              <a:gd name="connsiteY5-160" fmla="*/ 2084515 h 2461986"/>
              <a:gd name="connsiteX6-161" fmla="*/ 3711344 w 3731924"/>
              <a:gd name="connsiteY6-162" fmla="*/ 2082440 h 2461986"/>
              <a:gd name="connsiteX7-163" fmla="*/ 3346219 w 3731924"/>
              <a:gd name="connsiteY7-164" fmla="*/ 2447565 h 2461986"/>
              <a:gd name="connsiteX8-165" fmla="*/ 3347673 w 3731924"/>
              <a:gd name="connsiteY8-166" fmla="*/ 2461986 h 2461986"/>
              <a:gd name="connsiteX9-167" fmla="*/ 1867821 w 3731924"/>
              <a:gd name="connsiteY9-168" fmla="*/ 2458657 h 2461986"/>
              <a:gd name="connsiteX10-169" fmla="*/ 1867821 w 3731924"/>
              <a:gd name="connsiteY10-170" fmla="*/ 2458657 h 2461986"/>
              <a:gd name="connsiteX11-171" fmla="*/ 412027 w 3731924"/>
              <a:gd name="connsiteY11-172" fmla="*/ 2455382 h 2461986"/>
              <a:gd name="connsiteX12-173" fmla="*/ 412297 w 3731924"/>
              <a:gd name="connsiteY12-174" fmla="*/ 2039171 h 2461986"/>
              <a:gd name="connsiteX13-175" fmla="*/ 86283 w 3731924"/>
              <a:gd name="connsiteY13-176" fmla="*/ 1966192 h 2461986"/>
              <a:gd name="connsiteX14-177" fmla="*/ 0 w 3731924"/>
              <a:gd name="connsiteY14-178" fmla="*/ 404417 h 2461986"/>
              <a:gd name="connsiteX15-179" fmla="*/ 349020 w 3731924"/>
              <a:gd name="connsiteY15-180" fmla="*/ 40915 h 2461986"/>
              <a:gd name="connsiteX0-181" fmla="*/ 349020 w 3731924"/>
              <a:gd name="connsiteY0-182" fmla="*/ 40915 h 2461986"/>
              <a:gd name="connsiteX1-183" fmla="*/ 3321804 w 3731924"/>
              <a:gd name="connsiteY1-184" fmla="*/ 5745 h 2461986"/>
              <a:gd name="connsiteX2-185" fmla="*/ 3320819 w 3731924"/>
              <a:gd name="connsiteY2-186" fmla="*/ 15515 h 2461986"/>
              <a:gd name="connsiteX3-187" fmla="*/ 3685944 w 3731924"/>
              <a:gd name="connsiteY3-188" fmla="*/ 380640 h 2461986"/>
              <a:gd name="connsiteX4-189" fmla="*/ 3692477 w 3731924"/>
              <a:gd name="connsiteY4-190" fmla="*/ 379981 h 2461986"/>
              <a:gd name="connsiteX5-191" fmla="*/ 3731924 w 3731924"/>
              <a:gd name="connsiteY5-192" fmla="*/ 2084515 h 2461986"/>
              <a:gd name="connsiteX6-193" fmla="*/ 3711344 w 3731924"/>
              <a:gd name="connsiteY6-194" fmla="*/ 2082440 h 2461986"/>
              <a:gd name="connsiteX7-195" fmla="*/ 3346219 w 3731924"/>
              <a:gd name="connsiteY7-196" fmla="*/ 2447565 h 2461986"/>
              <a:gd name="connsiteX8-197" fmla="*/ 3347673 w 3731924"/>
              <a:gd name="connsiteY8-198" fmla="*/ 2461986 h 2461986"/>
              <a:gd name="connsiteX9-199" fmla="*/ 1867821 w 3731924"/>
              <a:gd name="connsiteY9-200" fmla="*/ 2458657 h 2461986"/>
              <a:gd name="connsiteX10-201" fmla="*/ 1867821 w 3731924"/>
              <a:gd name="connsiteY10-202" fmla="*/ 2458657 h 2461986"/>
              <a:gd name="connsiteX11-203" fmla="*/ 412027 w 3731924"/>
              <a:gd name="connsiteY11-204" fmla="*/ 2455382 h 2461986"/>
              <a:gd name="connsiteX12-205" fmla="*/ 86283 w 3731924"/>
              <a:gd name="connsiteY12-206" fmla="*/ 1966192 h 2461986"/>
              <a:gd name="connsiteX13-207" fmla="*/ 0 w 3731924"/>
              <a:gd name="connsiteY13-208" fmla="*/ 404417 h 2461986"/>
              <a:gd name="connsiteX14-209" fmla="*/ 349020 w 3731924"/>
              <a:gd name="connsiteY14-210" fmla="*/ 40915 h 2461986"/>
              <a:gd name="connsiteX0-211" fmla="*/ 349020 w 3731924"/>
              <a:gd name="connsiteY0-212" fmla="*/ 40915 h 2461986"/>
              <a:gd name="connsiteX1-213" fmla="*/ 3321804 w 3731924"/>
              <a:gd name="connsiteY1-214" fmla="*/ 5745 h 2461986"/>
              <a:gd name="connsiteX2-215" fmla="*/ 3320819 w 3731924"/>
              <a:gd name="connsiteY2-216" fmla="*/ 15515 h 2461986"/>
              <a:gd name="connsiteX3-217" fmla="*/ 3685944 w 3731924"/>
              <a:gd name="connsiteY3-218" fmla="*/ 380640 h 2461986"/>
              <a:gd name="connsiteX4-219" fmla="*/ 3692477 w 3731924"/>
              <a:gd name="connsiteY4-220" fmla="*/ 379981 h 2461986"/>
              <a:gd name="connsiteX5-221" fmla="*/ 3731924 w 3731924"/>
              <a:gd name="connsiteY5-222" fmla="*/ 2084515 h 2461986"/>
              <a:gd name="connsiteX6-223" fmla="*/ 3711344 w 3731924"/>
              <a:gd name="connsiteY6-224" fmla="*/ 2082440 h 2461986"/>
              <a:gd name="connsiteX7-225" fmla="*/ 3346219 w 3731924"/>
              <a:gd name="connsiteY7-226" fmla="*/ 2447565 h 2461986"/>
              <a:gd name="connsiteX8-227" fmla="*/ 3347673 w 3731924"/>
              <a:gd name="connsiteY8-228" fmla="*/ 2461986 h 2461986"/>
              <a:gd name="connsiteX9-229" fmla="*/ 1867821 w 3731924"/>
              <a:gd name="connsiteY9-230" fmla="*/ 2458657 h 2461986"/>
              <a:gd name="connsiteX10-231" fmla="*/ 412027 w 3731924"/>
              <a:gd name="connsiteY10-232" fmla="*/ 2455382 h 2461986"/>
              <a:gd name="connsiteX11-233" fmla="*/ 86283 w 3731924"/>
              <a:gd name="connsiteY11-234" fmla="*/ 1966192 h 2461986"/>
              <a:gd name="connsiteX12-235" fmla="*/ 0 w 3731924"/>
              <a:gd name="connsiteY12-236" fmla="*/ 404417 h 2461986"/>
              <a:gd name="connsiteX13-237" fmla="*/ 349020 w 3731924"/>
              <a:gd name="connsiteY13-238" fmla="*/ 40915 h 2461986"/>
              <a:gd name="connsiteX0-239" fmla="*/ 349020 w 3731924"/>
              <a:gd name="connsiteY0-240" fmla="*/ 40915 h 2461986"/>
              <a:gd name="connsiteX1-241" fmla="*/ 3321804 w 3731924"/>
              <a:gd name="connsiteY1-242" fmla="*/ 5745 h 2461986"/>
              <a:gd name="connsiteX2-243" fmla="*/ 3320819 w 3731924"/>
              <a:gd name="connsiteY2-244" fmla="*/ 15515 h 2461986"/>
              <a:gd name="connsiteX3-245" fmla="*/ 3685944 w 3731924"/>
              <a:gd name="connsiteY3-246" fmla="*/ 380640 h 2461986"/>
              <a:gd name="connsiteX4-247" fmla="*/ 3692477 w 3731924"/>
              <a:gd name="connsiteY4-248" fmla="*/ 379981 h 2461986"/>
              <a:gd name="connsiteX5-249" fmla="*/ 3731924 w 3731924"/>
              <a:gd name="connsiteY5-250" fmla="*/ 2084515 h 2461986"/>
              <a:gd name="connsiteX6-251" fmla="*/ 3711344 w 3731924"/>
              <a:gd name="connsiteY6-252" fmla="*/ 2082440 h 2461986"/>
              <a:gd name="connsiteX7-253" fmla="*/ 3346219 w 3731924"/>
              <a:gd name="connsiteY7-254" fmla="*/ 2447565 h 2461986"/>
              <a:gd name="connsiteX8-255" fmla="*/ 3347673 w 3731924"/>
              <a:gd name="connsiteY8-256" fmla="*/ 2461986 h 2461986"/>
              <a:gd name="connsiteX9-257" fmla="*/ 412027 w 3731924"/>
              <a:gd name="connsiteY9-258" fmla="*/ 2455382 h 2461986"/>
              <a:gd name="connsiteX10-259" fmla="*/ 86283 w 3731924"/>
              <a:gd name="connsiteY10-260" fmla="*/ 1966192 h 2461986"/>
              <a:gd name="connsiteX11-261" fmla="*/ 0 w 3731924"/>
              <a:gd name="connsiteY11-262" fmla="*/ 404417 h 2461986"/>
              <a:gd name="connsiteX12-263" fmla="*/ 349020 w 3731924"/>
              <a:gd name="connsiteY12-264" fmla="*/ 40915 h 2461986"/>
              <a:gd name="connsiteX0-265" fmla="*/ 349020 w 3731924"/>
              <a:gd name="connsiteY0-266" fmla="*/ 40915 h 2461986"/>
              <a:gd name="connsiteX1-267" fmla="*/ 3321804 w 3731924"/>
              <a:gd name="connsiteY1-268" fmla="*/ 5745 h 2461986"/>
              <a:gd name="connsiteX2-269" fmla="*/ 3320819 w 3731924"/>
              <a:gd name="connsiteY2-270" fmla="*/ 15515 h 2461986"/>
              <a:gd name="connsiteX3-271" fmla="*/ 3685944 w 3731924"/>
              <a:gd name="connsiteY3-272" fmla="*/ 380640 h 2461986"/>
              <a:gd name="connsiteX4-273" fmla="*/ 3692477 w 3731924"/>
              <a:gd name="connsiteY4-274" fmla="*/ 379981 h 2461986"/>
              <a:gd name="connsiteX5-275" fmla="*/ 3731924 w 3731924"/>
              <a:gd name="connsiteY5-276" fmla="*/ 2084515 h 2461986"/>
              <a:gd name="connsiteX6-277" fmla="*/ 3346219 w 3731924"/>
              <a:gd name="connsiteY6-278" fmla="*/ 2447565 h 2461986"/>
              <a:gd name="connsiteX7-279" fmla="*/ 3347673 w 3731924"/>
              <a:gd name="connsiteY7-280" fmla="*/ 2461986 h 2461986"/>
              <a:gd name="connsiteX8-281" fmla="*/ 412027 w 3731924"/>
              <a:gd name="connsiteY8-282" fmla="*/ 2455382 h 2461986"/>
              <a:gd name="connsiteX9-283" fmla="*/ 86283 w 3731924"/>
              <a:gd name="connsiteY9-284" fmla="*/ 1966192 h 2461986"/>
              <a:gd name="connsiteX10-285" fmla="*/ 0 w 3731924"/>
              <a:gd name="connsiteY10-286" fmla="*/ 404417 h 2461986"/>
              <a:gd name="connsiteX11-287" fmla="*/ 349020 w 3731924"/>
              <a:gd name="connsiteY11-288" fmla="*/ 40915 h 2461986"/>
              <a:gd name="connsiteX0-289" fmla="*/ 349020 w 3731924"/>
              <a:gd name="connsiteY0-290" fmla="*/ 40915 h 2461986"/>
              <a:gd name="connsiteX1-291" fmla="*/ 3321804 w 3731924"/>
              <a:gd name="connsiteY1-292" fmla="*/ 5745 h 2461986"/>
              <a:gd name="connsiteX2-293" fmla="*/ 3685944 w 3731924"/>
              <a:gd name="connsiteY2-294" fmla="*/ 380640 h 2461986"/>
              <a:gd name="connsiteX3-295" fmla="*/ 3692477 w 3731924"/>
              <a:gd name="connsiteY3-296" fmla="*/ 379981 h 2461986"/>
              <a:gd name="connsiteX4-297" fmla="*/ 3731924 w 3731924"/>
              <a:gd name="connsiteY4-298" fmla="*/ 2084515 h 2461986"/>
              <a:gd name="connsiteX5-299" fmla="*/ 3346219 w 3731924"/>
              <a:gd name="connsiteY5-300" fmla="*/ 2447565 h 2461986"/>
              <a:gd name="connsiteX6-301" fmla="*/ 3347673 w 3731924"/>
              <a:gd name="connsiteY6-302" fmla="*/ 2461986 h 2461986"/>
              <a:gd name="connsiteX7-303" fmla="*/ 412027 w 3731924"/>
              <a:gd name="connsiteY7-304" fmla="*/ 2455382 h 2461986"/>
              <a:gd name="connsiteX8-305" fmla="*/ 86283 w 3731924"/>
              <a:gd name="connsiteY8-306" fmla="*/ 1966192 h 2461986"/>
              <a:gd name="connsiteX9-307" fmla="*/ 0 w 3731924"/>
              <a:gd name="connsiteY9-308" fmla="*/ 404417 h 2461986"/>
              <a:gd name="connsiteX10-309" fmla="*/ 349020 w 3731924"/>
              <a:gd name="connsiteY10-310" fmla="*/ 40915 h 2461986"/>
              <a:gd name="connsiteX0-311" fmla="*/ 349020 w 3731924"/>
              <a:gd name="connsiteY0-312" fmla="*/ 40915 h 2505489"/>
              <a:gd name="connsiteX1-313" fmla="*/ 3321804 w 3731924"/>
              <a:gd name="connsiteY1-314" fmla="*/ 5745 h 2505489"/>
              <a:gd name="connsiteX2-315" fmla="*/ 3685944 w 3731924"/>
              <a:gd name="connsiteY2-316" fmla="*/ 380640 h 2505489"/>
              <a:gd name="connsiteX3-317" fmla="*/ 3692477 w 3731924"/>
              <a:gd name="connsiteY3-318" fmla="*/ 379981 h 2505489"/>
              <a:gd name="connsiteX4-319" fmla="*/ 3731924 w 3731924"/>
              <a:gd name="connsiteY4-320" fmla="*/ 2084515 h 2505489"/>
              <a:gd name="connsiteX5-321" fmla="*/ 3346219 w 3731924"/>
              <a:gd name="connsiteY5-322" fmla="*/ 2447565 h 2505489"/>
              <a:gd name="connsiteX6-323" fmla="*/ 412027 w 3731924"/>
              <a:gd name="connsiteY6-324" fmla="*/ 2455382 h 2505489"/>
              <a:gd name="connsiteX7-325" fmla="*/ 86283 w 3731924"/>
              <a:gd name="connsiteY7-326" fmla="*/ 1966192 h 2505489"/>
              <a:gd name="connsiteX8-327" fmla="*/ 0 w 3731924"/>
              <a:gd name="connsiteY8-328" fmla="*/ 404417 h 2505489"/>
              <a:gd name="connsiteX9-329" fmla="*/ 349020 w 3731924"/>
              <a:gd name="connsiteY9-330" fmla="*/ 40915 h 2505489"/>
              <a:gd name="connsiteX0-331" fmla="*/ 349020 w 3760415"/>
              <a:gd name="connsiteY0-332" fmla="*/ 40915 h 2505489"/>
              <a:gd name="connsiteX1-333" fmla="*/ 3321804 w 3760415"/>
              <a:gd name="connsiteY1-334" fmla="*/ 5745 h 2505489"/>
              <a:gd name="connsiteX2-335" fmla="*/ 3685944 w 3760415"/>
              <a:gd name="connsiteY2-336" fmla="*/ 380640 h 2505489"/>
              <a:gd name="connsiteX3-337" fmla="*/ 3731924 w 3760415"/>
              <a:gd name="connsiteY3-338" fmla="*/ 2084515 h 2505489"/>
              <a:gd name="connsiteX4-339" fmla="*/ 3346219 w 3760415"/>
              <a:gd name="connsiteY4-340" fmla="*/ 2447565 h 2505489"/>
              <a:gd name="connsiteX5-341" fmla="*/ 412027 w 3760415"/>
              <a:gd name="connsiteY5-342" fmla="*/ 2455382 h 2505489"/>
              <a:gd name="connsiteX6-343" fmla="*/ 86283 w 3760415"/>
              <a:gd name="connsiteY6-344" fmla="*/ 1966192 h 2505489"/>
              <a:gd name="connsiteX7-345" fmla="*/ 0 w 3760415"/>
              <a:gd name="connsiteY7-346" fmla="*/ 404417 h 2505489"/>
              <a:gd name="connsiteX8-347" fmla="*/ 349020 w 3760415"/>
              <a:gd name="connsiteY8-348" fmla="*/ 40915 h 2505489"/>
              <a:gd name="connsiteX0-349" fmla="*/ 349020 w 3836324"/>
              <a:gd name="connsiteY0-350" fmla="*/ 40915 h 2505489"/>
              <a:gd name="connsiteX1-351" fmla="*/ 3321804 w 3836324"/>
              <a:gd name="connsiteY1-352" fmla="*/ 5745 h 2505489"/>
              <a:gd name="connsiteX2-353" fmla="*/ 3685944 w 3836324"/>
              <a:gd name="connsiteY2-354" fmla="*/ 380640 h 2505489"/>
              <a:gd name="connsiteX3-355" fmla="*/ 3731924 w 3836324"/>
              <a:gd name="connsiteY3-356" fmla="*/ 2084515 h 2505489"/>
              <a:gd name="connsiteX4-357" fmla="*/ 3346219 w 3836324"/>
              <a:gd name="connsiteY4-358" fmla="*/ 2447565 h 2505489"/>
              <a:gd name="connsiteX5-359" fmla="*/ 412027 w 3836324"/>
              <a:gd name="connsiteY5-360" fmla="*/ 2455382 h 2505489"/>
              <a:gd name="connsiteX6-361" fmla="*/ 86283 w 3836324"/>
              <a:gd name="connsiteY6-362" fmla="*/ 1966192 h 2505489"/>
              <a:gd name="connsiteX7-363" fmla="*/ 0 w 3836324"/>
              <a:gd name="connsiteY7-364" fmla="*/ 404417 h 2505489"/>
              <a:gd name="connsiteX8-365" fmla="*/ 349020 w 3836324"/>
              <a:gd name="connsiteY8-366" fmla="*/ 40915 h 2505489"/>
              <a:gd name="connsiteX0-367" fmla="*/ 349020 w 3922433"/>
              <a:gd name="connsiteY0-368" fmla="*/ 40915 h 2503784"/>
              <a:gd name="connsiteX1-369" fmla="*/ 3321804 w 3922433"/>
              <a:gd name="connsiteY1-370" fmla="*/ 5745 h 2503784"/>
              <a:gd name="connsiteX2-371" fmla="*/ 3685944 w 3922433"/>
              <a:gd name="connsiteY2-372" fmla="*/ 380640 h 2503784"/>
              <a:gd name="connsiteX3-373" fmla="*/ 3911841 w 3922433"/>
              <a:gd name="connsiteY3-374" fmla="*/ 2116265 h 2503784"/>
              <a:gd name="connsiteX4-375" fmla="*/ 3346219 w 3922433"/>
              <a:gd name="connsiteY4-376" fmla="*/ 2447565 h 2503784"/>
              <a:gd name="connsiteX5-377" fmla="*/ 412027 w 3922433"/>
              <a:gd name="connsiteY5-378" fmla="*/ 2455382 h 2503784"/>
              <a:gd name="connsiteX6-379" fmla="*/ 86283 w 3922433"/>
              <a:gd name="connsiteY6-380" fmla="*/ 1966192 h 2503784"/>
              <a:gd name="connsiteX7-381" fmla="*/ 0 w 3922433"/>
              <a:gd name="connsiteY7-382" fmla="*/ 404417 h 2503784"/>
              <a:gd name="connsiteX8-383" fmla="*/ 349020 w 3922433"/>
              <a:gd name="connsiteY8-384" fmla="*/ 40915 h 2503784"/>
              <a:gd name="connsiteX0-385" fmla="*/ 349020 w 3922433"/>
              <a:gd name="connsiteY0-386" fmla="*/ 40915 h 2731150"/>
              <a:gd name="connsiteX1-387" fmla="*/ 3321804 w 3922433"/>
              <a:gd name="connsiteY1-388" fmla="*/ 5745 h 2731150"/>
              <a:gd name="connsiteX2-389" fmla="*/ 3685944 w 3922433"/>
              <a:gd name="connsiteY2-390" fmla="*/ 380640 h 2731150"/>
              <a:gd name="connsiteX3-391" fmla="*/ 3911841 w 3922433"/>
              <a:gd name="connsiteY3-392" fmla="*/ 2116265 h 2731150"/>
              <a:gd name="connsiteX4-393" fmla="*/ 3314469 w 3922433"/>
              <a:gd name="connsiteY4-394" fmla="*/ 2722732 h 2731150"/>
              <a:gd name="connsiteX5-395" fmla="*/ 412027 w 3922433"/>
              <a:gd name="connsiteY5-396" fmla="*/ 2455382 h 2731150"/>
              <a:gd name="connsiteX6-397" fmla="*/ 86283 w 3922433"/>
              <a:gd name="connsiteY6-398" fmla="*/ 1966192 h 2731150"/>
              <a:gd name="connsiteX7-399" fmla="*/ 0 w 3922433"/>
              <a:gd name="connsiteY7-400" fmla="*/ 404417 h 2731150"/>
              <a:gd name="connsiteX8-401" fmla="*/ 349020 w 3922433"/>
              <a:gd name="connsiteY8-402" fmla="*/ 40915 h 2731150"/>
              <a:gd name="connsiteX0-403" fmla="*/ 349020 w 3922433"/>
              <a:gd name="connsiteY0-404" fmla="*/ 40915 h 3196990"/>
              <a:gd name="connsiteX1-405" fmla="*/ 3321804 w 3922433"/>
              <a:gd name="connsiteY1-406" fmla="*/ 5745 h 3196990"/>
              <a:gd name="connsiteX2-407" fmla="*/ 3685944 w 3922433"/>
              <a:gd name="connsiteY2-408" fmla="*/ 380640 h 3196990"/>
              <a:gd name="connsiteX3-409" fmla="*/ 3911841 w 3922433"/>
              <a:gd name="connsiteY3-410" fmla="*/ 2116265 h 3196990"/>
              <a:gd name="connsiteX4-411" fmla="*/ 3314469 w 3922433"/>
              <a:gd name="connsiteY4-412" fmla="*/ 2722732 h 3196990"/>
              <a:gd name="connsiteX5-413" fmla="*/ 253277 w 3922433"/>
              <a:gd name="connsiteY5-414" fmla="*/ 3185632 h 3196990"/>
              <a:gd name="connsiteX6-415" fmla="*/ 86283 w 3922433"/>
              <a:gd name="connsiteY6-416" fmla="*/ 1966192 h 3196990"/>
              <a:gd name="connsiteX7-417" fmla="*/ 0 w 3922433"/>
              <a:gd name="connsiteY7-418" fmla="*/ 404417 h 3196990"/>
              <a:gd name="connsiteX8-419" fmla="*/ 349020 w 3922433"/>
              <a:gd name="connsiteY8-420" fmla="*/ 40915 h 3196990"/>
              <a:gd name="connsiteX0-421" fmla="*/ 707324 w 4280737"/>
              <a:gd name="connsiteY0-422" fmla="*/ 40915 h 3196990"/>
              <a:gd name="connsiteX1-423" fmla="*/ 3680108 w 4280737"/>
              <a:gd name="connsiteY1-424" fmla="*/ 5745 h 3196990"/>
              <a:gd name="connsiteX2-425" fmla="*/ 4044248 w 4280737"/>
              <a:gd name="connsiteY2-426" fmla="*/ 380640 h 3196990"/>
              <a:gd name="connsiteX3-427" fmla="*/ 4270145 w 4280737"/>
              <a:gd name="connsiteY3-428" fmla="*/ 2116265 h 3196990"/>
              <a:gd name="connsiteX4-429" fmla="*/ 3672773 w 4280737"/>
              <a:gd name="connsiteY4-430" fmla="*/ 2722732 h 3196990"/>
              <a:gd name="connsiteX5-431" fmla="*/ 611581 w 4280737"/>
              <a:gd name="connsiteY5-432" fmla="*/ 3185632 h 3196990"/>
              <a:gd name="connsiteX6-433" fmla="*/ 87 w 4280737"/>
              <a:gd name="connsiteY6-434" fmla="*/ 2019109 h 3196990"/>
              <a:gd name="connsiteX7-435" fmla="*/ 358304 w 4280737"/>
              <a:gd name="connsiteY7-436" fmla="*/ 404417 h 3196990"/>
              <a:gd name="connsiteX8-437" fmla="*/ 707324 w 4280737"/>
              <a:gd name="connsiteY8-438" fmla="*/ 40915 h 3196990"/>
              <a:gd name="connsiteX0-439" fmla="*/ 707237 w 4280650"/>
              <a:gd name="connsiteY0-440" fmla="*/ 40915 h 3196990"/>
              <a:gd name="connsiteX1-441" fmla="*/ 3680021 w 4280650"/>
              <a:gd name="connsiteY1-442" fmla="*/ 5745 h 3196990"/>
              <a:gd name="connsiteX2-443" fmla="*/ 4044161 w 4280650"/>
              <a:gd name="connsiteY2-444" fmla="*/ 380640 h 3196990"/>
              <a:gd name="connsiteX3-445" fmla="*/ 4270058 w 4280650"/>
              <a:gd name="connsiteY3-446" fmla="*/ 2116265 h 3196990"/>
              <a:gd name="connsiteX4-447" fmla="*/ 3672686 w 4280650"/>
              <a:gd name="connsiteY4-448" fmla="*/ 2722732 h 3196990"/>
              <a:gd name="connsiteX5-449" fmla="*/ 611494 w 4280650"/>
              <a:gd name="connsiteY5-450" fmla="*/ 3185632 h 3196990"/>
              <a:gd name="connsiteX6-451" fmla="*/ 0 w 4280650"/>
              <a:gd name="connsiteY6-452" fmla="*/ 2019109 h 3196990"/>
              <a:gd name="connsiteX7-453" fmla="*/ 707237 w 4280650"/>
              <a:gd name="connsiteY7-454" fmla="*/ 40915 h 3196990"/>
              <a:gd name="connsiteX0-455" fmla="*/ 381844 w 4346841"/>
              <a:gd name="connsiteY0-456" fmla="*/ 12236 h 3358811"/>
              <a:gd name="connsiteX1-457" fmla="*/ 3746212 w 4346841"/>
              <a:gd name="connsiteY1-458" fmla="*/ 167566 h 3358811"/>
              <a:gd name="connsiteX2-459" fmla="*/ 4110352 w 4346841"/>
              <a:gd name="connsiteY2-460" fmla="*/ 542461 h 3358811"/>
              <a:gd name="connsiteX3-461" fmla="*/ 4336249 w 4346841"/>
              <a:gd name="connsiteY3-462" fmla="*/ 2278086 h 3358811"/>
              <a:gd name="connsiteX4-463" fmla="*/ 3738877 w 4346841"/>
              <a:gd name="connsiteY4-464" fmla="*/ 2884553 h 3358811"/>
              <a:gd name="connsiteX5-465" fmla="*/ 677685 w 4346841"/>
              <a:gd name="connsiteY5-466" fmla="*/ 3347453 h 3358811"/>
              <a:gd name="connsiteX6-467" fmla="*/ 66191 w 4346841"/>
              <a:gd name="connsiteY6-468" fmla="*/ 2180930 h 3358811"/>
              <a:gd name="connsiteX7-469" fmla="*/ 381844 w 4346841"/>
              <a:gd name="connsiteY7-470" fmla="*/ 12236 h 3358811"/>
              <a:gd name="connsiteX0-471" fmla="*/ 381844 w 4338756"/>
              <a:gd name="connsiteY0-472" fmla="*/ 12236 h 3358811"/>
              <a:gd name="connsiteX1-473" fmla="*/ 3746212 w 4338756"/>
              <a:gd name="connsiteY1-474" fmla="*/ 167566 h 3358811"/>
              <a:gd name="connsiteX2-475" fmla="*/ 4336249 w 4338756"/>
              <a:gd name="connsiteY2-476" fmla="*/ 2278086 h 3358811"/>
              <a:gd name="connsiteX3-477" fmla="*/ 3738877 w 4338756"/>
              <a:gd name="connsiteY3-478" fmla="*/ 2884553 h 3358811"/>
              <a:gd name="connsiteX4-479" fmla="*/ 677685 w 4338756"/>
              <a:gd name="connsiteY4-480" fmla="*/ 3347453 h 3358811"/>
              <a:gd name="connsiteX5-481" fmla="*/ 66191 w 4338756"/>
              <a:gd name="connsiteY5-482" fmla="*/ 2180930 h 3358811"/>
              <a:gd name="connsiteX6-483" fmla="*/ 381844 w 4338756"/>
              <a:gd name="connsiteY6-484" fmla="*/ 12236 h 3358811"/>
              <a:gd name="connsiteX0-485" fmla="*/ 381844 w 4558932"/>
              <a:gd name="connsiteY0-486" fmla="*/ 12236 h 3347798"/>
              <a:gd name="connsiteX1-487" fmla="*/ 3746212 w 4558932"/>
              <a:gd name="connsiteY1-488" fmla="*/ 167566 h 3347798"/>
              <a:gd name="connsiteX2-489" fmla="*/ 4336249 w 4558932"/>
              <a:gd name="connsiteY2-490" fmla="*/ 2278086 h 3347798"/>
              <a:gd name="connsiteX3-491" fmla="*/ 677685 w 4558932"/>
              <a:gd name="connsiteY3-492" fmla="*/ 3347453 h 3347798"/>
              <a:gd name="connsiteX4-493" fmla="*/ 66191 w 4558932"/>
              <a:gd name="connsiteY4-494" fmla="*/ 2180930 h 3347798"/>
              <a:gd name="connsiteX5-495" fmla="*/ 381844 w 4558932"/>
              <a:gd name="connsiteY5-496" fmla="*/ 12236 h 3347798"/>
              <a:gd name="connsiteX0-497" fmla="*/ 381844 w 4603988"/>
              <a:gd name="connsiteY0-498" fmla="*/ 12236 h 2499995"/>
              <a:gd name="connsiteX1-499" fmla="*/ 3746212 w 4603988"/>
              <a:gd name="connsiteY1-500" fmla="*/ 167566 h 2499995"/>
              <a:gd name="connsiteX2-501" fmla="*/ 4336249 w 4603988"/>
              <a:gd name="connsiteY2-502" fmla="*/ 2278086 h 2499995"/>
              <a:gd name="connsiteX3-503" fmla="*/ 66191 w 4603988"/>
              <a:gd name="connsiteY3-504" fmla="*/ 2180930 h 2499995"/>
              <a:gd name="connsiteX4-505" fmla="*/ 381844 w 4603988"/>
              <a:gd name="connsiteY4-506" fmla="*/ 12236 h 2499995"/>
              <a:gd name="connsiteX0-507" fmla="*/ 441349 w 5065942"/>
              <a:gd name="connsiteY0-508" fmla="*/ 67024 h 2554783"/>
              <a:gd name="connsiteX1-509" fmla="*/ 4715884 w 5065942"/>
              <a:gd name="connsiteY1-510" fmla="*/ 508104 h 2554783"/>
              <a:gd name="connsiteX2-511" fmla="*/ 4395754 w 5065942"/>
              <a:gd name="connsiteY2-512" fmla="*/ 2332874 h 2554783"/>
              <a:gd name="connsiteX3-513" fmla="*/ 125696 w 5065942"/>
              <a:gd name="connsiteY3-514" fmla="*/ 2235718 h 2554783"/>
              <a:gd name="connsiteX4-515" fmla="*/ 441349 w 5065942"/>
              <a:gd name="connsiteY4-516" fmla="*/ 67024 h 2554783"/>
              <a:gd name="connsiteX0-517" fmla="*/ 441349 w 5065942"/>
              <a:gd name="connsiteY0-518" fmla="*/ 81560 h 2569319"/>
              <a:gd name="connsiteX1-519" fmla="*/ 4715884 w 5065942"/>
              <a:gd name="connsiteY1-520" fmla="*/ 522640 h 2569319"/>
              <a:gd name="connsiteX2-521" fmla="*/ 4395754 w 5065942"/>
              <a:gd name="connsiteY2-522" fmla="*/ 2347410 h 2569319"/>
              <a:gd name="connsiteX3-523" fmla="*/ 125696 w 5065942"/>
              <a:gd name="connsiteY3-524" fmla="*/ 2250254 h 2569319"/>
              <a:gd name="connsiteX4-525" fmla="*/ 441349 w 5065942"/>
              <a:gd name="connsiteY4-526" fmla="*/ 81560 h 2569319"/>
              <a:gd name="connsiteX0-527" fmla="*/ 441349 w 5139384"/>
              <a:gd name="connsiteY0-528" fmla="*/ 81560 h 3528722"/>
              <a:gd name="connsiteX1-529" fmla="*/ 4715884 w 5139384"/>
              <a:gd name="connsiteY1-530" fmla="*/ 522640 h 3528722"/>
              <a:gd name="connsiteX2-531" fmla="*/ 4596837 w 5139384"/>
              <a:gd name="connsiteY2-532" fmla="*/ 3469244 h 3528722"/>
              <a:gd name="connsiteX3-533" fmla="*/ 125696 w 5139384"/>
              <a:gd name="connsiteY3-534" fmla="*/ 2250254 h 3528722"/>
              <a:gd name="connsiteX4-535" fmla="*/ 441349 w 5139384"/>
              <a:gd name="connsiteY4-536" fmla="*/ 81560 h 3528722"/>
              <a:gd name="connsiteX0-537" fmla="*/ 441349 w 4990904"/>
              <a:gd name="connsiteY0-538" fmla="*/ 81560 h 3528722"/>
              <a:gd name="connsiteX1-539" fmla="*/ 4715884 w 4990904"/>
              <a:gd name="connsiteY1-540" fmla="*/ 522640 h 3528722"/>
              <a:gd name="connsiteX2-541" fmla="*/ 4596837 w 4990904"/>
              <a:gd name="connsiteY2-542" fmla="*/ 3469244 h 3528722"/>
              <a:gd name="connsiteX3-543" fmla="*/ 125696 w 4990904"/>
              <a:gd name="connsiteY3-544" fmla="*/ 2250254 h 3528722"/>
              <a:gd name="connsiteX4-545" fmla="*/ 441349 w 4990904"/>
              <a:gd name="connsiteY4-546" fmla="*/ 81560 h 3528722"/>
              <a:gd name="connsiteX0-547" fmla="*/ 441349 w 4864781"/>
              <a:gd name="connsiteY0-548" fmla="*/ 81560 h 3528722"/>
              <a:gd name="connsiteX1-549" fmla="*/ 4715884 w 4864781"/>
              <a:gd name="connsiteY1-550" fmla="*/ 522640 h 3528722"/>
              <a:gd name="connsiteX2-551" fmla="*/ 4596837 w 4864781"/>
              <a:gd name="connsiteY2-552" fmla="*/ 3469244 h 3528722"/>
              <a:gd name="connsiteX3-553" fmla="*/ 125696 w 4864781"/>
              <a:gd name="connsiteY3-554" fmla="*/ 2250254 h 3528722"/>
              <a:gd name="connsiteX4-555" fmla="*/ 441349 w 4864781"/>
              <a:gd name="connsiteY4-556" fmla="*/ 81560 h 3528722"/>
              <a:gd name="connsiteX0-557" fmla="*/ 441349 w 4858478"/>
              <a:gd name="connsiteY0-558" fmla="*/ 81560 h 3447763"/>
              <a:gd name="connsiteX1-559" fmla="*/ 4715884 w 4858478"/>
              <a:gd name="connsiteY1-560" fmla="*/ 522640 h 3447763"/>
              <a:gd name="connsiteX2-561" fmla="*/ 4565087 w 4858478"/>
              <a:gd name="connsiteY2-562" fmla="*/ 3384577 h 3447763"/>
              <a:gd name="connsiteX3-563" fmla="*/ 125696 w 4858478"/>
              <a:gd name="connsiteY3-564" fmla="*/ 2250254 h 3447763"/>
              <a:gd name="connsiteX4-565" fmla="*/ 441349 w 4858478"/>
              <a:gd name="connsiteY4-566" fmla="*/ 81560 h 3447763"/>
              <a:gd name="connsiteX0-567" fmla="*/ 441349 w 4887282"/>
              <a:gd name="connsiteY0-568" fmla="*/ 81560 h 3447763"/>
              <a:gd name="connsiteX1-569" fmla="*/ 4715884 w 4887282"/>
              <a:gd name="connsiteY1-570" fmla="*/ 522640 h 3447763"/>
              <a:gd name="connsiteX2-571" fmla="*/ 4565087 w 4887282"/>
              <a:gd name="connsiteY2-572" fmla="*/ 3384577 h 3447763"/>
              <a:gd name="connsiteX3-573" fmla="*/ 125696 w 4887282"/>
              <a:gd name="connsiteY3-574" fmla="*/ 2250254 h 3447763"/>
              <a:gd name="connsiteX4-575" fmla="*/ 441349 w 4887282"/>
              <a:gd name="connsiteY4-576" fmla="*/ 81560 h 3447763"/>
              <a:gd name="connsiteX0-577" fmla="*/ 463165 w 4909098"/>
              <a:gd name="connsiteY0-578" fmla="*/ 131253 h 3571167"/>
              <a:gd name="connsiteX1-579" fmla="*/ 4737700 w 4909098"/>
              <a:gd name="connsiteY1-580" fmla="*/ 572333 h 3571167"/>
              <a:gd name="connsiteX2-581" fmla="*/ 4586903 w 4909098"/>
              <a:gd name="connsiteY2-582" fmla="*/ 3434270 h 3571167"/>
              <a:gd name="connsiteX3-583" fmla="*/ 105179 w 4909098"/>
              <a:gd name="connsiteY3-584" fmla="*/ 3051364 h 3571167"/>
              <a:gd name="connsiteX4-585" fmla="*/ 463165 w 4909098"/>
              <a:gd name="connsiteY4-586" fmla="*/ 131253 h 3571167"/>
              <a:gd name="connsiteX0-587" fmla="*/ 552371 w 4998304"/>
              <a:gd name="connsiteY0-588" fmla="*/ 131253 h 3571167"/>
              <a:gd name="connsiteX1-589" fmla="*/ 4826906 w 4998304"/>
              <a:gd name="connsiteY1-590" fmla="*/ 572333 h 3571167"/>
              <a:gd name="connsiteX2-591" fmla="*/ 4676109 w 4998304"/>
              <a:gd name="connsiteY2-592" fmla="*/ 3434270 h 3571167"/>
              <a:gd name="connsiteX3-593" fmla="*/ 194385 w 4998304"/>
              <a:gd name="connsiteY3-594" fmla="*/ 3051364 h 3571167"/>
              <a:gd name="connsiteX4-595" fmla="*/ 552371 w 4998304"/>
              <a:gd name="connsiteY4-596" fmla="*/ 131253 h 3571167"/>
              <a:gd name="connsiteX0-597" fmla="*/ 552371 w 4998304"/>
              <a:gd name="connsiteY0-598" fmla="*/ 131253 h 3574970"/>
              <a:gd name="connsiteX1-599" fmla="*/ 4826906 w 4998304"/>
              <a:gd name="connsiteY1-600" fmla="*/ 572333 h 3574970"/>
              <a:gd name="connsiteX2-601" fmla="*/ 4676109 w 4998304"/>
              <a:gd name="connsiteY2-602" fmla="*/ 3434270 h 3574970"/>
              <a:gd name="connsiteX3-603" fmla="*/ 194385 w 4998304"/>
              <a:gd name="connsiteY3-604" fmla="*/ 3051364 h 3574970"/>
              <a:gd name="connsiteX4-605" fmla="*/ 552371 w 4998304"/>
              <a:gd name="connsiteY4-606" fmla="*/ 131253 h 3574970"/>
              <a:gd name="connsiteX0-607" fmla="*/ 552371 w 4998304"/>
              <a:gd name="connsiteY0-608" fmla="*/ 131253 h 3652754"/>
              <a:gd name="connsiteX1-609" fmla="*/ 4826906 w 4998304"/>
              <a:gd name="connsiteY1-610" fmla="*/ 572333 h 3652754"/>
              <a:gd name="connsiteX2-611" fmla="*/ 4676109 w 4998304"/>
              <a:gd name="connsiteY2-612" fmla="*/ 3434270 h 3652754"/>
              <a:gd name="connsiteX3-613" fmla="*/ 2299966 w 4998304"/>
              <a:gd name="connsiteY3-614" fmla="*/ 3380587 h 3652754"/>
              <a:gd name="connsiteX4-615" fmla="*/ 194385 w 4998304"/>
              <a:gd name="connsiteY4-616" fmla="*/ 3051364 h 3652754"/>
              <a:gd name="connsiteX5-617" fmla="*/ 552371 w 4998304"/>
              <a:gd name="connsiteY5-618" fmla="*/ 131253 h 3652754"/>
              <a:gd name="connsiteX0-619" fmla="*/ 552371 w 4998304"/>
              <a:gd name="connsiteY0-620" fmla="*/ 131253 h 3652754"/>
              <a:gd name="connsiteX1-621" fmla="*/ 4826906 w 4998304"/>
              <a:gd name="connsiteY1-622" fmla="*/ 572333 h 3652754"/>
              <a:gd name="connsiteX2-623" fmla="*/ 4676109 w 4998304"/>
              <a:gd name="connsiteY2-624" fmla="*/ 3434270 h 3652754"/>
              <a:gd name="connsiteX3-625" fmla="*/ 2299966 w 4998304"/>
              <a:gd name="connsiteY3-626" fmla="*/ 3380587 h 3652754"/>
              <a:gd name="connsiteX4-627" fmla="*/ 194385 w 4998304"/>
              <a:gd name="connsiteY4-628" fmla="*/ 3051364 h 3652754"/>
              <a:gd name="connsiteX5-629" fmla="*/ 552371 w 4998304"/>
              <a:gd name="connsiteY5-630" fmla="*/ 131253 h 3652754"/>
              <a:gd name="connsiteX0-631" fmla="*/ 552371 w 4998304"/>
              <a:gd name="connsiteY0-632" fmla="*/ 131253 h 3568093"/>
              <a:gd name="connsiteX1-633" fmla="*/ 4826906 w 4998304"/>
              <a:gd name="connsiteY1-634" fmla="*/ 572333 h 3568093"/>
              <a:gd name="connsiteX2-635" fmla="*/ 4676109 w 4998304"/>
              <a:gd name="connsiteY2-636" fmla="*/ 3434270 h 3568093"/>
              <a:gd name="connsiteX3-637" fmla="*/ 2299966 w 4998304"/>
              <a:gd name="connsiteY3-638" fmla="*/ 3380587 h 3568093"/>
              <a:gd name="connsiteX4-639" fmla="*/ 194385 w 4998304"/>
              <a:gd name="connsiteY4-640" fmla="*/ 3051364 h 3568093"/>
              <a:gd name="connsiteX5-641" fmla="*/ 552371 w 4998304"/>
              <a:gd name="connsiteY5-642" fmla="*/ 131253 h 3568093"/>
              <a:gd name="connsiteX0-643" fmla="*/ 586120 w 5032053"/>
              <a:gd name="connsiteY0-644" fmla="*/ 133407 h 3570247"/>
              <a:gd name="connsiteX1-645" fmla="*/ 4860655 w 5032053"/>
              <a:gd name="connsiteY1-646" fmla="*/ 574487 h 3570247"/>
              <a:gd name="connsiteX2-647" fmla="*/ 4709858 w 5032053"/>
              <a:gd name="connsiteY2-648" fmla="*/ 3436424 h 3570247"/>
              <a:gd name="connsiteX3-649" fmla="*/ 2333715 w 5032053"/>
              <a:gd name="connsiteY3-650" fmla="*/ 3382741 h 3570247"/>
              <a:gd name="connsiteX4-651" fmla="*/ 175217 w 5032053"/>
              <a:gd name="connsiteY4-652" fmla="*/ 3085268 h 3570247"/>
              <a:gd name="connsiteX5-653" fmla="*/ 586120 w 5032053"/>
              <a:gd name="connsiteY5-654" fmla="*/ 133407 h 3570247"/>
              <a:gd name="connsiteX0-655" fmla="*/ 607257 w 5053190"/>
              <a:gd name="connsiteY0-656" fmla="*/ 129104 h 3565944"/>
              <a:gd name="connsiteX1-657" fmla="*/ 4881792 w 5053190"/>
              <a:gd name="connsiteY1-658" fmla="*/ 570184 h 3565944"/>
              <a:gd name="connsiteX2-659" fmla="*/ 4730995 w 5053190"/>
              <a:gd name="connsiteY2-660" fmla="*/ 3432121 h 3565944"/>
              <a:gd name="connsiteX3-661" fmla="*/ 2354852 w 5053190"/>
              <a:gd name="connsiteY3-662" fmla="*/ 3378438 h 3565944"/>
              <a:gd name="connsiteX4-663" fmla="*/ 164604 w 5053190"/>
              <a:gd name="connsiteY4-664" fmla="*/ 3017465 h 3565944"/>
              <a:gd name="connsiteX5-665" fmla="*/ 607257 w 5053190"/>
              <a:gd name="connsiteY5-666" fmla="*/ 129104 h 3565944"/>
              <a:gd name="connsiteX0-667" fmla="*/ 593774 w 5039707"/>
              <a:gd name="connsiteY0-668" fmla="*/ 129104 h 3565944"/>
              <a:gd name="connsiteX1-669" fmla="*/ 4868309 w 5039707"/>
              <a:gd name="connsiteY1-670" fmla="*/ 570184 h 3565944"/>
              <a:gd name="connsiteX2-671" fmla="*/ 4717512 w 5039707"/>
              <a:gd name="connsiteY2-672" fmla="*/ 3432121 h 3565944"/>
              <a:gd name="connsiteX3-673" fmla="*/ 2341369 w 5039707"/>
              <a:gd name="connsiteY3-674" fmla="*/ 3378438 h 3565944"/>
              <a:gd name="connsiteX4-675" fmla="*/ 151121 w 5039707"/>
              <a:gd name="connsiteY4-676" fmla="*/ 3017465 h 3565944"/>
              <a:gd name="connsiteX5-677" fmla="*/ 593774 w 5039707"/>
              <a:gd name="connsiteY5-678" fmla="*/ 129104 h 3565944"/>
              <a:gd name="connsiteX0-679" fmla="*/ 550367 w 5070383"/>
              <a:gd name="connsiteY0-680" fmla="*/ 129104 h 3565944"/>
              <a:gd name="connsiteX1-681" fmla="*/ 4898985 w 5070383"/>
              <a:gd name="connsiteY1-682" fmla="*/ 570184 h 3565944"/>
              <a:gd name="connsiteX2-683" fmla="*/ 4748188 w 5070383"/>
              <a:gd name="connsiteY2-684" fmla="*/ 3432121 h 3565944"/>
              <a:gd name="connsiteX3-685" fmla="*/ 2372045 w 5070383"/>
              <a:gd name="connsiteY3-686" fmla="*/ 3378438 h 3565944"/>
              <a:gd name="connsiteX4-687" fmla="*/ 181797 w 5070383"/>
              <a:gd name="connsiteY4-688" fmla="*/ 3017465 h 3565944"/>
              <a:gd name="connsiteX5-689" fmla="*/ 550367 w 5070383"/>
              <a:gd name="connsiteY5-690" fmla="*/ 129104 h 3565944"/>
              <a:gd name="connsiteX0-691" fmla="*/ 582606 w 5102622"/>
              <a:gd name="connsiteY0-692" fmla="*/ 32804 h 3469644"/>
              <a:gd name="connsiteX1-693" fmla="*/ 4931224 w 5102622"/>
              <a:gd name="connsiteY1-694" fmla="*/ 473884 h 3469644"/>
              <a:gd name="connsiteX2-695" fmla="*/ 4780427 w 5102622"/>
              <a:gd name="connsiteY2-696" fmla="*/ 3335821 h 3469644"/>
              <a:gd name="connsiteX3-697" fmla="*/ 2404284 w 5102622"/>
              <a:gd name="connsiteY3-698" fmla="*/ 3282138 h 3469644"/>
              <a:gd name="connsiteX4-699" fmla="*/ 214036 w 5102622"/>
              <a:gd name="connsiteY4-700" fmla="*/ 2921165 h 3469644"/>
              <a:gd name="connsiteX5-701" fmla="*/ 139452 w 5102622"/>
              <a:gd name="connsiteY5-702" fmla="*/ 1387722 h 3469644"/>
              <a:gd name="connsiteX6-703" fmla="*/ 582606 w 5102622"/>
              <a:gd name="connsiteY6-704" fmla="*/ 32804 h 3469644"/>
              <a:gd name="connsiteX0-705" fmla="*/ 582606 w 5102622"/>
              <a:gd name="connsiteY0-706" fmla="*/ 22914 h 3459754"/>
              <a:gd name="connsiteX1-707" fmla="*/ 4931224 w 5102622"/>
              <a:gd name="connsiteY1-708" fmla="*/ 463994 h 3459754"/>
              <a:gd name="connsiteX2-709" fmla="*/ 4780427 w 5102622"/>
              <a:gd name="connsiteY2-710" fmla="*/ 3325931 h 3459754"/>
              <a:gd name="connsiteX3-711" fmla="*/ 2404284 w 5102622"/>
              <a:gd name="connsiteY3-712" fmla="*/ 3272248 h 3459754"/>
              <a:gd name="connsiteX4-713" fmla="*/ 214036 w 5102622"/>
              <a:gd name="connsiteY4-714" fmla="*/ 2911275 h 3459754"/>
              <a:gd name="connsiteX5-715" fmla="*/ 139452 w 5102622"/>
              <a:gd name="connsiteY5-716" fmla="*/ 1377832 h 3459754"/>
              <a:gd name="connsiteX6-717" fmla="*/ 582606 w 5102622"/>
              <a:gd name="connsiteY6-718" fmla="*/ 22914 h 3459754"/>
              <a:gd name="connsiteX0-719" fmla="*/ 635522 w 5102622"/>
              <a:gd name="connsiteY0-720" fmla="*/ 22425 h 3469848"/>
              <a:gd name="connsiteX1-721" fmla="*/ 4931224 w 5102622"/>
              <a:gd name="connsiteY1-722" fmla="*/ 474088 h 3469848"/>
              <a:gd name="connsiteX2-723" fmla="*/ 4780427 w 5102622"/>
              <a:gd name="connsiteY2-724" fmla="*/ 3336025 h 3469848"/>
              <a:gd name="connsiteX3-725" fmla="*/ 2404284 w 5102622"/>
              <a:gd name="connsiteY3-726" fmla="*/ 3282342 h 3469848"/>
              <a:gd name="connsiteX4-727" fmla="*/ 214036 w 5102622"/>
              <a:gd name="connsiteY4-728" fmla="*/ 2921369 h 3469848"/>
              <a:gd name="connsiteX5-729" fmla="*/ 139452 w 5102622"/>
              <a:gd name="connsiteY5-730" fmla="*/ 1387926 h 3469848"/>
              <a:gd name="connsiteX6-731" fmla="*/ 635522 w 5102622"/>
              <a:gd name="connsiteY6-732" fmla="*/ 22425 h 3469848"/>
              <a:gd name="connsiteX0-733" fmla="*/ 536502 w 5003602"/>
              <a:gd name="connsiteY0-734" fmla="*/ 22425 h 3469848"/>
              <a:gd name="connsiteX1-735" fmla="*/ 4832204 w 5003602"/>
              <a:gd name="connsiteY1-736" fmla="*/ 474088 h 3469848"/>
              <a:gd name="connsiteX2-737" fmla="*/ 4681407 w 5003602"/>
              <a:gd name="connsiteY2-738" fmla="*/ 3336025 h 3469848"/>
              <a:gd name="connsiteX3-739" fmla="*/ 2305264 w 5003602"/>
              <a:gd name="connsiteY3-740" fmla="*/ 3282342 h 3469848"/>
              <a:gd name="connsiteX4-741" fmla="*/ 115016 w 5003602"/>
              <a:gd name="connsiteY4-742" fmla="*/ 2921369 h 3469848"/>
              <a:gd name="connsiteX5-743" fmla="*/ 40432 w 5003602"/>
              <a:gd name="connsiteY5-744" fmla="*/ 1387926 h 3469848"/>
              <a:gd name="connsiteX6-745" fmla="*/ 536502 w 5003602"/>
              <a:gd name="connsiteY6-746" fmla="*/ 22425 h 3469848"/>
              <a:gd name="connsiteX0-747" fmla="*/ 536502 w 5003602"/>
              <a:gd name="connsiteY0-748" fmla="*/ 70579 h 3518002"/>
              <a:gd name="connsiteX1-749" fmla="*/ 2453432 w 5003602"/>
              <a:gd name="connsiteY1-750" fmla="*/ 229580 h 3518002"/>
              <a:gd name="connsiteX2-751" fmla="*/ 4832204 w 5003602"/>
              <a:gd name="connsiteY2-752" fmla="*/ 522242 h 3518002"/>
              <a:gd name="connsiteX3-753" fmla="*/ 4681407 w 5003602"/>
              <a:gd name="connsiteY3-754" fmla="*/ 3384179 h 3518002"/>
              <a:gd name="connsiteX4-755" fmla="*/ 2305264 w 5003602"/>
              <a:gd name="connsiteY4-756" fmla="*/ 3330496 h 3518002"/>
              <a:gd name="connsiteX5-757" fmla="*/ 115016 w 5003602"/>
              <a:gd name="connsiteY5-758" fmla="*/ 2969523 h 3518002"/>
              <a:gd name="connsiteX6-759" fmla="*/ 40432 w 5003602"/>
              <a:gd name="connsiteY6-760" fmla="*/ 1436080 h 3518002"/>
              <a:gd name="connsiteX7-761" fmla="*/ 536502 w 5003602"/>
              <a:gd name="connsiteY7-762" fmla="*/ 70579 h 3518002"/>
              <a:gd name="connsiteX0-763" fmla="*/ 536502 w 5027468"/>
              <a:gd name="connsiteY0-764" fmla="*/ 70579 h 3518002"/>
              <a:gd name="connsiteX1-765" fmla="*/ 2453432 w 5027468"/>
              <a:gd name="connsiteY1-766" fmla="*/ 229580 h 3518002"/>
              <a:gd name="connsiteX2-767" fmla="*/ 4863954 w 5027468"/>
              <a:gd name="connsiteY2-768" fmla="*/ 606908 h 3518002"/>
              <a:gd name="connsiteX3-769" fmla="*/ 4681407 w 5027468"/>
              <a:gd name="connsiteY3-770" fmla="*/ 3384179 h 3518002"/>
              <a:gd name="connsiteX4-771" fmla="*/ 2305264 w 5027468"/>
              <a:gd name="connsiteY4-772" fmla="*/ 3330496 h 3518002"/>
              <a:gd name="connsiteX5-773" fmla="*/ 115016 w 5027468"/>
              <a:gd name="connsiteY5-774" fmla="*/ 2969523 h 3518002"/>
              <a:gd name="connsiteX6-775" fmla="*/ 40432 w 5027468"/>
              <a:gd name="connsiteY6-776" fmla="*/ 1436080 h 3518002"/>
              <a:gd name="connsiteX7-777" fmla="*/ 536502 w 5027468"/>
              <a:gd name="connsiteY7-778" fmla="*/ 70579 h 3518002"/>
              <a:gd name="connsiteX0-779" fmla="*/ 536502 w 5027468"/>
              <a:gd name="connsiteY0-780" fmla="*/ 70579 h 3518002"/>
              <a:gd name="connsiteX1-781" fmla="*/ 2453432 w 5027468"/>
              <a:gd name="connsiteY1-782" fmla="*/ 229580 h 3518002"/>
              <a:gd name="connsiteX2-783" fmla="*/ 4863954 w 5027468"/>
              <a:gd name="connsiteY2-784" fmla="*/ 606908 h 3518002"/>
              <a:gd name="connsiteX3-785" fmla="*/ 4681407 w 5027468"/>
              <a:gd name="connsiteY3-786" fmla="*/ 3384179 h 3518002"/>
              <a:gd name="connsiteX4-787" fmla="*/ 2305264 w 5027468"/>
              <a:gd name="connsiteY4-788" fmla="*/ 3330496 h 3518002"/>
              <a:gd name="connsiteX5-789" fmla="*/ 115016 w 5027468"/>
              <a:gd name="connsiteY5-790" fmla="*/ 2969523 h 3518002"/>
              <a:gd name="connsiteX6-791" fmla="*/ 40432 w 5027468"/>
              <a:gd name="connsiteY6-792" fmla="*/ 1436080 h 3518002"/>
              <a:gd name="connsiteX7-793" fmla="*/ 536502 w 5027468"/>
              <a:gd name="connsiteY7-794" fmla="*/ 70579 h 3518002"/>
              <a:gd name="connsiteX0-795" fmla="*/ 536502 w 5068621"/>
              <a:gd name="connsiteY0-796" fmla="*/ 70579 h 3518002"/>
              <a:gd name="connsiteX1-797" fmla="*/ 2453432 w 5068621"/>
              <a:gd name="connsiteY1-798" fmla="*/ 229580 h 3518002"/>
              <a:gd name="connsiteX2-799" fmla="*/ 4916871 w 5068621"/>
              <a:gd name="connsiteY2-800" fmla="*/ 585742 h 3518002"/>
              <a:gd name="connsiteX3-801" fmla="*/ 4681407 w 5068621"/>
              <a:gd name="connsiteY3-802" fmla="*/ 3384179 h 3518002"/>
              <a:gd name="connsiteX4-803" fmla="*/ 2305264 w 5068621"/>
              <a:gd name="connsiteY4-804" fmla="*/ 3330496 h 3518002"/>
              <a:gd name="connsiteX5-805" fmla="*/ 115016 w 5068621"/>
              <a:gd name="connsiteY5-806" fmla="*/ 2969523 h 3518002"/>
              <a:gd name="connsiteX6-807" fmla="*/ 40432 w 5068621"/>
              <a:gd name="connsiteY6-808" fmla="*/ 1436080 h 3518002"/>
              <a:gd name="connsiteX7-809" fmla="*/ 536502 w 5068621"/>
              <a:gd name="connsiteY7-810" fmla="*/ 70579 h 3518002"/>
              <a:gd name="connsiteX0-811" fmla="*/ 536502 w 5003872"/>
              <a:gd name="connsiteY0-812" fmla="*/ 70579 h 3518002"/>
              <a:gd name="connsiteX1-813" fmla="*/ 2453432 w 5003872"/>
              <a:gd name="connsiteY1-814" fmla="*/ 229580 h 3518002"/>
              <a:gd name="connsiteX2-815" fmla="*/ 4916871 w 5003872"/>
              <a:gd name="connsiteY2-816" fmla="*/ 585742 h 3518002"/>
              <a:gd name="connsiteX3-817" fmla="*/ 4681407 w 5003872"/>
              <a:gd name="connsiteY3-818" fmla="*/ 3384179 h 3518002"/>
              <a:gd name="connsiteX4-819" fmla="*/ 2305264 w 5003872"/>
              <a:gd name="connsiteY4-820" fmla="*/ 3330496 h 3518002"/>
              <a:gd name="connsiteX5-821" fmla="*/ 115016 w 5003872"/>
              <a:gd name="connsiteY5-822" fmla="*/ 2969523 h 3518002"/>
              <a:gd name="connsiteX6-823" fmla="*/ 40432 w 5003872"/>
              <a:gd name="connsiteY6-824" fmla="*/ 1436080 h 3518002"/>
              <a:gd name="connsiteX7-825" fmla="*/ 536502 w 5003872"/>
              <a:gd name="connsiteY7-826" fmla="*/ 70579 h 3518002"/>
              <a:gd name="connsiteX0-827" fmla="*/ 536502 w 5003872"/>
              <a:gd name="connsiteY0-828" fmla="*/ 70579 h 3508015"/>
              <a:gd name="connsiteX1-829" fmla="*/ 2453432 w 5003872"/>
              <a:gd name="connsiteY1-830" fmla="*/ 229580 h 3508015"/>
              <a:gd name="connsiteX2-831" fmla="*/ 4916871 w 5003872"/>
              <a:gd name="connsiteY2-832" fmla="*/ 585742 h 3508015"/>
              <a:gd name="connsiteX3-833" fmla="*/ 4681407 w 5003872"/>
              <a:gd name="connsiteY3-834" fmla="*/ 3384179 h 3508015"/>
              <a:gd name="connsiteX4-835" fmla="*/ 2326431 w 5003872"/>
              <a:gd name="connsiteY4-836" fmla="*/ 3288162 h 3508015"/>
              <a:gd name="connsiteX5-837" fmla="*/ 115016 w 5003872"/>
              <a:gd name="connsiteY5-838" fmla="*/ 2969523 h 3508015"/>
              <a:gd name="connsiteX6-839" fmla="*/ 40432 w 5003872"/>
              <a:gd name="connsiteY6-840" fmla="*/ 1436080 h 3508015"/>
              <a:gd name="connsiteX7-841" fmla="*/ 536502 w 5003872"/>
              <a:gd name="connsiteY7-842" fmla="*/ 70579 h 3508015"/>
              <a:gd name="connsiteX0-843" fmla="*/ 536502 w 5003872"/>
              <a:gd name="connsiteY0-844" fmla="*/ 70579 h 3475369"/>
              <a:gd name="connsiteX1-845" fmla="*/ 2453432 w 5003872"/>
              <a:gd name="connsiteY1-846" fmla="*/ 229580 h 3475369"/>
              <a:gd name="connsiteX2-847" fmla="*/ 4916871 w 5003872"/>
              <a:gd name="connsiteY2-848" fmla="*/ 585742 h 3475369"/>
              <a:gd name="connsiteX3-849" fmla="*/ 4681407 w 5003872"/>
              <a:gd name="connsiteY3-850" fmla="*/ 3384179 h 3475369"/>
              <a:gd name="connsiteX4-851" fmla="*/ 2326431 w 5003872"/>
              <a:gd name="connsiteY4-852" fmla="*/ 3288162 h 3475369"/>
              <a:gd name="connsiteX5-853" fmla="*/ 115016 w 5003872"/>
              <a:gd name="connsiteY5-854" fmla="*/ 2969523 h 3475369"/>
              <a:gd name="connsiteX6-855" fmla="*/ 40432 w 5003872"/>
              <a:gd name="connsiteY6-856" fmla="*/ 1436080 h 3475369"/>
              <a:gd name="connsiteX7-857" fmla="*/ 536502 w 5003872"/>
              <a:gd name="connsiteY7-858" fmla="*/ 70579 h 3475369"/>
              <a:gd name="connsiteX0-859" fmla="*/ 515480 w 4982850"/>
              <a:gd name="connsiteY0-860" fmla="*/ 70579 h 3475369"/>
              <a:gd name="connsiteX1-861" fmla="*/ 2432410 w 4982850"/>
              <a:gd name="connsiteY1-862" fmla="*/ 229580 h 3475369"/>
              <a:gd name="connsiteX2-863" fmla="*/ 4895849 w 4982850"/>
              <a:gd name="connsiteY2-864" fmla="*/ 585742 h 3475369"/>
              <a:gd name="connsiteX3-865" fmla="*/ 4660385 w 4982850"/>
              <a:gd name="connsiteY3-866" fmla="*/ 3384179 h 3475369"/>
              <a:gd name="connsiteX4-867" fmla="*/ 2305409 w 4982850"/>
              <a:gd name="connsiteY4-868" fmla="*/ 3288162 h 3475369"/>
              <a:gd name="connsiteX5-869" fmla="*/ 189244 w 4982850"/>
              <a:gd name="connsiteY5-870" fmla="*/ 3022440 h 3475369"/>
              <a:gd name="connsiteX6-871" fmla="*/ 19410 w 4982850"/>
              <a:gd name="connsiteY6-872" fmla="*/ 1436080 h 3475369"/>
              <a:gd name="connsiteX7-873" fmla="*/ 515480 w 4982850"/>
              <a:gd name="connsiteY7-874" fmla="*/ 70579 h 3475369"/>
              <a:gd name="connsiteX0-875" fmla="*/ 515480 w 4982850"/>
              <a:gd name="connsiteY0-876" fmla="*/ 70579 h 3475369"/>
              <a:gd name="connsiteX1-877" fmla="*/ 2432410 w 4982850"/>
              <a:gd name="connsiteY1-878" fmla="*/ 229580 h 3475369"/>
              <a:gd name="connsiteX2-879" fmla="*/ 4895849 w 4982850"/>
              <a:gd name="connsiteY2-880" fmla="*/ 585742 h 3475369"/>
              <a:gd name="connsiteX3-881" fmla="*/ 4660385 w 4982850"/>
              <a:gd name="connsiteY3-882" fmla="*/ 3384179 h 3475369"/>
              <a:gd name="connsiteX4-883" fmla="*/ 2305409 w 4982850"/>
              <a:gd name="connsiteY4-884" fmla="*/ 3288162 h 3475369"/>
              <a:gd name="connsiteX5-885" fmla="*/ 189244 w 4982850"/>
              <a:gd name="connsiteY5-886" fmla="*/ 3022440 h 3475369"/>
              <a:gd name="connsiteX6-887" fmla="*/ 19410 w 4982850"/>
              <a:gd name="connsiteY6-888" fmla="*/ 1436080 h 3475369"/>
              <a:gd name="connsiteX7-889" fmla="*/ 515480 w 4982850"/>
              <a:gd name="connsiteY7-890" fmla="*/ 70579 h 3475369"/>
              <a:gd name="connsiteX0-891" fmla="*/ 455552 w 4922922"/>
              <a:gd name="connsiteY0-892" fmla="*/ 73570 h 3478360"/>
              <a:gd name="connsiteX1-893" fmla="*/ 2372482 w 4922922"/>
              <a:gd name="connsiteY1-894" fmla="*/ 232571 h 3478360"/>
              <a:gd name="connsiteX2-895" fmla="*/ 4835921 w 4922922"/>
              <a:gd name="connsiteY2-896" fmla="*/ 588733 h 3478360"/>
              <a:gd name="connsiteX3-897" fmla="*/ 4600457 w 4922922"/>
              <a:gd name="connsiteY3-898" fmla="*/ 3387170 h 3478360"/>
              <a:gd name="connsiteX4-899" fmla="*/ 2245481 w 4922922"/>
              <a:gd name="connsiteY4-900" fmla="*/ 3291153 h 3478360"/>
              <a:gd name="connsiteX5-901" fmla="*/ 129316 w 4922922"/>
              <a:gd name="connsiteY5-902" fmla="*/ 3025431 h 3478360"/>
              <a:gd name="connsiteX6-903" fmla="*/ 33565 w 4922922"/>
              <a:gd name="connsiteY6-904" fmla="*/ 1481405 h 3478360"/>
              <a:gd name="connsiteX7-905" fmla="*/ 455552 w 4922922"/>
              <a:gd name="connsiteY7-906" fmla="*/ 73570 h 3478360"/>
              <a:gd name="connsiteX0-907" fmla="*/ 485228 w 4952598"/>
              <a:gd name="connsiteY0-908" fmla="*/ 73570 h 3478360"/>
              <a:gd name="connsiteX1-909" fmla="*/ 2402158 w 4952598"/>
              <a:gd name="connsiteY1-910" fmla="*/ 232571 h 3478360"/>
              <a:gd name="connsiteX2-911" fmla="*/ 4865597 w 4952598"/>
              <a:gd name="connsiteY2-912" fmla="*/ 588733 h 3478360"/>
              <a:gd name="connsiteX3-913" fmla="*/ 4630133 w 4952598"/>
              <a:gd name="connsiteY3-914" fmla="*/ 3387170 h 3478360"/>
              <a:gd name="connsiteX4-915" fmla="*/ 2275157 w 4952598"/>
              <a:gd name="connsiteY4-916" fmla="*/ 3291153 h 3478360"/>
              <a:gd name="connsiteX5-917" fmla="*/ 158992 w 4952598"/>
              <a:gd name="connsiteY5-918" fmla="*/ 3025431 h 3478360"/>
              <a:gd name="connsiteX6-919" fmla="*/ 63241 w 4952598"/>
              <a:gd name="connsiteY6-920" fmla="*/ 1481405 h 3478360"/>
              <a:gd name="connsiteX7-921" fmla="*/ 485228 w 4952598"/>
              <a:gd name="connsiteY7-922" fmla="*/ 73570 h 3478360"/>
              <a:gd name="connsiteX0-923" fmla="*/ 495883 w 4963253"/>
              <a:gd name="connsiteY0-924" fmla="*/ 73570 h 3478360"/>
              <a:gd name="connsiteX1-925" fmla="*/ 2412813 w 4963253"/>
              <a:gd name="connsiteY1-926" fmla="*/ 232571 h 3478360"/>
              <a:gd name="connsiteX2-927" fmla="*/ 4876252 w 4963253"/>
              <a:gd name="connsiteY2-928" fmla="*/ 588733 h 3478360"/>
              <a:gd name="connsiteX3-929" fmla="*/ 4640788 w 4963253"/>
              <a:gd name="connsiteY3-930" fmla="*/ 3387170 h 3478360"/>
              <a:gd name="connsiteX4-931" fmla="*/ 2285812 w 4963253"/>
              <a:gd name="connsiteY4-932" fmla="*/ 3291153 h 3478360"/>
              <a:gd name="connsiteX5-933" fmla="*/ 148480 w 4963253"/>
              <a:gd name="connsiteY5-934" fmla="*/ 3067764 h 3478360"/>
              <a:gd name="connsiteX6-935" fmla="*/ 73896 w 4963253"/>
              <a:gd name="connsiteY6-936" fmla="*/ 1481405 h 3478360"/>
              <a:gd name="connsiteX7-937" fmla="*/ 495883 w 4963253"/>
              <a:gd name="connsiteY7-938" fmla="*/ 73570 h 3478360"/>
              <a:gd name="connsiteX0-939" fmla="*/ 495883 w 4963253"/>
              <a:gd name="connsiteY0-940" fmla="*/ 73570 h 3478360"/>
              <a:gd name="connsiteX1-941" fmla="*/ 2412813 w 4963253"/>
              <a:gd name="connsiteY1-942" fmla="*/ 232571 h 3478360"/>
              <a:gd name="connsiteX2-943" fmla="*/ 4876252 w 4963253"/>
              <a:gd name="connsiteY2-944" fmla="*/ 588733 h 3478360"/>
              <a:gd name="connsiteX3-945" fmla="*/ 4640788 w 4963253"/>
              <a:gd name="connsiteY3-946" fmla="*/ 3387170 h 3478360"/>
              <a:gd name="connsiteX4-947" fmla="*/ 2285812 w 4963253"/>
              <a:gd name="connsiteY4-948" fmla="*/ 3291153 h 3478360"/>
              <a:gd name="connsiteX5-949" fmla="*/ 148480 w 4963253"/>
              <a:gd name="connsiteY5-950" fmla="*/ 3067764 h 3478360"/>
              <a:gd name="connsiteX6-951" fmla="*/ 73896 w 4963253"/>
              <a:gd name="connsiteY6-952" fmla="*/ 1481405 h 3478360"/>
              <a:gd name="connsiteX7-953" fmla="*/ 495883 w 4963253"/>
              <a:gd name="connsiteY7-954" fmla="*/ 73570 h 3478360"/>
              <a:gd name="connsiteX0-955" fmla="*/ 501621 w 4968991"/>
              <a:gd name="connsiteY0-956" fmla="*/ 73570 h 3478360"/>
              <a:gd name="connsiteX1-957" fmla="*/ 2418551 w 4968991"/>
              <a:gd name="connsiteY1-958" fmla="*/ 232571 h 3478360"/>
              <a:gd name="connsiteX2-959" fmla="*/ 4881990 w 4968991"/>
              <a:gd name="connsiteY2-960" fmla="*/ 588733 h 3478360"/>
              <a:gd name="connsiteX3-961" fmla="*/ 4646526 w 4968991"/>
              <a:gd name="connsiteY3-962" fmla="*/ 3387170 h 3478360"/>
              <a:gd name="connsiteX4-963" fmla="*/ 2291550 w 4968991"/>
              <a:gd name="connsiteY4-964" fmla="*/ 3291153 h 3478360"/>
              <a:gd name="connsiteX5-965" fmla="*/ 143635 w 4968991"/>
              <a:gd name="connsiteY5-966" fmla="*/ 3036014 h 3478360"/>
              <a:gd name="connsiteX6-967" fmla="*/ 79634 w 4968991"/>
              <a:gd name="connsiteY6-968" fmla="*/ 1481405 h 3478360"/>
              <a:gd name="connsiteX7-969" fmla="*/ 501621 w 4968991"/>
              <a:gd name="connsiteY7-970" fmla="*/ 73570 h 3478360"/>
              <a:gd name="connsiteX0-971" fmla="*/ 501621 w 4968991"/>
              <a:gd name="connsiteY0-972" fmla="*/ 73570 h 3478360"/>
              <a:gd name="connsiteX1-973" fmla="*/ 2418551 w 4968991"/>
              <a:gd name="connsiteY1-974" fmla="*/ 232571 h 3478360"/>
              <a:gd name="connsiteX2-975" fmla="*/ 4881990 w 4968991"/>
              <a:gd name="connsiteY2-976" fmla="*/ 588733 h 3478360"/>
              <a:gd name="connsiteX3-977" fmla="*/ 4646526 w 4968991"/>
              <a:gd name="connsiteY3-978" fmla="*/ 3387170 h 3478360"/>
              <a:gd name="connsiteX4-979" fmla="*/ 2291550 w 4968991"/>
              <a:gd name="connsiteY4-980" fmla="*/ 3291153 h 3478360"/>
              <a:gd name="connsiteX5-981" fmla="*/ 143635 w 4968991"/>
              <a:gd name="connsiteY5-982" fmla="*/ 3036014 h 3478360"/>
              <a:gd name="connsiteX6-983" fmla="*/ 79634 w 4968991"/>
              <a:gd name="connsiteY6-984" fmla="*/ 1481405 h 3478360"/>
              <a:gd name="connsiteX7-985" fmla="*/ 501621 w 4968991"/>
              <a:gd name="connsiteY7-986" fmla="*/ 73570 h 3478360"/>
              <a:gd name="connsiteX0-987" fmla="*/ 501621 w 4968991"/>
              <a:gd name="connsiteY0-988" fmla="*/ 21910 h 3426700"/>
              <a:gd name="connsiteX1-989" fmla="*/ 2418551 w 4968991"/>
              <a:gd name="connsiteY1-990" fmla="*/ 180911 h 3426700"/>
              <a:gd name="connsiteX2-991" fmla="*/ 4881990 w 4968991"/>
              <a:gd name="connsiteY2-992" fmla="*/ 537073 h 3426700"/>
              <a:gd name="connsiteX3-993" fmla="*/ 4646526 w 4968991"/>
              <a:gd name="connsiteY3-994" fmla="*/ 3335510 h 3426700"/>
              <a:gd name="connsiteX4-995" fmla="*/ 2291550 w 4968991"/>
              <a:gd name="connsiteY4-996" fmla="*/ 3239493 h 3426700"/>
              <a:gd name="connsiteX5-997" fmla="*/ 143635 w 4968991"/>
              <a:gd name="connsiteY5-998" fmla="*/ 2984354 h 3426700"/>
              <a:gd name="connsiteX6-999" fmla="*/ 79634 w 4968991"/>
              <a:gd name="connsiteY6-1000" fmla="*/ 1429745 h 3426700"/>
              <a:gd name="connsiteX7-1001" fmla="*/ 501621 w 4968991"/>
              <a:gd name="connsiteY7-1002" fmla="*/ 21910 h 3426700"/>
              <a:gd name="connsiteX0-1003" fmla="*/ 501621 w 4968991"/>
              <a:gd name="connsiteY0-1004" fmla="*/ 21910 h 3426700"/>
              <a:gd name="connsiteX1-1005" fmla="*/ 2418551 w 4968991"/>
              <a:gd name="connsiteY1-1006" fmla="*/ 180911 h 3426700"/>
              <a:gd name="connsiteX2-1007" fmla="*/ 4881990 w 4968991"/>
              <a:gd name="connsiteY2-1008" fmla="*/ 537073 h 3426700"/>
              <a:gd name="connsiteX3-1009" fmla="*/ 4646526 w 4968991"/>
              <a:gd name="connsiteY3-1010" fmla="*/ 3335510 h 3426700"/>
              <a:gd name="connsiteX4-1011" fmla="*/ 2291550 w 4968991"/>
              <a:gd name="connsiteY4-1012" fmla="*/ 3239493 h 3426700"/>
              <a:gd name="connsiteX5-1013" fmla="*/ 143635 w 4968991"/>
              <a:gd name="connsiteY5-1014" fmla="*/ 2984354 h 3426700"/>
              <a:gd name="connsiteX6-1015" fmla="*/ 79634 w 4968991"/>
              <a:gd name="connsiteY6-1016" fmla="*/ 1429745 h 3426700"/>
              <a:gd name="connsiteX7-1017" fmla="*/ 501621 w 4968991"/>
              <a:gd name="connsiteY7-1018" fmla="*/ 21910 h 3426700"/>
              <a:gd name="connsiteX0-1019" fmla="*/ 501621 w 4968991"/>
              <a:gd name="connsiteY0-1020" fmla="*/ 21910 h 3426700"/>
              <a:gd name="connsiteX1-1021" fmla="*/ 2418551 w 4968991"/>
              <a:gd name="connsiteY1-1022" fmla="*/ 180911 h 3426700"/>
              <a:gd name="connsiteX2-1023" fmla="*/ 4881990 w 4968991"/>
              <a:gd name="connsiteY2-1024" fmla="*/ 537073 h 3426700"/>
              <a:gd name="connsiteX3-1025" fmla="*/ 4646526 w 4968991"/>
              <a:gd name="connsiteY3-1026" fmla="*/ 3335510 h 3426700"/>
              <a:gd name="connsiteX4-1027" fmla="*/ 2291550 w 4968991"/>
              <a:gd name="connsiteY4-1028" fmla="*/ 3239493 h 3426700"/>
              <a:gd name="connsiteX5-1029" fmla="*/ 143635 w 4968991"/>
              <a:gd name="connsiteY5-1030" fmla="*/ 2984354 h 3426700"/>
              <a:gd name="connsiteX6-1031" fmla="*/ 79634 w 4968991"/>
              <a:gd name="connsiteY6-1032" fmla="*/ 1429745 h 3426700"/>
              <a:gd name="connsiteX7-1033" fmla="*/ 501621 w 4968991"/>
              <a:gd name="connsiteY7-1034" fmla="*/ 21910 h 3426700"/>
              <a:gd name="connsiteX0-1035" fmla="*/ 501621 w 4955274"/>
              <a:gd name="connsiteY0-1036" fmla="*/ 21910 h 3426700"/>
              <a:gd name="connsiteX1-1037" fmla="*/ 2418551 w 4955274"/>
              <a:gd name="connsiteY1-1038" fmla="*/ 180911 h 3426700"/>
              <a:gd name="connsiteX2-1039" fmla="*/ 4881990 w 4955274"/>
              <a:gd name="connsiteY2-1040" fmla="*/ 537073 h 3426700"/>
              <a:gd name="connsiteX3-1041" fmla="*/ 4646526 w 4955274"/>
              <a:gd name="connsiteY3-1042" fmla="*/ 3335510 h 3426700"/>
              <a:gd name="connsiteX4-1043" fmla="*/ 2291550 w 4955274"/>
              <a:gd name="connsiteY4-1044" fmla="*/ 3239493 h 3426700"/>
              <a:gd name="connsiteX5-1045" fmla="*/ 143635 w 4955274"/>
              <a:gd name="connsiteY5-1046" fmla="*/ 2984354 h 3426700"/>
              <a:gd name="connsiteX6-1047" fmla="*/ 79634 w 4955274"/>
              <a:gd name="connsiteY6-1048" fmla="*/ 1429745 h 3426700"/>
              <a:gd name="connsiteX7-1049" fmla="*/ 501621 w 4955274"/>
              <a:gd name="connsiteY7-1050" fmla="*/ 21910 h 3426700"/>
              <a:gd name="connsiteX0-1051" fmla="*/ 501621 w 4955274"/>
              <a:gd name="connsiteY0-1052" fmla="*/ 21910 h 3426700"/>
              <a:gd name="connsiteX1-1053" fmla="*/ 2418551 w 4955274"/>
              <a:gd name="connsiteY1-1054" fmla="*/ 180911 h 3426700"/>
              <a:gd name="connsiteX2-1055" fmla="*/ 4881990 w 4955274"/>
              <a:gd name="connsiteY2-1056" fmla="*/ 537073 h 3426700"/>
              <a:gd name="connsiteX3-1057" fmla="*/ 4646526 w 4955274"/>
              <a:gd name="connsiteY3-1058" fmla="*/ 3335510 h 3426700"/>
              <a:gd name="connsiteX4-1059" fmla="*/ 2291550 w 4955274"/>
              <a:gd name="connsiteY4-1060" fmla="*/ 3239493 h 3426700"/>
              <a:gd name="connsiteX5-1061" fmla="*/ 143635 w 4955274"/>
              <a:gd name="connsiteY5-1062" fmla="*/ 2984354 h 3426700"/>
              <a:gd name="connsiteX6-1063" fmla="*/ 79634 w 4955274"/>
              <a:gd name="connsiteY6-1064" fmla="*/ 1429745 h 3426700"/>
              <a:gd name="connsiteX7-1065" fmla="*/ 501621 w 4955274"/>
              <a:gd name="connsiteY7-1066" fmla="*/ 21910 h 3426700"/>
              <a:gd name="connsiteX0-1067" fmla="*/ 501621 w 4978179"/>
              <a:gd name="connsiteY0-1068" fmla="*/ 21910 h 3426700"/>
              <a:gd name="connsiteX1-1069" fmla="*/ 2418551 w 4978179"/>
              <a:gd name="connsiteY1-1070" fmla="*/ 180911 h 3426700"/>
              <a:gd name="connsiteX2-1071" fmla="*/ 4881990 w 4978179"/>
              <a:gd name="connsiteY2-1072" fmla="*/ 537073 h 3426700"/>
              <a:gd name="connsiteX3-1073" fmla="*/ 4646526 w 4978179"/>
              <a:gd name="connsiteY3-1074" fmla="*/ 3335510 h 3426700"/>
              <a:gd name="connsiteX4-1075" fmla="*/ 2291550 w 4978179"/>
              <a:gd name="connsiteY4-1076" fmla="*/ 3239493 h 3426700"/>
              <a:gd name="connsiteX5-1077" fmla="*/ 143635 w 4978179"/>
              <a:gd name="connsiteY5-1078" fmla="*/ 2984354 h 3426700"/>
              <a:gd name="connsiteX6-1079" fmla="*/ 79634 w 4978179"/>
              <a:gd name="connsiteY6-1080" fmla="*/ 1429745 h 3426700"/>
              <a:gd name="connsiteX7-1081" fmla="*/ 501621 w 4978179"/>
              <a:gd name="connsiteY7-1082" fmla="*/ 21910 h 3426700"/>
              <a:gd name="connsiteX0-1083" fmla="*/ 501621 w 4981328"/>
              <a:gd name="connsiteY0-1084" fmla="*/ 21910 h 3426700"/>
              <a:gd name="connsiteX1-1085" fmla="*/ 2418551 w 4981328"/>
              <a:gd name="connsiteY1-1086" fmla="*/ 180911 h 3426700"/>
              <a:gd name="connsiteX2-1087" fmla="*/ 4881990 w 4981328"/>
              <a:gd name="connsiteY2-1088" fmla="*/ 537073 h 3426700"/>
              <a:gd name="connsiteX3-1089" fmla="*/ 4646526 w 4981328"/>
              <a:gd name="connsiteY3-1090" fmla="*/ 3335510 h 3426700"/>
              <a:gd name="connsiteX4-1091" fmla="*/ 2291550 w 4981328"/>
              <a:gd name="connsiteY4-1092" fmla="*/ 3239493 h 3426700"/>
              <a:gd name="connsiteX5-1093" fmla="*/ 143635 w 4981328"/>
              <a:gd name="connsiteY5-1094" fmla="*/ 2984354 h 3426700"/>
              <a:gd name="connsiteX6-1095" fmla="*/ 79634 w 4981328"/>
              <a:gd name="connsiteY6-1096" fmla="*/ 1429745 h 3426700"/>
              <a:gd name="connsiteX7-1097" fmla="*/ 501621 w 4981328"/>
              <a:gd name="connsiteY7-1098" fmla="*/ 21910 h 3426700"/>
              <a:gd name="connsiteX0-1099" fmla="*/ 501621 w 5007354"/>
              <a:gd name="connsiteY0-1100" fmla="*/ 21910 h 3426700"/>
              <a:gd name="connsiteX1-1101" fmla="*/ 2418551 w 5007354"/>
              <a:gd name="connsiteY1-1102" fmla="*/ 180911 h 3426700"/>
              <a:gd name="connsiteX2-1103" fmla="*/ 4913740 w 5007354"/>
              <a:gd name="connsiteY2-1104" fmla="*/ 505323 h 3426700"/>
              <a:gd name="connsiteX3-1105" fmla="*/ 4646526 w 5007354"/>
              <a:gd name="connsiteY3-1106" fmla="*/ 3335510 h 3426700"/>
              <a:gd name="connsiteX4-1107" fmla="*/ 2291550 w 5007354"/>
              <a:gd name="connsiteY4-1108" fmla="*/ 3239493 h 3426700"/>
              <a:gd name="connsiteX5-1109" fmla="*/ 143635 w 5007354"/>
              <a:gd name="connsiteY5-1110" fmla="*/ 2984354 h 3426700"/>
              <a:gd name="connsiteX6-1111" fmla="*/ 79634 w 5007354"/>
              <a:gd name="connsiteY6-1112" fmla="*/ 1429745 h 3426700"/>
              <a:gd name="connsiteX7-1113" fmla="*/ 501621 w 5007354"/>
              <a:gd name="connsiteY7-1114" fmla="*/ 21910 h 3426700"/>
              <a:gd name="connsiteX0-1115" fmla="*/ 501621 w 4995732"/>
              <a:gd name="connsiteY0-1116" fmla="*/ 21910 h 3426700"/>
              <a:gd name="connsiteX1-1117" fmla="*/ 2418551 w 4995732"/>
              <a:gd name="connsiteY1-1118" fmla="*/ 180911 h 3426700"/>
              <a:gd name="connsiteX2-1119" fmla="*/ 4913740 w 4995732"/>
              <a:gd name="connsiteY2-1120" fmla="*/ 505323 h 3426700"/>
              <a:gd name="connsiteX3-1121" fmla="*/ 4646526 w 4995732"/>
              <a:gd name="connsiteY3-1122" fmla="*/ 3335510 h 3426700"/>
              <a:gd name="connsiteX4-1123" fmla="*/ 2291550 w 4995732"/>
              <a:gd name="connsiteY4-1124" fmla="*/ 3239493 h 3426700"/>
              <a:gd name="connsiteX5-1125" fmla="*/ 143635 w 4995732"/>
              <a:gd name="connsiteY5-1126" fmla="*/ 2984354 h 3426700"/>
              <a:gd name="connsiteX6-1127" fmla="*/ 79634 w 4995732"/>
              <a:gd name="connsiteY6-1128" fmla="*/ 1429745 h 3426700"/>
              <a:gd name="connsiteX7-1129" fmla="*/ 501621 w 4995732"/>
              <a:gd name="connsiteY7-1130" fmla="*/ 21910 h 3426700"/>
              <a:gd name="connsiteX0-1131" fmla="*/ 501621 w 5004209"/>
              <a:gd name="connsiteY0-1132" fmla="*/ 21910 h 3426700"/>
              <a:gd name="connsiteX1-1133" fmla="*/ 2418551 w 5004209"/>
              <a:gd name="connsiteY1-1134" fmla="*/ 180911 h 3426700"/>
              <a:gd name="connsiteX2-1135" fmla="*/ 4913740 w 5004209"/>
              <a:gd name="connsiteY2-1136" fmla="*/ 505323 h 3426700"/>
              <a:gd name="connsiteX3-1137" fmla="*/ 4646526 w 5004209"/>
              <a:gd name="connsiteY3-1138" fmla="*/ 3335510 h 3426700"/>
              <a:gd name="connsiteX4-1139" fmla="*/ 2291550 w 5004209"/>
              <a:gd name="connsiteY4-1140" fmla="*/ 3239493 h 3426700"/>
              <a:gd name="connsiteX5-1141" fmla="*/ 143635 w 5004209"/>
              <a:gd name="connsiteY5-1142" fmla="*/ 2984354 h 3426700"/>
              <a:gd name="connsiteX6-1143" fmla="*/ 79634 w 5004209"/>
              <a:gd name="connsiteY6-1144" fmla="*/ 1429745 h 3426700"/>
              <a:gd name="connsiteX7-1145" fmla="*/ 501621 w 5004209"/>
              <a:gd name="connsiteY7-1146" fmla="*/ 21910 h 3426700"/>
              <a:gd name="connsiteX0-1147" fmla="*/ 501621 w 5225166"/>
              <a:gd name="connsiteY0-1148" fmla="*/ 21910 h 3256334"/>
              <a:gd name="connsiteX1-1149" fmla="*/ 2418551 w 5225166"/>
              <a:gd name="connsiteY1-1150" fmla="*/ 180911 h 3256334"/>
              <a:gd name="connsiteX2-1151" fmla="*/ 4913740 w 5225166"/>
              <a:gd name="connsiteY2-1152" fmla="*/ 505323 h 3256334"/>
              <a:gd name="connsiteX3-1153" fmla="*/ 5069859 w 5225166"/>
              <a:gd name="connsiteY3-1154" fmla="*/ 2954510 h 3256334"/>
              <a:gd name="connsiteX4-1155" fmla="*/ 2291550 w 5225166"/>
              <a:gd name="connsiteY4-1156" fmla="*/ 3239493 h 3256334"/>
              <a:gd name="connsiteX5-1157" fmla="*/ 143635 w 5225166"/>
              <a:gd name="connsiteY5-1158" fmla="*/ 2984354 h 3256334"/>
              <a:gd name="connsiteX6-1159" fmla="*/ 79634 w 5225166"/>
              <a:gd name="connsiteY6-1160" fmla="*/ 1429745 h 3256334"/>
              <a:gd name="connsiteX7-1161" fmla="*/ 501621 w 5225166"/>
              <a:gd name="connsiteY7-1162" fmla="*/ 21910 h 3256334"/>
              <a:gd name="connsiteX0-1163" fmla="*/ 430264 w 5153809"/>
              <a:gd name="connsiteY0-1164" fmla="*/ 21910 h 3435316"/>
              <a:gd name="connsiteX1-1165" fmla="*/ 2347194 w 5153809"/>
              <a:gd name="connsiteY1-1166" fmla="*/ 180911 h 3435316"/>
              <a:gd name="connsiteX2-1167" fmla="*/ 4842383 w 5153809"/>
              <a:gd name="connsiteY2-1168" fmla="*/ 505323 h 3435316"/>
              <a:gd name="connsiteX3-1169" fmla="*/ 4998502 w 5153809"/>
              <a:gd name="connsiteY3-1170" fmla="*/ 2954510 h 3435316"/>
              <a:gd name="connsiteX4-1171" fmla="*/ 2220193 w 5153809"/>
              <a:gd name="connsiteY4-1172" fmla="*/ 3239493 h 3435316"/>
              <a:gd name="connsiteX5-1173" fmla="*/ 474445 w 5153809"/>
              <a:gd name="connsiteY5-1174" fmla="*/ 3365354 h 3435316"/>
              <a:gd name="connsiteX6-1175" fmla="*/ 8277 w 5153809"/>
              <a:gd name="connsiteY6-1176" fmla="*/ 1429745 h 3435316"/>
              <a:gd name="connsiteX7-1177" fmla="*/ 430264 w 5153809"/>
              <a:gd name="connsiteY7-1178" fmla="*/ 21910 h 3435316"/>
              <a:gd name="connsiteX0-1179" fmla="*/ 430264 w 5153809"/>
              <a:gd name="connsiteY0-1180" fmla="*/ 21910 h 3430473"/>
              <a:gd name="connsiteX1-1181" fmla="*/ 2347194 w 5153809"/>
              <a:gd name="connsiteY1-1182" fmla="*/ 180911 h 3430473"/>
              <a:gd name="connsiteX2-1183" fmla="*/ 4842383 w 5153809"/>
              <a:gd name="connsiteY2-1184" fmla="*/ 505323 h 3430473"/>
              <a:gd name="connsiteX3-1185" fmla="*/ 4998502 w 5153809"/>
              <a:gd name="connsiteY3-1186" fmla="*/ 2954510 h 3430473"/>
              <a:gd name="connsiteX4-1187" fmla="*/ 2781110 w 5153809"/>
              <a:gd name="connsiteY4-1188" fmla="*/ 3197159 h 3430473"/>
              <a:gd name="connsiteX5-1189" fmla="*/ 474445 w 5153809"/>
              <a:gd name="connsiteY5-1190" fmla="*/ 3365354 h 3430473"/>
              <a:gd name="connsiteX6-1191" fmla="*/ 8277 w 5153809"/>
              <a:gd name="connsiteY6-1192" fmla="*/ 1429745 h 3430473"/>
              <a:gd name="connsiteX7-1193" fmla="*/ 430264 w 5153809"/>
              <a:gd name="connsiteY7-1194" fmla="*/ 21910 h 3430473"/>
              <a:gd name="connsiteX0-1195" fmla="*/ 430264 w 5153809"/>
              <a:gd name="connsiteY0-1196" fmla="*/ 21910 h 3430473"/>
              <a:gd name="connsiteX1-1197" fmla="*/ 2347194 w 5153809"/>
              <a:gd name="connsiteY1-1198" fmla="*/ 180911 h 3430473"/>
              <a:gd name="connsiteX2-1199" fmla="*/ 4842383 w 5153809"/>
              <a:gd name="connsiteY2-1200" fmla="*/ 505323 h 3430473"/>
              <a:gd name="connsiteX3-1201" fmla="*/ 4998502 w 5153809"/>
              <a:gd name="connsiteY3-1202" fmla="*/ 2954510 h 3430473"/>
              <a:gd name="connsiteX4-1203" fmla="*/ 2781110 w 5153809"/>
              <a:gd name="connsiteY4-1204" fmla="*/ 3197159 h 3430473"/>
              <a:gd name="connsiteX5-1205" fmla="*/ 474445 w 5153809"/>
              <a:gd name="connsiteY5-1206" fmla="*/ 3365354 h 3430473"/>
              <a:gd name="connsiteX6-1207" fmla="*/ 8277 w 5153809"/>
              <a:gd name="connsiteY6-1208" fmla="*/ 1429745 h 3430473"/>
              <a:gd name="connsiteX7-1209" fmla="*/ 430264 w 5153809"/>
              <a:gd name="connsiteY7-1210" fmla="*/ 21910 h 3430473"/>
              <a:gd name="connsiteX0-1211" fmla="*/ 430264 w 5153809"/>
              <a:gd name="connsiteY0-1212" fmla="*/ 21910 h 3437284"/>
              <a:gd name="connsiteX1-1213" fmla="*/ 2347194 w 5153809"/>
              <a:gd name="connsiteY1-1214" fmla="*/ 180911 h 3437284"/>
              <a:gd name="connsiteX2-1215" fmla="*/ 4842383 w 5153809"/>
              <a:gd name="connsiteY2-1216" fmla="*/ 505323 h 3437284"/>
              <a:gd name="connsiteX3-1217" fmla="*/ 4998502 w 5153809"/>
              <a:gd name="connsiteY3-1218" fmla="*/ 2954510 h 3437284"/>
              <a:gd name="connsiteX4-1219" fmla="*/ 2781110 w 5153809"/>
              <a:gd name="connsiteY4-1220" fmla="*/ 3197159 h 3437284"/>
              <a:gd name="connsiteX5-1221" fmla="*/ 474445 w 5153809"/>
              <a:gd name="connsiteY5-1222" fmla="*/ 3365354 h 3437284"/>
              <a:gd name="connsiteX6-1223" fmla="*/ 8277 w 5153809"/>
              <a:gd name="connsiteY6-1224" fmla="*/ 1429745 h 3437284"/>
              <a:gd name="connsiteX7-1225" fmla="*/ 430264 w 5153809"/>
              <a:gd name="connsiteY7-1226" fmla="*/ 21910 h 3437284"/>
              <a:gd name="connsiteX0-1227" fmla="*/ 430264 w 5153809"/>
              <a:gd name="connsiteY0-1228" fmla="*/ 21910 h 3450066"/>
              <a:gd name="connsiteX1-1229" fmla="*/ 2347194 w 5153809"/>
              <a:gd name="connsiteY1-1230" fmla="*/ 180911 h 3450066"/>
              <a:gd name="connsiteX2-1231" fmla="*/ 4842383 w 5153809"/>
              <a:gd name="connsiteY2-1232" fmla="*/ 505323 h 3450066"/>
              <a:gd name="connsiteX3-1233" fmla="*/ 4998502 w 5153809"/>
              <a:gd name="connsiteY3-1234" fmla="*/ 2954510 h 3450066"/>
              <a:gd name="connsiteX4-1235" fmla="*/ 2770527 w 5153809"/>
              <a:gd name="connsiteY4-1236" fmla="*/ 3281826 h 3450066"/>
              <a:gd name="connsiteX5-1237" fmla="*/ 474445 w 5153809"/>
              <a:gd name="connsiteY5-1238" fmla="*/ 3365354 h 3450066"/>
              <a:gd name="connsiteX6-1239" fmla="*/ 8277 w 5153809"/>
              <a:gd name="connsiteY6-1240" fmla="*/ 1429745 h 3450066"/>
              <a:gd name="connsiteX7-1241" fmla="*/ 430264 w 5153809"/>
              <a:gd name="connsiteY7-1242" fmla="*/ 21910 h 3450066"/>
              <a:gd name="connsiteX0-1243" fmla="*/ 430264 w 5118566"/>
              <a:gd name="connsiteY0-1244" fmla="*/ 33561 h 3461717"/>
              <a:gd name="connsiteX1-1245" fmla="*/ 2347194 w 5118566"/>
              <a:gd name="connsiteY1-1246" fmla="*/ 192562 h 3461717"/>
              <a:gd name="connsiteX2-1247" fmla="*/ 4757716 w 5118566"/>
              <a:gd name="connsiteY2-1248" fmla="*/ 188890 h 3461717"/>
              <a:gd name="connsiteX3-1249" fmla="*/ 4998502 w 5118566"/>
              <a:gd name="connsiteY3-1250" fmla="*/ 2966161 h 3461717"/>
              <a:gd name="connsiteX4-1251" fmla="*/ 2770527 w 5118566"/>
              <a:gd name="connsiteY4-1252" fmla="*/ 3293477 h 3461717"/>
              <a:gd name="connsiteX5-1253" fmla="*/ 474445 w 5118566"/>
              <a:gd name="connsiteY5-1254" fmla="*/ 3377005 h 3461717"/>
              <a:gd name="connsiteX6-1255" fmla="*/ 8277 w 5118566"/>
              <a:gd name="connsiteY6-1256" fmla="*/ 1441396 h 3461717"/>
              <a:gd name="connsiteX7-1257" fmla="*/ 430264 w 5118566"/>
              <a:gd name="connsiteY7-1258" fmla="*/ 33561 h 3461717"/>
              <a:gd name="connsiteX0-1259" fmla="*/ 313847 w 5118566"/>
              <a:gd name="connsiteY0-1260" fmla="*/ 435728 h 3461717"/>
              <a:gd name="connsiteX1-1261" fmla="*/ 2347194 w 5118566"/>
              <a:gd name="connsiteY1-1262" fmla="*/ 192562 h 3461717"/>
              <a:gd name="connsiteX2-1263" fmla="*/ 4757716 w 5118566"/>
              <a:gd name="connsiteY2-1264" fmla="*/ 188890 h 3461717"/>
              <a:gd name="connsiteX3-1265" fmla="*/ 4998502 w 5118566"/>
              <a:gd name="connsiteY3-1266" fmla="*/ 2966161 h 3461717"/>
              <a:gd name="connsiteX4-1267" fmla="*/ 2770527 w 5118566"/>
              <a:gd name="connsiteY4-1268" fmla="*/ 3293477 h 3461717"/>
              <a:gd name="connsiteX5-1269" fmla="*/ 474445 w 5118566"/>
              <a:gd name="connsiteY5-1270" fmla="*/ 3377005 h 3461717"/>
              <a:gd name="connsiteX6-1271" fmla="*/ 8277 w 5118566"/>
              <a:gd name="connsiteY6-1272" fmla="*/ 1441396 h 3461717"/>
              <a:gd name="connsiteX7-1273" fmla="*/ 313847 w 5118566"/>
              <a:gd name="connsiteY7-1274" fmla="*/ 435728 h 3461717"/>
              <a:gd name="connsiteX0-1275" fmla="*/ 241961 w 5046680"/>
              <a:gd name="connsiteY0-1276" fmla="*/ 435728 h 3461717"/>
              <a:gd name="connsiteX1-1277" fmla="*/ 2275308 w 5046680"/>
              <a:gd name="connsiteY1-1278" fmla="*/ 192562 h 3461717"/>
              <a:gd name="connsiteX2-1279" fmla="*/ 4685830 w 5046680"/>
              <a:gd name="connsiteY2-1280" fmla="*/ 188890 h 3461717"/>
              <a:gd name="connsiteX3-1281" fmla="*/ 4926616 w 5046680"/>
              <a:gd name="connsiteY3-1282" fmla="*/ 2966161 h 3461717"/>
              <a:gd name="connsiteX4-1283" fmla="*/ 2698641 w 5046680"/>
              <a:gd name="connsiteY4-1284" fmla="*/ 3293477 h 3461717"/>
              <a:gd name="connsiteX5-1285" fmla="*/ 402559 w 5046680"/>
              <a:gd name="connsiteY5-1286" fmla="*/ 3377005 h 3461717"/>
              <a:gd name="connsiteX6-1287" fmla="*/ 10474 w 5046680"/>
              <a:gd name="connsiteY6-1288" fmla="*/ 1737729 h 3461717"/>
              <a:gd name="connsiteX7-1289" fmla="*/ 241961 w 5046680"/>
              <a:gd name="connsiteY7-1290" fmla="*/ 435728 h 3461717"/>
              <a:gd name="connsiteX0-1291" fmla="*/ 260118 w 5064837"/>
              <a:gd name="connsiteY0-1292" fmla="*/ 435728 h 3461717"/>
              <a:gd name="connsiteX1-1293" fmla="*/ 2293465 w 5064837"/>
              <a:gd name="connsiteY1-1294" fmla="*/ 192562 h 3461717"/>
              <a:gd name="connsiteX2-1295" fmla="*/ 4703987 w 5064837"/>
              <a:gd name="connsiteY2-1296" fmla="*/ 188890 h 3461717"/>
              <a:gd name="connsiteX3-1297" fmla="*/ 4944773 w 5064837"/>
              <a:gd name="connsiteY3-1298" fmla="*/ 2966161 h 3461717"/>
              <a:gd name="connsiteX4-1299" fmla="*/ 2716798 w 5064837"/>
              <a:gd name="connsiteY4-1300" fmla="*/ 3293477 h 3461717"/>
              <a:gd name="connsiteX5-1301" fmla="*/ 420716 w 5064837"/>
              <a:gd name="connsiteY5-1302" fmla="*/ 3377005 h 3461717"/>
              <a:gd name="connsiteX6-1303" fmla="*/ 28631 w 5064837"/>
              <a:gd name="connsiteY6-1304" fmla="*/ 1737729 h 3461717"/>
              <a:gd name="connsiteX7-1305" fmla="*/ 260118 w 5064837"/>
              <a:gd name="connsiteY7-1306" fmla="*/ 435728 h 3461717"/>
              <a:gd name="connsiteX0-1307" fmla="*/ 260118 w 5064837"/>
              <a:gd name="connsiteY0-1308" fmla="*/ 435728 h 3461717"/>
              <a:gd name="connsiteX1-1309" fmla="*/ 2293465 w 5064837"/>
              <a:gd name="connsiteY1-1310" fmla="*/ 192562 h 3461717"/>
              <a:gd name="connsiteX2-1311" fmla="*/ 4703987 w 5064837"/>
              <a:gd name="connsiteY2-1312" fmla="*/ 188890 h 3461717"/>
              <a:gd name="connsiteX3-1313" fmla="*/ 4944773 w 5064837"/>
              <a:gd name="connsiteY3-1314" fmla="*/ 2966161 h 3461717"/>
              <a:gd name="connsiteX4-1315" fmla="*/ 2716798 w 5064837"/>
              <a:gd name="connsiteY4-1316" fmla="*/ 3293477 h 3461717"/>
              <a:gd name="connsiteX5-1317" fmla="*/ 420716 w 5064837"/>
              <a:gd name="connsiteY5-1318" fmla="*/ 3377005 h 3461717"/>
              <a:gd name="connsiteX6-1319" fmla="*/ 28631 w 5064837"/>
              <a:gd name="connsiteY6-1320" fmla="*/ 1737729 h 3461717"/>
              <a:gd name="connsiteX7-1321" fmla="*/ 260118 w 5064837"/>
              <a:gd name="connsiteY7-1322" fmla="*/ 435728 h 3461717"/>
              <a:gd name="connsiteX0-1323" fmla="*/ 208581 w 5119133"/>
              <a:gd name="connsiteY0-1324" fmla="*/ 414562 h 3461717"/>
              <a:gd name="connsiteX1-1325" fmla="*/ 2347761 w 5119133"/>
              <a:gd name="connsiteY1-1326" fmla="*/ 192562 h 3461717"/>
              <a:gd name="connsiteX2-1327" fmla="*/ 4758283 w 5119133"/>
              <a:gd name="connsiteY2-1328" fmla="*/ 188890 h 3461717"/>
              <a:gd name="connsiteX3-1329" fmla="*/ 4999069 w 5119133"/>
              <a:gd name="connsiteY3-1330" fmla="*/ 2966161 h 3461717"/>
              <a:gd name="connsiteX4-1331" fmla="*/ 2771094 w 5119133"/>
              <a:gd name="connsiteY4-1332" fmla="*/ 3293477 h 3461717"/>
              <a:gd name="connsiteX5-1333" fmla="*/ 475012 w 5119133"/>
              <a:gd name="connsiteY5-1334" fmla="*/ 3377005 h 3461717"/>
              <a:gd name="connsiteX6-1335" fmla="*/ 82927 w 5119133"/>
              <a:gd name="connsiteY6-1336" fmla="*/ 1737729 h 3461717"/>
              <a:gd name="connsiteX7-1337" fmla="*/ 208581 w 5119133"/>
              <a:gd name="connsiteY7-1338" fmla="*/ 414562 h 3461717"/>
              <a:gd name="connsiteX0-1339" fmla="*/ 165580 w 5076132"/>
              <a:gd name="connsiteY0-1340" fmla="*/ 414562 h 3461717"/>
              <a:gd name="connsiteX1-1341" fmla="*/ 2304760 w 5076132"/>
              <a:gd name="connsiteY1-1342" fmla="*/ 192562 h 3461717"/>
              <a:gd name="connsiteX2-1343" fmla="*/ 4715282 w 5076132"/>
              <a:gd name="connsiteY2-1344" fmla="*/ 188890 h 3461717"/>
              <a:gd name="connsiteX3-1345" fmla="*/ 4956068 w 5076132"/>
              <a:gd name="connsiteY3-1346" fmla="*/ 2966161 h 3461717"/>
              <a:gd name="connsiteX4-1347" fmla="*/ 2728093 w 5076132"/>
              <a:gd name="connsiteY4-1348" fmla="*/ 3293477 h 3461717"/>
              <a:gd name="connsiteX5-1349" fmla="*/ 432011 w 5076132"/>
              <a:gd name="connsiteY5-1350" fmla="*/ 3377005 h 3461717"/>
              <a:gd name="connsiteX6-1351" fmla="*/ 39926 w 5076132"/>
              <a:gd name="connsiteY6-1352" fmla="*/ 1737729 h 3461717"/>
              <a:gd name="connsiteX7-1353" fmla="*/ 165580 w 5076132"/>
              <a:gd name="connsiteY7-1354" fmla="*/ 414562 h 3461717"/>
              <a:gd name="connsiteX0-1355" fmla="*/ 128806 w 5039358"/>
              <a:gd name="connsiteY0-1356" fmla="*/ 414562 h 3461717"/>
              <a:gd name="connsiteX1-1357" fmla="*/ 2267986 w 5039358"/>
              <a:gd name="connsiteY1-1358" fmla="*/ 192562 h 3461717"/>
              <a:gd name="connsiteX2-1359" fmla="*/ 4678508 w 5039358"/>
              <a:gd name="connsiteY2-1360" fmla="*/ 188890 h 3461717"/>
              <a:gd name="connsiteX3-1361" fmla="*/ 4919294 w 5039358"/>
              <a:gd name="connsiteY3-1362" fmla="*/ 2966161 h 3461717"/>
              <a:gd name="connsiteX4-1363" fmla="*/ 2691319 w 5039358"/>
              <a:gd name="connsiteY4-1364" fmla="*/ 3293477 h 3461717"/>
              <a:gd name="connsiteX5-1365" fmla="*/ 395237 w 5039358"/>
              <a:gd name="connsiteY5-1366" fmla="*/ 3377005 h 3461717"/>
              <a:gd name="connsiteX6-1367" fmla="*/ 3152 w 5039358"/>
              <a:gd name="connsiteY6-1368" fmla="*/ 1737729 h 3461717"/>
              <a:gd name="connsiteX7-1369" fmla="*/ 128806 w 5039358"/>
              <a:gd name="connsiteY7-1370" fmla="*/ 414562 h 3461717"/>
              <a:gd name="connsiteX0-1371" fmla="*/ 128806 w 5039358"/>
              <a:gd name="connsiteY0-1372" fmla="*/ 414562 h 3461717"/>
              <a:gd name="connsiteX1-1373" fmla="*/ 2267986 w 5039358"/>
              <a:gd name="connsiteY1-1374" fmla="*/ 192562 h 3461717"/>
              <a:gd name="connsiteX2-1375" fmla="*/ 4678508 w 5039358"/>
              <a:gd name="connsiteY2-1376" fmla="*/ 188890 h 3461717"/>
              <a:gd name="connsiteX3-1377" fmla="*/ 4919294 w 5039358"/>
              <a:gd name="connsiteY3-1378" fmla="*/ 2966161 h 3461717"/>
              <a:gd name="connsiteX4-1379" fmla="*/ 2691319 w 5039358"/>
              <a:gd name="connsiteY4-1380" fmla="*/ 3293477 h 3461717"/>
              <a:gd name="connsiteX5-1381" fmla="*/ 395237 w 5039358"/>
              <a:gd name="connsiteY5-1382" fmla="*/ 3377005 h 3461717"/>
              <a:gd name="connsiteX6-1383" fmla="*/ 3152 w 5039358"/>
              <a:gd name="connsiteY6-1384" fmla="*/ 1737729 h 3461717"/>
              <a:gd name="connsiteX7-1385" fmla="*/ 128806 w 5039358"/>
              <a:gd name="connsiteY7-1386" fmla="*/ 414562 h 3461717"/>
              <a:gd name="connsiteX0-1387" fmla="*/ 128806 w 5039358"/>
              <a:gd name="connsiteY0-1388" fmla="*/ 444620 h 3491775"/>
              <a:gd name="connsiteX1-1389" fmla="*/ 2267986 w 5039358"/>
              <a:gd name="connsiteY1-1390" fmla="*/ 222620 h 3491775"/>
              <a:gd name="connsiteX2-1391" fmla="*/ 4678508 w 5039358"/>
              <a:gd name="connsiteY2-1392" fmla="*/ 218948 h 3491775"/>
              <a:gd name="connsiteX3-1393" fmla="*/ 4919294 w 5039358"/>
              <a:gd name="connsiteY3-1394" fmla="*/ 2996219 h 3491775"/>
              <a:gd name="connsiteX4-1395" fmla="*/ 2691319 w 5039358"/>
              <a:gd name="connsiteY4-1396" fmla="*/ 3323535 h 3491775"/>
              <a:gd name="connsiteX5-1397" fmla="*/ 395237 w 5039358"/>
              <a:gd name="connsiteY5-1398" fmla="*/ 3407063 h 3491775"/>
              <a:gd name="connsiteX6-1399" fmla="*/ 3152 w 5039358"/>
              <a:gd name="connsiteY6-1400" fmla="*/ 1767787 h 3491775"/>
              <a:gd name="connsiteX7-1401" fmla="*/ 128806 w 5039358"/>
              <a:gd name="connsiteY7-1402" fmla="*/ 444620 h 3491775"/>
              <a:gd name="connsiteX0-1403" fmla="*/ 128806 w 5070258"/>
              <a:gd name="connsiteY0-1404" fmla="*/ 365051 h 3412206"/>
              <a:gd name="connsiteX1-1405" fmla="*/ 2267986 w 5070258"/>
              <a:gd name="connsiteY1-1406" fmla="*/ 143051 h 3412206"/>
              <a:gd name="connsiteX2-1407" fmla="*/ 4678508 w 5070258"/>
              <a:gd name="connsiteY2-1408" fmla="*/ 139379 h 3412206"/>
              <a:gd name="connsiteX3-1409" fmla="*/ 4919294 w 5070258"/>
              <a:gd name="connsiteY3-1410" fmla="*/ 2916650 h 3412206"/>
              <a:gd name="connsiteX4-1411" fmla="*/ 2691319 w 5070258"/>
              <a:gd name="connsiteY4-1412" fmla="*/ 3243966 h 3412206"/>
              <a:gd name="connsiteX5-1413" fmla="*/ 395237 w 5070258"/>
              <a:gd name="connsiteY5-1414" fmla="*/ 3327494 h 3412206"/>
              <a:gd name="connsiteX6-1415" fmla="*/ 3152 w 5070258"/>
              <a:gd name="connsiteY6-1416" fmla="*/ 1688218 h 3412206"/>
              <a:gd name="connsiteX7-1417" fmla="*/ 128806 w 5070258"/>
              <a:gd name="connsiteY7-1418" fmla="*/ 365051 h 3412206"/>
              <a:gd name="connsiteX0-1419" fmla="*/ 128806 w 5070258"/>
              <a:gd name="connsiteY0-1420" fmla="*/ 365051 h 3412206"/>
              <a:gd name="connsiteX1-1421" fmla="*/ 2267986 w 5070258"/>
              <a:gd name="connsiteY1-1422" fmla="*/ 143051 h 3412206"/>
              <a:gd name="connsiteX2-1423" fmla="*/ 4678508 w 5070258"/>
              <a:gd name="connsiteY2-1424" fmla="*/ 139379 h 3412206"/>
              <a:gd name="connsiteX3-1425" fmla="*/ 4919294 w 5070258"/>
              <a:gd name="connsiteY3-1426" fmla="*/ 2916650 h 3412206"/>
              <a:gd name="connsiteX4-1427" fmla="*/ 2691319 w 5070258"/>
              <a:gd name="connsiteY4-1428" fmla="*/ 3243966 h 3412206"/>
              <a:gd name="connsiteX5-1429" fmla="*/ 395237 w 5070258"/>
              <a:gd name="connsiteY5-1430" fmla="*/ 3327494 h 3412206"/>
              <a:gd name="connsiteX6-1431" fmla="*/ 3152 w 5070258"/>
              <a:gd name="connsiteY6-1432" fmla="*/ 1688218 h 3412206"/>
              <a:gd name="connsiteX7-1433" fmla="*/ 128806 w 5070258"/>
              <a:gd name="connsiteY7-1434" fmla="*/ 365051 h 3412206"/>
              <a:gd name="connsiteX0-1435" fmla="*/ 128806 w 5070258"/>
              <a:gd name="connsiteY0-1436" fmla="*/ 365051 h 3380638"/>
              <a:gd name="connsiteX1-1437" fmla="*/ 2267986 w 5070258"/>
              <a:gd name="connsiteY1-1438" fmla="*/ 143051 h 3380638"/>
              <a:gd name="connsiteX2-1439" fmla="*/ 4678508 w 5070258"/>
              <a:gd name="connsiteY2-1440" fmla="*/ 139379 h 3380638"/>
              <a:gd name="connsiteX3-1441" fmla="*/ 4919294 w 5070258"/>
              <a:gd name="connsiteY3-1442" fmla="*/ 2916650 h 3380638"/>
              <a:gd name="connsiteX4-1443" fmla="*/ 2691319 w 5070258"/>
              <a:gd name="connsiteY4-1444" fmla="*/ 3243966 h 3380638"/>
              <a:gd name="connsiteX5-1445" fmla="*/ 395237 w 5070258"/>
              <a:gd name="connsiteY5-1446" fmla="*/ 3327494 h 3380638"/>
              <a:gd name="connsiteX6-1447" fmla="*/ 3152 w 5070258"/>
              <a:gd name="connsiteY6-1448" fmla="*/ 1688218 h 3380638"/>
              <a:gd name="connsiteX7-1449" fmla="*/ 128806 w 5070258"/>
              <a:gd name="connsiteY7-1450" fmla="*/ 365051 h 3380638"/>
              <a:gd name="connsiteX0-1451" fmla="*/ 128806 w 5070258"/>
              <a:gd name="connsiteY0-1452" fmla="*/ 365051 h 3379080"/>
              <a:gd name="connsiteX1-1453" fmla="*/ 2267986 w 5070258"/>
              <a:gd name="connsiteY1-1454" fmla="*/ 143051 h 3379080"/>
              <a:gd name="connsiteX2-1455" fmla="*/ 4678508 w 5070258"/>
              <a:gd name="connsiteY2-1456" fmla="*/ 139379 h 3379080"/>
              <a:gd name="connsiteX3-1457" fmla="*/ 4919294 w 5070258"/>
              <a:gd name="connsiteY3-1458" fmla="*/ 2916650 h 3379080"/>
              <a:gd name="connsiteX4-1459" fmla="*/ 2691319 w 5070258"/>
              <a:gd name="connsiteY4-1460" fmla="*/ 3233383 h 3379080"/>
              <a:gd name="connsiteX5-1461" fmla="*/ 395237 w 5070258"/>
              <a:gd name="connsiteY5-1462" fmla="*/ 3327494 h 3379080"/>
              <a:gd name="connsiteX6-1463" fmla="*/ 3152 w 5070258"/>
              <a:gd name="connsiteY6-1464" fmla="*/ 1688218 h 3379080"/>
              <a:gd name="connsiteX7-1465" fmla="*/ 128806 w 5070258"/>
              <a:gd name="connsiteY7-1466" fmla="*/ 365051 h 3379080"/>
              <a:gd name="connsiteX0-1467" fmla="*/ 128806 w 5004455"/>
              <a:gd name="connsiteY0-1468" fmla="*/ 446966 h 3460995"/>
              <a:gd name="connsiteX1-1469" fmla="*/ 2267986 w 5004455"/>
              <a:gd name="connsiteY1-1470" fmla="*/ 224966 h 3460995"/>
              <a:gd name="connsiteX2-1471" fmla="*/ 4678508 w 5004455"/>
              <a:gd name="connsiteY2-1472" fmla="*/ 221294 h 3460995"/>
              <a:gd name="connsiteX3-1473" fmla="*/ 4866377 w 5004455"/>
              <a:gd name="connsiteY3-1474" fmla="*/ 3030315 h 3460995"/>
              <a:gd name="connsiteX4-1475" fmla="*/ 2691319 w 5004455"/>
              <a:gd name="connsiteY4-1476" fmla="*/ 3315298 h 3460995"/>
              <a:gd name="connsiteX5-1477" fmla="*/ 395237 w 5004455"/>
              <a:gd name="connsiteY5-1478" fmla="*/ 3409409 h 3460995"/>
              <a:gd name="connsiteX6-1479" fmla="*/ 3152 w 5004455"/>
              <a:gd name="connsiteY6-1480" fmla="*/ 1770133 h 3460995"/>
              <a:gd name="connsiteX7-1481" fmla="*/ 128806 w 5004455"/>
              <a:gd name="connsiteY7-1482" fmla="*/ 446966 h 3460995"/>
              <a:gd name="connsiteX0-1483" fmla="*/ 128806 w 5057230"/>
              <a:gd name="connsiteY0-1484" fmla="*/ 334132 h 3348161"/>
              <a:gd name="connsiteX1-1485" fmla="*/ 2267986 w 5057230"/>
              <a:gd name="connsiteY1-1486" fmla="*/ 112132 h 3348161"/>
              <a:gd name="connsiteX2-1487" fmla="*/ 4678508 w 5057230"/>
              <a:gd name="connsiteY2-1488" fmla="*/ 108460 h 3348161"/>
              <a:gd name="connsiteX3-1489" fmla="*/ 4910759 w 5057230"/>
              <a:gd name="connsiteY3-1490" fmla="*/ 1384283 h 3348161"/>
              <a:gd name="connsiteX4-1491" fmla="*/ 4866377 w 5057230"/>
              <a:gd name="connsiteY4-1492" fmla="*/ 2917481 h 3348161"/>
              <a:gd name="connsiteX5-1493" fmla="*/ 2691319 w 5057230"/>
              <a:gd name="connsiteY5-1494" fmla="*/ 3202464 h 3348161"/>
              <a:gd name="connsiteX6-1495" fmla="*/ 395237 w 5057230"/>
              <a:gd name="connsiteY6-1496" fmla="*/ 3296575 h 3348161"/>
              <a:gd name="connsiteX7-1497" fmla="*/ 3152 w 5057230"/>
              <a:gd name="connsiteY7-1498" fmla="*/ 1657299 h 3348161"/>
              <a:gd name="connsiteX8-1499" fmla="*/ 128806 w 5057230"/>
              <a:gd name="connsiteY8-1500" fmla="*/ 334132 h 3348161"/>
              <a:gd name="connsiteX0-1501" fmla="*/ 128806 w 5037643"/>
              <a:gd name="connsiteY0-1502" fmla="*/ 334132 h 3348161"/>
              <a:gd name="connsiteX1-1503" fmla="*/ 2267986 w 5037643"/>
              <a:gd name="connsiteY1-1504" fmla="*/ 112132 h 3348161"/>
              <a:gd name="connsiteX2-1505" fmla="*/ 4678508 w 5037643"/>
              <a:gd name="connsiteY2-1506" fmla="*/ 108460 h 3348161"/>
              <a:gd name="connsiteX3-1507" fmla="*/ 4910759 w 5037643"/>
              <a:gd name="connsiteY3-1508" fmla="*/ 1384283 h 3348161"/>
              <a:gd name="connsiteX4-1509" fmla="*/ 4880993 w 5037643"/>
              <a:gd name="connsiteY4-1510" fmla="*/ 1763795 h 3348161"/>
              <a:gd name="connsiteX5-1511" fmla="*/ 4866377 w 5037643"/>
              <a:gd name="connsiteY5-1512" fmla="*/ 2917481 h 3348161"/>
              <a:gd name="connsiteX6-1513" fmla="*/ 2691319 w 5037643"/>
              <a:gd name="connsiteY6-1514" fmla="*/ 3202464 h 3348161"/>
              <a:gd name="connsiteX7-1515" fmla="*/ 395237 w 5037643"/>
              <a:gd name="connsiteY7-1516" fmla="*/ 3296575 h 3348161"/>
              <a:gd name="connsiteX8-1517" fmla="*/ 3152 w 5037643"/>
              <a:gd name="connsiteY8-1518" fmla="*/ 1657299 h 3348161"/>
              <a:gd name="connsiteX9-1519" fmla="*/ 128806 w 5037643"/>
              <a:gd name="connsiteY9-1520" fmla="*/ 334132 h 3348161"/>
              <a:gd name="connsiteX0-1521" fmla="*/ 128806 w 5040463"/>
              <a:gd name="connsiteY0-1522" fmla="*/ 334132 h 3348161"/>
              <a:gd name="connsiteX1-1523" fmla="*/ 2267986 w 5040463"/>
              <a:gd name="connsiteY1-1524" fmla="*/ 112132 h 3348161"/>
              <a:gd name="connsiteX2-1525" fmla="*/ 4678508 w 5040463"/>
              <a:gd name="connsiteY2-1526" fmla="*/ 108460 h 3348161"/>
              <a:gd name="connsiteX3-1527" fmla="*/ 4910759 w 5040463"/>
              <a:gd name="connsiteY3-1528" fmla="*/ 1384283 h 3348161"/>
              <a:gd name="connsiteX4-1529" fmla="*/ 4880993 w 5040463"/>
              <a:gd name="connsiteY4-1530" fmla="*/ 1763795 h 3348161"/>
              <a:gd name="connsiteX5-1531" fmla="*/ 4892156 w 5040463"/>
              <a:gd name="connsiteY5-1532" fmla="*/ 2143307 h 3348161"/>
              <a:gd name="connsiteX6-1533" fmla="*/ 4866377 w 5040463"/>
              <a:gd name="connsiteY6-1534" fmla="*/ 2917481 h 3348161"/>
              <a:gd name="connsiteX7-1535" fmla="*/ 2691319 w 5040463"/>
              <a:gd name="connsiteY7-1536" fmla="*/ 3202464 h 3348161"/>
              <a:gd name="connsiteX8-1537" fmla="*/ 395237 w 5040463"/>
              <a:gd name="connsiteY8-1538" fmla="*/ 3296575 h 3348161"/>
              <a:gd name="connsiteX9-1539" fmla="*/ 3152 w 5040463"/>
              <a:gd name="connsiteY9-1540" fmla="*/ 1657299 h 3348161"/>
              <a:gd name="connsiteX10-1541" fmla="*/ 128806 w 5040463"/>
              <a:gd name="connsiteY10-1542" fmla="*/ 334132 h 3348161"/>
              <a:gd name="connsiteX0-1543" fmla="*/ 128806 w 5045965"/>
              <a:gd name="connsiteY0-1544" fmla="*/ 334132 h 3348161"/>
              <a:gd name="connsiteX1-1545" fmla="*/ 2267986 w 5045965"/>
              <a:gd name="connsiteY1-1546" fmla="*/ 112132 h 3348161"/>
              <a:gd name="connsiteX2-1547" fmla="*/ 4678508 w 5045965"/>
              <a:gd name="connsiteY2-1548" fmla="*/ 108460 h 3348161"/>
              <a:gd name="connsiteX3-1549" fmla="*/ 4910759 w 5045965"/>
              <a:gd name="connsiteY3-1550" fmla="*/ 1384283 h 3348161"/>
              <a:gd name="connsiteX4-1551" fmla="*/ 4880993 w 5045965"/>
              <a:gd name="connsiteY4-1552" fmla="*/ 1763795 h 3348161"/>
              <a:gd name="connsiteX5-1553" fmla="*/ 4892156 w 5045965"/>
              <a:gd name="connsiteY5-1554" fmla="*/ 2143307 h 3348161"/>
              <a:gd name="connsiteX6-1555" fmla="*/ 4899597 w 5045965"/>
              <a:gd name="connsiteY6-1556" fmla="*/ 2519098 h 3348161"/>
              <a:gd name="connsiteX7-1557" fmla="*/ 4866377 w 5045965"/>
              <a:gd name="connsiteY7-1558" fmla="*/ 2917481 h 3348161"/>
              <a:gd name="connsiteX8-1559" fmla="*/ 2691319 w 5045965"/>
              <a:gd name="connsiteY8-1560" fmla="*/ 3202464 h 3348161"/>
              <a:gd name="connsiteX9-1561" fmla="*/ 395237 w 5045965"/>
              <a:gd name="connsiteY9-1562" fmla="*/ 3296575 h 3348161"/>
              <a:gd name="connsiteX10-1563" fmla="*/ 3152 w 5045965"/>
              <a:gd name="connsiteY10-1564" fmla="*/ 1657299 h 3348161"/>
              <a:gd name="connsiteX11-1565" fmla="*/ 128806 w 5045965"/>
              <a:gd name="connsiteY11-1566" fmla="*/ 334132 h 3348161"/>
              <a:gd name="connsiteX0-1567" fmla="*/ 128806 w 5045965"/>
              <a:gd name="connsiteY0-1568" fmla="*/ 334132 h 3348161"/>
              <a:gd name="connsiteX1-1569" fmla="*/ 2267986 w 5045965"/>
              <a:gd name="connsiteY1-1570" fmla="*/ 112132 h 3348161"/>
              <a:gd name="connsiteX2-1571" fmla="*/ 4678508 w 5045965"/>
              <a:gd name="connsiteY2-1572" fmla="*/ 108460 h 3348161"/>
              <a:gd name="connsiteX3-1573" fmla="*/ 4910759 w 5045965"/>
              <a:gd name="connsiteY3-1574" fmla="*/ 1384283 h 3348161"/>
              <a:gd name="connsiteX4-1575" fmla="*/ 4880993 w 5045965"/>
              <a:gd name="connsiteY4-1576" fmla="*/ 1763795 h 3348161"/>
              <a:gd name="connsiteX5-1577" fmla="*/ 4892156 w 5045965"/>
              <a:gd name="connsiteY5-1578" fmla="*/ 2143307 h 3348161"/>
              <a:gd name="connsiteX6-1579" fmla="*/ 4899597 w 5045965"/>
              <a:gd name="connsiteY6-1580" fmla="*/ 2519098 h 3348161"/>
              <a:gd name="connsiteX7-1581" fmla="*/ 4866377 w 5045965"/>
              <a:gd name="connsiteY7-1582" fmla="*/ 2917481 h 3348161"/>
              <a:gd name="connsiteX8-1583" fmla="*/ 2691319 w 5045965"/>
              <a:gd name="connsiteY8-1584" fmla="*/ 3202464 h 3348161"/>
              <a:gd name="connsiteX9-1585" fmla="*/ 395237 w 5045965"/>
              <a:gd name="connsiteY9-1586" fmla="*/ 3296575 h 3348161"/>
              <a:gd name="connsiteX10-1587" fmla="*/ 3152 w 5045965"/>
              <a:gd name="connsiteY10-1588" fmla="*/ 1657299 h 3348161"/>
              <a:gd name="connsiteX11-1589" fmla="*/ 128806 w 5045965"/>
              <a:gd name="connsiteY11-1590" fmla="*/ 334132 h 3348161"/>
              <a:gd name="connsiteX0-1591" fmla="*/ 128806 w 5087408"/>
              <a:gd name="connsiteY0-1592" fmla="*/ 334132 h 3348161"/>
              <a:gd name="connsiteX1-1593" fmla="*/ 2267986 w 5087408"/>
              <a:gd name="connsiteY1-1594" fmla="*/ 112132 h 3348161"/>
              <a:gd name="connsiteX2-1595" fmla="*/ 4678508 w 5087408"/>
              <a:gd name="connsiteY2-1596" fmla="*/ 108460 h 3348161"/>
              <a:gd name="connsiteX3-1597" fmla="*/ 4910759 w 5087408"/>
              <a:gd name="connsiteY3-1598" fmla="*/ 1384283 h 3348161"/>
              <a:gd name="connsiteX4-1599" fmla="*/ 4880993 w 5087408"/>
              <a:gd name="connsiteY4-1600" fmla="*/ 1763795 h 3348161"/>
              <a:gd name="connsiteX5-1601" fmla="*/ 4892156 w 5087408"/>
              <a:gd name="connsiteY5-1602" fmla="*/ 2143307 h 3348161"/>
              <a:gd name="connsiteX6-1603" fmla="*/ 4899597 w 5087408"/>
              <a:gd name="connsiteY6-1604" fmla="*/ 2519098 h 3348161"/>
              <a:gd name="connsiteX7-1605" fmla="*/ 5014939 w 5087408"/>
              <a:gd name="connsiteY7-1606" fmla="*/ 2731178 h 3348161"/>
              <a:gd name="connsiteX8-1607" fmla="*/ 4866377 w 5087408"/>
              <a:gd name="connsiteY8-1608" fmla="*/ 2917481 h 3348161"/>
              <a:gd name="connsiteX9-1609" fmla="*/ 2691319 w 5087408"/>
              <a:gd name="connsiteY9-1610" fmla="*/ 3202464 h 3348161"/>
              <a:gd name="connsiteX10-1611" fmla="*/ 395237 w 5087408"/>
              <a:gd name="connsiteY10-1612" fmla="*/ 3296575 h 3348161"/>
              <a:gd name="connsiteX11-1613" fmla="*/ 3152 w 5087408"/>
              <a:gd name="connsiteY11-1614" fmla="*/ 1657299 h 3348161"/>
              <a:gd name="connsiteX12-1615" fmla="*/ 128806 w 5087408"/>
              <a:gd name="connsiteY12-1616" fmla="*/ 334132 h 3348161"/>
              <a:gd name="connsiteX0-1617" fmla="*/ 128806 w 5127121"/>
              <a:gd name="connsiteY0-1618" fmla="*/ 334132 h 3348161"/>
              <a:gd name="connsiteX1-1619" fmla="*/ 2267986 w 5127121"/>
              <a:gd name="connsiteY1-1620" fmla="*/ 112132 h 3348161"/>
              <a:gd name="connsiteX2-1621" fmla="*/ 4678508 w 5127121"/>
              <a:gd name="connsiteY2-1622" fmla="*/ 108460 h 3348161"/>
              <a:gd name="connsiteX3-1623" fmla="*/ 4910759 w 5127121"/>
              <a:gd name="connsiteY3-1624" fmla="*/ 1384283 h 3348161"/>
              <a:gd name="connsiteX4-1625" fmla="*/ 4880993 w 5127121"/>
              <a:gd name="connsiteY4-1626" fmla="*/ 1763795 h 3348161"/>
              <a:gd name="connsiteX5-1627" fmla="*/ 4892156 w 5127121"/>
              <a:gd name="connsiteY5-1628" fmla="*/ 2143307 h 3348161"/>
              <a:gd name="connsiteX6-1629" fmla="*/ 4899597 w 5127121"/>
              <a:gd name="connsiteY6-1630" fmla="*/ 2519098 h 3348161"/>
              <a:gd name="connsiteX7-1631" fmla="*/ 5014939 w 5127121"/>
              <a:gd name="connsiteY7-1632" fmla="*/ 2731178 h 3348161"/>
              <a:gd name="connsiteX8-1633" fmla="*/ 4929629 w 5127121"/>
              <a:gd name="connsiteY8-1634" fmla="*/ 2932364 h 3348161"/>
              <a:gd name="connsiteX9-1635" fmla="*/ 2691319 w 5127121"/>
              <a:gd name="connsiteY9-1636" fmla="*/ 3202464 h 3348161"/>
              <a:gd name="connsiteX10-1637" fmla="*/ 395237 w 5127121"/>
              <a:gd name="connsiteY10-1638" fmla="*/ 3296575 h 3348161"/>
              <a:gd name="connsiteX11-1639" fmla="*/ 3152 w 5127121"/>
              <a:gd name="connsiteY11-1640" fmla="*/ 1657299 h 3348161"/>
              <a:gd name="connsiteX12-1641" fmla="*/ 128806 w 5127121"/>
              <a:gd name="connsiteY12-1642" fmla="*/ 334132 h 3348161"/>
              <a:gd name="connsiteX0-1643" fmla="*/ 128806 w 5015167"/>
              <a:gd name="connsiteY0-1644" fmla="*/ 334132 h 3348161"/>
              <a:gd name="connsiteX1-1645" fmla="*/ 2267986 w 5015167"/>
              <a:gd name="connsiteY1-1646" fmla="*/ 112132 h 3348161"/>
              <a:gd name="connsiteX2-1647" fmla="*/ 4678508 w 5015167"/>
              <a:gd name="connsiteY2-1648" fmla="*/ 108460 h 3348161"/>
              <a:gd name="connsiteX3-1649" fmla="*/ 4910759 w 5015167"/>
              <a:gd name="connsiteY3-1650" fmla="*/ 1384283 h 3348161"/>
              <a:gd name="connsiteX4-1651" fmla="*/ 4880993 w 5015167"/>
              <a:gd name="connsiteY4-1652" fmla="*/ 1763795 h 3348161"/>
              <a:gd name="connsiteX5-1653" fmla="*/ 4892156 w 5015167"/>
              <a:gd name="connsiteY5-1654" fmla="*/ 2143307 h 3348161"/>
              <a:gd name="connsiteX6-1655" fmla="*/ 4899597 w 5015167"/>
              <a:gd name="connsiteY6-1656" fmla="*/ 2519098 h 3348161"/>
              <a:gd name="connsiteX7-1657" fmla="*/ 5014939 w 5015167"/>
              <a:gd name="connsiteY7-1658" fmla="*/ 2731178 h 3348161"/>
              <a:gd name="connsiteX8-1659" fmla="*/ 4929629 w 5015167"/>
              <a:gd name="connsiteY8-1660" fmla="*/ 2932364 h 3348161"/>
              <a:gd name="connsiteX9-1661" fmla="*/ 2691319 w 5015167"/>
              <a:gd name="connsiteY9-1662" fmla="*/ 3202464 h 3348161"/>
              <a:gd name="connsiteX10-1663" fmla="*/ 395237 w 5015167"/>
              <a:gd name="connsiteY10-1664" fmla="*/ 3296575 h 3348161"/>
              <a:gd name="connsiteX11-1665" fmla="*/ 3152 w 5015167"/>
              <a:gd name="connsiteY11-1666" fmla="*/ 1657299 h 3348161"/>
              <a:gd name="connsiteX12-1667" fmla="*/ 128806 w 5015167"/>
              <a:gd name="connsiteY12-1668" fmla="*/ 334132 h 3348161"/>
              <a:gd name="connsiteX0-1669" fmla="*/ 128806 w 5015167"/>
              <a:gd name="connsiteY0-1670" fmla="*/ 334132 h 3348161"/>
              <a:gd name="connsiteX1-1671" fmla="*/ 2267986 w 5015167"/>
              <a:gd name="connsiteY1-1672" fmla="*/ 112132 h 3348161"/>
              <a:gd name="connsiteX2-1673" fmla="*/ 4678508 w 5015167"/>
              <a:gd name="connsiteY2-1674" fmla="*/ 108460 h 3348161"/>
              <a:gd name="connsiteX3-1675" fmla="*/ 4910759 w 5015167"/>
              <a:gd name="connsiteY3-1676" fmla="*/ 1384283 h 3348161"/>
              <a:gd name="connsiteX4-1677" fmla="*/ 4880993 w 5015167"/>
              <a:gd name="connsiteY4-1678" fmla="*/ 1763795 h 3348161"/>
              <a:gd name="connsiteX5-1679" fmla="*/ 4892156 w 5015167"/>
              <a:gd name="connsiteY5-1680" fmla="*/ 2143307 h 3348161"/>
              <a:gd name="connsiteX6-1681" fmla="*/ 4899597 w 5015167"/>
              <a:gd name="connsiteY6-1682" fmla="*/ 2519098 h 3348161"/>
              <a:gd name="connsiteX7-1683" fmla="*/ 5014939 w 5015167"/>
              <a:gd name="connsiteY7-1684" fmla="*/ 2731178 h 3348161"/>
              <a:gd name="connsiteX8-1685" fmla="*/ 4929629 w 5015167"/>
              <a:gd name="connsiteY8-1686" fmla="*/ 2932364 h 3348161"/>
              <a:gd name="connsiteX9-1687" fmla="*/ 2691319 w 5015167"/>
              <a:gd name="connsiteY9-1688" fmla="*/ 3202464 h 3348161"/>
              <a:gd name="connsiteX10-1689" fmla="*/ 395237 w 5015167"/>
              <a:gd name="connsiteY10-1690" fmla="*/ 3296575 h 3348161"/>
              <a:gd name="connsiteX11-1691" fmla="*/ 3152 w 5015167"/>
              <a:gd name="connsiteY11-1692" fmla="*/ 1657299 h 3348161"/>
              <a:gd name="connsiteX12-1693" fmla="*/ 128806 w 5015167"/>
              <a:gd name="connsiteY12-1694" fmla="*/ 334132 h 3348161"/>
              <a:gd name="connsiteX0-1695" fmla="*/ 128806 w 5014939"/>
              <a:gd name="connsiteY0-1696" fmla="*/ 334132 h 3348161"/>
              <a:gd name="connsiteX1-1697" fmla="*/ 2267986 w 5014939"/>
              <a:gd name="connsiteY1-1698" fmla="*/ 112132 h 3348161"/>
              <a:gd name="connsiteX2-1699" fmla="*/ 4678508 w 5014939"/>
              <a:gd name="connsiteY2-1700" fmla="*/ 108460 h 3348161"/>
              <a:gd name="connsiteX3-1701" fmla="*/ 4910759 w 5014939"/>
              <a:gd name="connsiteY3-1702" fmla="*/ 1384283 h 3348161"/>
              <a:gd name="connsiteX4-1703" fmla="*/ 4880993 w 5014939"/>
              <a:gd name="connsiteY4-1704" fmla="*/ 1763795 h 3348161"/>
              <a:gd name="connsiteX5-1705" fmla="*/ 4892156 w 5014939"/>
              <a:gd name="connsiteY5-1706" fmla="*/ 2143307 h 3348161"/>
              <a:gd name="connsiteX6-1707" fmla="*/ 4899597 w 5014939"/>
              <a:gd name="connsiteY6-1708" fmla="*/ 2519098 h 3348161"/>
              <a:gd name="connsiteX7-1709" fmla="*/ 5014939 w 5014939"/>
              <a:gd name="connsiteY7-1710" fmla="*/ 2731178 h 3348161"/>
              <a:gd name="connsiteX8-1711" fmla="*/ 4929629 w 5014939"/>
              <a:gd name="connsiteY8-1712" fmla="*/ 2932364 h 3348161"/>
              <a:gd name="connsiteX9-1713" fmla="*/ 2691319 w 5014939"/>
              <a:gd name="connsiteY9-1714" fmla="*/ 3202464 h 3348161"/>
              <a:gd name="connsiteX10-1715" fmla="*/ 395237 w 5014939"/>
              <a:gd name="connsiteY10-1716" fmla="*/ 3296575 h 3348161"/>
              <a:gd name="connsiteX11-1717" fmla="*/ 3152 w 5014939"/>
              <a:gd name="connsiteY11-1718" fmla="*/ 1657299 h 3348161"/>
              <a:gd name="connsiteX12-1719" fmla="*/ 128806 w 5014939"/>
              <a:gd name="connsiteY12-1720" fmla="*/ 334132 h 3348161"/>
              <a:gd name="connsiteX0-1721" fmla="*/ 128806 w 5014939"/>
              <a:gd name="connsiteY0-1722" fmla="*/ 334132 h 3348161"/>
              <a:gd name="connsiteX1-1723" fmla="*/ 2267986 w 5014939"/>
              <a:gd name="connsiteY1-1724" fmla="*/ 112132 h 3348161"/>
              <a:gd name="connsiteX2-1725" fmla="*/ 4678508 w 5014939"/>
              <a:gd name="connsiteY2-1726" fmla="*/ 108460 h 3348161"/>
              <a:gd name="connsiteX3-1727" fmla="*/ 4910759 w 5014939"/>
              <a:gd name="connsiteY3-1728" fmla="*/ 1384283 h 3348161"/>
              <a:gd name="connsiteX4-1729" fmla="*/ 4880993 w 5014939"/>
              <a:gd name="connsiteY4-1730" fmla="*/ 1763795 h 3348161"/>
              <a:gd name="connsiteX5-1731" fmla="*/ 4892156 w 5014939"/>
              <a:gd name="connsiteY5-1732" fmla="*/ 2143307 h 3348161"/>
              <a:gd name="connsiteX6-1733" fmla="*/ 4974011 w 5014939"/>
              <a:gd name="connsiteY6-1734" fmla="*/ 2433522 h 3348161"/>
              <a:gd name="connsiteX7-1735" fmla="*/ 5014939 w 5014939"/>
              <a:gd name="connsiteY7-1736" fmla="*/ 2731178 h 3348161"/>
              <a:gd name="connsiteX8-1737" fmla="*/ 4929629 w 5014939"/>
              <a:gd name="connsiteY8-1738" fmla="*/ 2932364 h 3348161"/>
              <a:gd name="connsiteX9-1739" fmla="*/ 2691319 w 5014939"/>
              <a:gd name="connsiteY9-1740" fmla="*/ 3202464 h 3348161"/>
              <a:gd name="connsiteX10-1741" fmla="*/ 395237 w 5014939"/>
              <a:gd name="connsiteY10-1742" fmla="*/ 3296575 h 3348161"/>
              <a:gd name="connsiteX11-1743" fmla="*/ 3152 w 5014939"/>
              <a:gd name="connsiteY11-1744" fmla="*/ 1657299 h 3348161"/>
              <a:gd name="connsiteX12-1745" fmla="*/ 128806 w 5014939"/>
              <a:gd name="connsiteY12-1746" fmla="*/ 334132 h 3348161"/>
              <a:gd name="connsiteX0-1747" fmla="*/ 128806 w 5014939"/>
              <a:gd name="connsiteY0-1748" fmla="*/ 334132 h 3348161"/>
              <a:gd name="connsiteX1-1749" fmla="*/ 2267986 w 5014939"/>
              <a:gd name="connsiteY1-1750" fmla="*/ 112132 h 3348161"/>
              <a:gd name="connsiteX2-1751" fmla="*/ 4678508 w 5014939"/>
              <a:gd name="connsiteY2-1752" fmla="*/ 108460 h 3348161"/>
              <a:gd name="connsiteX3-1753" fmla="*/ 4910759 w 5014939"/>
              <a:gd name="connsiteY3-1754" fmla="*/ 1384283 h 3348161"/>
              <a:gd name="connsiteX4-1755" fmla="*/ 4880993 w 5014939"/>
              <a:gd name="connsiteY4-1756" fmla="*/ 1763795 h 3348161"/>
              <a:gd name="connsiteX5-1757" fmla="*/ 4892156 w 5014939"/>
              <a:gd name="connsiteY5-1758" fmla="*/ 2143307 h 3348161"/>
              <a:gd name="connsiteX6-1759" fmla="*/ 4974011 w 5014939"/>
              <a:gd name="connsiteY6-1760" fmla="*/ 2433522 h 3348161"/>
              <a:gd name="connsiteX7-1761" fmla="*/ 5014939 w 5014939"/>
              <a:gd name="connsiteY7-1762" fmla="*/ 2731178 h 3348161"/>
              <a:gd name="connsiteX8-1763" fmla="*/ 4929629 w 5014939"/>
              <a:gd name="connsiteY8-1764" fmla="*/ 2932364 h 3348161"/>
              <a:gd name="connsiteX9-1765" fmla="*/ 2691319 w 5014939"/>
              <a:gd name="connsiteY9-1766" fmla="*/ 3202464 h 3348161"/>
              <a:gd name="connsiteX10-1767" fmla="*/ 395237 w 5014939"/>
              <a:gd name="connsiteY10-1768" fmla="*/ 3296575 h 3348161"/>
              <a:gd name="connsiteX11-1769" fmla="*/ 3152 w 5014939"/>
              <a:gd name="connsiteY11-1770" fmla="*/ 1657299 h 3348161"/>
              <a:gd name="connsiteX12-1771" fmla="*/ 128806 w 5014939"/>
              <a:gd name="connsiteY12-1772" fmla="*/ 334132 h 3348161"/>
              <a:gd name="connsiteX0-1773" fmla="*/ 128806 w 5014939"/>
              <a:gd name="connsiteY0-1774" fmla="*/ 334132 h 3348161"/>
              <a:gd name="connsiteX1-1775" fmla="*/ 2267986 w 5014939"/>
              <a:gd name="connsiteY1-1776" fmla="*/ 112132 h 3348161"/>
              <a:gd name="connsiteX2-1777" fmla="*/ 4678508 w 5014939"/>
              <a:gd name="connsiteY2-1778" fmla="*/ 108460 h 3348161"/>
              <a:gd name="connsiteX3-1779" fmla="*/ 4910759 w 5014939"/>
              <a:gd name="connsiteY3-1780" fmla="*/ 1384283 h 3348161"/>
              <a:gd name="connsiteX4-1781" fmla="*/ 4880993 w 5014939"/>
              <a:gd name="connsiteY4-1782" fmla="*/ 1763795 h 3348161"/>
              <a:gd name="connsiteX5-1783" fmla="*/ 4892156 w 5014939"/>
              <a:gd name="connsiteY5-1784" fmla="*/ 2143307 h 3348161"/>
              <a:gd name="connsiteX6-1785" fmla="*/ 4974011 w 5014939"/>
              <a:gd name="connsiteY6-1786" fmla="*/ 2433522 h 3348161"/>
              <a:gd name="connsiteX7-1787" fmla="*/ 5014939 w 5014939"/>
              <a:gd name="connsiteY7-1788" fmla="*/ 2731178 h 3348161"/>
              <a:gd name="connsiteX8-1789" fmla="*/ 4966836 w 5014939"/>
              <a:gd name="connsiteY8-1790" fmla="*/ 2898878 h 3348161"/>
              <a:gd name="connsiteX9-1791" fmla="*/ 2691319 w 5014939"/>
              <a:gd name="connsiteY9-1792" fmla="*/ 3202464 h 3348161"/>
              <a:gd name="connsiteX10-1793" fmla="*/ 395237 w 5014939"/>
              <a:gd name="connsiteY10-1794" fmla="*/ 3296575 h 3348161"/>
              <a:gd name="connsiteX11-1795" fmla="*/ 3152 w 5014939"/>
              <a:gd name="connsiteY11-1796" fmla="*/ 1657299 h 3348161"/>
              <a:gd name="connsiteX12-1797" fmla="*/ 128806 w 5014939"/>
              <a:gd name="connsiteY12-1798" fmla="*/ 334132 h 3348161"/>
              <a:gd name="connsiteX0-1799" fmla="*/ 128806 w 5014939"/>
              <a:gd name="connsiteY0-1800" fmla="*/ 334132 h 3348161"/>
              <a:gd name="connsiteX1-1801" fmla="*/ 2267986 w 5014939"/>
              <a:gd name="connsiteY1-1802" fmla="*/ 112132 h 3348161"/>
              <a:gd name="connsiteX2-1803" fmla="*/ 4678508 w 5014939"/>
              <a:gd name="connsiteY2-1804" fmla="*/ 108460 h 3348161"/>
              <a:gd name="connsiteX3-1805" fmla="*/ 4910759 w 5014939"/>
              <a:gd name="connsiteY3-1806" fmla="*/ 1384283 h 3348161"/>
              <a:gd name="connsiteX4-1807" fmla="*/ 4880993 w 5014939"/>
              <a:gd name="connsiteY4-1808" fmla="*/ 1763795 h 3348161"/>
              <a:gd name="connsiteX5-1809" fmla="*/ 4892156 w 5014939"/>
              <a:gd name="connsiteY5-1810" fmla="*/ 2143307 h 3348161"/>
              <a:gd name="connsiteX6-1811" fmla="*/ 4974011 w 5014939"/>
              <a:gd name="connsiteY6-1812" fmla="*/ 2433522 h 3348161"/>
              <a:gd name="connsiteX7-1813" fmla="*/ 5014939 w 5014939"/>
              <a:gd name="connsiteY7-1814" fmla="*/ 2731178 h 3348161"/>
              <a:gd name="connsiteX8-1815" fmla="*/ 4966836 w 5014939"/>
              <a:gd name="connsiteY8-1816" fmla="*/ 2898878 h 3348161"/>
              <a:gd name="connsiteX9-1817" fmla="*/ 2691319 w 5014939"/>
              <a:gd name="connsiteY9-1818" fmla="*/ 3202464 h 3348161"/>
              <a:gd name="connsiteX10-1819" fmla="*/ 395237 w 5014939"/>
              <a:gd name="connsiteY10-1820" fmla="*/ 3296575 h 3348161"/>
              <a:gd name="connsiteX11-1821" fmla="*/ 3152 w 5014939"/>
              <a:gd name="connsiteY11-1822" fmla="*/ 1657299 h 3348161"/>
              <a:gd name="connsiteX12-1823" fmla="*/ 128806 w 5014939"/>
              <a:gd name="connsiteY12-1824" fmla="*/ 334132 h 3348161"/>
              <a:gd name="connsiteX0-1825" fmla="*/ 128806 w 5014939"/>
              <a:gd name="connsiteY0-1826" fmla="*/ 334132 h 3348161"/>
              <a:gd name="connsiteX1-1827" fmla="*/ 2267986 w 5014939"/>
              <a:gd name="connsiteY1-1828" fmla="*/ 112132 h 3348161"/>
              <a:gd name="connsiteX2-1829" fmla="*/ 4678508 w 5014939"/>
              <a:gd name="connsiteY2-1830" fmla="*/ 108460 h 3348161"/>
              <a:gd name="connsiteX3-1831" fmla="*/ 4910759 w 5014939"/>
              <a:gd name="connsiteY3-1832" fmla="*/ 1384283 h 3348161"/>
              <a:gd name="connsiteX4-1833" fmla="*/ 4880993 w 5014939"/>
              <a:gd name="connsiteY4-1834" fmla="*/ 1763795 h 3348161"/>
              <a:gd name="connsiteX5-1835" fmla="*/ 4981453 w 5014939"/>
              <a:gd name="connsiteY5-1836" fmla="*/ 2210280 h 3348161"/>
              <a:gd name="connsiteX6-1837" fmla="*/ 4974011 w 5014939"/>
              <a:gd name="connsiteY6-1838" fmla="*/ 2433522 h 3348161"/>
              <a:gd name="connsiteX7-1839" fmla="*/ 5014939 w 5014939"/>
              <a:gd name="connsiteY7-1840" fmla="*/ 2731178 h 3348161"/>
              <a:gd name="connsiteX8-1841" fmla="*/ 4966836 w 5014939"/>
              <a:gd name="connsiteY8-1842" fmla="*/ 2898878 h 3348161"/>
              <a:gd name="connsiteX9-1843" fmla="*/ 2691319 w 5014939"/>
              <a:gd name="connsiteY9-1844" fmla="*/ 3202464 h 3348161"/>
              <a:gd name="connsiteX10-1845" fmla="*/ 395237 w 5014939"/>
              <a:gd name="connsiteY10-1846" fmla="*/ 3296575 h 3348161"/>
              <a:gd name="connsiteX11-1847" fmla="*/ 3152 w 5014939"/>
              <a:gd name="connsiteY11-1848" fmla="*/ 1657299 h 3348161"/>
              <a:gd name="connsiteX12-1849" fmla="*/ 128806 w 5014939"/>
              <a:gd name="connsiteY12-1850" fmla="*/ 334132 h 3348161"/>
              <a:gd name="connsiteX0-1851" fmla="*/ 128806 w 5014939"/>
              <a:gd name="connsiteY0-1852" fmla="*/ 334132 h 3348161"/>
              <a:gd name="connsiteX1-1853" fmla="*/ 2267986 w 5014939"/>
              <a:gd name="connsiteY1-1854" fmla="*/ 112132 h 3348161"/>
              <a:gd name="connsiteX2-1855" fmla="*/ 4678508 w 5014939"/>
              <a:gd name="connsiteY2-1856" fmla="*/ 108460 h 3348161"/>
              <a:gd name="connsiteX3-1857" fmla="*/ 4910759 w 5014939"/>
              <a:gd name="connsiteY3-1858" fmla="*/ 1384283 h 3348161"/>
              <a:gd name="connsiteX4-1859" fmla="*/ 4880993 w 5014939"/>
              <a:gd name="connsiteY4-1860" fmla="*/ 1763795 h 3348161"/>
              <a:gd name="connsiteX5-1861" fmla="*/ 4981453 w 5014939"/>
              <a:gd name="connsiteY5-1862" fmla="*/ 2210280 h 3348161"/>
              <a:gd name="connsiteX6-1863" fmla="*/ 4974011 w 5014939"/>
              <a:gd name="connsiteY6-1864" fmla="*/ 2433522 h 3348161"/>
              <a:gd name="connsiteX7-1865" fmla="*/ 5014939 w 5014939"/>
              <a:gd name="connsiteY7-1866" fmla="*/ 2731178 h 3348161"/>
              <a:gd name="connsiteX8-1867" fmla="*/ 4966836 w 5014939"/>
              <a:gd name="connsiteY8-1868" fmla="*/ 2898878 h 3348161"/>
              <a:gd name="connsiteX9-1869" fmla="*/ 2691319 w 5014939"/>
              <a:gd name="connsiteY9-1870" fmla="*/ 3202464 h 3348161"/>
              <a:gd name="connsiteX10-1871" fmla="*/ 395237 w 5014939"/>
              <a:gd name="connsiteY10-1872" fmla="*/ 3296575 h 3348161"/>
              <a:gd name="connsiteX11-1873" fmla="*/ 3152 w 5014939"/>
              <a:gd name="connsiteY11-1874" fmla="*/ 1657299 h 3348161"/>
              <a:gd name="connsiteX12-1875" fmla="*/ 128806 w 5014939"/>
              <a:gd name="connsiteY12-1876" fmla="*/ 334132 h 3348161"/>
              <a:gd name="connsiteX0-1877" fmla="*/ 128806 w 5014939"/>
              <a:gd name="connsiteY0-1878" fmla="*/ 334132 h 3348161"/>
              <a:gd name="connsiteX1-1879" fmla="*/ 2267986 w 5014939"/>
              <a:gd name="connsiteY1-1880" fmla="*/ 112132 h 3348161"/>
              <a:gd name="connsiteX2-1881" fmla="*/ 4678508 w 5014939"/>
              <a:gd name="connsiteY2-1882" fmla="*/ 108460 h 3348161"/>
              <a:gd name="connsiteX3-1883" fmla="*/ 4910759 w 5014939"/>
              <a:gd name="connsiteY3-1884" fmla="*/ 1384283 h 3348161"/>
              <a:gd name="connsiteX4-1885" fmla="*/ 4880993 w 5014939"/>
              <a:gd name="connsiteY4-1886" fmla="*/ 1763795 h 3348161"/>
              <a:gd name="connsiteX5-1887" fmla="*/ 4981453 w 5014939"/>
              <a:gd name="connsiteY5-1888" fmla="*/ 2210280 h 3348161"/>
              <a:gd name="connsiteX6-1889" fmla="*/ 4974011 w 5014939"/>
              <a:gd name="connsiteY6-1890" fmla="*/ 2433522 h 3348161"/>
              <a:gd name="connsiteX7-1891" fmla="*/ 5014939 w 5014939"/>
              <a:gd name="connsiteY7-1892" fmla="*/ 2731178 h 3348161"/>
              <a:gd name="connsiteX8-1893" fmla="*/ 4966836 w 5014939"/>
              <a:gd name="connsiteY8-1894" fmla="*/ 2898878 h 3348161"/>
              <a:gd name="connsiteX9-1895" fmla="*/ 2691319 w 5014939"/>
              <a:gd name="connsiteY9-1896" fmla="*/ 3202464 h 3348161"/>
              <a:gd name="connsiteX10-1897" fmla="*/ 395237 w 5014939"/>
              <a:gd name="connsiteY10-1898" fmla="*/ 3296575 h 3348161"/>
              <a:gd name="connsiteX11-1899" fmla="*/ 3152 w 5014939"/>
              <a:gd name="connsiteY11-1900" fmla="*/ 1657299 h 3348161"/>
              <a:gd name="connsiteX12-1901" fmla="*/ 128806 w 5014939"/>
              <a:gd name="connsiteY12-1902" fmla="*/ 334132 h 3348161"/>
              <a:gd name="connsiteX0-1903" fmla="*/ 128806 w 5014939"/>
              <a:gd name="connsiteY0-1904" fmla="*/ 334132 h 3348161"/>
              <a:gd name="connsiteX1-1905" fmla="*/ 2267986 w 5014939"/>
              <a:gd name="connsiteY1-1906" fmla="*/ 112132 h 3348161"/>
              <a:gd name="connsiteX2-1907" fmla="*/ 4678508 w 5014939"/>
              <a:gd name="connsiteY2-1908" fmla="*/ 108460 h 3348161"/>
              <a:gd name="connsiteX3-1909" fmla="*/ 4910759 w 5014939"/>
              <a:gd name="connsiteY3-1910" fmla="*/ 1384283 h 3348161"/>
              <a:gd name="connsiteX4-1911" fmla="*/ 4880993 w 5014939"/>
              <a:gd name="connsiteY4-1912" fmla="*/ 1763795 h 3348161"/>
              <a:gd name="connsiteX5-1913" fmla="*/ 4981453 w 5014939"/>
              <a:gd name="connsiteY5-1914" fmla="*/ 2210280 h 3348161"/>
              <a:gd name="connsiteX6-1915" fmla="*/ 4974011 w 5014939"/>
              <a:gd name="connsiteY6-1916" fmla="*/ 2433522 h 3348161"/>
              <a:gd name="connsiteX7-1917" fmla="*/ 5014939 w 5014939"/>
              <a:gd name="connsiteY7-1918" fmla="*/ 2731178 h 3348161"/>
              <a:gd name="connsiteX8-1919" fmla="*/ 4966836 w 5014939"/>
              <a:gd name="connsiteY8-1920" fmla="*/ 2898878 h 3348161"/>
              <a:gd name="connsiteX9-1921" fmla="*/ 2691319 w 5014939"/>
              <a:gd name="connsiteY9-1922" fmla="*/ 3202464 h 3348161"/>
              <a:gd name="connsiteX10-1923" fmla="*/ 395237 w 5014939"/>
              <a:gd name="connsiteY10-1924" fmla="*/ 3296575 h 3348161"/>
              <a:gd name="connsiteX11-1925" fmla="*/ 3152 w 5014939"/>
              <a:gd name="connsiteY11-1926" fmla="*/ 1657299 h 3348161"/>
              <a:gd name="connsiteX12-1927" fmla="*/ 128806 w 5014939"/>
              <a:gd name="connsiteY12-1928" fmla="*/ 334132 h 3348161"/>
              <a:gd name="connsiteX0-1929" fmla="*/ 128806 w 5014939"/>
              <a:gd name="connsiteY0-1930" fmla="*/ 334132 h 3348161"/>
              <a:gd name="connsiteX1-1931" fmla="*/ 2267986 w 5014939"/>
              <a:gd name="connsiteY1-1932" fmla="*/ 112132 h 3348161"/>
              <a:gd name="connsiteX2-1933" fmla="*/ 4678508 w 5014939"/>
              <a:gd name="connsiteY2-1934" fmla="*/ 108460 h 3348161"/>
              <a:gd name="connsiteX3-1935" fmla="*/ 4910759 w 5014939"/>
              <a:gd name="connsiteY3-1936" fmla="*/ 1384283 h 3348161"/>
              <a:gd name="connsiteX4-1937" fmla="*/ 4880993 w 5014939"/>
              <a:gd name="connsiteY4-1938" fmla="*/ 1763795 h 3348161"/>
              <a:gd name="connsiteX5-1939" fmla="*/ 4981453 w 5014939"/>
              <a:gd name="connsiteY5-1940" fmla="*/ 2210280 h 3348161"/>
              <a:gd name="connsiteX6-1941" fmla="*/ 4974011 w 5014939"/>
              <a:gd name="connsiteY6-1942" fmla="*/ 2433522 h 3348161"/>
              <a:gd name="connsiteX7-1943" fmla="*/ 5014939 w 5014939"/>
              <a:gd name="connsiteY7-1944" fmla="*/ 2731178 h 3348161"/>
              <a:gd name="connsiteX8-1945" fmla="*/ 4966836 w 5014939"/>
              <a:gd name="connsiteY8-1946" fmla="*/ 2898878 h 3348161"/>
              <a:gd name="connsiteX9-1947" fmla="*/ 2691319 w 5014939"/>
              <a:gd name="connsiteY9-1948" fmla="*/ 3202464 h 3348161"/>
              <a:gd name="connsiteX10-1949" fmla="*/ 395237 w 5014939"/>
              <a:gd name="connsiteY10-1950" fmla="*/ 3296575 h 3348161"/>
              <a:gd name="connsiteX11-1951" fmla="*/ 3152 w 5014939"/>
              <a:gd name="connsiteY11-1952" fmla="*/ 1657299 h 3348161"/>
              <a:gd name="connsiteX12-1953" fmla="*/ 128806 w 5014939"/>
              <a:gd name="connsiteY12-1954" fmla="*/ 334132 h 3348161"/>
              <a:gd name="connsiteX0-1955" fmla="*/ 128806 w 5014939"/>
              <a:gd name="connsiteY0-1956" fmla="*/ 334132 h 3348161"/>
              <a:gd name="connsiteX1-1957" fmla="*/ 2267986 w 5014939"/>
              <a:gd name="connsiteY1-1958" fmla="*/ 112132 h 3348161"/>
              <a:gd name="connsiteX2-1959" fmla="*/ 4678508 w 5014939"/>
              <a:gd name="connsiteY2-1960" fmla="*/ 108460 h 3348161"/>
              <a:gd name="connsiteX3-1961" fmla="*/ 4910759 w 5014939"/>
              <a:gd name="connsiteY3-1962" fmla="*/ 1384283 h 3348161"/>
              <a:gd name="connsiteX4-1963" fmla="*/ 4880993 w 5014939"/>
              <a:gd name="connsiteY4-1964" fmla="*/ 1763795 h 3348161"/>
              <a:gd name="connsiteX5-1965" fmla="*/ 4992614 w 5014939"/>
              <a:gd name="connsiteY5-1966" fmla="*/ 1931227 h 3348161"/>
              <a:gd name="connsiteX6-1967" fmla="*/ 4981453 w 5014939"/>
              <a:gd name="connsiteY6-1968" fmla="*/ 2210280 h 3348161"/>
              <a:gd name="connsiteX7-1969" fmla="*/ 4974011 w 5014939"/>
              <a:gd name="connsiteY7-1970" fmla="*/ 2433522 h 3348161"/>
              <a:gd name="connsiteX8-1971" fmla="*/ 5014939 w 5014939"/>
              <a:gd name="connsiteY8-1972" fmla="*/ 2731178 h 3348161"/>
              <a:gd name="connsiteX9-1973" fmla="*/ 4966836 w 5014939"/>
              <a:gd name="connsiteY9-1974" fmla="*/ 2898878 h 3348161"/>
              <a:gd name="connsiteX10-1975" fmla="*/ 2691319 w 5014939"/>
              <a:gd name="connsiteY10-1976" fmla="*/ 3202464 h 3348161"/>
              <a:gd name="connsiteX11-1977" fmla="*/ 395237 w 5014939"/>
              <a:gd name="connsiteY11-1978" fmla="*/ 3296575 h 3348161"/>
              <a:gd name="connsiteX12-1979" fmla="*/ 3152 w 5014939"/>
              <a:gd name="connsiteY12-1980" fmla="*/ 1657299 h 3348161"/>
              <a:gd name="connsiteX13-1981" fmla="*/ 128806 w 5014939"/>
              <a:gd name="connsiteY13-1982" fmla="*/ 334132 h 3348161"/>
              <a:gd name="connsiteX0-1983" fmla="*/ 128806 w 5014939"/>
              <a:gd name="connsiteY0-1984" fmla="*/ 334132 h 3348161"/>
              <a:gd name="connsiteX1-1985" fmla="*/ 2267986 w 5014939"/>
              <a:gd name="connsiteY1-1986" fmla="*/ 112132 h 3348161"/>
              <a:gd name="connsiteX2-1987" fmla="*/ 4678508 w 5014939"/>
              <a:gd name="connsiteY2-1988" fmla="*/ 108460 h 3348161"/>
              <a:gd name="connsiteX3-1989" fmla="*/ 4910759 w 5014939"/>
              <a:gd name="connsiteY3-1990" fmla="*/ 1384283 h 3348161"/>
              <a:gd name="connsiteX4-1991" fmla="*/ 4880993 w 5014939"/>
              <a:gd name="connsiteY4-1992" fmla="*/ 1763795 h 3348161"/>
              <a:gd name="connsiteX5-1993" fmla="*/ 4992614 w 5014939"/>
              <a:gd name="connsiteY5-1994" fmla="*/ 1931227 h 3348161"/>
              <a:gd name="connsiteX6-1995" fmla="*/ 4981453 w 5014939"/>
              <a:gd name="connsiteY6-1996" fmla="*/ 2210280 h 3348161"/>
              <a:gd name="connsiteX7-1997" fmla="*/ 4974011 w 5014939"/>
              <a:gd name="connsiteY7-1998" fmla="*/ 2433522 h 3348161"/>
              <a:gd name="connsiteX8-1999" fmla="*/ 5014939 w 5014939"/>
              <a:gd name="connsiteY8-2000" fmla="*/ 2731178 h 3348161"/>
              <a:gd name="connsiteX9-2001" fmla="*/ 4966836 w 5014939"/>
              <a:gd name="connsiteY9-2002" fmla="*/ 2898878 h 3348161"/>
              <a:gd name="connsiteX10-2003" fmla="*/ 2691319 w 5014939"/>
              <a:gd name="connsiteY10-2004" fmla="*/ 3202464 h 3348161"/>
              <a:gd name="connsiteX11-2005" fmla="*/ 395237 w 5014939"/>
              <a:gd name="connsiteY11-2006" fmla="*/ 3296575 h 3348161"/>
              <a:gd name="connsiteX12-2007" fmla="*/ 3152 w 5014939"/>
              <a:gd name="connsiteY12-2008" fmla="*/ 1657299 h 3348161"/>
              <a:gd name="connsiteX13-2009" fmla="*/ 128806 w 5014939"/>
              <a:gd name="connsiteY13-2010" fmla="*/ 334132 h 3348161"/>
              <a:gd name="connsiteX0-2011" fmla="*/ 128806 w 5014939"/>
              <a:gd name="connsiteY0-2012" fmla="*/ 334132 h 3348161"/>
              <a:gd name="connsiteX1-2013" fmla="*/ 2267986 w 5014939"/>
              <a:gd name="connsiteY1-2014" fmla="*/ 112132 h 3348161"/>
              <a:gd name="connsiteX2-2015" fmla="*/ 4678508 w 5014939"/>
              <a:gd name="connsiteY2-2016" fmla="*/ 108460 h 3348161"/>
              <a:gd name="connsiteX3-2017" fmla="*/ 4910759 w 5014939"/>
              <a:gd name="connsiteY3-2018" fmla="*/ 1384283 h 3348161"/>
              <a:gd name="connsiteX4-2019" fmla="*/ 4880993 w 5014939"/>
              <a:gd name="connsiteY4-2020" fmla="*/ 1763795 h 3348161"/>
              <a:gd name="connsiteX5-2021" fmla="*/ 4992614 w 5014939"/>
              <a:gd name="connsiteY5-2022" fmla="*/ 1931227 h 3348161"/>
              <a:gd name="connsiteX6-2023" fmla="*/ 4981453 w 5014939"/>
              <a:gd name="connsiteY6-2024" fmla="*/ 2210280 h 3348161"/>
              <a:gd name="connsiteX7-2025" fmla="*/ 4974011 w 5014939"/>
              <a:gd name="connsiteY7-2026" fmla="*/ 2433522 h 3348161"/>
              <a:gd name="connsiteX8-2027" fmla="*/ 5014939 w 5014939"/>
              <a:gd name="connsiteY8-2028" fmla="*/ 2731178 h 3348161"/>
              <a:gd name="connsiteX9-2029" fmla="*/ 4966836 w 5014939"/>
              <a:gd name="connsiteY9-2030" fmla="*/ 2898878 h 3348161"/>
              <a:gd name="connsiteX10-2031" fmla="*/ 2691319 w 5014939"/>
              <a:gd name="connsiteY10-2032" fmla="*/ 3202464 h 3348161"/>
              <a:gd name="connsiteX11-2033" fmla="*/ 395237 w 5014939"/>
              <a:gd name="connsiteY11-2034" fmla="*/ 3296575 h 3348161"/>
              <a:gd name="connsiteX12-2035" fmla="*/ 3152 w 5014939"/>
              <a:gd name="connsiteY12-2036" fmla="*/ 1657299 h 3348161"/>
              <a:gd name="connsiteX13-2037" fmla="*/ 128806 w 5014939"/>
              <a:gd name="connsiteY13-2038" fmla="*/ 334132 h 3348161"/>
              <a:gd name="connsiteX0-2039" fmla="*/ 128806 w 5014939"/>
              <a:gd name="connsiteY0-2040" fmla="*/ 334132 h 3348161"/>
              <a:gd name="connsiteX1-2041" fmla="*/ 2267986 w 5014939"/>
              <a:gd name="connsiteY1-2042" fmla="*/ 112132 h 3348161"/>
              <a:gd name="connsiteX2-2043" fmla="*/ 4678508 w 5014939"/>
              <a:gd name="connsiteY2-2044" fmla="*/ 108460 h 3348161"/>
              <a:gd name="connsiteX3-2045" fmla="*/ 4910759 w 5014939"/>
              <a:gd name="connsiteY3-2046" fmla="*/ 1384283 h 3348161"/>
              <a:gd name="connsiteX4-2047" fmla="*/ 5007497 w 5014939"/>
              <a:gd name="connsiteY4-2048" fmla="*/ 1704264 h 3348161"/>
              <a:gd name="connsiteX5-2049" fmla="*/ 4992614 w 5014939"/>
              <a:gd name="connsiteY5-2050" fmla="*/ 1931227 h 3348161"/>
              <a:gd name="connsiteX6-2051" fmla="*/ 4981453 w 5014939"/>
              <a:gd name="connsiteY6-2052" fmla="*/ 2210280 h 3348161"/>
              <a:gd name="connsiteX7-2053" fmla="*/ 4974011 w 5014939"/>
              <a:gd name="connsiteY7-2054" fmla="*/ 2433522 h 3348161"/>
              <a:gd name="connsiteX8-2055" fmla="*/ 5014939 w 5014939"/>
              <a:gd name="connsiteY8-2056" fmla="*/ 2731178 h 3348161"/>
              <a:gd name="connsiteX9-2057" fmla="*/ 4966836 w 5014939"/>
              <a:gd name="connsiteY9-2058" fmla="*/ 2898878 h 3348161"/>
              <a:gd name="connsiteX10-2059" fmla="*/ 2691319 w 5014939"/>
              <a:gd name="connsiteY10-2060" fmla="*/ 3202464 h 3348161"/>
              <a:gd name="connsiteX11-2061" fmla="*/ 395237 w 5014939"/>
              <a:gd name="connsiteY11-2062" fmla="*/ 3296575 h 3348161"/>
              <a:gd name="connsiteX12-2063" fmla="*/ 3152 w 5014939"/>
              <a:gd name="connsiteY12-2064" fmla="*/ 1657299 h 3348161"/>
              <a:gd name="connsiteX13-2065" fmla="*/ 128806 w 5014939"/>
              <a:gd name="connsiteY13-2066" fmla="*/ 334132 h 3348161"/>
              <a:gd name="connsiteX0-2067" fmla="*/ 128806 w 5014939"/>
              <a:gd name="connsiteY0-2068" fmla="*/ 334132 h 3348161"/>
              <a:gd name="connsiteX1-2069" fmla="*/ 2267986 w 5014939"/>
              <a:gd name="connsiteY1-2070" fmla="*/ 112132 h 3348161"/>
              <a:gd name="connsiteX2-2071" fmla="*/ 4678508 w 5014939"/>
              <a:gd name="connsiteY2-2072" fmla="*/ 108460 h 3348161"/>
              <a:gd name="connsiteX3-2073" fmla="*/ 4910759 w 5014939"/>
              <a:gd name="connsiteY3-2074" fmla="*/ 1384283 h 3348161"/>
              <a:gd name="connsiteX4-2075" fmla="*/ 5007497 w 5014939"/>
              <a:gd name="connsiteY4-2076" fmla="*/ 1704264 h 3348161"/>
              <a:gd name="connsiteX5-2077" fmla="*/ 4992614 w 5014939"/>
              <a:gd name="connsiteY5-2078" fmla="*/ 1931227 h 3348161"/>
              <a:gd name="connsiteX6-2079" fmla="*/ 4981453 w 5014939"/>
              <a:gd name="connsiteY6-2080" fmla="*/ 2210280 h 3348161"/>
              <a:gd name="connsiteX7-2081" fmla="*/ 4974011 w 5014939"/>
              <a:gd name="connsiteY7-2082" fmla="*/ 2433522 h 3348161"/>
              <a:gd name="connsiteX8-2083" fmla="*/ 5014939 w 5014939"/>
              <a:gd name="connsiteY8-2084" fmla="*/ 2731178 h 3348161"/>
              <a:gd name="connsiteX9-2085" fmla="*/ 4966836 w 5014939"/>
              <a:gd name="connsiteY9-2086" fmla="*/ 2898878 h 3348161"/>
              <a:gd name="connsiteX10-2087" fmla="*/ 2691319 w 5014939"/>
              <a:gd name="connsiteY10-2088" fmla="*/ 3202464 h 3348161"/>
              <a:gd name="connsiteX11-2089" fmla="*/ 395237 w 5014939"/>
              <a:gd name="connsiteY11-2090" fmla="*/ 3296575 h 3348161"/>
              <a:gd name="connsiteX12-2091" fmla="*/ 3152 w 5014939"/>
              <a:gd name="connsiteY12-2092" fmla="*/ 1657299 h 3348161"/>
              <a:gd name="connsiteX13-2093" fmla="*/ 128806 w 5014939"/>
              <a:gd name="connsiteY13-2094" fmla="*/ 334132 h 3348161"/>
              <a:gd name="connsiteX0-2095" fmla="*/ 128806 w 5029825"/>
              <a:gd name="connsiteY0-2096" fmla="*/ 334132 h 3348161"/>
              <a:gd name="connsiteX1-2097" fmla="*/ 2267986 w 5029825"/>
              <a:gd name="connsiteY1-2098" fmla="*/ 112132 h 3348161"/>
              <a:gd name="connsiteX2-2099" fmla="*/ 4678508 w 5029825"/>
              <a:gd name="connsiteY2-2100" fmla="*/ 108460 h 3348161"/>
              <a:gd name="connsiteX3-2101" fmla="*/ 4910759 w 5029825"/>
              <a:gd name="connsiteY3-2102" fmla="*/ 1384283 h 3348161"/>
              <a:gd name="connsiteX4-2103" fmla="*/ 5029821 w 5029825"/>
              <a:gd name="connsiteY4-2104" fmla="*/ 1707985 h 3348161"/>
              <a:gd name="connsiteX5-2105" fmla="*/ 4992614 w 5029825"/>
              <a:gd name="connsiteY5-2106" fmla="*/ 1931227 h 3348161"/>
              <a:gd name="connsiteX6-2107" fmla="*/ 4981453 w 5029825"/>
              <a:gd name="connsiteY6-2108" fmla="*/ 2210280 h 3348161"/>
              <a:gd name="connsiteX7-2109" fmla="*/ 4974011 w 5029825"/>
              <a:gd name="connsiteY7-2110" fmla="*/ 2433522 h 3348161"/>
              <a:gd name="connsiteX8-2111" fmla="*/ 5014939 w 5029825"/>
              <a:gd name="connsiteY8-2112" fmla="*/ 2731178 h 3348161"/>
              <a:gd name="connsiteX9-2113" fmla="*/ 4966836 w 5029825"/>
              <a:gd name="connsiteY9-2114" fmla="*/ 2898878 h 3348161"/>
              <a:gd name="connsiteX10-2115" fmla="*/ 2691319 w 5029825"/>
              <a:gd name="connsiteY10-2116" fmla="*/ 3202464 h 3348161"/>
              <a:gd name="connsiteX11-2117" fmla="*/ 395237 w 5029825"/>
              <a:gd name="connsiteY11-2118" fmla="*/ 3296575 h 3348161"/>
              <a:gd name="connsiteX12-2119" fmla="*/ 3152 w 5029825"/>
              <a:gd name="connsiteY12-2120" fmla="*/ 1657299 h 3348161"/>
              <a:gd name="connsiteX13-2121" fmla="*/ 128806 w 5029825"/>
              <a:gd name="connsiteY13-2122" fmla="*/ 334132 h 3348161"/>
              <a:gd name="connsiteX0-2123" fmla="*/ 128806 w 5029825"/>
              <a:gd name="connsiteY0-2124" fmla="*/ 334132 h 3348161"/>
              <a:gd name="connsiteX1-2125" fmla="*/ 2267986 w 5029825"/>
              <a:gd name="connsiteY1-2126" fmla="*/ 112132 h 3348161"/>
              <a:gd name="connsiteX2-2127" fmla="*/ 4678508 w 5029825"/>
              <a:gd name="connsiteY2-2128" fmla="*/ 108460 h 3348161"/>
              <a:gd name="connsiteX3-2129" fmla="*/ 4910759 w 5029825"/>
              <a:gd name="connsiteY3-2130" fmla="*/ 1384283 h 3348161"/>
              <a:gd name="connsiteX4-2131" fmla="*/ 5029821 w 5029825"/>
              <a:gd name="connsiteY4-2132" fmla="*/ 1707985 h 3348161"/>
              <a:gd name="connsiteX5-2133" fmla="*/ 4992614 w 5029825"/>
              <a:gd name="connsiteY5-2134" fmla="*/ 1931227 h 3348161"/>
              <a:gd name="connsiteX6-2135" fmla="*/ 4981453 w 5029825"/>
              <a:gd name="connsiteY6-2136" fmla="*/ 2210280 h 3348161"/>
              <a:gd name="connsiteX7-2137" fmla="*/ 4974011 w 5029825"/>
              <a:gd name="connsiteY7-2138" fmla="*/ 2433522 h 3348161"/>
              <a:gd name="connsiteX8-2139" fmla="*/ 5014939 w 5029825"/>
              <a:gd name="connsiteY8-2140" fmla="*/ 2731178 h 3348161"/>
              <a:gd name="connsiteX9-2141" fmla="*/ 4966836 w 5029825"/>
              <a:gd name="connsiteY9-2142" fmla="*/ 2898878 h 3348161"/>
              <a:gd name="connsiteX10-2143" fmla="*/ 2691319 w 5029825"/>
              <a:gd name="connsiteY10-2144" fmla="*/ 3202464 h 3348161"/>
              <a:gd name="connsiteX11-2145" fmla="*/ 395237 w 5029825"/>
              <a:gd name="connsiteY11-2146" fmla="*/ 3296575 h 3348161"/>
              <a:gd name="connsiteX12-2147" fmla="*/ 3152 w 5029825"/>
              <a:gd name="connsiteY12-2148" fmla="*/ 1657299 h 3348161"/>
              <a:gd name="connsiteX13-2149" fmla="*/ 128806 w 5029825"/>
              <a:gd name="connsiteY13-2150" fmla="*/ 334132 h 3348161"/>
              <a:gd name="connsiteX0-2151" fmla="*/ 128806 w 5037266"/>
              <a:gd name="connsiteY0-2152" fmla="*/ 334132 h 3348161"/>
              <a:gd name="connsiteX1-2153" fmla="*/ 2267986 w 5037266"/>
              <a:gd name="connsiteY1-2154" fmla="*/ 112132 h 3348161"/>
              <a:gd name="connsiteX2-2155" fmla="*/ 4678508 w 5037266"/>
              <a:gd name="connsiteY2-2156" fmla="*/ 108460 h 3348161"/>
              <a:gd name="connsiteX3-2157" fmla="*/ 4910759 w 5037266"/>
              <a:gd name="connsiteY3-2158" fmla="*/ 1384283 h 3348161"/>
              <a:gd name="connsiteX4-2159" fmla="*/ 5037263 w 5037266"/>
              <a:gd name="connsiteY4-2160" fmla="*/ 1707985 h 3348161"/>
              <a:gd name="connsiteX5-2161" fmla="*/ 4992614 w 5037266"/>
              <a:gd name="connsiteY5-2162" fmla="*/ 1931227 h 3348161"/>
              <a:gd name="connsiteX6-2163" fmla="*/ 4981453 w 5037266"/>
              <a:gd name="connsiteY6-2164" fmla="*/ 2210280 h 3348161"/>
              <a:gd name="connsiteX7-2165" fmla="*/ 4974011 w 5037266"/>
              <a:gd name="connsiteY7-2166" fmla="*/ 2433522 h 3348161"/>
              <a:gd name="connsiteX8-2167" fmla="*/ 5014939 w 5037266"/>
              <a:gd name="connsiteY8-2168" fmla="*/ 2731178 h 3348161"/>
              <a:gd name="connsiteX9-2169" fmla="*/ 4966836 w 5037266"/>
              <a:gd name="connsiteY9-2170" fmla="*/ 2898878 h 3348161"/>
              <a:gd name="connsiteX10-2171" fmla="*/ 2691319 w 5037266"/>
              <a:gd name="connsiteY10-2172" fmla="*/ 3202464 h 3348161"/>
              <a:gd name="connsiteX11-2173" fmla="*/ 395237 w 5037266"/>
              <a:gd name="connsiteY11-2174" fmla="*/ 3296575 h 3348161"/>
              <a:gd name="connsiteX12-2175" fmla="*/ 3152 w 5037266"/>
              <a:gd name="connsiteY12-2176" fmla="*/ 1657299 h 3348161"/>
              <a:gd name="connsiteX13-2177" fmla="*/ 128806 w 5037266"/>
              <a:gd name="connsiteY13-2178" fmla="*/ 334132 h 3348161"/>
              <a:gd name="connsiteX0-2179" fmla="*/ 128806 w 5037266"/>
              <a:gd name="connsiteY0-2180" fmla="*/ 334132 h 3348161"/>
              <a:gd name="connsiteX1-2181" fmla="*/ 2267986 w 5037266"/>
              <a:gd name="connsiteY1-2182" fmla="*/ 112132 h 3348161"/>
              <a:gd name="connsiteX2-2183" fmla="*/ 4678508 w 5037266"/>
              <a:gd name="connsiteY2-2184" fmla="*/ 108460 h 3348161"/>
              <a:gd name="connsiteX3-2185" fmla="*/ 4910759 w 5037266"/>
              <a:gd name="connsiteY3-2186" fmla="*/ 1384283 h 3348161"/>
              <a:gd name="connsiteX4-2187" fmla="*/ 5037263 w 5037266"/>
              <a:gd name="connsiteY4-2188" fmla="*/ 1707985 h 3348161"/>
              <a:gd name="connsiteX5-2189" fmla="*/ 4992614 w 5037266"/>
              <a:gd name="connsiteY5-2190" fmla="*/ 1931227 h 3348161"/>
              <a:gd name="connsiteX6-2191" fmla="*/ 4981453 w 5037266"/>
              <a:gd name="connsiteY6-2192" fmla="*/ 2210280 h 3348161"/>
              <a:gd name="connsiteX7-2193" fmla="*/ 4974011 w 5037266"/>
              <a:gd name="connsiteY7-2194" fmla="*/ 2433522 h 3348161"/>
              <a:gd name="connsiteX8-2195" fmla="*/ 5014939 w 5037266"/>
              <a:gd name="connsiteY8-2196" fmla="*/ 2731178 h 3348161"/>
              <a:gd name="connsiteX9-2197" fmla="*/ 4966836 w 5037266"/>
              <a:gd name="connsiteY9-2198" fmla="*/ 2898878 h 3348161"/>
              <a:gd name="connsiteX10-2199" fmla="*/ 2691319 w 5037266"/>
              <a:gd name="connsiteY10-2200" fmla="*/ 3202464 h 3348161"/>
              <a:gd name="connsiteX11-2201" fmla="*/ 395237 w 5037266"/>
              <a:gd name="connsiteY11-2202" fmla="*/ 3296575 h 3348161"/>
              <a:gd name="connsiteX12-2203" fmla="*/ 3152 w 5037266"/>
              <a:gd name="connsiteY12-2204" fmla="*/ 1657299 h 3348161"/>
              <a:gd name="connsiteX13-2205" fmla="*/ 128806 w 5037266"/>
              <a:gd name="connsiteY13-2206" fmla="*/ 334132 h 3348161"/>
              <a:gd name="connsiteX0-2207" fmla="*/ 128806 w 5033545"/>
              <a:gd name="connsiteY0-2208" fmla="*/ 334132 h 3348161"/>
              <a:gd name="connsiteX1-2209" fmla="*/ 2267986 w 5033545"/>
              <a:gd name="connsiteY1-2210" fmla="*/ 112132 h 3348161"/>
              <a:gd name="connsiteX2-2211" fmla="*/ 4678508 w 5033545"/>
              <a:gd name="connsiteY2-2212" fmla="*/ 108460 h 3348161"/>
              <a:gd name="connsiteX3-2213" fmla="*/ 4910759 w 5033545"/>
              <a:gd name="connsiteY3-2214" fmla="*/ 1384283 h 3348161"/>
              <a:gd name="connsiteX4-2215" fmla="*/ 5033542 w 5033545"/>
              <a:gd name="connsiteY4-2216" fmla="*/ 1704264 h 3348161"/>
              <a:gd name="connsiteX5-2217" fmla="*/ 4992614 w 5033545"/>
              <a:gd name="connsiteY5-2218" fmla="*/ 1931227 h 3348161"/>
              <a:gd name="connsiteX6-2219" fmla="*/ 4981453 w 5033545"/>
              <a:gd name="connsiteY6-2220" fmla="*/ 2210280 h 3348161"/>
              <a:gd name="connsiteX7-2221" fmla="*/ 4974011 w 5033545"/>
              <a:gd name="connsiteY7-2222" fmla="*/ 2433522 h 3348161"/>
              <a:gd name="connsiteX8-2223" fmla="*/ 5014939 w 5033545"/>
              <a:gd name="connsiteY8-2224" fmla="*/ 2731178 h 3348161"/>
              <a:gd name="connsiteX9-2225" fmla="*/ 4966836 w 5033545"/>
              <a:gd name="connsiteY9-2226" fmla="*/ 2898878 h 3348161"/>
              <a:gd name="connsiteX10-2227" fmla="*/ 2691319 w 5033545"/>
              <a:gd name="connsiteY10-2228" fmla="*/ 3202464 h 3348161"/>
              <a:gd name="connsiteX11-2229" fmla="*/ 395237 w 5033545"/>
              <a:gd name="connsiteY11-2230" fmla="*/ 3296575 h 3348161"/>
              <a:gd name="connsiteX12-2231" fmla="*/ 3152 w 5033545"/>
              <a:gd name="connsiteY12-2232" fmla="*/ 1657299 h 3348161"/>
              <a:gd name="connsiteX13-2233" fmla="*/ 128806 w 5033545"/>
              <a:gd name="connsiteY13-2234" fmla="*/ 334132 h 3348161"/>
              <a:gd name="connsiteX0-2235" fmla="*/ 128806 w 5061215"/>
              <a:gd name="connsiteY0-2236" fmla="*/ 334132 h 3348161"/>
              <a:gd name="connsiteX1-2237" fmla="*/ 2267986 w 5061215"/>
              <a:gd name="connsiteY1-2238" fmla="*/ 112132 h 3348161"/>
              <a:gd name="connsiteX2-2239" fmla="*/ 4678508 w 5061215"/>
              <a:gd name="connsiteY2-2240" fmla="*/ 108460 h 3348161"/>
              <a:gd name="connsiteX3-2241" fmla="*/ 5040983 w 5061215"/>
              <a:gd name="connsiteY3-2242" fmla="*/ 1384283 h 3348161"/>
              <a:gd name="connsiteX4-2243" fmla="*/ 5033542 w 5061215"/>
              <a:gd name="connsiteY4-2244" fmla="*/ 1704264 h 3348161"/>
              <a:gd name="connsiteX5-2245" fmla="*/ 4992614 w 5061215"/>
              <a:gd name="connsiteY5-2246" fmla="*/ 1931227 h 3348161"/>
              <a:gd name="connsiteX6-2247" fmla="*/ 4981453 w 5061215"/>
              <a:gd name="connsiteY6-2248" fmla="*/ 2210280 h 3348161"/>
              <a:gd name="connsiteX7-2249" fmla="*/ 4974011 w 5061215"/>
              <a:gd name="connsiteY7-2250" fmla="*/ 2433522 h 3348161"/>
              <a:gd name="connsiteX8-2251" fmla="*/ 5014939 w 5061215"/>
              <a:gd name="connsiteY8-2252" fmla="*/ 2731178 h 3348161"/>
              <a:gd name="connsiteX9-2253" fmla="*/ 4966836 w 5061215"/>
              <a:gd name="connsiteY9-2254" fmla="*/ 2898878 h 3348161"/>
              <a:gd name="connsiteX10-2255" fmla="*/ 2691319 w 5061215"/>
              <a:gd name="connsiteY10-2256" fmla="*/ 3202464 h 3348161"/>
              <a:gd name="connsiteX11-2257" fmla="*/ 395237 w 5061215"/>
              <a:gd name="connsiteY11-2258" fmla="*/ 3296575 h 3348161"/>
              <a:gd name="connsiteX12-2259" fmla="*/ 3152 w 5061215"/>
              <a:gd name="connsiteY12-2260" fmla="*/ 1657299 h 3348161"/>
              <a:gd name="connsiteX13-2261" fmla="*/ 128806 w 5061215"/>
              <a:gd name="connsiteY13-2262" fmla="*/ 334132 h 3348161"/>
              <a:gd name="connsiteX0-2263" fmla="*/ 128806 w 5040983"/>
              <a:gd name="connsiteY0-2264" fmla="*/ 334132 h 3348161"/>
              <a:gd name="connsiteX1-2265" fmla="*/ 2267986 w 5040983"/>
              <a:gd name="connsiteY1-2266" fmla="*/ 112132 h 3348161"/>
              <a:gd name="connsiteX2-2267" fmla="*/ 4678508 w 5040983"/>
              <a:gd name="connsiteY2-2268" fmla="*/ 108460 h 3348161"/>
              <a:gd name="connsiteX3-2269" fmla="*/ 5040983 w 5040983"/>
              <a:gd name="connsiteY3-2270" fmla="*/ 1384283 h 3348161"/>
              <a:gd name="connsiteX4-2271" fmla="*/ 5033542 w 5040983"/>
              <a:gd name="connsiteY4-2272" fmla="*/ 1704264 h 3348161"/>
              <a:gd name="connsiteX5-2273" fmla="*/ 4992614 w 5040983"/>
              <a:gd name="connsiteY5-2274" fmla="*/ 1931227 h 3348161"/>
              <a:gd name="connsiteX6-2275" fmla="*/ 4981453 w 5040983"/>
              <a:gd name="connsiteY6-2276" fmla="*/ 2210280 h 3348161"/>
              <a:gd name="connsiteX7-2277" fmla="*/ 4974011 w 5040983"/>
              <a:gd name="connsiteY7-2278" fmla="*/ 2433522 h 3348161"/>
              <a:gd name="connsiteX8-2279" fmla="*/ 5014939 w 5040983"/>
              <a:gd name="connsiteY8-2280" fmla="*/ 2731178 h 3348161"/>
              <a:gd name="connsiteX9-2281" fmla="*/ 4966836 w 5040983"/>
              <a:gd name="connsiteY9-2282" fmla="*/ 2898878 h 3348161"/>
              <a:gd name="connsiteX10-2283" fmla="*/ 2691319 w 5040983"/>
              <a:gd name="connsiteY10-2284" fmla="*/ 3202464 h 3348161"/>
              <a:gd name="connsiteX11-2285" fmla="*/ 395237 w 5040983"/>
              <a:gd name="connsiteY11-2286" fmla="*/ 3296575 h 3348161"/>
              <a:gd name="connsiteX12-2287" fmla="*/ 3152 w 5040983"/>
              <a:gd name="connsiteY12-2288" fmla="*/ 1657299 h 3348161"/>
              <a:gd name="connsiteX13-2289" fmla="*/ 128806 w 5040983"/>
              <a:gd name="connsiteY13-2290" fmla="*/ 334132 h 3348161"/>
              <a:gd name="connsiteX0-2291" fmla="*/ 128806 w 5044705"/>
              <a:gd name="connsiteY0-2292" fmla="*/ 334132 h 3348161"/>
              <a:gd name="connsiteX1-2293" fmla="*/ 2267986 w 5044705"/>
              <a:gd name="connsiteY1-2294" fmla="*/ 112132 h 3348161"/>
              <a:gd name="connsiteX2-2295" fmla="*/ 4678508 w 5044705"/>
              <a:gd name="connsiteY2-2296" fmla="*/ 108460 h 3348161"/>
              <a:gd name="connsiteX3-2297" fmla="*/ 5040983 w 5044705"/>
              <a:gd name="connsiteY3-2298" fmla="*/ 1384283 h 3348161"/>
              <a:gd name="connsiteX4-2299" fmla="*/ 5044704 w 5044705"/>
              <a:gd name="connsiteY4-2300" fmla="*/ 1704264 h 3348161"/>
              <a:gd name="connsiteX5-2301" fmla="*/ 4992614 w 5044705"/>
              <a:gd name="connsiteY5-2302" fmla="*/ 1931227 h 3348161"/>
              <a:gd name="connsiteX6-2303" fmla="*/ 4981453 w 5044705"/>
              <a:gd name="connsiteY6-2304" fmla="*/ 2210280 h 3348161"/>
              <a:gd name="connsiteX7-2305" fmla="*/ 4974011 w 5044705"/>
              <a:gd name="connsiteY7-2306" fmla="*/ 2433522 h 3348161"/>
              <a:gd name="connsiteX8-2307" fmla="*/ 5014939 w 5044705"/>
              <a:gd name="connsiteY8-2308" fmla="*/ 2731178 h 3348161"/>
              <a:gd name="connsiteX9-2309" fmla="*/ 4966836 w 5044705"/>
              <a:gd name="connsiteY9-2310" fmla="*/ 2898878 h 3348161"/>
              <a:gd name="connsiteX10-2311" fmla="*/ 2691319 w 5044705"/>
              <a:gd name="connsiteY10-2312" fmla="*/ 3202464 h 3348161"/>
              <a:gd name="connsiteX11-2313" fmla="*/ 395237 w 5044705"/>
              <a:gd name="connsiteY11-2314" fmla="*/ 3296575 h 3348161"/>
              <a:gd name="connsiteX12-2315" fmla="*/ 3152 w 5044705"/>
              <a:gd name="connsiteY12-2316" fmla="*/ 1657299 h 3348161"/>
              <a:gd name="connsiteX13-2317" fmla="*/ 128806 w 5044705"/>
              <a:gd name="connsiteY13-2318" fmla="*/ 334132 h 3348161"/>
              <a:gd name="connsiteX0-2319" fmla="*/ 128806 w 5044704"/>
              <a:gd name="connsiteY0-2320" fmla="*/ 334132 h 3348161"/>
              <a:gd name="connsiteX1-2321" fmla="*/ 2267986 w 5044704"/>
              <a:gd name="connsiteY1-2322" fmla="*/ 112132 h 3348161"/>
              <a:gd name="connsiteX2-2323" fmla="*/ 4678508 w 5044704"/>
              <a:gd name="connsiteY2-2324" fmla="*/ 108460 h 3348161"/>
              <a:gd name="connsiteX3-2325" fmla="*/ 5040983 w 5044704"/>
              <a:gd name="connsiteY3-2326" fmla="*/ 1384283 h 3348161"/>
              <a:gd name="connsiteX4-2327" fmla="*/ 5044704 w 5044704"/>
              <a:gd name="connsiteY4-2328" fmla="*/ 1704264 h 3348161"/>
              <a:gd name="connsiteX5-2329" fmla="*/ 4992614 w 5044704"/>
              <a:gd name="connsiteY5-2330" fmla="*/ 1931227 h 3348161"/>
              <a:gd name="connsiteX6-2331" fmla="*/ 4981453 w 5044704"/>
              <a:gd name="connsiteY6-2332" fmla="*/ 2210280 h 3348161"/>
              <a:gd name="connsiteX7-2333" fmla="*/ 4974011 w 5044704"/>
              <a:gd name="connsiteY7-2334" fmla="*/ 2433522 h 3348161"/>
              <a:gd name="connsiteX8-2335" fmla="*/ 5014939 w 5044704"/>
              <a:gd name="connsiteY8-2336" fmla="*/ 2731178 h 3348161"/>
              <a:gd name="connsiteX9-2337" fmla="*/ 4966836 w 5044704"/>
              <a:gd name="connsiteY9-2338" fmla="*/ 2898878 h 3348161"/>
              <a:gd name="connsiteX10-2339" fmla="*/ 2691319 w 5044704"/>
              <a:gd name="connsiteY10-2340" fmla="*/ 3202464 h 3348161"/>
              <a:gd name="connsiteX11-2341" fmla="*/ 395237 w 5044704"/>
              <a:gd name="connsiteY11-2342" fmla="*/ 3296575 h 3348161"/>
              <a:gd name="connsiteX12-2343" fmla="*/ 3152 w 5044704"/>
              <a:gd name="connsiteY12-2344" fmla="*/ 1657299 h 3348161"/>
              <a:gd name="connsiteX13-2345" fmla="*/ 128806 w 5044704"/>
              <a:gd name="connsiteY13-2346" fmla="*/ 334132 h 3348161"/>
              <a:gd name="connsiteX0-2347" fmla="*/ 128806 w 5044704"/>
              <a:gd name="connsiteY0-2348" fmla="*/ 334132 h 3348161"/>
              <a:gd name="connsiteX1-2349" fmla="*/ 2267986 w 5044704"/>
              <a:gd name="connsiteY1-2350" fmla="*/ 112132 h 3348161"/>
              <a:gd name="connsiteX2-2351" fmla="*/ 4678508 w 5044704"/>
              <a:gd name="connsiteY2-2352" fmla="*/ 108460 h 3348161"/>
              <a:gd name="connsiteX3-2353" fmla="*/ 5040983 w 5044704"/>
              <a:gd name="connsiteY3-2354" fmla="*/ 1384283 h 3348161"/>
              <a:gd name="connsiteX4-2355" fmla="*/ 5044704 w 5044704"/>
              <a:gd name="connsiteY4-2356" fmla="*/ 1704264 h 3348161"/>
              <a:gd name="connsiteX5-2357" fmla="*/ 4992614 w 5044704"/>
              <a:gd name="connsiteY5-2358" fmla="*/ 1931227 h 3348161"/>
              <a:gd name="connsiteX6-2359" fmla="*/ 4981453 w 5044704"/>
              <a:gd name="connsiteY6-2360" fmla="*/ 2210280 h 3348161"/>
              <a:gd name="connsiteX7-2361" fmla="*/ 4974011 w 5044704"/>
              <a:gd name="connsiteY7-2362" fmla="*/ 2433522 h 3348161"/>
              <a:gd name="connsiteX8-2363" fmla="*/ 5014939 w 5044704"/>
              <a:gd name="connsiteY8-2364" fmla="*/ 2731178 h 3348161"/>
              <a:gd name="connsiteX9-2365" fmla="*/ 4966836 w 5044704"/>
              <a:gd name="connsiteY9-2366" fmla="*/ 2898878 h 3348161"/>
              <a:gd name="connsiteX10-2367" fmla="*/ 2691319 w 5044704"/>
              <a:gd name="connsiteY10-2368" fmla="*/ 3202464 h 3348161"/>
              <a:gd name="connsiteX11-2369" fmla="*/ 395237 w 5044704"/>
              <a:gd name="connsiteY11-2370" fmla="*/ 3296575 h 3348161"/>
              <a:gd name="connsiteX12-2371" fmla="*/ 3152 w 5044704"/>
              <a:gd name="connsiteY12-2372" fmla="*/ 1657299 h 3348161"/>
              <a:gd name="connsiteX13-2373" fmla="*/ 128806 w 5044704"/>
              <a:gd name="connsiteY13-2374" fmla="*/ 334132 h 3348161"/>
              <a:gd name="connsiteX0-2375" fmla="*/ 128806 w 5068109"/>
              <a:gd name="connsiteY0-2376" fmla="*/ 307130 h 3321159"/>
              <a:gd name="connsiteX1-2377" fmla="*/ 2267986 w 5068109"/>
              <a:gd name="connsiteY1-2378" fmla="*/ 85130 h 3321159"/>
              <a:gd name="connsiteX2-2379" fmla="*/ 4678508 w 5068109"/>
              <a:gd name="connsiteY2-2380" fmla="*/ 81458 h 3321159"/>
              <a:gd name="connsiteX3-2381" fmla="*/ 5044704 w 5068109"/>
              <a:gd name="connsiteY3-2382" fmla="*/ 985211 h 3321159"/>
              <a:gd name="connsiteX4-2383" fmla="*/ 5040983 w 5068109"/>
              <a:gd name="connsiteY4-2384" fmla="*/ 1357281 h 3321159"/>
              <a:gd name="connsiteX5-2385" fmla="*/ 5044704 w 5068109"/>
              <a:gd name="connsiteY5-2386" fmla="*/ 1677262 h 3321159"/>
              <a:gd name="connsiteX6-2387" fmla="*/ 4992614 w 5068109"/>
              <a:gd name="connsiteY6-2388" fmla="*/ 1904225 h 3321159"/>
              <a:gd name="connsiteX7-2389" fmla="*/ 4981453 w 5068109"/>
              <a:gd name="connsiteY7-2390" fmla="*/ 2183278 h 3321159"/>
              <a:gd name="connsiteX8-2391" fmla="*/ 4974011 w 5068109"/>
              <a:gd name="connsiteY8-2392" fmla="*/ 2406520 h 3321159"/>
              <a:gd name="connsiteX9-2393" fmla="*/ 5014939 w 5068109"/>
              <a:gd name="connsiteY9-2394" fmla="*/ 2704176 h 3321159"/>
              <a:gd name="connsiteX10-2395" fmla="*/ 4966836 w 5068109"/>
              <a:gd name="connsiteY10-2396" fmla="*/ 2871876 h 3321159"/>
              <a:gd name="connsiteX11-2397" fmla="*/ 2691319 w 5068109"/>
              <a:gd name="connsiteY11-2398" fmla="*/ 3175462 h 3321159"/>
              <a:gd name="connsiteX12-2399" fmla="*/ 395237 w 5068109"/>
              <a:gd name="connsiteY12-2400" fmla="*/ 3269573 h 3321159"/>
              <a:gd name="connsiteX13-2401" fmla="*/ 3152 w 5068109"/>
              <a:gd name="connsiteY13-2402" fmla="*/ 1630297 h 3321159"/>
              <a:gd name="connsiteX14-2403" fmla="*/ 128806 w 5068109"/>
              <a:gd name="connsiteY14-2404" fmla="*/ 307130 h 3321159"/>
              <a:gd name="connsiteX0-2405" fmla="*/ 128806 w 5044704"/>
              <a:gd name="connsiteY0-2406" fmla="*/ 307130 h 3321159"/>
              <a:gd name="connsiteX1-2407" fmla="*/ 2267986 w 5044704"/>
              <a:gd name="connsiteY1-2408" fmla="*/ 85130 h 3321159"/>
              <a:gd name="connsiteX2-2409" fmla="*/ 4678508 w 5044704"/>
              <a:gd name="connsiteY2-2410" fmla="*/ 81458 h 3321159"/>
              <a:gd name="connsiteX3-2411" fmla="*/ 5044704 w 5044704"/>
              <a:gd name="connsiteY3-2412" fmla="*/ 985211 h 3321159"/>
              <a:gd name="connsiteX4-2413" fmla="*/ 5040983 w 5044704"/>
              <a:gd name="connsiteY4-2414" fmla="*/ 1357281 h 3321159"/>
              <a:gd name="connsiteX5-2415" fmla="*/ 5044704 w 5044704"/>
              <a:gd name="connsiteY5-2416" fmla="*/ 1677262 h 3321159"/>
              <a:gd name="connsiteX6-2417" fmla="*/ 4992614 w 5044704"/>
              <a:gd name="connsiteY6-2418" fmla="*/ 1904225 h 3321159"/>
              <a:gd name="connsiteX7-2419" fmla="*/ 4981453 w 5044704"/>
              <a:gd name="connsiteY7-2420" fmla="*/ 2183278 h 3321159"/>
              <a:gd name="connsiteX8-2421" fmla="*/ 4974011 w 5044704"/>
              <a:gd name="connsiteY8-2422" fmla="*/ 2406520 h 3321159"/>
              <a:gd name="connsiteX9-2423" fmla="*/ 5014939 w 5044704"/>
              <a:gd name="connsiteY9-2424" fmla="*/ 2704176 h 3321159"/>
              <a:gd name="connsiteX10-2425" fmla="*/ 4966836 w 5044704"/>
              <a:gd name="connsiteY10-2426" fmla="*/ 2871876 h 3321159"/>
              <a:gd name="connsiteX11-2427" fmla="*/ 2691319 w 5044704"/>
              <a:gd name="connsiteY11-2428" fmla="*/ 3175462 h 3321159"/>
              <a:gd name="connsiteX12-2429" fmla="*/ 395237 w 5044704"/>
              <a:gd name="connsiteY12-2430" fmla="*/ 3269573 h 3321159"/>
              <a:gd name="connsiteX13-2431" fmla="*/ 3152 w 5044704"/>
              <a:gd name="connsiteY13-2432" fmla="*/ 1630297 h 3321159"/>
              <a:gd name="connsiteX14-2433" fmla="*/ 128806 w 5044704"/>
              <a:gd name="connsiteY14-2434" fmla="*/ 307130 h 3321159"/>
              <a:gd name="connsiteX0-2435" fmla="*/ 128806 w 5044704"/>
              <a:gd name="connsiteY0-2436" fmla="*/ 307130 h 3321159"/>
              <a:gd name="connsiteX1-2437" fmla="*/ 2267986 w 5044704"/>
              <a:gd name="connsiteY1-2438" fmla="*/ 85130 h 3321159"/>
              <a:gd name="connsiteX2-2439" fmla="*/ 4678508 w 5044704"/>
              <a:gd name="connsiteY2-2440" fmla="*/ 81458 h 3321159"/>
              <a:gd name="connsiteX3-2441" fmla="*/ 5044704 w 5044704"/>
              <a:gd name="connsiteY3-2442" fmla="*/ 985211 h 3321159"/>
              <a:gd name="connsiteX4-2443" fmla="*/ 5040983 w 5044704"/>
              <a:gd name="connsiteY4-2444" fmla="*/ 1357281 h 3321159"/>
              <a:gd name="connsiteX5-2445" fmla="*/ 5044704 w 5044704"/>
              <a:gd name="connsiteY5-2446" fmla="*/ 1677262 h 3321159"/>
              <a:gd name="connsiteX6-2447" fmla="*/ 4992614 w 5044704"/>
              <a:gd name="connsiteY6-2448" fmla="*/ 1904225 h 3321159"/>
              <a:gd name="connsiteX7-2449" fmla="*/ 4981453 w 5044704"/>
              <a:gd name="connsiteY7-2450" fmla="*/ 2183278 h 3321159"/>
              <a:gd name="connsiteX8-2451" fmla="*/ 4974011 w 5044704"/>
              <a:gd name="connsiteY8-2452" fmla="*/ 2406520 h 3321159"/>
              <a:gd name="connsiteX9-2453" fmla="*/ 5014939 w 5044704"/>
              <a:gd name="connsiteY9-2454" fmla="*/ 2704176 h 3321159"/>
              <a:gd name="connsiteX10-2455" fmla="*/ 4966836 w 5044704"/>
              <a:gd name="connsiteY10-2456" fmla="*/ 2871876 h 3321159"/>
              <a:gd name="connsiteX11-2457" fmla="*/ 2691319 w 5044704"/>
              <a:gd name="connsiteY11-2458" fmla="*/ 3175462 h 3321159"/>
              <a:gd name="connsiteX12-2459" fmla="*/ 395237 w 5044704"/>
              <a:gd name="connsiteY12-2460" fmla="*/ 3269573 h 3321159"/>
              <a:gd name="connsiteX13-2461" fmla="*/ 3152 w 5044704"/>
              <a:gd name="connsiteY13-2462" fmla="*/ 1630297 h 3321159"/>
              <a:gd name="connsiteX14-2463" fmla="*/ 128806 w 5044704"/>
              <a:gd name="connsiteY14-2464" fmla="*/ 307130 h 3321159"/>
              <a:gd name="connsiteX0-2465" fmla="*/ 128806 w 5044704"/>
              <a:gd name="connsiteY0-2466" fmla="*/ 288080 h 3302109"/>
              <a:gd name="connsiteX1-2467" fmla="*/ 2267986 w 5044704"/>
              <a:gd name="connsiteY1-2468" fmla="*/ 66080 h 3302109"/>
              <a:gd name="connsiteX2-2469" fmla="*/ 4678508 w 5044704"/>
              <a:gd name="connsiteY2-2470" fmla="*/ 62408 h 3302109"/>
              <a:gd name="connsiteX3-2471" fmla="*/ 4974010 w 5044704"/>
              <a:gd name="connsiteY3-2472" fmla="*/ 698270 h 3302109"/>
              <a:gd name="connsiteX4-2473" fmla="*/ 5044704 w 5044704"/>
              <a:gd name="connsiteY4-2474" fmla="*/ 966161 h 3302109"/>
              <a:gd name="connsiteX5-2475" fmla="*/ 5040983 w 5044704"/>
              <a:gd name="connsiteY5-2476" fmla="*/ 1338231 h 3302109"/>
              <a:gd name="connsiteX6-2477" fmla="*/ 5044704 w 5044704"/>
              <a:gd name="connsiteY6-2478" fmla="*/ 1658212 h 3302109"/>
              <a:gd name="connsiteX7-2479" fmla="*/ 4992614 w 5044704"/>
              <a:gd name="connsiteY7-2480" fmla="*/ 1885175 h 3302109"/>
              <a:gd name="connsiteX8-2481" fmla="*/ 4981453 w 5044704"/>
              <a:gd name="connsiteY8-2482" fmla="*/ 2164228 h 3302109"/>
              <a:gd name="connsiteX9-2483" fmla="*/ 4974011 w 5044704"/>
              <a:gd name="connsiteY9-2484" fmla="*/ 2387470 h 3302109"/>
              <a:gd name="connsiteX10-2485" fmla="*/ 5014939 w 5044704"/>
              <a:gd name="connsiteY10-2486" fmla="*/ 2685126 h 3302109"/>
              <a:gd name="connsiteX11-2487" fmla="*/ 4966836 w 5044704"/>
              <a:gd name="connsiteY11-2488" fmla="*/ 2852826 h 3302109"/>
              <a:gd name="connsiteX12-2489" fmla="*/ 2691319 w 5044704"/>
              <a:gd name="connsiteY12-2490" fmla="*/ 3156412 h 3302109"/>
              <a:gd name="connsiteX13-2491" fmla="*/ 395237 w 5044704"/>
              <a:gd name="connsiteY13-2492" fmla="*/ 3250523 h 3302109"/>
              <a:gd name="connsiteX14-2493" fmla="*/ 3152 w 5044704"/>
              <a:gd name="connsiteY14-2494" fmla="*/ 1611247 h 3302109"/>
              <a:gd name="connsiteX15-2495" fmla="*/ 128806 w 5044704"/>
              <a:gd name="connsiteY15-2496" fmla="*/ 288080 h 3302109"/>
              <a:gd name="connsiteX0-2497" fmla="*/ 128806 w 5044704"/>
              <a:gd name="connsiteY0-2498" fmla="*/ 288080 h 3302109"/>
              <a:gd name="connsiteX1-2499" fmla="*/ 2267986 w 5044704"/>
              <a:gd name="connsiteY1-2500" fmla="*/ 66080 h 3302109"/>
              <a:gd name="connsiteX2-2501" fmla="*/ 4678508 w 5044704"/>
              <a:gd name="connsiteY2-2502" fmla="*/ 62408 h 3302109"/>
              <a:gd name="connsiteX3-2503" fmla="*/ 4974010 w 5044704"/>
              <a:gd name="connsiteY3-2504" fmla="*/ 698270 h 3302109"/>
              <a:gd name="connsiteX4-2505" fmla="*/ 5044704 w 5044704"/>
              <a:gd name="connsiteY4-2506" fmla="*/ 966161 h 3302109"/>
              <a:gd name="connsiteX5-2507" fmla="*/ 5040983 w 5044704"/>
              <a:gd name="connsiteY5-2508" fmla="*/ 1338231 h 3302109"/>
              <a:gd name="connsiteX6-2509" fmla="*/ 5044704 w 5044704"/>
              <a:gd name="connsiteY6-2510" fmla="*/ 1658212 h 3302109"/>
              <a:gd name="connsiteX7-2511" fmla="*/ 4992614 w 5044704"/>
              <a:gd name="connsiteY7-2512" fmla="*/ 1885175 h 3302109"/>
              <a:gd name="connsiteX8-2513" fmla="*/ 4981453 w 5044704"/>
              <a:gd name="connsiteY8-2514" fmla="*/ 2164228 h 3302109"/>
              <a:gd name="connsiteX9-2515" fmla="*/ 4974011 w 5044704"/>
              <a:gd name="connsiteY9-2516" fmla="*/ 2387470 h 3302109"/>
              <a:gd name="connsiteX10-2517" fmla="*/ 5014939 w 5044704"/>
              <a:gd name="connsiteY10-2518" fmla="*/ 2685126 h 3302109"/>
              <a:gd name="connsiteX11-2519" fmla="*/ 4966836 w 5044704"/>
              <a:gd name="connsiteY11-2520" fmla="*/ 2852826 h 3302109"/>
              <a:gd name="connsiteX12-2521" fmla="*/ 2691319 w 5044704"/>
              <a:gd name="connsiteY12-2522" fmla="*/ 3156412 h 3302109"/>
              <a:gd name="connsiteX13-2523" fmla="*/ 395237 w 5044704"/>
              <a:gd name="connsiteY13-2524" fmla="*/ 3250523 h 3302109"/>
              <a:gd name="connsiteX14-2525" fmla="*/ 3152 w 5044704"/>
              <a:gd name="connsiteY14-2526" fmla="*/ 1611247 h 3302109"/>
              <a:gd name="connsiteX15-2527" fmla="*/ 128806 w 5044704"/>
              <a:gd name="connsiteY15-2528" fmla="*/ 288080 h 3302109"/>
              <a:gd name="connsiteX0-2529" fmla="*/ 128806 w 5044704"/>
              <a:gd name="connsiteY0-2530" fmla="*/ 292525 h 3306554"/>
              <a:gd name="connsiteX1-2531" fmla="*/ 2267986 w 5044704"/>
              <a:gd name="connsiteY1-2532" fmla="*/ 70525 h 3306554"/>
              <a:gd name="connsiteX2-2533" fmla="*/ 4678508 w 5044704"/>
              <a:gd name="connsiteY2-2534" fmla="*/ 66853 h 3306554"/>
              <a:gd name="connsiteX3-2535" fmla="*/ 5029821 w 5044704"/>
              <a:gd name="connsiteY3-2536" fmla="*/ 765967 h 3306554"/>
              <a:gd name="connsiteX4-2537" fmla="*/ 5044704 w 5044704"/>
              <a:gd name="connsiteY4-2538" fmla="*/ 970606 h 3306554"/>
              <a:gd name="connsiteX5-2539" fmla="*/ 5040983 w 5044704"/>
              <a:gd name="connsiteY5-2540" fmla="*/ 1342676 h 3306554"/>
              <a:gd name="connsiteX6-2541" fmla="*/ 5044704 w 5044704"/>
              <a:gd name="connsiteY6-2542" fmla="*/ 1662657 h 3306554"/>
              <a:gd name="connsiteX7-2543" fmla="*/ 4992614 w 5044704"/>
              <a:gd name="connsiteY7-2544" fmla="*/ 1889620 h 3306554"/>
              <a:gd name="connsiteX8-2545" fmla="*/ 4981453 w 5044704"/>
              <a:gd name="connsiteY8-2546" fmla="*/ 2168673 h 3306554"/>
              <a:gd name="connsiteX9-2547" fmla="*/ 4974011 w 5044704"/>
              <a:gd name="connsiteY9-2548" fmla="*/ 2391915 h 3306554"/>
              <a:gd name="connsiteX10-2549" fmla="*/ 5014939 w 5044704"/>
              <a:gd name="connsiteY10-2550" fmla="*/ 2689571 h 3306554"/>
              <a:gd name="connsiteX11-2551" fmla="*/ 4966836 w 5044704"/>
              <a:gd name="connsiteY11-2552" fmla="*/ 2857271 h 3306554"/>
              <a:gd name="connsiteX12-2553" fmla="*/ 2691319 w 5044704"/>
              <a:gd name="connsiteY12-2554" fmla="*/ 3160857 h 3306554"/>
              <a:gd name="connsiteX13-2555" fmla="*/ 395237 w 5044704"/>
              <a:gd name="connsiteY13-2556" fmla="*/ 3254968 h 3306554"/>
              <a:gd name="connsiteX14-2557" fmla="*/ 3152 w 5044704"/>
              <a:gd name="connsiteY14-2558" fmla="*/ 1615692 h 3306554"/>
              <a:gd name="connsiteX15-2559" fmla="*/ 128806 w 5044704"/>
              <a:gd name="connsiteY15-2560" fmla="*/ 292525 h 3306554"/>
              <a:gd name="connsiteX0-2561" fmla="*/ 128806 w 5044704"/>
              <a:gd name="connsiteY0-2562" fmla="*/ 292525 h 3306554"/>
              <a:gd name="connsiteX1-2563" fmla="*/ 2267986 w 5044704"/>
              <a:gd name="connsiteY1-2564" fmla="*/ 70525 h 3306554"/>
              <a:gd name="connsiteX2-2565" fmla="*/ 4678508 w 5044704"/>
              <a:gd name="connsiteY2-2566" fmla="*/ 66853 h 3306554"/>
              <a:gd name="connsiteX3-2567" fmla="*/ 5029821 w 5044704"/>
              <a:gd name="connsiteY3-2568" fmla="*/ 765967 h 3306554"/>
              <a:gd name="connsiteX4-2569" fmla="*/ 5044704 w 5044704"/>
              <a:gd name="connsiteY4-2570" fmla="*/ 970606 h 3306554"/>
              <a:gd name="connsiteX5-2571" fmla="*/ 5040983 w 5044704"/>
              <a:gd name="connsiteY5-2572" fmla="*/ 1342676 h 3306554"/>
              <a:gd name="connsiteX6-2573" fmla="*/ 5044704 w 5044704"/>
              <a:gd name="connsiteY6-2574" fmla="*/ 1662657 h 3306554"/>
              <a:gd name="connsiteX7-2575" fmla="*/ 4992614 w 5044704"/>
              <a:gd name="connsiteY7-2576" fmla="*/ 1889620 h 3306554"/>
              <a:gd name="connsiteX8-2577" fmla="*/ 4981453 w 5044704"/>
              <a:gd name="connsiteY8-2578" fmla="*/ 2168673 h 3306554"/>
              <a:gd name="connsiteX9-2579" fmla="*/ 4974011 w 5044704"/>
              <a:gd name="connsiteY9-2580" fmla="*/ 2391915 h 3306554"/>
              <a:gd name="connsiteX10-2581" fmla="*/ 5014939 w 5044704"/>
              <a:gd name="connsiteY10-2582" fmla="*/ 2689571 h 3306554"/>
              <a:gd name="connsiteX11-2583" fmla="*/ 4966836 w 5044704"/>
              <a:gd name="connsiteY11-2584" fmla="*/ 2857271 h 3306554"/>
              <a:gd name="connsiteX12-2585" fmla="*/ 2691319 w 5044704"/>
              <a:gd name="connsiteY12-2586" fmla="*/ 3160857 h 3306554"/>
              <a:gd name="connsiteX13-2587" fmla="*/ 395237 w 5044704"/>
              <a:gd name="connsiteY13-2588" fmla="*/ 3254968 h 3306554"/>
              <a:gd name="connsiteX14-2589" fmla="*/ 3152 w 5044704"/>
              <a:gd name="connsiteY14-2590" fmla="*/ 1615692 h 3306554"/>
              <a:gd name="connsiteX15-2591" fmla="*/ 128806 w 5044704"/>
              <a:gd name="connsiteY15-2592" fmla="*/ 292525 h 3306554"/>
              <a:gd name="connsiteX0-2593" fmla="*/ 128806 w 5044704"/>
              <a:gd name="connsiteY0-2594" fmla="*/ 292525 h 3306554"/>
              <a:gd name="connsiteX1-2595" fmla="*/ 2267986 w 5044704"/>
              <a:gd name="connsiteY1-2596" fmla="*/ 70525 h 3306554"/>
              <a:gd name="connsiteX2-2597" fmla="*/ 4678508 w 5044704"/>
              <a:gd name="connsiteY2-2598" fmla="*/ 66853 h 3306554"/>
              <a:gd name="connsiteX3-2599" fmla="*/ 5029821 w 5044704"/>
              <a:gd name="connsiteY3-2600" fmla="*/ 765967 h 3306554"/>
              <a:gd name="connsiteX4-2601" fmla="*/ 5044704 w 5044704"/>
              <a:gd name="connsiteY4-2602" fmla="*/ 970606 h 3306554"/>
              <a:gd name="connsiteX5-2603" fmla="*/ 5040983 w 5044704"/>
              <a:gd name="connsiteY5-2604" fmla="*/ 1342676 h 3306554"/>
              <a:gd name="connsiteX6-2605" fmla="*/ 5044704 w 5044704"/>
              <a:gd name="connsiteY6-2606" fmla="*/ 1662657 h 3306554"/>
              <a:gd name="connsiteX7-2607" fmla="*/ 4992614 w 5044704"/>
              <a:gd name="connsiteY7-2608" fmla="*/ 1889620 h 3306554"/>
              <a:gd name="connsiteX8-2609" fmla="*/ 4981453 w 5044704"/>
              <a:gd name="connsiteY8-2610" fmla="*/ 2168673 h 3306554"/>
              <a:gd name="connsiteX9-2611" fmla="*/ 4974011 w 5044704"/>
              <a:gd name="connsiteY9-2612" fmla="*/ 2391915 h 3306554"/>
              <a:gd name="connsiteX10-2613" fmla="*/ 5014939 w 5044704"/>
              <a:gd name="connsiteY10-2614" fmla="*/ 2689571 h 3306554"/>
              <a:gd name="connsiteX11-2615" fmla="*/ 4966836 w 5044704"/>
              <a:gd name="connsiteY11-2616" fmla="*/ 2857271 h 3306554"/>
              <a:gd name="connsiteX12-2617" fmla="*/ 2691319 w 5044704"/>
              <a:gd name="connsiteY12-2618" fmla="*/ 3160857 h 3306554"/>
              <a:gd name="connsiteX13-2619" fmla="*/ 395237 w 5044704"/>
              <a:gd name="connsiteY13-2620" fmla="*/ 3254968 h 3306554"/>
              <a:gd name="connsiteX14-2621" fmla="*/ 3152 w 5044704"/>
              <a:gd name="connsiteY14-2622" fmla="*/ 1615692 h 3306554"/>
              <a:gd name="connsiteX15-2623" fmla="*/ 128806 w 5044704"/>
              <a:gd name="connsiteY15-2624" fmla="*/ 292525 h 3306554"/>
              <a:gd name="connsiteX0-2625" fmla="*/ 128806 w 5044704"/>
              <a:gd name="connsiteY0-2626" fmla="*/ 293314 h 3307343"/>
              <a:gd name="connsiteX1-2627" fmla="*/ 2267986 w 5044704"/>
              <a:gd name="connsiteY1-2628" fmla="*/ 71314 h 3307343"/>
              <a:gd name="connsiteX2-2629" fmla="*/ 4678508 w 5044704"/>
              <a:gd name="connsiteY2-2630" fmla="*/ 67642 h 3307343"/>
              <a:gd name="connsiteX3-2631" fmla="*/ 4921921 w 5044704"/>
              <a:gd name="connsiteY3-2632" fmla="*/ 777918 h 3307343"/>
              <a:gd name="connsiteX4-2633" fmla="*/ 5044704 w 5044704"/>
              <a:gd name="connsiteY4-2634" fmla="*/ 971395 h 3307343"/>
              <a:gd name="connsiteX5-2635" fmla="*/ 5040983 w 5044704"/>
              <a:gd name="connsiteY5-2636" fmla="*/ 1343465 h 3307343"/>
              <a:gd name="connsiteX6-2637" fmla="*/ 5044704 w 5044704"/>
              <a:gd name="connsiteY6-2638" fmla="*/ 1663446 h 3307343"/>
              <a:gd name="connsiteX7-2639" fmla="*/ 4992614 w 5044704"/>
              <a:gd name="connsiteY7-2640" fmla="*/ 1890409 h 3307343"/>
              <a:gd name="connsiteX8-2641" fmla="*/ 4981453 w 5044704"/>
              <a:gd name="connsiteY8-2642" fmla="*/ 2169462 h 3307343"/>
              <a:gd name="connsiteX9-2643" fmla="*/ 4974011 w 5044704"/>
              <a:gd name="connsiteY9-2644" fmla="*/ 2392704 h 3307343"/>
              <a:gd name="connsiteX10-2645" fmla="*/ 5014939 w 5044704"/>
              <a:gd name="connsiteY10-2646" fmla="*/ 2690360 h 3307343"/>
              <a:gd name="connsiteX11-2647" fmla="*/ 4966836 w 5044704"/>
              <a:gd name="connsiteY11-2648" fmla="*/ 2858060 h 3307343"/>
              <a:gd name="connsiteX12-2649" fmla="*/ 2691319 w 5044704"/>
              <a:gd name="connsiteY12-2650" fmla="*/ 3161646 h 3307343"/>
              <a:gd name="connsiteX13-2651" fmla="*/ 395237 w 5044704"/>
              <a:gd name="connsiteY13-2652" fmla="*/ 3255757 h 3307343"/>
              <a:gd name="connsiteX14-2653" fmla="*/ 3152 w 5044704"/>
              <a:gd name="connsiteY14-2654" fmla="*/ 1616481 h 3307343"/>
              <a:gd name="connsiteX15-2655" fmla="*/ 128806 w 5044704"/>
              <a:gd name="connsiteY15-2656" fmla="*/ 293314 h 3307343"/>
              <a:gd name="connsiteX0-2657" fmla="*/ 128806 w 5044704"/>
              <a:gd name="connsiteY0-2658" fmla="*/ 293314 h 3307343"/>
              <a:gd name="connsiteX1-2659" fmla="*/ 2267986 w 5044704"/>
              <a:gd name="connsiteY1-2660" fmla="*/ 71314 h 3307343"/>
              <a:gd name="connsiteX2-2661" fmla="*/ 4678508 w 5044704"/>
              <a:gd name="connsiteY2-2662" fmla="*/ 67642 h 3307343"/>
              <a:gd name="connsiteX3-2663" fmla="*/ 4921921 w 5044704"/>
              <a:gd name="connsiteY3-2664" fmla="*/ 777918 h 3307343"/>
              <a:gd name="connsiteX4-2665" fmla="*/ 4907038 w 5044704"/>
              <a:gd name="connsiteY4-2666" fmla="*/ 978836 h 3307343"/>
              <a:gd name="connsiteX5-2667" fmla="*/ 5040983 w 5044704"/>
              <a:gd name="connsiteY5-2668" fmla="*/ 1343465 h 3307343"/>
              <a:gd name="connsiteX6-2669" fmla="*/ 5044704 w 5044704"/>
              <a:gd name="connsiteY6-2670" fmla="*/ 1663446 h 3307343"/>
              <a:gd name="connsiteX7-2671" fmla="*/ 4992614 w 5044704"/>
              <a:gd name="connsiteY7-2672" fmla="*/ 1890409 h 3307343"/>
              <a:gd name="connsiteX8-2673" fmla="*/ 4981453 w 5044704"/>
              <a:gd name="connsiteY8-2674" fmla="*/ 2169462 h 3307343"/>
              <a:gd name="connsiteX9-2675" fmla="*/ 4974011 w 5044704"/>
              <a:gd name="connsiteY9-2676" fmla="*/ 2392704 h 3307343"/>
              <a:gd name="connsiteX10-2677" fmla="*/ 5014939 w 5044704"/>
              <a:gd name="connsiteY10-2678" fmla="*/ 2690360 h 3307343"/>
              <a:gd name="connsiteX11-2679" fmla="*/ 4966836 w 5044704"/>
              <a:gd name="connsiteY11-2680" fmla="*/ 2858060 h 3307343"/>
              <a:gd name="connsiteX12-2681" fmla="*/ 2691319 w 5044704"/>
              <a:gd name="connsiteY12-2682" fmla="*/ 3161646 h 3307343"/>
              <a:gd name="connsiteX13-2683" fmla="*/ 395237 w 5044704"/>
              <a:gd name="connsiteY13-2684" fmla="*/ 3255757 h 3307343"/>
              <a:gd name="connsiteX14-2685" fmla="*/ 3152 w 5044704"/>
              <a:gd name="connsiteY14-2686" fmla="*/ 1616481 h 3307343"/>
              <a:gd name="connsiteX15-2687" fmla="*/ 128806 w 5044704"/>
              <a:gd name="connsiteY15-2688" fmla="*/ 293314 h 3307343"/>
              <a:gd name="connsiteX0-2689" fmla="*/ 128806 w 5044704"/>
              <a:gd name="connsiteY0-2690" fmla="*/ 293314 h 3307343"/>
              <a:gd name="connsiteX1-2691" fmla="*/ 2267986 w 5044704"/>
              <a:gd name="connsiteY1-2692" fmla="*/ 71314 h 3307343"/>
              <a:gd name="connsiteX2-2693" fmla="*/ 4678508 w 5044704"/>
              <a:gd name="connsiteY2-2694" fmla="*/ 67642 h 3307343"/>
              <a:gd name="connsiteX3-2695" fmla="*/ 4921921 w 5044704"/>
              <a:gd name="connsiteY3-2696" fmla="*/ 777918 h 3307343"/>
              <a:gd name="connsiteX4-2697" fmla="*/ 5040983 w 5044704"/>
              <a:gd name="connsiteY4-2698" fmla="*/ 1343465 h 3307343"/>
              <a:gd name="connsiteX5-2699" fmla="*/ 5044704 w 5044704"/>
              <a:gd name="connsiteY5-2700" fmla="*/ 1663446 h 3307343"/>
              <a:gd name="connsiteX6-2701" fmla="*/ 4992614 w 5044704"/>
              <a:gd name="connsiteY6-2702" fmla="*/ 1890409 h 3307343"/>
              <a:gd name="connsiteX7-2703" fmla="*/ 4981453 w 5044704"/>
              <a:gd name="connsiteY7-2704" fmla="*/ 2169462 h 3307343"/>
              <a:gd name="connsiteX8-2705" fmla="*/ 4974011 w 5044704"/>
              <a:gd name="connsiteY8-2706" fmla="*/ 2392704 h 3307343"/>
              <a:gd name="connsiteX9-2707" fmla="*/ 5014939 w 5044704"/>
              <a:gd name="connsiteY9-2708" fmla="*/ 2690360 h 3307343"/>
              <a:gd name="connsiteX10-2709" fmla="*/ 4966836 w 5044704"/>
              <a:gd name="connsiteY10-2710" fmla="*/ 2858060 h 3307343"/>
              <a:gd name="connsiteX11-2711" fmla="*/ 2691319 w 5044704"/>
              <a:gd name="connsiteY11-2712" fmla="*/ 3161646 h 3307343"/>
              <a:gd name="connsiteX12-2713" fmla="*/ 395237 w 5044704"/>
              <a:gd name="connsiteY12-2714" fmla="*/ 3255757 h 3307343"/>
              <a:gd name="connsiteX13-2715" fmla="*/ 3152 w 5044704"/>
              <a:gd name="connsiteY13-2716" fmla="*/ 1616481 h 3307343"/>
              <a:gd name="connsiteX14-2717" fmla="*/ 128806 w 5044704"/>
              <a:gd name="connsiteY14-2718" fmla="*/ 293314 h 3307343"/>
              <a:gd name="connsiteX0-2719" fmla="*/ 128806 w 5044704"/>
              <a:gd name="connsiteY0-2720" fmla="*/ 334131 h 3348160"/>
              <a:gd name="connsiteX1-2721" fmla="*/ 2267986 w 5044704"/>
              <a:gd name="connsiteY1-2722" fmla="*/ 112131 h 3348160"/>
              <a:gd name="connsiteX2-2723" fmla="*/ 4678508 w 5044704"/>
              <a:gd name="connsiteY2-2724" fmla="*/ 108459 h 3348160"/>
              <a:gd name="connsiteX3-2725" fmla="*/ 5040983 w 5044704"/>
              <a:gd name="connsiteY3-2726" fmla="*/ 1384282 h 3348160"/>
              <a:gd name="connsiteX4-2727" fmla="*/ 5044704 w 5044704"/>
              <a:gd name="connsiteY4-2728" fmla="*/ 1704263 h 3348160"/>
              <a:gd name="connsiteX5-2729" fmla="*/ 4992614 w 5044704"/>
              <a:gd name="connsiteY5-2730" fmla="*/ 1931226 h 3348160"/>
              <a:gd name="connsiteX6-2731" fmla="*/ 4981453 w 5044704"/>
              <a:gd name="connsiteY6-2732" fmla="*/ 2210279 h 3348160"/>
              <a:gd name="connsiteX7-2733" fmla="*/ 4974011 w 5044704"/>
              <a:gd name="connsiteY7-2734" fmla="*/ 2433521 h 3348160"/>
              <a:gd name="connsiteX8-2735" fmla="*/ 5014939 w 5044704"/>
              <a:gd name="connsiteY8-2736" fmla="*/ 2731177 h 3348160"/>
              <a:gd name="connsiteX9-2737" fmla="*/ 4966836 w 5044704"/>
              <a:gd name="connsiteY9-2738" fmla="*/ 2898877 h 3348160"/>
              <a:gd name="connsiteX10-2739" fmla="*/ 2691319 w 5044704"/>
              <a:gd name="connsiteY10-2740" fmla="*/ 3202463 h 3348160"/>
              <a:gd name="connsiteX11-2741" fmla="*/ 395237 w 5044704"/>
              <a:gd name="connsiteY11-2742" fmla="*/ 3296574 h 3348160"/>
              <a:gd name="connsiteX12-2743" fmla="*/ 3152 w 5044704"/>
              <a:gd name="connsiteY12-2744" fmla="*/ 1657298 h 3348160"/>
              <a:gd name="connsiteX13-2745" fmla="*/ 128806 w 5044704"/>
              <a:gd name="connsiteY13-2746" fmla="*/ 334131 h 3348160"/>
              <a:gd name="connsiteX0-2747" fmla="*/ 128806 w 5044704"/>
              <a:gd name="connsiteY0-2748" fmla="*/ 334131 h 3348160"/>
              <a:gd name="connsiteX1-2749" fmla="*/ 2267986 w 5044704"/>
              <a:gd name="connsiteY1-2750" fmla="*/ 112131 h 3348160"/>
              <a:gd name="connsiteX2-2751" fmla="*/ 4678508 w 5044704"/>
              <a:gd name="connsiteY2-2752" fmla="*/ 108459 h 3348160"/>
              <a:gd name="connsiteX3-2753" fmla="*/ 5040983 w 5044704"/>
              <a:gd name="connsiteY3-2754" fmla="*/ 1384282 h 3348160"/>
              <a:gd name="connsiteX4-2755" fmla="*/ 5044704 w 5044704"/>
              <a:gd name="connsiteY4-2756" fmla="*/ 1704263 h 3348160"/>
              <a:gd name="connsiteX5-2757" fmla="*/ 4992614 w 5044704"/>
              <a:gd name="connsiteY5-2758" fmla="*/ 1931226 h 3348160"/>
              <a:gd name="connsiteX6-2759" fmla="*/ 4981453 w 5044704"/>
              <a:gd name="connsiteY6-2760" fmla="*/ 2210279 h 3348160"/>
              <a:gd name="connsiteX7-2761" fmla="*/ 4974011 w 5044704"/>
              <a:gd name="connsiteY7-2762" fmla="*/ 2433521 h 3348160"/>
              <a:gd name="connsiteX8-2763" fmla="*/ 5014939 w 5044704"/>
              <a:gd name="connsiteY8-2764" fmla="*/ 2731177 h 3348160"/>
              <a:gd name="connsiteX9-2765" fmla="*/ 4966836 w 5044704"/>
              <a:gd name="connsiteY9-2766" fmla="*/ 2898877 h 3348160"/>
              <a:gd name="connsiteX10-2767" fmla="*/ 2691319 w 5044704"/>
              <a:gd name="connsiteY10-2768" fmla="*/ 3202463 h 3348160"/>
              <a:gd name="connsiteX11-2769" fmla="*/ 395237 w 5044704"/>
              <a:gd name="connsiteY11-2770" fmla="*/ 3296574 h 3348160"/>
              <a:gd name="connsiteX12-2771" fmla="*/ 3152 w 5044704"/>
              <a:gd name="connsiteY12-2772" fmla="*/ 1657298 h 3348160"/>
              <a:gd name="connsiteX13-2773" fmla="*/ 128806 w 5044704"/>
              <a:gd name="connsiteY13-2774" fmla="*/ 334131 h 3348160"/>
              <a:gd name="connsiteX0-2775" fmla="*/ 128806 w 5044704"/>
              <a:gd name="connsiteY0-2776" fmla="*/ 382761 h 3396790"/>
              <a:gd name="connsiteX1-2777" fmla="*/ 2267986 w 5044704"/>
              <a:gd name="connsiteY1-2778" fmla="*/ 160761 h 3396790"/>
              <a:gd name="connsiteX2-2779" fmla="*/ 4589211 w 5044704"/>
              <a:gd name="connsiteY2-2780" fmla="*/ 90116 h 3396790"/>
              <a:gd name="connsiteX3-2781" fmla="*/ 5040983 w 5044704"/>
              <a:gd name="connsiteY3-2782" fmla="*/ 1432912 h 3396790"/>
              <a:gd name="connsiteX4-2783" fmla="*/ 5044704 w 5044704"/>
              <a:gd name="connsiteY4-2784" fmla="*/ 1752893 h 3396790"/>
              <a:gd name="connsiteX5-2785" fmla="*/ 4992614 w 5044704"/>
              <a:gd name="connsiteY5-2786" fmla="*/ 1979856 h 3396790"/>
              <a:gd name="connsiteX6-2787" fmla="*/ 4981453 w 5044704"/>
              <a:gd name="connsiteY6-2788" fmla="*/ 2258909 h 3396790"/>
              <a:gd name="connsiteX7-2789" fmla="*/ 4974011 w 5044704"/>
              <a:gd name="connsiteY7-2790" fmla="*/ 2482151 h 3396790"/>
              <a:gd name="connsiteX8-2791" fmla="*/ 5014939 w 5044704"/>
              <a:gd name="connsiteY8-2792" fmla="*/ 2779807 h 3396790"/>
              <a:gd name="connsiteX9-2793" fmla="*/ 4966836 w 5044704"/>
              <a:gd name="connsiteY9-2794" fmla="*/ 2947507 h 3396790"/>
              <a:gd name="connsiteX10-2795" fmla="*/ 2691319 w 5044704"/>
              <a:gd name="connsiteY10-2796" fmla="*/ 3251093 h 3396790"/>
              <a:gd name="connsiteX11-2797" fmla="*/ 395237 w 5044704"/>
              <a:gd name="connsiteY11-2798" fmla="*/ 3345204 h 3396790"/>
              <a:gd name="connsiteX12-2799" fmla="*/ 3152 w 5044704"/>
              <a:gd name="connsiteY12-2800" fmla="*/ 1705928 h 3396790"/>
              <a:gd name="connsiteX13-2801" fmla="*/ 128806 w 5044704"/>
              <a:gd name="connsiteY13-2802" fmla="*/ 382761 h 3396790"/>
              <a:gd name="connsiteX0-2803" fmla="*/ 128806 w 5044704"/>
              <a:gd name="connsiteY0-2804" fmla="*/ 391750 h 3405779"/>
              <a:gd name="connsiteX1-2805" fmla="*/ 2267986 w 5044704"/>
              <a:gd name="connsiteY1-2806" fmla="*/ 169750 h 3405779"/>
              <a:gd name="connsiteX2-2807" fmla="*/ 4589211 w 5044704"/>
              <a:gd name="connsiteY2-2808" fmla="*/ 99105 h 3405779"/>
              <a:gd name="connsiteX3-2809" fmla="*/ 5040983 w 5044704"/>
              <a:gd name="connsiteY3-2810" fmla="*/ 1441901 h 3405779"/>
              <a:gd name="connsiteX4-2811" fmla="*/ 5044704 w 5044704"/>
              <a:gd name="connsiteY4-2812" fmla="*/ 1761882 h 3405779"/>
              <a:gd name="connsiteX5-2813" fmla="*/ 4992614 w 5044704"/>
              <a:gd name="connsiteY5-2814" fmla="*/ 1988845 h 3405779"/>
              <a:gd name="connsiteX6-2815" fmla="*/ 4981453 w 5044704"/>
              <a:gd name="connsiteY6-2816" fmla="*/ 2267898 h 3405779"/>
              <a:gd name="connsiteX7-2817" fmla="*/ 4974011 w 5044704"/>
              <a:gd name="connsiteY7-2818" fmla="*/ 2491140 h 3405779"/>
              <a:gd name="connsiteX8-2819" fmla="*/ 5014939 w 5044704"/>
              <a:gd name="connsiteY8-2820" fmla="*/ 2788796 h 3405779"/>
              <a:gd name="connsiteX9-2821" fmla="*/ 4966836 w 5044704"/>
              <a:gd name="connsiteY9-2822" fmla="*/ 2956496 h 3405779"/>
              <a:gd name="connsiteX10-2823" fmla="*/ 2691319 w 5044704"/>
              <a:gd name="connsiteY10-2824" fmla="*/ 3260082 h 3405779"/>
              <a:gd name="connsiteX11-2825" fmla="*/ 395237 w 5044704"/>
              <a:gd name="connsiteY11-2826" fmla="*/ 3354193 h 3405779"/>
              <a:gd name="connsiteX12-2827" fmla="*/ 3152 w 5044704"/>
              <a:gd name="connsiteY12-2828" fmla="*/ 1714917 h 3405779"/>
              <a:gd name="connsiteX13-2829" fmla="*/ 128806 w 5044704"/>
              <a:gd name="connsiteY13-2830" fmla="*/ 391750 h 3405779"/>
              <a:gd name="connsiteX0-2831" fmla="*/ 128806 w 5044704"/>
              <a:gd name="connsiteY0-2832" fmla="*/ 394612 h 3408641"/>
              <a:gd name="connsiteX1-2833" fmla="*/ 2267986 w 5044704"/>
              <a:gd name="connsiteY1-2834" fmla="*/ 172612 h 3408641"/>
              <a:gd name="connsiteX2-2835" fmla="*/ 4626418 w 5044704"/>
              <a:gd name="connsiteY2-2836" fmla="*/ 98246 h 3408641"/>
              <a:gd name="connsiteX3-2837" fmla="*/ 5040983 w 5044704"/>
              <a:gd name="connsiteY3-2838" fmla="*/ 1444763 h 3408641"/>
              <a:gd name="connsiteX4-2839" fmla="*/ 5044704 w 5044704"/>
              <a:gd name="connsiteY4-2840" fmla="*/ 1764744 h 3408641"/>
              <a:gd name="connsiteX5-2841" fmla="*/ 4992614 w 5044704"/>
              <a:gd name="connsiteY5-2842" fmla="*/ 1991707 h 3408641"/>
              <a:gd name="connsiteX6-2843" fmla="*/ 4981453 w 5044704"/>
              <a:gd name="connsiteY6-2844" fmla="*/ 2270760 h 3408641"/>
              <a:gd name="connsiteX7-2845" fmla="*/ 4974011 w 5044704"/>
              <a:gd name="connsiteY7-2846" fmla="*/ 2494002 h 3408641"/>
              <a:gd name="connsiteX8-2847" fmla="*/ 5014939 w 5044704"/>
              <a:gd name="connsiteY8-2848" fmla="*/ 2791658 h 3408641"/>
              <a:gd name="connsiteX9-2849" fmla="*/ 4966836 w 5044704"/>
              <a:gd name="connsiteY9-2850" fmla="*/ 2959358 h 3408641"/>
              <a:gd name="connsiteX10-2851" fmla="*/ 2691319 w 5044704"/>
              <a:gd name="connsiteY10-2852" fmla="*/ 3262944 h 3408641"/>
              <a:gd name="connsiteX11-2853" fmla="*/ 395237 w 5044704"/>
              <a:gd name="connsiteY11-2854" fmla="*/ 3357055 h 3408641"/>
              <a:gd name="connsiteX12-2855" fmla="*/ 3152 w 5044704"/>
              <a:gd name="connsiteY12-2856" fmla="*/ 1717779 h 3408641"/>
              <a:gd name="connsiteX13-2857" fmla="*/ 128806 w 5044704"/>
              <a:gd name="connsiteY13-2858" fmla="*/ 394612 h 3408641"/>
              <a:gd name="connsiteX0-2859" fmla="*/ 128806 w 5044704"/>
              <a:gd name="connsiteY0-2860" fmla="*/ 394612 h 3408641"/>
              <a:gd name="connsiteX1-2861" fmla="*/ 2267986 w 5044704"/>
              <a:gd name="connsiteY1-2862" fmla="*/ 172612 h 3408641"/>
              <a:gd name="connsiteX2-2863" fmla="*/ 4626418 w 5044704"/>
              <a:gd name="connsiteY2-2864" fmla="*/ 98246 h 3408641"/>
              <a:gd name="connsiteX3-2865" fmla="*/ 5040983 w 5044704"/>
              <a:gd name="connsiteY3-2866" fmla="*/ 1444763 h 3408641"/>
              <a:gd name="connsiteX4-2867" fmla="*/ 5044704 w 5044704"/>
              <a:gd name="connsiteY4-2868" fmla="*/ 1764744 h 3408641"/>
              <a:gd name="connsiteX5-2869" fmla="*/ 4992614 w 5044704"/>
              <a:gd name="connsiteY5-2870" fmla="*/ 1991707 h 3408641"/>
              <a:gd name="connsiteX6-2871" fmla="*/ 4981453 w 5044704"/>
              <a:gd name="connsiteY6-2872" fmla="*/ 2270760 h 3408641"/>
              <a:gd name="connsiteX7-2873" fmla="*/ 4974011 w 5044704"/>
              <a:gd name="connsiteY7-2874" fmla="*/ 2494002 h 3408641"/>
              <a:gd name="connsiteX8-2875" fmla="*/ 5014939 w 5044704"/>
              <a:gd name="connsiteY8-2876" fmla="*/ 2791658 h 3408641"/>
              <a:gd name="connsiteX9-2877" fmla="*/ 4966836 w 5044704"/>
              <a:gd name="connsiteY9-2878" fmla="*/ 2959358 h 3408641"/>
              <a:gd name="connsiteX10-2879" fmla="*/ 2691319 w 5044704"/>
              <a:gd name="connsiteY10-2880" fmla="*/ 3262944 h 3408641"/>
              <a:gd name="connsiteX11-2881" fmla="*/ 395237 w 5044704"/>
              <a:gd name="connsiteY11-2882" fmla="*/ 3357055 h 3408641"/>
              <a:gd name="connsiteX12-2883" fmla="*/ 3152 w 5044704"/>
              <a:gd name="connsiteY12-2884" fmla="*/ 1717779 h 3408641"/>
              <a:gd name="connsiteX13-2885" fmla="*/ 128806 w 5044704"/>
              <a:gd name="connsiteY13-2886" fmla="*/ 394612 h 3408641"/>
              <a:gd name="connsiteX0-2887" fmla="*/ 212227 w 5128125"/>
              <a:gd name="connsiteY0-2888" fmla="*/ 391418 h 3405447"/>
              <a:gd name="connsiteX1-2889" fmla="*/ 2403496 w 5128125"/>
              <a:gd name="connsiteY1-2890" fmla="*/ 150814 h 3405447"/>
              <a:gd name="connsiteX2-2891" fmla="*/ 4709839 w 5128125"/>
              <a:gd name="connsiteY2-2892" fmla="*/ 95052 h 3405447"/>
              <a:gd name="connsiteX3-2893" fmla="*/ 5124404 w 5128125"/>
              <a:gd name="connsiteY3-2894" fmla="*/ 1441569 h 3405447"/>
              <a:gd name="connsiteX4-2895" fmla="*/ 5128125 w 5128125"/>
              <a:gd name="connsiteY4-2896" fmla="*/ 1761550 h 3405447"/>
              <a:gd name="connsiteX5-2897" fmla="*/ 5076035 w 5128125"/>
              <a:gd name="connsiteY5-2898" fmla="*/ 1988513 h 3405447"/>
              <a:gd name="connsiteX6-2899" fmla="*/ 5064874 w 5128125"/>
              <a:gd name="connsiteY6-2900" fmla="*/ 2267566 h 3405447"/>
              <a:gd name="connsiteX7-2901" fmla="*/ 5057432 w 5128125"/>
              <a:gd name="connsiteY7-2902" fmla="*/ 2490808 h 3405447"/>
              <a:gd name="connsiteX8-2903" fmla="*/ 5098360 w 5128125"/>
              <a:gd name="connsiteY8-2904" fmla="*/ 2788464 h 3405447"/>
              <a:gd name="connsiteX9-2905" fmla="*/ 5050257 w 5128125"/>
              <a:gd name="connsiteY9-2906" fmla="*/ 2956164 h 3405447"/>
              <a:gd name="connsiteX10-2907" fmla="*/ 2774740 w 5128125"/>
              <a:gd name="connsiteY10-2908" fmla="*/ 3259750 h 3405447"/>
              <a:gd name="connsiteX11-2909" fmla="*/ 478658 w 5128125"/>
              <a:gd name="connsiteY11-2910" fmla="*/ 3353861 h 3405447"/>
              <a:gd name="connsiteX12-2911" fmla="*/ 86573 w 5128125"/>
              <a:gd name="connsiteY12-2912" fmla="*/ 1714585 h 3405447"/>
              <a:gd name="connsiteX13-2913" fmla="*/ 212227 w 5128125"/>
              <a:gd name="connsiteY13-2914" fmla="*/ 391418 h 3405447"/>
              <a:gd name="connsiteX0-2915" fmla="*/ 212227 w 5128125"/>
              <a:gd name="connsiteY0-2916" fmla="*/ 391418 h 3405447"/>
              <a:gd name="connsiteX1-2917" fmla="*/ 2403496 w 5128125"/>
              <a:gd name="connsiteY1-2918" fmla="*/ 150814 h 3405447"/>
              <a:gd name="connsiteX2-2919" fmla="*/ 4709839 w 5128125"/>
              <a:gd name="connsiteY2-2920" fmla="*/ 95052 h 3405447"/>
              <a:gd name="connsiteX3-2921" fmla="*/ 5124404 w 5128125"/>
              <a:gd name="connsiteY3-2922" fmla="*/ 1441569 h 3405447"/>
              <a:gd name="connsiteX4-2923" fmla="*/ 5128125 w 5128125"/>
              <a:gd name="connsiteY4-2924" fmla="*/ 1761550 h 3405447"/>
              <a:gd name="connsiteX5-2925" fmla="*/ 5076035 w 5128125"/>
              <a:gd name="connsiteY5-2926" fmla="*/ 1988513 h 3405447"/>
              <a:gd name="connsiteX6-2927" fmla="*/ 5064874 w 5128125"/>
              <a:gd name="connsiteY6-2928" fmla="*/ 2267566 h 3405447"/>
              <a:gd name="connsiteX7-2929" fmla="*/ 5057432 w 5128125"/>
              <a:gd name="connsiteY7-2930" fmla="*/ 2490808 h 3405447"/>
              <a:gd name="connsiteX8-2931" fmla="*/ 5098360 w 5128125"/>
              <a:gd name="connsiteY8-2932" fmla="*/ 2788464 h 3405447"/>
              <a:gd name="connsiteX9-2933" fmla="*/ 5050257 w 5128125"/>
              <a:gd name="connsiteY9-2934" fmla="*/ 2956164 h 3405447"/>
              <a:gd name="connsiteX10-2935" fmla="*/ 2774740 w 5128125"/>
              <a:gd name="connsiteY10-2936" fmla="*/ 3259750 h 3405447"/>
              <a:gd name="connsiteX11-2937" fmla="*/ 478658 w 5128125"/>
              <a:gd name="connsiteY11-2938" fmla="*/ 3353861 h 3405447"/>
              <a:gd name="connsiteX12-2939" fmla="*/ 86573 w 5128125"/>
              <a:gd name="connsiteY12-2940" fmla="*/ 1714585 h 3405447"/>
              <a:gd name="connsiteX13-2941" fmla="*/ 212227 w 5128125"/>
              <a:gd name="connsiteY13-2942" fmla="*/ 391418 h 3405447"/>
              <a:gd name="connsiteX0-2943" fmla="*/ 136739 w 5052637"/>
              <a:gd name="connsiteY0-2944" fmla="*/ 391418 h 3405447"/>
              <a:gd name="connsiteX1-2945" fmla="*/ 2328008 w 5052637"/>
              <a:gd name="connsiteY1-2946" fmla="*/ 150814 h 3405447"/>
              <a:gd name="connsiteX2-2947" fmla="*/ 4634351 w 5052637"/>
              <a:gd name="connsiteY2-2948" fmla="*/ 95052 h 3405447"/>
              <a:gd name="connsiteX3-2949" fmla="*/ 5048916 w 5052637"/>
              <a:gd name="connsiteY3-2950" fmla="*/ 1441569 h 3405447"/>
              <a:gd name="connsiteX4-2951" fmla="*/ 5052637 w 5052637"/>
              <a:gd name="connsiteY4-2952" fmla="*/ 1761550 h 3405447"/>
              <a:gd name="connsiteX5-2953" fmla="*/ 5000547 w 5052637"/>
              <a:gd name="connsiteY5-2954" fmla="*/ 1988513 h 3405447"/>
              <a:gd name="connsiteX6-2955" fmla="*/ 4989386 w 5052637"/>
              <a:gd name="connsiteY6-2956" fmla="*/ 2267566 h 3405447"/>
              <a:gd name="connsiteX7-2957" fmla="*/ 4981944 w 5052637"/>
              <a:gd name="connsiteY7-2958" fmla="*/ 2490808 h 3405447"/>
              <a:gd name="connsiteX8-2959" fmla="*/ 5022872 w 5052637"/>
              <a:gd name="connsiteY8-2960" fmla="*/ 2788464 h 3405447"/>
              <a:gd name="connsiteX9-2961" fmla="*/ 4974769 w 5052637"/>
              <a:gd name="connsiteY9-2962" fmla="*/ 2956164 h 3405447"/>
              <a:gd name="connsiteX10-2963" fmla="*/ 2699252 w 5052637"/>
              <a:gd name="connsiteY10-2964" fmla="*/ 3259750 h 3405447"/>
              <a:gd name="connsiteX11-2965" fmla="*/ 403170 w 5052637"/>
              <a:gd name="connsiteY11-2966" fmla="*/ 3353861 h 3405447"/>
              <a:gd name="connsiteX12-2967" fmla="*/ 11085 w 5052637"/>
              <a:gd name="connsiteY12-2968" fmla="*/ 1714585 h 3405447"/>
              <a:gd name="connsiteX13-2969" fmla="*/ 136739 w 5052637"/>
              <a:gd name="connsiteY13-2970" fmla="*/ 391418 h 3405447"/>
              <a:gd name="connsiteX0-2971" fmla="*/ 136739 w 5052637"/>
              <a:gd name="connsiteY0-2972" fmla="*/ 365374 h 3405447"/>
              <a:gd name="connsiteX1-2973" fmla="*/ 2328008 w 5052637"/>
              <a:gd name="connsiteY1-2974" fmla="*/ 150814 h 3405447"/>
              <a:gd name="connsiteX2-2975" fmla="*/ 4634351 w 5052637"/>
              <a:gd name="connsiteY2-2976" fmla="*/ 95052 h 3405447"/>
              <a:gd name="connsiteX3-2977" fmla="*/ 5048916 w 5052637"/>
              <a:gd name="connsiteY3-2978" fmla="*/ 1441569 h 3405447"/>
              <a:gd name="connsiteX4-2979" fmla="*/ 5052637 w 5052637"/>
              <a:gd name="connsiteY4-2980" fmla="*/ 1761550 h 3405447"/>
              <a:gd name="connsiteX5-2981" fmla="*/ 5000547 w 5052637"/>
              <a:gd name="connsiteY5-2982" fmla="*/ 1988513 h 3405447"/>
              <a:gd name="connsiteX6-2983" fmla="*/ 4989386 w 5052637"/>
              <a:gd name="connsiteY6-2984" fmla="*/ 2267566 h 3405447"/>
              <a:gd name="connsiteX7-2985" fmla="*/ 4981944 w 5052637"/>
              <a:gd name="connsiteY7-2986" fmla="*/ 2490808 h 3405447"/>
              <a:gd name="connsiteX8-2987" fmla="*/ 5022872 w 5052637"/>
              <a:gd name="connsiteY8-2988" fmla="*/ 2788464 h 3405447"/>
              <a:gd name="connsiteX9-2989" fmla="*/ 4974769 w 5052637"/>
              <a:gd name="connsiteY9-2990" fmla="*/ 2956164 h 3405447"/>
              <a:gd name="connsiteX10-2991" fmla="*/ 2699252 w 5052637"/>
              <a:gd name="connsiteY10-2992" fmla="*/ 3259750 h 3405447"/>
              <a:gd name="connsiteX11-2993" fmla="*/ 403170 w 5052637"/>
              <a:gd name="connsiteY11-2994" fmla="*/ 3353861 h 3405447"/>
              <a:gd name="connsiteX12-2995" fmla="*/ 11085 w 5052637"/>
              <a:gd name="connsiteY12-2996" fmla="*/ 1714585 h 3405447"/>
              <a:gd name="connsiteX13-2997" fmla="*/ 136739 w 5052637"/>
              <a:gd name="connsiteY13-2998" fmla="*/ 365374 h 3405447"/>
              <a:gd name="connsiteX0-2999" fmla="*/ 136739 w 5052637"/>
              <a:gd name="connsiteY0-3000" fmla="*/ 365374 h 3431281"/>
              <a:gd name="connsiteX1-3001" fmla="*/ 2328008 w 5052637"/>
              <a:gd name="connsiteY1-3002" fmla="*/ 150814 h 3431281"/>
              <a:gd name="connsiteX2-3003" fmla="*/ 4634351 w 5052637"/>
              <a:gd name="connsiteY2-3004" fmla="*/ 95052 h 3431281"/>
              <a:gd name="connsiteX3-3005" fmla="*/ 5048916 w 5052637"/>
              <a:gd name="connsiteY3-3006" fmla="*/ 1441569 h 3431281"/>
              <a:gd name="connsiteX4-3007" fmla="*/ 5052637 w 5052637"/>
              <a:gd name="connsiteY4-3008" fmla="*/ 1761550 h 3431281"/>
              <a:gd name="connsiteX5-3009" fmla="*/ 5000547 w 5052637"/>
              <a:gd name="connsiteY5-3010" fmla="*/ 1988513 h 3431281"/>
              <a:gd name="connsiteX6-3011" fmla="*/ 4989386 w 5052637"/>
              <a:gd name="connsiteY6-3012" fmla="*/ 2267566 h 3431281"/>
              <a:gd name="connsiteX7-3013" fmla="*/ 4981944 w 5052637"/>
              <a:gd name="connsiteY7-3014" fmla="*/ 2490808 h 3431281"/>
              <a:gd name="connsiteX8-3015" fmla="*/ 5022872 w 5052637"/>
              <a:gd name="connsiteY8-3016" fmla="*/ 2788464 h 3431281"/>
              <a:gd name="connsiteX9-3017" fmla="*/ 4974769 w 5052637"/>
              <a:gd name="connsiteY9-3018" fmla="*/ 2956164 h 3431281"/>
              <a:gd name="connsiteX10-3019" fmla="*/ 2699252 w 5052637"/>
              <a:gd name="connsiteY10-3020" fmla="*/ 3259750 h 3431281"/>
              <a:gd name="connsiteX11-3021" fmla="*/ 395728 w 5052637"/>
              <a:gd name="connsiteY11-3022" fmla="*/ 3383627 h 3431281"/>
              <a:gd name="connsiteX12-3023" fmla="*/ 11085 w 5052637"/>
              <a:gd name="connsiteY12-3024" fmla="*/ 1714585 h 3431281"/>
              <a:gd name="connsiteX13-3025" fmla="*/ 136739 w 5052637"/>
              <a:gd name="connsiteY13-3026" fmla="*/ 365374 h 3431281"/>
              <a:gd name="connsiteX0-3027" fmla="*/ 136739 w 5052637"/>
              <a:gd name="connsiteY0-3028" fmla="*/ 365374 h 3431281"/>
              <a:gd name="connsiteX1-3029" fmla="*/ 2328008 w 5052637"/>
              <a:gd name="connsiteY1-3030" fmla="*/ 150814 h 3431281"/>
              <a:gd name="connsiteX2-3031" fmla="*/ 4634351 w 5052637"/>
              <a:gd name="connsiteY2-3032" fmla="*/ 95052 h 3431281"/>
              <a:gd name="connsiteX3-3033" fmla="*/ 5048916 w 5052637"/>
              <a:gd name="connsiteY3-3034" fmla="*/ 1441569 h 3431281"/>
              <a:gd name="connsiteX4-3035" fmla="*/ 5052637 w 5052637"/>
              <a:gd name="connsiteY4-3036" fmla="*/ 1761550 h 3431281"/>
              <a:gd name="connsiteX5-3037" fmla="*/ 5000547 w 5052637"/>
              <a:gd name="connsiteY5-3038" fmla="*/ 1988513 h 3431281"/>
              <a:gd name="connsiteX6-3039" fmla="*/ 4989386 w 5052637"/>
              <a:gd name="connsiteY6-3040" fmla="*/ 2267566 h 3431281"/>
              <a:gd name="connsiteX7-3041" fmla="*/ 4981944 w 5052637"/>
              <a:gd name="connsiteY7-3042" fmla="*/ 2490808 h 3431281"/>
              <a:gd name="connsiteX8-3043" fmla="*/ 5022872 w 5052637"/>
              <a:gd name="connsiteY8-3044" fmla="*/ 2788464 h 3431281"/>
              <a:gd name="connsiteX9-3045" fmla="*/ 4974769 w 5052637"/>
              <a:gd name="connsiteY9-3046" fmla="*/ 2956164 h 3431281"/>
              <a:gd name="connsiteX10-3047" fmla="*/ 2699252 w 5052637"/>
              <a:gd name="connsiteY10-3048" fmla="*/ 3259750 h 3431281"/>
              <a:gd name="connsiteX11-3049" fmla="*/ 395728 w 5052637"/>
              <a:gd name="connsiteY11-3050" fmla="*/ 3383627 h 3431281"/>
              <a:gd name="connsiteX12-3051" fmla="*/ 11085 w 5052637"/>
              <a:gd name="connsiteY12-3052" fmla="*/ 1714585 h 3431281"/>
              <a:gd name="connsiteX13-3053" fmla="*/ 136739 w 5052637"/>
              <a:gd name="connsiteY13-3054" fmla="*/ 365374 h 3431281"/>
              <a:gd name="connsiteX0-3055" fmla="*/ 136739 w 5052637"/>
              <a:gd name="connsiteY0-3056" fmla="*/ 365374 h 3441627"/>
              <a:gd name="connsiteX1-3057" fmla="*/ 2328008 w 5052637"/>
              <a:gd name="connsiteY1-3058" fmla="*/ 150814 h 3441627"/>
              <a:gd name="connsiteX2-3059" fmla="*/ 4634351 w 5052637"/>
              <a:gd name="connsiteY2-3060" fmla="*/ 95052 h 3441627"/>
              <a:gd name="connsiteX3-3061" fmla="*/ 5048916 w 5052637"/>
              <a:gd name="connsiteY3-3062" fmla="*/ 1441569 h 3441627"/>
              <a:gd name="connsiteX4-3063" fmla="*/ 5052637 w 5052637"/>
              <a:gd name="connsiteY4-3064" fmla="*/ 1761550 h 3441627"/>
              <a:gd name="connsiteX5-3065" fmla="*/ 5000547 w 5052637"/>
              <a:gd name="connsiteY5-3066" fmla="*/ 1988513 h 3441627"/>
              <a:gd name="connsiteX6-3067" fmla="*/ 4989386 w 5052637"/>
              <a:gd name="connsiteY6-3068" fmla="*/ 2267566 h 3441627"/>
              <a:gd name="connsiteX7-3069" fmla="*/ 4981944 w 5052637"/>
              <a:gd name="connsiteY7-3070" fmla="*/ 2490808 h 3441627"/>
              <a:gd name="connsiteX8-3071" fmla="*/ 5022872 w 5052637"/>
              <a:gd name="connsiteY8-3072" fmla="*/ 2788464 h 3441627"/>
              <a:gd name="connsiteX9-3073" fmla="*/ 4974769 w 5052637"/>
              <a:gd name="connsiteY9-3074" fmla="*/ 2956164 h 3441627"/>
              <a:gd name="connsiteX10-3075" fmla="*/ 2699252 w 5052637"/>
              <a:gd name="connsiteY10-3076" fmla="*/ 3259750 h 3441627"/>
              <a:gd name="connsiteX11-3077" fmla="*/ 395728 w 5052637"/>
              <a:gd name="connsiteY11-3078" fmla="*/ 3383627 h 3441627"/>
              <a:gd name="connsiteX12-3079" fmla="*/ 11085 w 5052637"/>
              <a:gd name="connsiteY12-3080" fmla="*/ 1714585 h 3441627"/>
              <a:gd name="connsiteX13-3081" fmla="*/ 136739 w 5052637"/>
              <a:gd name="connsiteY13-3082" fmla="*/ 365374 h 3441627"/>
              <a:gd name="connsiteX0-3083" fmla="*/ 136739 w 5052637"/>
              <a:gd name="connsiteY0-3084" fmla="*/ 371072 h 3447325"/>
              <a:gd name="connsiteX1-3085" fmla="*/ 2328008 w 5052637"/>
              <a:gd name="connsiteY1-3086" fmla="*/ 156512 h 3447325"/>
              <a:gd name="connsiteX2-3087" fmla="*/ 4634351 w 5052637"/>
              <a:gd name="connsiteY2-3088" fmla="*/ 100750 h 3447325"/>
              <a:gd name="connsiteX3-3089" fmla="*/ 5048916 w 5052637"/>
              <a:gd name="connsiteY3-3090" fmla="*/ 1447267 h 3447325"/>
              <a:gd name="connsiteX4-3091" fmla="*/ 5052637 w 5052637"/>
              <a:gd name="connsiteY4-3092" fmla="*/ 1767248 h 3447325"/>
              <a:gd name="connsiteX5-3093" fmla="*/ 5000547 w 5052637"/>
              <a:gd name="connsiteY5-3094" fmla="*/ 1994211 h 3447325"/>
              <a:gd name="connsiteX6-3095" fmla="*/ 4989386 w 5052637"/>
              <a:gd name="connsiteY6-3096" fmla="*/ 2273264 h 3447325"/>
              <a:gd name="connsiteX7-3097" fmla="*/ 4981944 w 5052637"/>
              <a:gd name="connsiteY7-3098" fmla="*/ 2496506 h 3447325"/>
              <a:gd name="connsiteX8-3099" fmla="*/ 5022872 w 5052637"/>
              <a:gd name="connsiteY8-3100" fmla="*/ 2794162 h 3447325"/>
              <a:gd name="connsiteX9-3101" fmla="*/ 4974769 w 5052637"/>
              <a:gd name="connsiteY9-3102" fmla="*/ 2961862 h 3447325"/>
              <a:gd name="connsiteX10-3103" fmla="*/ 2699252 w 5052637"/>
              <a:gd name="connsiteY10-3104" fmla="*/ 3265448 h 3447325"/>
              <a:gd name="connsiteX11-3105" fmla="*/ 395728 w 5052637"/>
              <a:gd name="connsiteY11-3106" fmla="*/ 3389325 h 3447325"/>
              <a:gd name="connsiteX12-3107" fmla="*/ 11085 w 5052637"/>
              <a:gd name="connsiteY12-3108" fmla="*/ 1720283 h 3447325"/>
              <a:gd name="connsiteX13-3109" fmla="*/ 136739 w 5052637"/>
              <a:gd name="connsiteY13-3110" fmla="*/ 371072 h 3447325"/>
              <a:gd name="connsiteX0-3111" fmla="*/ 136739 w 5052637"/>
              <a:gd name="connsiteY0-3112" fmla="*/ 365092 h 3441345"/>
              <a:gd name="connsiteX1-3113" fmla="*/ 2328008 w 5052637"/>
              <a:gd name="connsiteY1-3114" fmla="*/ 150532 h 3441345"/>
              <a:gd name="connsiteX2-3115" fmla="*/ 4634351 w 5052637"/>
              <a:gd name="connsiteY2-3116" fmla="*/ 94770 h 3441345"/>
              <a:gd name="connsiteX3-3117" fmla="*/ 5033676 w 5052637"/>
              <a:gd name="connsiteY3-3118" fmla="*/ 1437477 h 3441345"/>
              <a:gd name="connsiteX4-3119" fmla="*/ 5052637 w 5052637"/>
              <a:gd name="connsiteY4-3120" fmla="*/ 1761268 h 3441345"/>
              <a:gd name="connsiteX5-3121" fmla="*/ 5000547 w 5052637"/>
              <a:gd name="connsiteY5-3122" fmla="*/ 1988231 h 3441345"/>
              <a:gd name="connsiteX6-3123" fmla="*/ 4989386 w 5052637"/>
              <a:gd name="connsiteY6-3124" fmla="*/ 2267284 h 3441345"/>
              <a:gd name="connsiteX7-3125" fmla="*/ 4981944 w 5052637"/>
              <a:gd name="connsiteY7-3126" fmla="*/ 2490526 h 3441345"/>
              <a:gd name="connsiteX8-3127" fmla="*/ 5022872 w 5052637"/>
              <a:gd name="connsiteY8-3128" fmla="*/ 2788182 h 3441345"/>
              <a:gd name="connsiteX9-3129" fmla="*/ 4974769 w 5052637"/>
              <a:gd name="connsiteY9-3130" fmla="*/ 2955882 h 3441345"/>
              <a:gd name="connsiteX10-3131" fmla="*/ 2699252 w 5052637"/>
              <a:gd name="connsiteY10-3132" fmla="*/ 3259468 h 3441345"/>
              <a:gd name="connsiteX11-3133" fmla="*/ 395728 w 5052637"/>
              <a:gd name="connsiteY11-3134" fmla="*/ 3383345 h 3441345"/>
              <a:gd name="connsiteX12-3135" fmla="*/ 11085 w 5052637"/>
              <a:gd name="connsiteY12-3136" fmla="*/ 1714303 h 3441345"/>
              <a:gd name="connsiteX13-3137" fmla="*/ 136739 w 5052637"/>
              <a:gd name="connsiteY13-3138" fmla="*/ 365092 h 3441345"/>
              <a:gd name="connsiteX0-3139" fmla="*/ 136739 w 5033676"/>
              <a:gd name="connsiteY0-3140" fmla="*/ 365092 h 3441345"/>
              <a:gd name="connsiteX1-3141" fmla="*/ 2328008 w 5033676"/>
              <a:gd name="connsiteY1-3142" fmla="*/ 150532 h 3441345"/>
              <a:gd name="connsiteX2-3143" fmla="*/ 4634351 w 5033676"/>
              <a:gd name="connsiteY2-3144" fmla="*/ 94770 h 3441345"/>
              <a:gd name="connsiteX3-3145" fmla="*/ 5033676 w 5033676"/>
              <a:gd name="connsiteY3-3146" fmla="*/ 1437477 h 3441345"/>
              <a:gd name="connsiteX4-3147" fmla="*/ 5033587 w 5033676"/>
              <a:gd name="connsiteY4-3148" fmla="*/ 1761268 h 3441345"/>
              <a:gd name="connsiteX5-3149" fmla="*/ 5000547 w 5033676"/>
              <a:gd name="connsiteY5-3150" fmla="*/ 1988231 h 3441345"/>
              <a:gd name="connsiteX6-3151" fmla="*/ 4989386 w 5033676"/>
              <a:gd name="connsiteY6-3152" fmla="*/ 2267284 h 3441345"/>
              <a:gd name="connsiteX7-3153" fmla="*/ 4981944 w 5033676"/>
              <a:gd name="connsiteY7-3154" fmla="*/ 2490526 h 3441345"/>
              <a:gd name="connsiteX8-3155" fmla="*/ 5022872 w 5033676"/>
              <a:gd name="connsiteY8-3156" fmla="*/ 2788182 h 3441345"/>
              <a:gd name="connsiteX9-3157" fmla="*/ 4974769 w 5033676"/>
              <a:gd name="connsiteY9-3158" fmla="*/ 2955882 h 3441345"/>
              <a:gd name="connsiteX10-3159" fmla="*/ 2699252 w 5033676"/>
              <a:gd name="connsiteY10-3160" fmla="*/ 3259468 h 3441345"/>
              <a:gd name="connsiteX11-3161" fmla="*/ 395728 w 5033676"/>
              <a:gd name="connsiteY11-3162" fmla="*/ 3383345 h 3441345"/>
              <a:gd name="connsiteX12-3163" fmla="*/ 11085 w 5033676"/>
              <a:gd name="connsiteY12-3164" fmla="*/ 1714303 h 3441345"/>
              <a:gd name="connsiteX13-3165" fmla="*/ 136739 w 5033676"/>
              <a:gd name="connsiteY13-3166" fmla="*/ 365092 h 3441345"/>
              <a:gd name="connsiteX0-3167" fmla="*/ 136739 w 5033676"/>
              <a:gd name="connsiteY0-3168" fmla="*/ 365092 h 3441345"/>
              <a:gd name="connsiteX1-3169" fmla="*/ 2328008 w 5033676"/>
              <a:gd name="connsiteY1-3170" fmla="*/ 150532 h 3441345"/>
              <a:gd name="connsiteX2-3171" fmla="*/ 4634351 w 5033676"/>
              <a:gd name="connsiteY2-3172" fmla="*/ 94770 h 3441345"/>
              <a:gd name="connsiteX3-3173" fmla="*/ 5033676 w 5033676"/>
              <a:gd name="connsiteY3-3174" fmla="*/ 1437477 h 3441345"/>
              <a:gd name="connsiteX4-3175" fmla="*/ 5033587 w 5033676"/>
              <a:gd name="connsiteY4-3176" fmla="*/ 1761268 h 3441345"/>
              <a:gd name="connsiteX5-3177" fmla="*/ 4981497 w 5033676"/>
              <a:gd name="connsiteY5-3178" fmla="*/ 1984421 h 3441345"/>
              <a:gd name="connsiteX6-3179" fmla="*/ 4989386 w 5033676"/>
              <a:gd name="connsiteY6-3180" fmla="*/ 2267284 h 3441345"/>
              <a:gd name="connsiteX7-3181" fmla="*/ 4981944 w 5033676"/>
              <a:gd name="connsiteY7-3182" fmla="*/ 2490526 h 3441345"/>
              <a:gd name="connsiteX8-3183" fmla="*/ 5022872 w 5033676"/>
              <a:gd name="connsiteY8-3184" fmla="*/ 2788182 h 3441345"/>
              <a:gd name="connsiteX9-3185" fmla="*/ 4974769 w 5033676"/>
              <a:gd name="connsiteY9-3186" fmla="*/ 2955882 h 3441345"/>
              <a:gd name="connsiteX10-3187" fmla="*/ 2699252 w 5033676"/>
              <a:gd name="connsiteY10-3188" fmla="*/ 3259468 h 3441345"/>
              <a:gd name="connsiteX11-3189" fmla="*/ 395728 w 5033676"/>
              <a:gd name="connsiteY11-3190" fmla="*/ 3383345 h 3441345"/>
              <a:gd name="connsiteX12-3191" fmla="*/ 11085 w 5033676"/>
              <a:gd name="connsiteY12-3192" fmla="*/ 1714303 h 3441345"/>
              <a:gd name="connsiteX13-3193" fmla="*/ 136739 w 5033676"/>
              <a:gd name="connsiteY13-3194" fmla="*/ 365092 h 3441345"/>
              <a:gd name="connsiteX0-3195" fmla="*/ 136739 w 5033676"/>
              <a:gd name="connsiteY0-3196" fmla="*/ 365092 h 3441345"/>
              <a:gd name="connsiteX1-3197" fmla="*/ 2328008 w 5033676"/>
              <a:gd name="connsiteY1-3198" fmla="*/ 150532 h 3441345"/>
              <a:gd name="connsiteX2-3199" fmla="*/ 4634351 w 5033676"/>
              <a:gd name="connsiteY2-3200" fmla="*/ 94770 h 3441345"/>
              <a:gd name="connsiteX3-3201" fmla="*/ 5033676 w 5033676"/>
              <a:gd name="connsiteY3-3202" fmla="*/ 1437477 h 3441345"/>
              <a:gd name="connsiteX4-3203" fmla="*/ 5033587 w 5033676"/>
              <a:gd name="connsiteY4-3204" fmla="*/ 1761268 h 3441345"/>
              <a:gd name="connsiteX5-3205" fmla="*/ 4981497 w 5033676"/>
              <a:gd name="connsiteY5-3206" fmla="*/ 1984421 h 3441345"/>
              <a:gd name="connsiteX6-3207" fmla="*/ 4981766 w 5033676"/>
              <a:gd name="connsiteY6-3208" fmla="*/ 2267284 h 3441345"/>
              <a:gd name="connsiteX7-3209" fmla="*/ 4981944 w 5033676"/>
              <a:gd name="connsiteY7-3210" fmla="*/ 2490526 h 3441345"/>
              <a:gd name="connsiteX8-3211" fmla="*/ 5022872 w 5033676"/>
              <a:gd name="connsiteY8-3212" fmla="*/ 2788182 h 3441345"/>
              <a:gd name="connsiteX9-3213" fmla="*/ 4974769 w 5033676"/>
              <a:gd name="connsiteY9-3214" fmla="*/ 2955882 h 3441345"/>
              <a:gd name="connsiteX10-3215" fmla="*/ 2699252 w 5033676"/>
              <a:gd name="connsiteY10-3216" fmla="*/ 3259468 h 3441345"/>
              <a:gd name="connsiteX11-3217" fmla="*/ 395728 w 5033676"/>
              <a:gd name="connsiteY11-3218" fmla="*/ 3383345 h 3441345"/>
              <a:gd name="connsiteX12-3219" fmla="*/ 11085 w 5033676"/>
              <a:gd name="connsiteY12-3220" fmla="*/ 1714303 h 3441345"/>
              <a:gd name="connsiteX13-3221" fmla="*/ 136739 w 5033676"/>
              <a:gd name="connsiteY13-3222" fmla="*/ 365092 h 3441345"/>
              <a:gd name="connsiteX0-3223" fmla="*/ 136739 w 5033676"/>
              <a:gd name="connsiteY0-3224" fmla="*/ 365092 h 3441345"/>
              <a:gd name="connsiteX1-3225" fmla="*/ 2328008 w 5033676"/>
              <a:gd name="connsiteY1-3226" fmla="*/ 150532 h 3441345"/>
              <a:gd name="connsiteX2-3227" fmla="*/ 4634351 w 5033676"/>
              <a:gd name="connsiteY2-3228" fmla="*/ 94770 h 3441345"/>
              <a:gd name="connsiteX3-3229" fmla="*/ 5033676 w 5033676"/>
              <a:gd name="connsiteY3-3230" fmla="*/ 1437477 h 3441345"/>
              <a:gd name="connsiteX4-3231" fmla="*/ 5033587 w 5033676"/>
              <a:gd name="connsiteY4-3232" fmla="*/ 1761268 h 3441345"/>
              <a:gd name="connsiteX5-3233" fmla="*/ 4981497 w 5033676"/>
              <a:gd name="connsiteY5-3234" fmla="*/ 1984421 h 3441345"/>
              <a:gd name="connsiteX6-3235" fmla="*/ 4981766 w 5033676"/>
              <a:gd name="connsiteY6-3236" fmla="*/ 2267284 h 3441345"/>
              <a:gd name="connsiteX7-3237" fmla="*/ 4955274 w 5033676"/>
              <a:gd name="connsiteY7-3238" fmla="*/ 2490526 h 3441345"/>
              <a:gd name="connsiteX8-3239" fmla="*/ 5022872 w 5033676"/>
              <a:gd name="connsiteY8-3240" fmla="*/ 2788182 h 3441345"/>
              <a:gd name="connsiteX9-3241" fmla="*/ 4974769 w 5033676"/>
              <a:gd name="connsiteY9-3242" fmla="*/ 2955882 h 3441345"/>
              <a:gd name="connsiteX10-3243" fmla="*/ 2699252 w 5033676"/>
              <a:gd name="connsiteY10-3244" fmla="*/ 3259468 h 3441345"/>
              <a:gd name="connsiteX11-3245" fmla="*/ 395728 w 5033676"/>
              <a:gd name="connsiteY11-3246" fmla="*/ 3383345 h 3441345"/>
              <a:gd name="connsiteX12-3247" fmla="*/ 11085 w 5033676"/>
              <a:gd name="connsiteY12-3248" fmla="*/ 1714303 h 3441345"/>
              <a:gd name="connsiteX13-3249" fmla="*/ 136739 w 5033676"/>
              <a:gd name="connsiteY13-3250" fmla="*/ 365092 h 3441345"/>
              <a:gd name="connsiteX0-3251" fmla="*/ 136739 w 5033676"/>
              <a:gd name="connsiteY0-3252" fmla="*/ 365092 h 3441345"/>
              <a:gd name="connsiteX1-3253" fmla="*/ 2328008 w 5033676"/>
              <a:gd name="connsiteY1-3254" fmla="*/ 150532 h 3441345"/>
              <a:gd name="connsiteX2-3255" fmla="*/ 4634351 w 5033676"/>
              <a:gd name="connsiteY2-3256" fmla="*/ 94770 h 3441345"/>
              <a:gd name="connsiteX3-3257" fmla="*/ 5033676 w 5033676"/>
              <a:gd name="connsiteY3-3258" fmla="*/ 1437477 h 3441345"/>
              <a:gd name="connsiteX4-3259" fmla="*/ 5033587 w 5033676"/>
              <a:gd name="connsiteY4-3260" fmla="*/ 1761268 h 3441345"/>
              <a:gd name="connsiteX5-3261" fmla="*/ 4981497 w 5033676"/>
              <a:gd name="connsiteY5-3262" fmla="*/ 1984421 h 3441345"/>
              <a:gd name="connsiteX6-3263" fmla="*/ 4966526 w 5033676"/>
              <a:gd name="connsiteY6-3264" fmla="*/ 2259664 h 3441345"/>
              <a:gd name="connsiteX7-3265" fmla="*/ 4955274 w 5033676"/>
              <a:gd name="connsiteY7-3266" fmla="*/ 2490526 h 3441345"/>
              <a:gd name="connsiteX8-3267" fmla="*/ 5022872 w 5033676"/>
              <a:gd name="connsiteY8-3268" fmla="*/ 2788182 h 3441345"/>
              <a:gd name="connsiteX9-3269" fmla="*/ 4974769 w 5033676"/>
              <a:gd name="connsiteY9-3270" fmla="*/ 2955882 h 3441345"/>
              <a:gd name="connsiteX10-3271" fmla="*/ 2699252 w 5033676"/>
              <a:gd name="connsiteY10-3272" fmla="*/ 3259468 h 3441345"/>
              <a:gd name="connsiteX11-3273" fmla="*/ 395728 w 5033676"/>
              <a:gd name="connsiteY11-3274" fmla="*/ 3383345 h 3441345"/>
              <a:gd name="connsiteX12-3275" fmla="*/ 11085 w 5033676"/>
              <a:gd name="connsiteY12-3276" fmla="*/ 1714303 h 3441345"/>
              <a:gd name="connsiteX13-3277" fmla="*/ 136739 w 5033676"/>
              <a:gd name="connsiteY13-3278" fmla="*/ 365092 h 3441345"/>
              <a:gd name="connsiteX0-3279" fmla="*/ 136739 w 5033676"/>
              <a:gd name="connsiteY0-3280" fmla="*/ 365092 h 3441345"/>
              <a:gd name="connsiteX1-3281" fmla="*/ 2328008 w 5033676"/>
              <a:gd name="connsiteY1-3282" fmla="*/ 150532 h 3441345"/>
              <a:gd name="connsiteX2-3283" fmla="*/ 4634351 w 5033676"/>
              <a:gd name="connsiteY2-3284" fmla="*/ 94770 h 3441345"/>
              <a:gd name="connsiteX3-3285" fmla="*/ 5033676 w 5033676"/>
              <a:gd name="connsiteY3-3286" fmla="*/ 1437477 h 3441345"/>
              <a:gd name="connsiteX4-3287" fmla="*/ 5033587 w 5033676"/>
              <a:gd name="connsiteY4-3288" fmla="*/ 1761268 h 3441345"/>
              <a:gd name="connsiteX5-3289" fmla="*/ 4981497 w 5033676"/>
              <a:gd name="connsiteY5-3290" fmla="*/ 1984421 h 3441345"/>
              <a:gd name="connsiteX6-3291" fmla="*/ 4966526 w 5033676"/>
              <a:gd name="connsiteY6-3292" fmla="*/ 2259664 h 3441345"/>
              <a:gd name="connsiteX7-3293" fmla="*/ 4955274 w 5033676"/>
              <a:gd name="connsiteY7-3294" fmla="*/ 2490526 h 3441345"/>
              <a:gd name="connsiteX8-3295" fmla="*/ 5022872 w 5033676"/>
              <a:gd name="connsiteY8-3296" fmla="*/ 2788182 h 3441345"/>
              <a:gd name="connsiteX9-3297" fmla="*/ 4974769 w 5033676"/>
              <a:gd name="connsiteY9-3298" fmla="*/ 2955882 h 3441345"/>
              <a:gd name="connsiteX10-3299" fmla="*/ 2699252 w 5033676"/>
              <a:gd name="connsiteY10-3300" fmla="*/ 3259468 h 3441345"/>
              <a:gd name="connsiteX11-3301" fmla="*/ 395728 w 5033676"/>
              <a:gd name="connsiteY11-3302" fmla="*/ 3383345 h 3441345"/>
              <a:gd name="connsiteX12-3303" fmla="*/ 11085 w 5033676"/>
              <a:gd name="connsiteY12-3304" fmla="*/ 1714303 h 3441345"/>
              <a:gd name="connsiteX13-3305" fmla="*/ 136739 w 5033676"/>
              <a:gd name="connsiteY13-3306" fmla="*/ 365092 h 3441345"/>
              <a:gd name="connsiteX0-3307" fmla="*/ 136739 w 5033676"/>
              <a:gd name="connsiteY0-3308" fmla="*/ 365092 h 3441345"/>
              <a:gd name="connsiteX1-3309" fmla="*/ 2328008 w 5033676"/>
              <a:gd name="connsiteY1-3310" fmla="*/ 150532 h 3441345"/>
              <a:gd name="connsiteX2-3311" fmla="*/ 4634351 w 5033676"/>
              <a:gd name="connsiteY2-3312" fmla="*/ 94770 h 3441345"/>
              <a:gd name="connsiteX3-3313" fmla="*/ 5033676 w 5033676"/>
              <a:gd name="connsiteY3-3314" fmla="*/ 1437477 h 3441345"/>
              <a:gd name="connsiteX4-3315" fmla="*/ 5033587 w 5033676"/>
              <a:gd name="connsiteY4-3316" fmla="*/ 1761268 h 3441345"/>
              <a:gd name="connsiteX5-3317" fmla="*/ 4981497 w 5033676"/>
              <a:gd name="connsiteY5-3318" fmla="*/ 1984421 h 3441345"/>
              <a:gd name="connsiteX6-3319" fmla="*/ 4966526 w 5033676"/>
              <a:gd name="connsiteY6-3320" fmla="*/ 2259664 h 3441345"/>
              <a:gd name="connsiteX7-3321" fmla="*/ 4955274 w 5033676"/>
              <a:gd name="connsiteY7-3322" fmla="*/ 2490526 h 3441345"/>
              <a:gd name="connsiteX8-3323" fmla="*/ 4988582 w 5033676"/>
              <a:gd name="connsiteY8-3324" fmla="*/ 2788182 h 3441345"/>
              <a:gd name="connsiteX9-3325" fmla="*/ 4974769 w 5033676"/>
              <a:gd name="connsiteY9-3326" fmla="*/ 2955882 h 3441345"/>
              <a:gd name="connsiteX10-3327" fmla="*/ 2699252 w 5033676"/>
              <a:gd name="connsiteY10-3328" fmla="*/ 3259468 h 3441345"/>
              <a:gd name="connsiteX11-3329" fmla="*/ 395728 w 5033676"/>
              <a:gd name="connsiteY11-3330" fmla="*/ 3383345 h 3441345"/>
              <a:gd name="connsiteX12-3331" fmla="*/ 11085 w 5033676"/>
              <a:gd name="connsiteY12-3332" fmla="*/ 1714303 h 3441345"/>
              <a:gd name="connsiteX13-3333" fmla="*/ 136739 w 5033676"/>
              <a:gd name="connsiteY13-3334" fmla="*/ 365092 h 3441345"/>
              <a:gd name="connsiteX0-3335" fmla="*/ 136739 w 5033676"/>
              <a:gd name="connsiteY0-3336" fmla="*/ 365092 h 3441345"/>
              <a:gd name="connsiteX1-3337" fmla="*/ 2328008 w 5033676"/>
              <a:gd name="connsiteY1-3338" fmla="*/ 150532 h 3441345"/>
              <a:gd name="connsiteX2-3339" fmla="*/ 4634351 w 5033676"/>
              <a:gd name="connsiteY2-3340" fmla="*/ 94770 h 3441345"/>
              <a:gd name="connsiteX3-3341" fmla="*/ 5033676 w 5033676"/>
              <a:gd name="connsiteY3-3342" fmla="*/ 1437477 h 3441345"/>
              <a:gd name="connsiteX4-3343" fmla="*/ 5033587 w 5033676"/>
              <a:gd name="connsiteY4-3344" fmla="*/ 1761268 h 3441345"/>
              <a:gd name="connsiteX5-3345" fmla="*/ 4981497 w 5033676"/>
              <a:gd name="connsiteY5-3346" fmla="*/ 1984421 h 3441345"/>
              <a:gd name="connsiteX6-3347" fmla="*/ 4966526 w 5033676"/>
              <a:gd name="connsiteY6-3348" fmla="*/ 2259664 h 3441345"/>
              <a:gd name="connsiteX7-3349" fmla="*/ 4955274 w 5033676"/>
              <a:gd name="connsiteY7-3350" fmla="*/ 2490526 h 3441345"/>
              <a:gd name="connsiteX8-3351" fmla="*/ 4988582 w 5033676"/>
              <a:gd name="connsiteY8-3352" fmla="*/ 2788182 h 3441345"/>
              <a:gd name="connsiteX9-3353" fmla="*/ 4974769 w 5033676"/>
              <a:gd name="connsiteY9-3354" fmla="*/ 2955882 h 3441345"/>
              <a:gd name="connsiteX10-3355" fmla="*/ 2699252 w 5033676"/>
              <a:gd name="connsiteY10-3356" fmla="*/ 3259468 h 3441345"/>
              <a:gd name="connsiteX11-3357" fmla="*/ 395728 w 5033676"/>
              <a:gd name="connsiteY11-3358" fmla="*/ 3383345 h 3441345"/>
              <a:gd name="connsiteX12-3359" fmla="*/ 11085 w 5033676"/>
              <a:gd name="connsiteY12-3360" fmla="*/ 1714303 h 3441345"/>
              <a:gd name="connsiteX13-3361" fmla="*/ 136739 w 5033676"/>
              <a:gd name="connsiteY13-3362" fmla="*/ 365092 h 3441345"/>
              <a:gd name="connsiteX0-3363" fmla="*/ 136739 w 5033676"/>
              <a:gd name="connsiteY0-3364" fmla="*/ 365092 h 3441345"/>
              <a:gd name="connsiteX1-3365" fmla="*/ 2328008 w 5033676"/>
              <a:gd name="connsiteY1-3366" fmla="*/ 150532 h 3441345"/>
              <a:gd name="connsiteX2-3367" fmla="*/ 4634351 w 5033676"/>
              <a:gd name="connsiteY2-3368" fmla="*/ 94770 h 3441345"/>
              <a:gd name="connsiteX3-3369" fmla="*/ 5033676 w 5033676"/>
              <a:gd name="connsiteY3-3370" fmla="*/ 1437477 h 3441345"/>
              <a:gd name="connsiteX4-3371" fmla="*/ 5033587 w 5033676"/>
              <a:gd name="connsiteY4-3372" fmla="*/ 1761268 h 3441345"/>
              <a:gd name="connsiteX5-3373" fmla="*/ 4981497 w 5033676"/>
              <a:gd name="connsiteY5-3374" fmla="*/ 1984421 h 3441345"/>
              <a:gd name="connsiteX6-3375" fmla="*/ 4966526 w 5033676"/>
              <a:gd name="connsiteY6-3376" fmla="*/ 2259664 h 3441345"/>
              <a:gd name="connsiteX7-3377" fmla="*/ 4955274 w 5033676"/>
              <a:gd name="connsiteY7-3378" fmla="*/ 2490526 h 3441345"/>
              <a:gd name="connsiteX8-3379" fmla="*/ 4988582 w 5033676"/>
              <a:gd name="connsiteY8-3380" fmla="*/ 2788182 h 3441345"/>
              <a:gd name="connsiteX9-3381" fmla="*/ 4974769 w 5033676"/>
              <a:gd name="connsiteY9-3382" fmla="*/ 2955882 h 3441345"/>
              <a:gd name="connsiteX10-3383" fmla="*/ 2699252 w 5033676"/>
              <a:gd name="connsiteY10-3384" fmla="*/ 3259468 h 3441345"/>
              <a:gd name="connsiteX11-3385" fmla="*/ 395728 w 5033676"/>
              <a:gd name="connsiteY11-3386" fmla="*/ 3383345 h 3441345"/>
              <a:gd name="connsiteX12-3387" fmla="*/ 11085 w 5033676"/>
              <a:gd name="connsiteY12-3388" fmla="*/ 1714303 h 3441345"/>
              <a:gd name="connsiteX13-3389" fmla="*/ 136739 w 5033676"/>
              <a:gd name="connsiteY13-3390" fmla="*/ 365092 h 3441345"/>
              <a:gd name="connsiteX0-3391" fmla="*/ 136739 w 5033676"/>
              <a:gd name="connsiteY0-3392" fmla="*/ 365092 h 3440035"/>
              <a:gd name="connsiteX1-3393" fmla="*/ 2328008 w 5033676"/>
              <a:gd name="connsiteY1-3394" fmla="*/ 150532 h 3440035"/>
              <a:gd name="connsiteX2-3395" fmla="*/ 4634351 w 5033676"/>
              <a:gd name="connsiteY2-3396" fmla="*/ 94770 h 3440035"/>
              <a:gd name="connsiteX3-3397" fmla="*/ 5033676 w 5033676"/>
              <a:gd name="connsiteY3-3398" fmla="*/ 1437477 h 3440035"/>
              <a:gd name="connsiteX4-3399" fmla="*/ 5033587 w 5033676"/>
              <a:gd name="connsiteY4-3400" fmla="*/ 1761268 h 3440035"/>
              <a:gd name="connsiteX5-3401" fmla="*/ 4981497 w 5033676"/>
              <a:gd name="connsiteY5-3402" fmla="*/ 1984421 h 3440035"/>
              <a:gd name="connsiteX6-3403" fmla="*/ 4966526 w 5033676"/>
              <a:gd name="connsiteY6-3404" fmla="*/ 2259664 h 3440035"/>
              <a:gd name="connsiteX7-3405" fmla="*/ 4955274 w 5033676"/>
              <a:gd name="connsiteY7-3406" fmla="*/ 2490526 h 3440035"/>
              <a:gd name="connsiteX8-3407" fmla="*/ 4988582 w 5033676"/>
              <a:gd name="connsiteY8-3408" fmla="*/ 2788182 h 3440035"/>
              <a:gd name="connsiteX9-3409" fmla="*/ 4944289 w 5033676"/>
              <a:gd name="connsiteY9-3410" fmla="*/ 2967312 h 3440035"/>
              <a:gd name="connsiteX10-3411" fmla="*/ 2699252 w 5033676"/>
              <a:gd name="connsiteY10-3412" fmla="*/ 3259468 h 3440035"/>
              <a:gd name="connsiteX11-3413" fmla="*/ 395728 w 5033676"/>
              <a:gd name="connsiteY11-3414" fmla="*/ 3383345 h 3440035"/>
              <a:gd name="connsiteX12-3415" fmla="*/ 11085 w 5033676"/>
              <a:gd name="connsiteY12-3416" fmla="*/ 1714303 h 3440035"/>
              <a:gd name="connsiteX13-3417" fmla="*/ 136739 w 5033676"/>
              <a:gd name="connsiteY13-3418" fmla="*/ 365092 h 3440035"/>
              <a:gd name="connsiteX0-3419" fmla="*/ 136739 w 5033676"/>
              <a:gd name="connsiteY0-3420" fmla="*/ 365092 h 3440035"/>
              <a:gd name="connsiteX1-3421" fmla="*/ 2328008 w 5033676"/>
              <a:gd name="connsiteY1-3422" fmla="*/ 150532 h 3440035"/>
              <a:gd name="connsiteX2-3423" fmla="*/ 4634351 w 5033676"/>
              <a:gd name="connsiteY2-3424" fmla="*/ 94770 h 3440035"/>
              <a:gd name="connsiteX3-3425" fmla="*/ 5033676 w 5033676"/>
              <a:gd name="connsiteY3-3426" fmla="*/ 1437477 h 3440035"/>
              <a:gd name="connsiteX4-3427" fmla="*/ 5033587 w 5033676"/>
              <a:gd name="connsiteY4-3428" fmla="*/ 1761268 h 3440035"/>
              <a:gd name="connsiteX5-3429" fmla="*/ 4981497 w 5033676"/>
              <a:gd name="connsiteY5-3430" fmla="*/ 1984421 h 3440035"/>
              <a:gd name="connsiteX6-3431" fmla="*/ 4966526 w 5033676"/>
              <a:gd name="connsiteY6-3432" fmla="*/ 2244424 h 3440035"/>
              <a:gd name="connsiteX7-3433" fmla="*/ 4955274 w 5033676"/>
              <a:gd name="connsiteY7-3434" fmla="*/ 2490526 h 3440035"/>
              <a:gd name="connsiteX8-3435" fmla="*/ 4988582 w 5033676"/>
              <a:gd name="connsiteY8-3436" fmla="*/ 2788182 h 3440035"/>
              <a:gd name="connsiteX9-3437" fmla="*/ 4944289 w 5033676"/>
              <a:gd name="connsiteY9-3438" fmla="*/ 2967312 h 3440035"/>
              <a:gd name="connsiteX10-3439" fmla="*/ 2699252 w 5033676"/>
              <a:gd name="connsiteY10-3440" fmla="*/ 3259468 h 3440035"/>
              <a:gd name="connsiteX11-3441" fmla="*/ 395728 w 5033676"/>
              <a:gd name="connsiteY11-3442" fmla="*/ 3383345 h 3440035"/>
              <a:gd name="connsiteX12-3443" fmla="*/ 11085 w 5033676"/>
              <a:gd name="connsiteY12-3444" fmla="*/ 1714303 h 3440035"/>
              <a:gd name="connsiteX13-3445" fmla="*/ 136739 w 5033676"/>
              <a:gd name="connsiteY13-3446" fmla="*/ 365092 h 3440035"/>
              <a:gd name="connsiteX0-3447" fmla="*/ 136739 w 5033676"/>
              <a:gd name="connsiteY0-3448" fmla="*/ 365092 h 3440035"/>
              <a:gd name="connsiteX1-3449" fmla="*/ 2328008 w 5033676"/>
              <a:gd name="connsiteY1-3450" fmla="*/ 150532 h 3440035"/>
              <a:gd name="connsiteX2-3451" fmla="*/ 4634351 w 5033676"/>
              <a:gd name="connsiteY2-3452" fmla="*/ 94770 h 3440035"/>
              <a:gd name="connsiteX3-3453" fmla="*/ 5033676 w 5033676"/>
              <a:gd name="connsiteY3-3454" fmla="*/ 1437477 h 3440035"/>
              <a:gd name="connsiteX4-3455" fmla="*/ 5033587 w 5033676"/>
              <a:gd name="connsiteY4-3456" fmla="*/ 1761268 h 3440035"/>
              <a:gd name="connsiteX5-3457" fmla="*/ 4966257 w 5033676"/>
              <a:gd name="connsiteY5-3458" fmla="*/ 1984421 h 3440035"/>
              <a:gd name="connsiteX6-3459" fmla="*/ 4966526 w 5033676"/>
              <a:gd name="connsiteY6-3460" fmla="*/ 2244424 h 3440035"/>
              <a:gd name="connsiteX7-3461" fmla="*/ 4955274 w 5033676"/>
              <a:gd name="connsiteY7-3462" fmla="*/ 2490526 h 3440035"/>
              <a:gd name="connsiteX8-3463" fmla="*/ 4988582 w 5033676"/>
              <a:gd name="connsiteY8-3464" fmla="*/ 2788182 h 3440035"/>
              <a:gd name="connsiteX9-3465" fmla="*/ 4944289 w 5033676"/>
              <a:gd name="connsiteY9-3466" fmla="*/ 2967312 h 3440035"/>
              <a:gd name="connsiteX10-3467" fmla="*/ 2699252 w 5033676"/>
              <a:gd name="connsiteY10-3468" fmla="*/ 3259468 h 3440035"/>
              <a:gd name="connsiteX11-3469" fmla="*/ 395728 w 5033676"/>
              <a:gd name="connsiteY11-3470" fmla="*/ 3383345 h 3440035"/>
              <a:gd name="connsiteX12-3471" fmla="*/ 11085 w 5033676"/>
              <a:gd name="connsiteY12-3472" fmla="*/ 1714303 h 3440035"/>
              <a:gd name="connsiteX13-3473" fmla="*/ 136739 w 5033676"/>
              <a:gd name="connsiteY13-3474" fmla="*/ 365092 h 3440035"/>
              <a:gd name="connsiteX0-3475" fmla="*/ 136739 w 5033676"/>
              <a:gd name="connsiteY0-3476" fmla="*/ 365092 h 3440035"/>
              <a:gd name="connsiteX1-3477" fmla="*/ 2328008 w 5033676"/>
              <a:gd name="connsiteY1-3478" fmla="*/ 150532 h 3440035"/>
              <a:gd name="connsiteX2-3479" fmla="*/ 4634351 w 5033676"/>
              <a:gd name="connsiteY2-3480" fmla="*/ 94770 h 3440035"/>
              <a:gd name="connsiteX3-3481" fmla="*/ 5033676 w 5033676"/>
              <a:gd name="connsiteY3-3482" fmla="*/ 1437477 h 3440035"/>
              <a:gd name="connsiteX4-3483" fmla="*/ 5033587 w 5033676"/>
              <a:gd name="connsiteY4-3484" fmla="*/ 1761268 h 3440035"/>
              <a:gd name="connsiteX5-3485" fmla="*/ 4966257 w 5033676"/>
              <a:gd name="connsiteY5-3486" fmla="*/ 1984421 h 3440035"/>
              <a:gd name="connsiteX6-3487" fmla="*/ 4966526 w 5033676"/>
              <a:gd name="connsiteY6-3488" fmla="*/ 2244424 h 3440035"/>
              <a:gd name="connsiteX7-3489" fmla="*/ 4955274 w 5033676"/>
              <a:gd name="connsiteY7-3490" fmla="*/ 2490526 h 3440035"/>
              <a:gd name="connsiteX8-3491" fmla="*/ 4988582 w 5033676"/>
              <a:gd name="connsiteY8-3492" fmla="*/ 2788182 h 3440035"/>
              <a:gd name="connsiteX9-3493" fmla="*/ 4944289 w 5033676"/>
              <a:gd name="connsiteY9-3494" fmla="*/ 2967312 h 3440035"/>
              <a:gd name="connsiteX10-3495" fmla="*/ 2699252 w 5033676"/>
              <a:gd name="connsiteY10-3496" fmla="*/ 3259468 h 3440035"/>
              <a:gd name="connsiteX11-3497" fmla="*/ 395728 w 5033676"/>
              <a:gd name="connsiteY11-3498" fmla="*/ 3383345 h 3440035"/>
              <a:gd name="connsiteX12-3499" fmla="*/ 11085 w 5033676"/>
              <a:gd name="connsiteY12-3500" fmla="*/ 1714303 h 3440035"/>
              <a:gd name="connsiteX13-3501" fmla="*/ 136739 w 5033676"/>
              <a:gd name="connsiteY13-3502" fmla="*/ 365092 h 3440035"/>
              <a:gd name="connsiteX0-3503" fmla="*/ 136739 w 5033676"/>
              <a:gd name="connsiteY0-3504" fmla="*/ 365092 h 3440035"/>
              <a:gd name="connsiteX1-3505" fmla="*/ 2328008 w 5033676"/>
              <a:gd name="connsiteY1-3506" fmla="*/ 150532 h 3440035"/>
              <a:gd name="connsiteX2-3507" fmla="*/ 4634351 w 5033676"/>
              <a:gd name="connsiteY2-3508" fmla="*/ 94770 h 3440035"/>
              <a:gd name="connsiteX3-3509" fmla="*/ 5033676 w 5033676"/>
              <a:gd name="connsiteY3-3510" fmla="*/ 1437477 h 3440035"/>
              <a:gd name="connsiteX4-3511" fmla="*/ 5033587 w 5033676"/>
              <a:gd name="connsiteY4-3512" fmla="*/ 1761268 h 3440035"/>
              <a:gd name="connsiteX5-3513" fmla="*/ 4966257 w 5033676"/>
              <a:gd name="connsiteY5-3514" fmla="*/ 1984421 h 3440035"/>
              <a:gd name="connsiteX6-3515" fmla="*/ 4966526 w 5033676"/>
              <a:gd name="connsiteY6-3516" fmla="*/ 2244424 h 3440035"/>
              <a:gd name="connsiteX7-3517" fmla="*/ 4955274 w 5033676"/>
              <a:gd name="connsiteY7-3518" fmla="*/ 2490526 h 3440035"/>
              <a:gd name="connsiteX8-3519" fmla="*/ 4988582 w 5033676"/>
              <a:gd name="connsiteY8-3520" fmla="*/ 2788182 h 3440035"/>
              <a:gd name="connsiteX9-3521" fmla="*/ 4944289 w 5033676"/>
              <a:gd name="connsiteY9-3522" fmla="*/ 2967312 h 3440035"/>
              <a:gd name="connsiteX10-3523" fmla="*/ 2699252 w 5033676"/>
              <a:gd name="connsiteY10-3524" fmla="*/ 3259468 h 3440035"/>
              <a:gd name="connsiteX11-3525" fmla="*/ 395728 w 5033676"/>
              <a:gd name="connsiteY11-3526" fmla="*/ 3383345 h 3440035"/>
              <a:gd name="connsiteX12-3527" fmla="*/ 11085 w 5033676"/>
              <a:gd name="connsiteY12-3528" fmla="*/ 1714303 h 3440035"/>
              <a:gd name="connsiteX13-3529" fmla="*/ 136739 w 5033676"/>
              <a:gd name="connsiteY13-3530" fmla="*/ 365092 h 3440035"/>
              <a:gd name="connsiteX0-3531" fmla="*/ 136739 w 5033676"/>
              <a:gd name="connsiteY0-3532" fmla="*/ 365092 h 3440035"/>
              <a:gd name="connsiteX1-3533" fmla="*/ 2328008 w 5033676"/>
              <a:gd name="connsiteY1-3534" fmla="*/ 150532 h 3440035"/>
              <a:gd name="connsiteX2-3535" fmla="*/ 4634351 w 5033676"/>
              <a:gd name="connsiteY2-3536" fmla="*/ 94770 h 3440035"/>
              <a:gd name="connsiteX3-3537" fmla="*/ 5033676 w 5033676"/>
              <a:gd name="connsiteY3-3538" fmla="*/ 1437477 h 3440035"/>
              <a:gd name="connsiteX4-3539" fmla="*/ 5010727 w 5033676"/>
              <a:gd name="connsiteY4-3540" fmla="*/ 1761268 h 3440035"/>
              <a:gd name="connsiteX5-3541" fmla="*/ 4966257 w 5033676"/>
              <a:gd name="connsiteY5-3542" fmla="*/ 1984421 h 3440035"/>
              <a:gd name="connsiteX6-3543" fmla="*/ 4966526 w 5033676"/>
              <a:gd name="connsiteY6-3544" fmla="*/ 2244424 h 3440035"/>
              <a:gd name="connsiteX7-3545" fmla="*/ 4955274 w 5033676"/>
              <a:gd name="connsiteY7-3546" fmla="*/ 2490526 h 3440035"/>
              <a:gd name="connsiteX8-3547" fmla="*/ 4988582 w 5033676"/>
              <a:gd name="connsiteY8-3548" fmla="*/ 2788182 h 3440035"/>
              <a:gd name="connsiteX9-3549" fmla="*/ 4944289 w 5033676"/>
              <a:gd name="connsiteY9-3550" fmla="*/ 2967312 h 3440035"/>
              <a:gd name="connsiteX10-3551" fmla="*/ 2699252 w 5033676"/>
              <a:gd name="connsiteY10-3552" fmla="*/ 3259468 h 3440035"/>
              <a:gd name="connsiteX11-3553" fmla="*/ 395728 w 5033676"/>
              <a:gd name="connsiteY11-3554" fmla="*/ 3383345 h 3440035"/>
              <a:gd name="connsiteX12-3555" fmla="*/ 11085 w 5033676"/>
              <a:gd name="connsiteY12-3556" fmla="*/ 1714303 h 3440035"/>
              <a:gd name="connsiteX13-3557" fmla="*/ 136739 w 5033676"/>
              <a:gd name="connsiteY13-3558" fmla="*/ 365092 h 3440035"/>
              <a:gd name="connsiteX0-3559" fmla="*/ 136739 w 5033676"/>
              <a:gd name="connsiteY0-3560" fmla="*/ 365092 h 3440035"/>
              <a:gd name="connsiteX1-3561" fmla="*/ 2328008 w 5033676"/>
              <a:gd name="connsiteY1-3562" fmla="*/ 150532 h 3440035"/>
              <a:gd name="connsiteX2-3563" fmla="*/ 4634351 w 5033676"/>
              <a:gd name="connsiteY2-3564" fmla="*/ 94770 h 3440035"/>
              <a:gd name="connsiteX3-3565" fmla="*/ 5033676 w 5033676"/>
              <a:gd name="connsiteY3-3566" fmla="*/ 1437477 h 3440035"/>
              <a:gd name="connsiteX4-3567" fmla="*/ 5010727 w 5033676"/>
              <a:gd name="connsiteY4-3568" fmla="*/ 1761268 h 3440035"/>
              <a:gd name="connsiteX5-3569" fmla="*/ 4966257 w 5033676"/>
              <a:gd name="connsiteY5-3570" fmla="*/ 1984421 h 3440035"/>
              <a:gd name="connsiteX6-3571" fmla="*/ 4966526 w 5033676"/>
              <a:gd name="connsiteY6-3572" fmla="*/ 2244424 h 3440035"/>
              <a:gd name="connsiteX7-3573" fmla="*/ 4955274 w 5033676"/>
              <a:gd name="connsiteY7-3574" fmla="*/ 2490526 h 3440035"/>
              <a:gd name="connsiteX8-3575" fmla="*/ 4988582 w 5033676"/>
              <a:gd name="connsiteY8-3576" fmla="*/ 2788182 h 3440035"/>
              <a:gd name="connsiteX9-3577" fmla="*/ 4944289 w 5033676"/>
              <a:gd name="connsiteY9-3578" fmla="*/ 2967312 h 3440035"/>
              <a:gd name="connsiteX10-3579" fmla="*/ 2699252 w 5033676"/>
              <a:gd name="connsiteY10-3580" fmla="*/ 3259468 h 3440035"/>
              <a:gd name="connsiteX11-3581" fmla="*/ 395728 w 5033676"/>
              <a:gd name="connsiteY11-3582" fmla="*/ 3383345 h 3440035"/>
              <a:gd name="connsiteX12-3583" fmla="*/ 11085 w 5033676"/>
              <a:gd name="connsiteY12-3584" fmla="*/ 1714303 h 3440035"/>
              <a:gd name="connsiteX13-3585" fmla="*/ 136739 w 5033676"/>
              <a:gd name="connsiteY13-3586" fmla="*/ 365092 h 3440035"/>
              <a:gd name="connsiteX0-3587" fmla="*/ 136739 w 5033676"/>
              <a:gd name="connsiteY0-3588" fmla="*/ 365092 h 3440035"/>
              <a:gd name="connsiteX1-3589" fmla="*/ 2328008 w 5033676"/>
              <a:gd name="connsiteY1-3590" fmla="*/ 150532 h 3440035"/>
              <a:gd name="connsiteX2-3591" fmla="*/ 4634351 w 5033676"/>
              <a:gd name="connsiteY2-3592" fmla="*/ 94770 h 3440035"/>
              <a:gd name="connsiteX3-3593" fmla="*/ 5033676 w 5033676"/>
              <a:gd name="connsiteY3-3594" fmla="*/ 1437477 h 3440035"/>
              <a:gd name="connsiteX4-3595" fmla="*/ 5010727 w 5033676"/>
              <a:gd name="connsiteY4-3596" fmla="*/ 1761268 h 3440035"/>
              <a:gd name="connsiteX5-3597" fmla="*/ 4966257 w 5033676"/>
              <a:gd name="connsiteY5-3598" fmla="*/ 1984421 h 3440035"/>
              <a:gd name="connsiteX6-3599" fmla="*/ 4966526 w 5033676"/>
              <a:gd name="connsiteY6-3600" fmla="*/ 2244424 h 3440035"/>
              <a:gd name="connsiteX7-3601" fmla="*/ 4955274 w 5033676"/>
              <a:gd name="connsiteY7-3602" fmla="*/ 2490526 h 3440035"/>
              <a:gd name="connsiteX8-3603" fmla="*/ 4988582 w 5033676"/>
              <a:gd name="connsiteY8-3604" fmla="*/ 2788182 h 3440035"/>
              <a:gd name="connsiteX9-3605" fmla="*/ 4944289 w 5033676"/>
              <a:gd name="connsiteY9-3606" fmla="*/ 2967312 h 3440035"/>
              <a:gd name="connsiteX10-3607" fmla="*/ 2699252 w 5033676"/>
              <a:gd name="connsiteY10-3608" fmla="*/ 3259468 h 3440035"/>
              <a:gd name="connsiteX11-3609" fmla="*/ 395728 w 5033676"/>
              <a:gd name="connsiteY11-3610" fmla="*/ 3383345 h 3440035"/>
              <a:gd name="connsiteX12-3611" fmla="*/ 11085 w 5033676"/>
              <a:gd name="connsiteY12-3612" fmla="*/ 1714303 h 3440035"/>
              <a:gd name="connsiteX13-3613" fmla="*/ 136739 w 5033676"/>
              <a:gd name="connsiteY13-3614" fmla="*/ 365092 h 3440035"/>
              <a:gd name="connsiteX0-3615" fmla="*/ 136739 w 5018436"/>
              <a:gd name="connsiteY0-3616" fmla="*/ 365092 h 3440035"/>
              <a:gd name="connsiteX1-3617" fmla="*/ 2328008 w 5018436"/>
              <a:gd name="connsiteY1-3618" fmla="*/ 150532 h 3440035"/>
              <a:gd name="connsiteX2-3619" fmla="*/ 4634351 w 5018436"/>
              <a:gd name="connsiteY2-3620" fmla="*/ 94770 h 3440035"/>
              <a:gd name="connsiteX3-3621" fmla="*/ 5018436 w 5018436"/>
              <a:gd name="connsiteY3-3622" fmla="*/ 1437477 h 3440035"/>
              <a:gd name="connsiteX4-3623" fmla="*/ 5010727 w 5018436"/>
              <a:gd name="connsiteY4-3624" fmla="*/ 1761268 h 3440035"/>
              <a:gd name="connsiteX5-3625" fmla="*/ 4966257 w 5018436"/>
              <a:gd name="connsiteY5-3626" fmla="*/ 1984421 h 3440035"/>
              <a:gd name="connsiteX6-3627" fmla="*/ 4966526 w 5018436"/>
              <a:gd name="connsiteY6-3628" fmla="*/ 2244424 h 3440035"/>
              <a:gd name="connsiteX7-3629" fmla="*/ 4955274 w 5018436"/>
              <a:gd name="connsiteY7-3630" fmla="*/ 2490526 h 3440035"/>
              <a:gd name="connsiteX8-3631" fmla="*/ 4988582 w 5018436"/>
              <a:gd name="connsiteY8-3632" fmla="*/ 2788182 h 3440035"/>
              <a:gd name="connsiteX9-3633" fmla="*/ 4944289 w 5018436"/>
              <a:gd name="connsiteY9-3634" fmla="*/ 2967312 h 3440035"/>
              <a:gd name="connsiteX10-3635" fmla="*/ 2699252 w 5018436"/>
              <a:gd name="connsiteY10-3636" fmla="*/ 3259468 h 3440035"/>
              <a:gd name="connsiteX11-3637" fmla="*/ 395728 w 5018436"/>
              <a:gd name="connsiteY11-3638" fmla="*/ 3383345 h 3440035"/>
              <a:gd name="connsiteX12-3639" fmla="*/ 11085 w 5018436"/>
              <a:gd name="connsiteY12-3640" fmla="*/ 1714303 h 3440035"/>
              <a:gd name="connsiteX13-3641" fmla="*/ 136739 w 5018436"/>
              <a:gd name="connsiteY13-3642" fmla="*/ 365092 h 3440035"/>
              <a:gd name="connsiteX0-3643" fmla="*/ 136739 w 5113453"/>
              <a:gd name="connsiteY0-3644" fmla="*/ 365092 h 3440035"/>
              <a:gd name="connsiteX1-3645" fmla="*/ 2328008 w 5113453"/>
              <a:gd name="connsiteY1-3646" fmla="*/ 150532 h 3440035"/>
              <a:gd name="connsiteX2-3647" fmla="*/ 4634351 w 5113453"/>
              <a:gd name="connsiteY2-3648" fmla="*/ 94770 h 3440035"/>
              <a:gd name="connsiteX3-3649" fmla="*/ 5018436 w 5113453"/>
              <a:gd name="connsiteY3-3650" fmla="*/ 1437477 h 3440035"/>
              <a:gd name="connsiteX4-3651" fmla="*/ 5010727 w 5113453"/>
              <a:gd name="connsiteY4-3652" fmla="*/ 1761268 h 3440035"/>
              <a:gd name="connsiteX5-3653" fmla="*/ 4966257 w 5113453"/>
              <a:gd name="connsiteY5-3654" fmla="*/ 1984421 h 3440035"/>
              <a:gd name="connsiteX6-3655" fmla="*/ 4966526 w 5113453"/>
              <a:gd name="connsiteY6-3656" fmla="*/ 2244424 h 3440035"/>
              <a:gd name="connsiteX7-3657" fmla="*/ 4955274 w 5113453"/>
              <a:gd name="connsiteY7-3658" fmla="*/ 2490526 h 3440035"/>
              <a:gd name="connsiteX8-3659" fmla="*/ 4944289 w 5113453"/>
              <a:gd name="connsiteY8-3660" fmla="*/ 2967312 h 3440035"/>
              <a:gd name="connsiteX9-3661" fmla="*/ 2699252 w 5113453"/>
              <a:gd name="connsiteY9-3662" fmla="*/ 3259468 h 3440035"/>
              <a:gd name="connsiteX10-3663" fmla="*/ 395728 w 5113453"/>
              <a:gd name="connsiteY10-3664" fmla="*/ 3383345 h 3440035"/>
              <a:gd name="connsiteX11-3665" fmla="*/ 11085 w 5113453"/>
              <a:gd name="connsiteY11-3666" fmla="*/ 1714303 h 3440035"/>
              <a:gd name="connsiteX12-3667" fmla="*/ 136739 w 5113453"/>
              <a:gd name="connsiteY12-3668" fmla="*/ 365092 h 3440035"/>
              <a:gd name="connsiteX0-3669" fmla="*/ 136739 w 5117340"/>
              <a:gd name="connsiteY0-3670" fmla="*/ 365092 h 3440035"/>
              <a:gd name="connsiteX1-3671" fmla="*/ 2328008 w 5117340"/>
              <a:gd name="connsiteY1-3672" fmla="*/ 150532 h 3440035"/>
              <a:gd name="connsiteX2-3673" fmla="*/ 4634351 w 5117340"/>
              <a:gd name="connsiteY2-3674" fmla="*/ 94770 h 3440035"/>
              <a:gd name="connsiteX3-3675" fmla="*/ 5018436 w 5117340"/>
              <a:gd name="connsiteY3-3676" fmla="*/ 1437477 h 3440035"/>
              <a:gd name="connsiteX4-3677" fmla="*/ 5010727 w 5117340"/>
              <a:gd name="connsiteY4-3678" fmla="*/ 1761268 h 3440035"/>
              <a:gd name="connsiteX5-3679" fmla="*/ 4966257 w 5117340"/>
              <a:gd name="connsiteY5-3680" fmla="*/ 1984421 h 3440035"/>
              <a:gd name="connsiteX6-3681" fmla="*/ 4966526 w 5117340"/>
              <a:gd name="connsiteY6-3682" fmla="*/ 2244424 h 3440035"/>
              <a:gd name="connsiteX7-3683" fmla="*/ 4944289 w 5117340"/>
              <a:gd name="connsiteY7-3684" fmla="*/ 2967312 h 3440035"/>
              <a:gd name="connsiteX8-3685" fmla="*/ 2699252 w 5117340"/>
              <a:gd name="connsiteY8-3686" fmla="*/ 3259468 h 3440035"/>
              <a:gd name="connsiteX9-3687" fmla="*/ 395728 w 5117340"/>
              <a:gd name="connsiteY9-3688" fmla="*/ 3383345 h 3440035"/>
              <a:gd name="connsiteX10-3689" fmla="*/ 11085 w 5117340"/>
              <a:gd name="connsiteY10-3690" fmla="*/ 1714303 h 3440035"/>
              <a:gd name="connsiteX11-3691" fmla="*/ 136739 w 5117340"/>
              <a:gd name="connsiteY11-3692" fmla="*/ 365092 h 3440035"/>
              <a:gd name="connsiteX0-3693" fmla="*/ 136739 w 5115525"/>
              <a:gd name="connsiteY0-3694" fmla="*/ 365092 h 3440035"/>
              <a:gd name="connsiteX1-3695" fmla="*/ 2328008 w 5115525"/>
              <a:gd name="connsiteY1-3696" fmla="*/ 150532 h 3440035"/>
              <a:gd name="connsiteX2-3697" fmla="*/ 4634351 w 5115525"/>
              <a:gd name="connsiteY2-3698" fmla="*/ 94770 h 3440035"/>
              <a:gd name="connsiteX3-3699" fmla="*/ 5018436 w 5115525"/>
              <a:gd name="connsiteY3-3700" fmla="*/ 1437477 h 3440035"/>
              <a:gd name="connsiteX4-3701" fmla="*/ 5010727 w 5115525"/>
              <a:gd name="connsiteY4-3702" fmla="*/ 1761268 h 3440035"/>
              <a:gd name="connsiteX5-3703" fmla="*/ 4966257 w 5115525"/>
              <a:gd name="connsiteY5-3704" fmla="*/ 1984421 h 3440035"/>
              <a:gd name="connsiteX6-3705" fmla="*/ 4944289 w 5115525"/>
              <a:gd name="connsiteY6-3706" fmla="*/ 2967312 h 3440035"/>
              <a:gd name="connsiteX7-3707" fmla="*/ 2699252 w 5115525"/>
              <a:gd name="connsiteY7-3708" fmla="*/ 3259468 h 3440035"/>
              <a:gd name="connsiteX8-3709" fmla="*/ 395728 w 5115525"/>
              <a:gd name="connsiteY8-3710" fmla="*/ 3383345 h 3440035"/>
              <a:gd name="connsiteX9-3711" fmla="*/ 11085 w 5115525"/>
              <a:gd name="connsiteY9-3712" fmla="*/ 1714303 h 3440035"/>
              <a:gd name="connsiteX10-3713" fmla="*/ 136739 w 5115525"/>
              <a:gd name="connsiteY10-3714" fmla="*/ 365092 h 3440035"/>
              <a:gd name="connsiteX0-3715" fmla="*/ 136739 w 5131370"/>
              <a:gd name="connsiteY0-3716" fmla="*/ 365092 h 3440035"/>
              <a:gd name="connsiteX1-3717" fmla="*/ 2328008 w 5131370"/>
              <a:gd name="connsiteY1-3718" fmla="*/ 150532 h 3440035"/>
              <a:gd name="connsiteX2-3719" fmla="*/ 4634351 w 5131370"/>
              <a:gd name="connsiteY2-3720" fmla="*/ 94770 h 3440035"/>
              <a:gd name="connsiteX3-3721" fmla="*/ 5018436 w 5131370"/>
              <a:gd name="connsiteY3-3722" fmla="*/ 1437477 h 3440035"/>
              <a:gd name="connsiteX4-3723" fmla="*/ 5010727 w 5131370"/>
              <a:gd name="connsiteY4-3724" fmla="*/ 1761268 h 3440035"/>
              <a:gd name="connsiteX5-3725" fmla="*/ 4944289 w 5131370"/>
              <a:gd name="connsiteY5-3726" fmla="*/ 2967312 h 3440035"/>
              <a:gd name="connsiteX6-3727" fmla="*/ 2699252 w 5131370"/>
              <a:gd name="connsiteY6-3728" fmla="*/ 3259468 h 3440035"/>
              <a:gd name="connsiteX7-3729" fmla="*/ 395728 w 5131370"/>
              <a:gd name="connsiteY7-3730" fmla="*/ 3383345 h 3440035"/>
              <a:gd name="connsiteX8-3731" fmla="*/ 11085 w 5131370"/>
              <a:gd name="connsiteY8-3732" fmla="*/ 1714303 h 3440035"/>
              <a:gd name="connsiteX9-3733" fmla="*/ 136739 w 5131370"/>
              <a:gd name="connsiteY9-3734" fmla="*/ 365092 h 3440035"/>
              <a:gd name="connsiteX0-3735" fmla="*/ 136739 w 5152328"/>
              <a:gd name="connsiteY0-3736" fmla="*/ 365092 h 3440035"/>
              <a:gd name="connsiteX1-3737" fmla="*/ 2328008 w 5152328"/>
              <a:gd name="connsiteY1-3738" fmla="*/ 150532 h 3440035"/>
              <a:gd name="connsiteX2-3739" fmla="*/ 4634351 w 5152328"/>
              <a:gd name="connsiteY2-3740" fmla="*/ 94770 h 3440035"/>
              <a:gd name="connsiteX3-3741" fmla="*/ 5018436 w 5152328"/>
              <a:gd name="connsiteY3-3742" fmla="*/ 1437477 h 3440035"/>
              <a:gd name="connsiteX4-3743" fmla="*/ 4944289 w 5152328"/>
              <a:gd name="connsiteY4-3744" fmla="*/ 2967312 h 3440035"/>
              <a:gd name="connsiteX5-3745" fmla="*/ 2699252 w 5152328"/>
              <a:gd name="connsiteY5-3746" fmla="*/ 3259468 h 3440035"/>
              <a:gd name="connsiteX6-3747" fmla="*/ 395728 w 5152328"/>
              <a:gd name="connsiteY6-3748" fmla="*/ 3383345 h 3440035"/>
              <a:gd name="connsiteX7-3749" fmla="*/ 11085 w 5152328"/>
              <a:gd name="connsiteY7-3750" fmla="*/ 1714303 h 3440035"/>
              <a:gd name="connsiteX8-3751" fmla="*/ 136739 w 5152328"/>
              <a:gd name="connsiteY8-3752" fmla="*/ 365092 h 3440035"/>
              <a:gd name="connsiteX0-3753" fmla="*/ 136739 w 5104276"/>
              <a:gd name="connsiteY0-3754" fmla="*/ 478385 h 3553328"/>
              <a:gd name="connsiteX1-3755" fmla="*/ 2328008 w 5104276"/>
              <a:gd name="connsiteY1-3756" fmla="*/ 263825 h 3553328"/>
              <a:gd name="connsiteX2-3757" fmla="*/ 4634351 w 5104276"/>
              <a:gd name="connsiteY2-3758" fmla="*/ 208063 h 3553328"/>
              <a:gd name="connsiteX3-3759" fmla="*/ 4944289 w 5104276"/>
              <a:gd name="connsiteY3-3760" fmla="*/ 3080605 h 3553328"/>
              <a:gd name="connsiteX4-3761" fmla="*/ 2699252 w 5104276"/>
              <a:gd name="connsiteY4-3762" fmla="*/ 3372761 h 3553328"/>
              <a:gd name="connsiteX5-3763" fmla="*/ 395728 w 5104276"/>
              <a:gd name="connsiteY5-3764" fmla="*/ 3496638 h 3553328"/>
              <a:gd name="connsiteX6-3765" fmla="*/ 11085 w 5104276"/>
              <a:gd name="connsiteY6-3766" fmla="*/ 1827596 h 3553328"/>
              <a:gd name="connsiteX7-3767" fmla="*/ 136739 w 5104276"/>
              <a:gd name="connsiteY7-3768" fmla="*/ 478385 h 3553328"/>
              <a:gd name="connsiteX0-3769" fmla="*/ 136739 w 7044262"/>
              <a:gd name="connsiteY0-3770" fmla="*/ 598321 h 4923090"/>
              <a:gd name="connsiteX1-3771" fmla="*/ 2328008 w 7044262"/>
              <a:gd name="connsiteY1-3772" fmla="*/ 383761 h 4923090"/>
              <a:gd name="connsiteX2-3773" fmla="*/ 4634351 w 7044262"/>
              <a:gd name="connsiteY2-3774" fmla="*/ 327999 h 4923090"/>
              <a:gd name="connsiteX3-3775" fmla="*/ 7008039 w 7044262"/>
              <a:gd name="connsiteY3-3776" fmla="*/ 4819791 h 4923090"/>
              <a:gd name="connsiteX4-3777" fmla="*/ 2699252 w 7044262"/>
              <a:gd name="connsiteY4-3778" fmla="*/ 3492697 h 4923090"/>
              <a:gd name="connsiteX5-3779" fmla="*/ 395728 w 7044262"/>
              <a:gd name="connsiteY5-3780" fmla="*/ 3616574 h 4923090"/>
              <a:gd name="connsiteX6-3781" fmla="*/ 11085 w 7044262"/>
              <a:gd name="connsiteY6-3782" fmla="*/ 1947532 h 4923090"/>
              <a:gd name="connsiteX7-3783" fmla="*/ 136739 w 7044262"/>
              <a:gd name="connsiteY7-3784" fmla="*/ 598321 h 4923090"/>
              <a:gd name="connsiteX0-3785" fmla="*/ 136739 w 7319637"/>
              <a:gd name="connsiteY0-3786" fmla="*/ 405283 h 4730052"/>
              <a:gd name="connsiteX1-3787" fmla="*/ 2328008 w 7319637"/>
              <a:gd name="connsiteY1-3788" fmla="*/ 190723 h 4730052"/>
              <a:gd name="connsiteX2-3789" fmla="*/ 6803935 w 7319637"/>
              <a:gd name="connsiteY2-3790" fmla="*/ 420711 h 4730052"/>
              <a:gd name="connsiteX3-3791" fmla="*/ 7008039 w 7319637"/>
              <a:gd name="connsiteY3-3792" fmla="*/ 4626753 h 4730052"/>
              <a:gd name="connsiteX4-3793" fmla="*/ 2699252 w 7319637"/>
              <a:gd name="connsiteY4-3794" fmla="*/ 3299659 h 4730052"/>
              <a:gd name="connsiteX5-3795" fmla="*/ 395728 w 7319637"/>
              <a:gd name="connsiteY5-3796" fmla="*/ 3423536 h 4730052"/>
              <a:gd name="connsiteX6-3797" fmla="*/ 11085 w 7319637"/>
              <a:gd name="connsiteY6-3798" fmla="*/ 1754494 h 4730052"/>
              <a:gd name="connsiteX7-3799" fmla="*/ 136739 w 7319637"/>
              <a:gd name="connsiteY7-3800" fmla="*/ 405283 h 4730052"/>
              <a:gd name="connsiteX0-3801" fmla="*/ 136739 w 7232306"/>
              <a:gd name="connsiteY0-3802" fmla="*/ 297613 h 4622382"/>
              <a:gd name="connsiteX1-3803" fmla="*/ 2328008 w 7232306"/>
              <a:gd name="connsiteY1-3804" fmla="*/ 83053 h 4622382"/>
              <a:gd name="connsiteX2-3805" fmla="*/ 6803935 w 7232306"/>
              <a:gd name="connsiteY2-3806" fmla="*/ 313041 h 4622382"/>
              <a:gd name="connsiteX3-3807" fmla="*/ 7008039 w 7232306"/>
              <a:gd name="connsiteY3-3808" fmla="*/ 4519083 h 4622382"/>
              <a:gd name="connsiteX4-3809" fmla="*/ 2699252 w 7232306"/>
              <a:gd name="connsiteY4-3810" fmla="*/ 3191989 h 4622382"/>
              <a:gd name="connsiteX5-3811" fmla="*/ 395728 w 7232306"/>
              <a:gd name="connsiteY5-3812" fmla="*/ 3315866 h 4622382"/>
              <a:gd name="connsiteX6-3813" fmla="*/ 11085 w 7232306"/>
              <a:gd name="connsiteY6-3814" fmla="*/ 1646824 h 4622382"/>
              <a:gd name="connsiteX7-3815" fmla="*/ 136739 w 7232306"/>
              <a:gd name="connsiteY7-3816" fmla="*/ 297613 h 4622382"/>
              <a:gd name="connsiteX0-3817" fmla="*/ 136739 w 7554299"/>
              <a:gd name="connsiteY0-3818" fmla="*/ 297613 h 4636994"/>
              <a:gd name="connsiteX1-3819" fmla="*/ 2328008 w 7554299"/>
              <a:gd name="connsiteY1-3820" fmla="*/ 83053 h 4636994"/>
              <a:gd name="connsiteX2-3821" fmla="*/ 6803935 w 7554299"/>
              <a:gd name="connsiteY2-3822" fmla="*/ 313041 h 4636994"/>
              <a:gd name="connsiteX3-3823" fmla="*/ 7008039 w 7554299"/>
              <a:gd name="connsiteY3-3824" fmla="*/ 4519083 h 4636994"/>
              <a:gd name="connsiteX4-3825" fmla="*/ 395728 w 7554299"/>
              <a:gd name="connsiteY4-3826" fmla="*/ 3315866 h 4636994"/>
              <a:gd name="connsiteX5-3827" fmla="*/ 11085 w 7554299"/>
              <a:gd name="connsiteY5-3828" fmla="*/ 1646824 h 4636994"/>
              <a:gd name="connsiteX6-3829" fmla="*/ 136739 w 7554299"/>
              <a:gd name="connsiteY6-3830" fmla="*/ 297613 h 4636994"/>
              <a:gd name="connsiteX0-3831" fmla="*/ 426431 w 7843991"/>
              <a:gd name="connsiteY0-3832" fmla="*/ 297613 h 4636994"/>
              <a:gd name="connsiteX1-3833" fmla="*/ 2617700 w 7843991"/>
              <a:gd name="connsiteY1-3834" fmla="*/ 83053 h 4636994"/>
              <a:gd name="connsiteX2-3835" fmla="*/ 7093627 w 7843991"/>
              <a:gd name="connsiteY2-3836" fmla="*/ 313041 h 4636994"/>
              <a:gd name="connsiteX3-3837" fmla="*/ 7297731 w 7843991"/>
              <a:gd name="connsiteY3-3838" fmla="*/ 4519083 h 4636994"/>
              <a:gd name="connsiteX4-3839" fmla="*/ 685420 w 7843991"/>
              <a:gd name="connsiteY4-3840" fmla="*/ 3315866 h 4636994"/>
              <a:gd name="connsiteX5-3841" fmla="*/ 426431 w 7843991"/>
              <a:gd name="connsiteY5-3842" fmla="*/ 297613 h 4636994"/>
              <a:gd name="connsiteX0-3843" fmla="*/ 426431 w 7843991"/>
              <a:gd name="connsiteY0-3844" fmla="*/ 446088 h 4785469"/>
              <a:gd name="connsiteX1-3845" fmla="*/ 7093627 w 7843991"/>
              <a:gd name="connsiteY1-3846" fmla="*/ 461516 h 4785469"/>
              <a:gd name="connsiteX2-3847" fmla="*/ 7297731 w 7843991"/>
              <a:gd name="connsiteY2-3848" fmla="*/ 4667558 h 4785469"/>
              <a:gd name="connsiteX3-3849" fmla="*/ 685420 w 7843991"/>
              <a:gd name="connsiteY3-3850" fmla="*/ 3464341 h 4785469"/>
              <a:gd name="connsiteX4-3851" fmla="*/ 426431 w 7843991"/>
              <a:gd name="connsiteY4-3852" fmla="*/ 446088 h 4785469"/>
              <a:gd name="connsiteX0-3853" fmla="*/ 807980 w 8225540"/>
              <a:gd name="connsiteY0-3854" fmla="*/ 516596 h 5086685"/>
              <a:gd name="connsiteX1-3855" fmla="*/ 7475176 w 8225540"/>
              <a:gd name="connsiteY1-3856" fmla="*/ 532024 h 5086685"/>
              <a:gd name="connsiteX2-3857" fmla="*/ 7679280 w 8225540"/>
              <a:gd name="connsiteY2-3858" fmla="*/ 4738066 h 5086685"/>
              <a:gd name="connsiteX3-3859" fmla="*/ 876469 w 8225540"/>
              <a:gd name="connsiteY3-3860" fmla="*/ 4699015 h 5086685"/>
              <a:gd name="connsiteX4-3861" fmla="*/ 807980 w 8225540"/>
              <a:gd name="connsiteY4-3862" fmla="*/ 516596 h 5086685"/>
              <a:gd name="connsiteX0-3863" fmla="*/ 514993 w 7932553"/>
              <a:gd name="connsiteY0-3864" fmla="*/ 350950 h 4921039"/>
              <a:gd name="connsiteX1-3865" fmla="*/ 7182189 w 7932553"/>
              <a:gd name="connsiteY1-3866" fmla="*/ 366378 h 4921039"/>
              <a:gd name="connsiteX2-3867" fmla="*/ 7386293 w 7932553"/>
              <a:gd name="connsiteY2-3868" fmla="*/ 4572420 h 4921039"/>
              <a:gd name="connsiteX3-3869" fmla="*/ 583482 w 7932553"/>
              <a:gd name="connsiteY3-3870" fmla="*/ 4533369 h 4921039"/>
              <a:gd name="connsiteX4-3871" fmla="*/ 514993 w 7932553"/>
              <a:gd name="connsiteY4-3872" fmla="*/ 350950 h 4921039"/>
              <a:gd name="connsiteX0-3873" fmla="*/ 247287 w 7664847"/>
              <a:gd name="connsiteY0-3874" fmla="*/ 350950 h 4921039"/>
              <a:gd name="connsiteX1-3875" fmla="*/ 6914483 w 7664847"/>
              <a:gd name="connsiteY1-3876" fmla="*/ 366378 h 4921039"/>
              <a:gd name="connsiteX2-3877" fmla="*/ 7118587 w 7664847"/>
              <a:gd name="connsiteY2-3878" fmla="*/ 4572420 h 4921039"/>
              <a:gd name="connsiteX3-3879" fmla="*/ 315776 w 7664847"/>
              <a:gd name="connsiteY3-3880" fmla="*/ 4533369 h 4921039"/>
              <a:gd name="connsiteX4-3881" fmla="*/ 247287 w 7664847"/>
              <a:gd name="connsiteY4-3882" fmla="*/ 350950 h 4921039"/>
              <a:gd name="connsiteX0-3883" fmla="*/ 247287 w 7664847"/>
              <a:gd name="connsiteY0-3884" fmla="*/ 350950 h 4877978"/>
              <a:gd name="connsiteX1-3885" fmla="*/ 6914483 w 7664847"/>
              <a:gd name="connsiteY1-3886" fmla="*/ 366378 h 4877978"/>
              <a:gd name="connsiteX2-3887" fmla="*/ 7118587 w 7664847"/>
              <a:gd name="connsiteY2-3888" fmla="*/ 4572420 h 4877978"/>
              <a:gd name="connsiteX3-3889" fmla="*/ 315776 w 7664847"/>
              <a:gd name="connsiteY3-3890" fmla="*/ 4533369 h 4877978"/>
              <a:gd name="connsiteX4-3891" fmla="*/ 247287 w 7664847"/>
              <a:gd name="connsiteY4-3892" fmla="*/ 350950 h 4877978"/>
              <a:gd name="connsiteX0-3893" fmla="*/ 592061 w 8009621"/>
              <a:gd name="connsiteY0-3894" fmla="*/ 526639 h 5128434"/>
              <a:gd name="connsiteX1-3895" fmla="*/ 7259257 w 8009621"/>
              <a:gd name="connsiteY1-3896" fmla="*/ 542067 h 5128434"/>
              <a:gd name="connsiteX2-3897" fmla="*/ 7463361 w 8009621"/>
              <a:gd name="connsiteY2-3898" fmla="*/ 4748109 h 5128434"/>
              <a:gd name="connsiteX3-3899" fmla="*/ 681717 w 8009621"/>
              <a:gd name="connsiteY3-3900" fmla="*/ 4867808 h 5128434"/>
              <a:gd name="connsiteX4-3901" fmla="*/ 592061 w 8009621"/>
              <a:gd name="connsiteY4-3902" fmla="*/ 526639 h 5128434"/>
              <a:gd name="connsiteX0-3903" fmla="*/ 592061 w 8009621"/>
              <a:gd name="connsiteY0-3904" fmla="*/ 526639 h 5249946"/>
              <a:gd name="connsiteX1-3905" fmla="*/ 7259257 w 8009621"/>
              <a:gd name="connsiteY1-3906" fmla="*/ 542067 h 5249946"/>
              <a:gd name="connsiteX2-3907" fmla="*/ 7463361 w 8009621"/>
              <a:gd name="connsiteY2-3908" fmla="*/ 4748109 h 5249946"/>
              <a:gd name="connsiteX3-3909" fmla="*/ 3818524 w 8009621"/>
              <a:gd name="connsiteY3-3910" fmla="*/ 4989152 h 5249946"/>
              <a:gd name="connsiteX4-3911" fmla="*/ 681717 w 8009621"/>
              <a:gd name="connsiteY4-3912" fmla="*/ 4867808 h 5249946"/>
              <a:gd name="connsiteX5-3913" fmla="*/ 592061 w 8009621"/>
              <a:gd name="connsiteY5-3914" fmla="*/ 526639 h 5249946"/>
              <a:gd name="connsiteX0-3915" fmla="*/ 592061 w 8009621"/>
              <a:gd name="connsiteY0-3916" fmla="*/ 526639 h 5159232"/>
              <a:gd name="connsiteX1-3917" fmla="*/ 7259257 w 8009621"/>
              <a:gd name="connsiteY1-3918" fmla="*/ 542067 h 5159232"/>
              <a:gd name="connsiteX2-3919" fmla="*/ 7463361 w 8009621"/>
              <a:gd name="connsiteY2-3920" fmla="*/ 4748109 h 5159232"/>
              <a:gd name="connsiteX3-3921" fmla="*/ 3818524 w 8009621"/>
              <a:gd name="connsiteY3-3922" fmla="*/ 4989152 h 5159232"/>
              <a:gd name="connsiteX4-3923" fmla="*/ 681717 w 8009621"/>
              <a:gd name="connsiteY4-3924" fmla="*/ 4867808 h 5159232"/>
              <a:gd name="connsiteX5-3925" fmla="*/ 592061 w 8009621"/>
              <a:gd name="connsiteY5-3926" fmla="*/ 526639 h 5159232"/>
              <a:gd name="connsiteX0-3927" fmla="*/ 592061 w 8009621"/>
              <a:gd name="connsiteY0-3928" fmla="*/ 526639 h 5054869"/>
              <a:gd name="connsiteX1-3929" fmla="*/ 7259257 w 8009621"/>
              <a:gd name="connsiteY1-3930" fmla="*/ 542067 h 5054869"/>
              <a:gd name="connsiteX2-3931" fmla="*/ 7463361 w 8009621"/>
              <a:gd name="connsiteY2-3932" fmla="*/ 4748109 h 5054869"/>
              <a:gd name="connsiteX3-3933" fmla="*/ 3818524 w 8009621"/>
              <a:gd name="connsiteY3-3934" fmla="*/ 4989152 h 5054869"/>
              <a:gd name="connsiteX4-3935" fmla="*/ 681717 w 8009621"/>
              <a:gd name="connsiteY4-3936" fmla="*/ 4867808 h 5054869"/>
              <a:gd name="connsiteX5-3937" fmla="*/ 592061 w 8009621"/>
              <a:gd name="connsiteY5-3938" fmla="*/ 526639 h 5054869"/>
              <a:gd name="connsiteX0-3939" fmla="*/ 592061 w 7655071"/>
              <a:gd name="connsiteY0-3940" fmla="*/ 526639 h 5054869"/>
              <a:gd name="connsiteX1-3941" fmla="*/ 7259257 w 7655071"/>
              <a:gd name="connsiteY1-3942" fmla="*/ 542067 h 5054869"/>
              <a:gd name="connsiteX2-3943" fmla="*/ 7463361 w 7655071"/>
              <a:gd name="connsiteY2-3944" fmla="*/ 4748109 h 5054869"/>
              <a:gd name="connsiteX3-3945" fmla="*/ 3818524 w 7655071"/>
              <a:gd name="connsiteY3-3946" fmla="*/ 4989152 h 5054869"/>
              <a:gd name="connsiteX4-3947" fmla="*/ 681717 w 7655071"/>
              <a:gd name="connsiteY4-3948" fmla="*/ 4867808 h 5054869"/>
              <a:gd name="connsiteX5-3949" fmla="*/ 592061 w 7655071"/>
              <a:gd name="connsiteY5-3950" fmla="*/ 526639 h 5054869"/>
              <a:gd name="connsiteX0-3951" fmla="*/ 346612 w 7437402"/>
              <a:gd name="connsiteY0-3952" fmla="*/ 391142 h 4919372"/>
              <a:gd name="connsiteX1-3953" fmla="*/ 3530742 w 7437402"/>
              <a:gd name="connsiteY1-3954" fmla="*/ 207573 h 4919372"/>
              <a:gd name="connsiteX2-3955" fmla="*/ 7013808 w 7437402"/>
              <a:gd name="connsiteY2-3956" fmla="*/ 406570 h 4919372"/>
              <a:gd name="connsiteX3-3957" fmla="*/ 7217912 w 7437402"/>
              <a:gd name="connsiteY3-3958" fmla="*/ 4612612 h 4919372"/>
              <a:gd name="connsiteX4-3959" fmla="*/ 3573075 w 7437402"/>
              <a:gd name="connsiteY4-3960" fmla="*/ 4853655 h 4919372"/>
              <a:gd name="connsiteX5-3961" fmla="*/ 436268 w 7437402"/>
              <a:gd name="connsiteY5-3962" fmla="*/ 4732311 h 4919372"/>
              <a:gd name="connsiteX6-3963" fmla="*/ 346612 w 7437402"/>
              <a:gd name="connsiteY6-3964" fmla="*/ 391142 h 4919372"/>
              <a:gd name="connsiteX0-3965" fmla="*/ 288387 w 7379177"/>
              <a:gd name="connsiteY0-3966" fmla="*/ 371102 h 4899332"/>
              <a:gd name="connsiteX1-3967" fmla="*/ 3472517 w 7379177"/>
              <a:gd name="connsiteY1-3968" fmla="*/ 187533 h 4899332"/>
              <a:gd name="connsiteX2-3969" fmla="*/ 6955583 w 7379177"/>
              <a:gd name="connsiteY2-3970" fmla="*/ 386530 h 4899332"/>
              <a:gd name="connsiteX3-3971" fmla="*/ 7159687 w 7379177"/>
              <a:gd name="connsiteY3-3972" fmla="*/ 4592572 h 4899332"/>
              <a:gd name="connsiteX4-3973" fmla="*/ 3514850 w 7379177"/>
              <a:gd name="connsiteY4-3974" fmla="*/ 4833615 h 4899332"/>
              <a:gd name="connsiteX5-3975" fmla="*/ 378043 w 7379177"/>
              <a:gd name="connsiteY5-3976" fmla="*/ 4712271 h 4899332"/>
              <a:gd name="connsiteX6-3977" fmla="*/ 288387 w 7379177"/>
              <a:gd name="connsiteY6-3978" fmla="*/ 371102 h 4899332"/>
              <a:gd name="connsiteX0-3979" fmla="*/ 288387 w 7429185"/>
              <a:gd name="connsiteY0-3980" fmla="*/ 377902 h 4906132"/>
              <a:gd name="connsiteX1-3981" fmla="*/ 3472517 w 7429185"/>
              <a:gd name="connsiteY1-3982" fmla="*/ 194333 h 4906132"/>
              <a:gd name="connsiteX2-3983" fmla="*/ 7050833 w 7429185"/>
              <a:gd name="connsiteY2-3984" fmla="*/ 382747 h 4906132"/>
              <a:gd name="connsiteX3-3985" fmla="*/ 7159687 w 7429185"/>
              <a:gd name="connsiteY3-3986" fmla="*/ 4599372 h 4906132"/>
              <a:gd name="connsiteX4-3987" fmla="*/ 3514850 w 7429185"/>
              <a:gd name="connsiteY4-3988" fmla="*/ 4840415 h 4906132"/>
              <a:gd name="connsiteX5-3989" fmla="*/ 378043 w 7429185"/>
              <a:gd name="connsiteY5-3990" fmla="*/ 4719071 h 4906132"/>
              <a:gd name="connsiteX6-3991" fmla="*/ 288387 w 7429185"/>
              <a:gd name="connsiteY6-3992" fmla="*/ 377902 h 4906132"/>
              <a:gd name="connsiteX0-3993" fmla="*/ 288387 w 7325835"/>
              <a:gd name="connsiteY0-3994" fmla="*/ 274517 h 4802747"/>
              <a:gd name="connsiteX1-3995" fmla="*/ 3472517 w 7325835"/>
              <a:gd name="connsiteY1-3996" fmla="*/ 90948 h 4802747"/>
              <a:gd name="connsiteX2-3997" fmla="*/ 7050833 w 7325835"/>
              <a:gd name="connsiteY2-3998" fmla="*/ 279362 h 4802747"/>
              <a:gd name="connsiteX3-3999" fmla="*/ 7159687 w 7325835"/>
              <a:gd name="connsiteY3-4000" fmla="*/ 4495987 h 4802747"/>
              <a:gd name="connsiteX4-4001" fmla="*/ 3514850 w 7325835"/>
              <a:gd name="connsiteY4-4002" fmla="*/ 4737030 h 4802747"/>
              <a:gd name="connsiteX5-4003" fmla="*/ 378043 w 7325835"/>
              <a:gd name="connsiteY5-4004" fmla="*/ 4615686 h 4802747"/>
              <a:gd name="connsiteX6-4005" fmla="*/ 288387 w 7325835"/>
              <a:gd name="connsiteY6-4006" fmla="*/ 274517 h 4802747"/>
              <a:gd name="connsiteX0-4007" fmla="*/ 288387 w 7315527"/>
              <a:gd name="connsiteY0-4008" fmla="*/ 274517 h 4802747"/>
              <a:gd name="connsiteX1-4009" fmla="*/ 3472517 w 7315527"/>
              <a:gd name="connsiteY1-4010" fmla="*/ 90948 h 4802747"/>
              <a:gd name="connsiteX2-4011" fmla="*/ 7050833 w 7315527"/>
              <a:gd name="connsiteY2-4012" fmla="*/ 279362 h 4802747"/>
              <a:gd name="connsiteX3-4013" fmla="*/ 7159687 w 7315527"/>
              <a:gd name="connsiteY3-4014" fmla="*/ 4495987 h 4802747"/>
              <a:gd name="connsiteX4-4015" fmla="*/ 3514850 w 7315527"/>
              <a:gd name="connsiteY4-4016" fmla="*/ 4737030 h 4802747"/>
              <a:gd name="connsiteX5-4017" fmla="*/ 378043 w 7315527"/>
              <a:gd name="connsiteY5-4018" fmla="*/ 4615686 h 4802747"/>
              <a:gd name="connsiteX6-4019" fmla="*/ 288387 w 7315527"/>
              <a:gd name="connsiteY6-4020" fmla="*/ 274517 h 4802747"/>
              <a:gd name="connsiteX0-4021" fmla="*/ 288387 w 7333520"/>
              <a:gd name="connsiteY0-4022" fmla="*/ 274517 h 4802747"/>
              <a:gd name="connsiteX1-4023" fmla="*/ 3472517 w 7333520"/>
              <a:gd name="connsiteY1-4024" fmla="*/ 90948 h 4802747"/>
              <a:gd name="connsiteX2-4025" fmla="*/ 7093166 w 7333520"/>
              <a:gd name="connsiteY2-4026" fmla="*/ 237029 h 4802747"/>
              <a:gd name="connsiteX3-4027" fmla="*/ 7159687 w 7333520"/>
              <a:gd name="connsiteY3-4028" fmla="*/ 4495987 h 4802747"/>
              <a:gd name="connsiteX4-4029" fmla="*/ 3514850 w 7333520"/>
              <a:gd name="connsiteY4-4030" fmla="*/ 4737030 h 4802747"/>
              <a:gd name="connsiteX5-4031" fmla="*/ 378043 w 7333520"/>
              <a:gd name="connsiteY5-4032" fmla="*/ 4615686 h 4802747"/>
              <a:gd name="connsiteX6-4033" fmla="*/ 288387 w 7333520"/>
              <a:gd name="connsiteY6-4034" fmla="*/ 274517 h 4802747"/>
              <a:gd name="connsiteX0-4035" fmla="*/ 288387 w 7380834"/>
              <a:gd name="connsiteY0-4036" fmla="*/ 274517 h 4802747"/>
              <a:gd name="connsiteX1-4037" fmla="*/ 3472517 w 7380834"/>
              <a:gd name="connsiteY1-4038" fmla="*/ 90948 h 4802747"/>
              <a:gd name="connsiteX2-4039" fmla="*/ 7093166 w 7380834"/>
              <a:gd name="connsiteY2-4040" fmla="*/ 237029 h 4802747"/>
              <a:gd name="connsiteX3-4041" fmla="*/ 7159687 w 7380834"/>
              <a:gd name="connsiteY3-4042" fmla="*/ 4495987 h 4802747"/>
              <a:gd name="connsiteX4-4043" fmla="*/ 3514850 w 7380834"/>
              <a:gd name="connsiteY4-4044" fmla="*/ 4737030 h 4802747"/>
              <a:gd name="connsiteX5-4045" fmla="*/ 378043 w 7380834"/>
              <a:gd name="connsiteY5-4046" fmla="*/ 4615686 h 4802747"/>
              <a:gd name="connsiteX6-4047" fmla="*/ 288387 w 7380834"/>
              <a:gd name="connsiteY6-4048" fmla="*/ 274517 h 4802747"/>
              <a:gd name="connsiteX0-4049" fmla="*/ 288387 w 7398765"/>
              <a:gd name="connsiteY0-4050" fmla="*/ 414285 h 4942515"/>
              <a:gd name="connsiteX1-4051" fmla="*/ 3472517 w 7398765"/>
              <a:gd name="connsiteY1-4052" fmla="*/ 230716 h 4942515"/>
              <a:gd name="connsiteX2-4053" fmla="*/ 7093166 w 7398765"/>
              <a:gd name="connsiteY2-4054" fmla="*/ 376797 h 4942515"/>
              <a:gd name="connsiteX3-4055" fmla="*/ 7032687 w 7398765"/>
              <a:gd name="connsiteY3-4056" fmla="*/ 4752172 h 4942515"/>
              <a:gd name="connsiteX4-4057" fmla="*/ 3514850 w 7398765"/>
              <a:gd name="connsiteY4-4058" fmla="*/ 4876798 h 4942515"/>
              <a:gd name="connsiteX5-4059" fmla="*/ 378043 w 7398765"/>
              <a:gd name="connsiteY5-4060" fmla="*/ 4755454 h 4942515"/>
              <a:gd name="connsiteX6-4061" fmla="*/ 288387 w 7398765"/>
              <a:gd name="connsiteY6-4062" fmla="*/ 414285 h 4942515"/>
              <a:gd name="connsiteX0-4063" fmla="*/ 288387 w 7448154"/>
              <a:gd name="connsiteY0-4064" fmla="*/ 414285 h 4942515"/>
              <a:gd name="connsiteX1-4065" fmla="*/ 3472517 w 7448154"/>
              <a:gd name="connsiteY1-4066" fmla="*/ 230716 h 4942515"/>
              <a:gd name="connsiteX2-4067" fmla="*/ 7093166 w 7448154"/>
              <a:gd name="connsiteY2-4068" fmla="*/ 376797 h 4942515"/>
              <a:gd name="connsiteX3-4069" fmla="*/ 7032687 w 7448154"/>
              <a:gd name="connsiteY3-4070" fmla="*/ 4752172 h 4942515"/>
              <a:gd name="connsiteX4-4071" fmla="*/ 3514850 w 7448154"/>
              <a:gd name="connsiteY4-4072" fmla="*/ 4876798 h 4942515"/>
              <a:gd name="connsiteX5-4073" fmla="*/ 378043 w 7448154"/>
              <a:gd name="connsiteY5-4074" fmla="*/ 4755454 h 4942515"/>
              <a:gd name="connsiteX6-4075" fmla="*/ 288387 w 7448154"/>
              <a:gd name="connsiteY6-4076" fmla="*/ 414285 h 4942515"/>
              <a:gd name="connsiteX0-4077" fmla="*/ 288387 w 7467725"/>
              <a:gd name="connsiteY0-4078" fmla="*/ 274517 h 4802747"/>
              <a:gd name="connsiteX1-4079" fmla="*/ 3472517 w 7467725"/>
              <a:gd name="connsiteY1-4080" fmla="*/ 90948 h 4802747"/>
              <a:gd name="connsiteX2-4081" fmla="*/ 7093166 w 7467725"/>
              <a:gd name="connsiteY2-4082" fmla="*/ 237029 h 4802747"/>
              <a:gd name="connsiteX3-4083" fmla="*/ 7346014 w 7467725"/>
              <a:gd name="connsiteY3-4084" fmla="*/ 2482780 h 4802747"/>
              <a:gd name="connsiteX4-4085" fmla="*/ 7032687 w 7467725"/>
              <a:gd name="connsiteY4-4086" fmla="*/ 4612404 h 4802747"/>
              <a:gd name="connsiteX5-4087" fmla="*/ 3514850 w 7467725"/>
              <a:gd name="connsiteY5-4088" fmla="*/ 4737030 h 4802747"/>
              <a:gd name="connsiteX6-4089" fmla="*/ 378043 w 7467725"/>
              <a:gd name="connsiteY6-4090" fmla="*/ 4615686 h 4802747"/>
              <a:gd name="connsiteX7-4091" fmla="*/ 288387 w 7467725"/>
              <a:gd name="connsiteY7-4092" fmla="*/ 274517 h 4802747"/>
              <a:gd name="connsiteX0-4093" fmla="*/ 288387 w 7431855"/>
              <a:gd name="connsiteY0-4094" fmla="*/ 274517 h 4802747"/>
              <a:gd name="connsiteX1-4095" fmla="*/ 3472517 w 7431855"/>
              <a:gd name="connsiteY1-4096" fmla="*/ 90948 h 4802747"/>
              <a:gd name="connsiteX2-4097" fmla="*/ 7093166 w 7431855"/>
              <a:gd name="connsiteY2-4098" fmla="*/ 237029 h 4802747"/>
              <a:gd name="connsiteX3-4099" fmla="*/ 7346014 w 7431855"/>
              <a:gd name="connsiteY3-4100" fmla="*/ 2482780 h 4802747"/>
              <a:gd name="connsiteX4-4101" fmla="*/ 7032687 w 7431855"/>
              <a:gd name="connsiteY4-4102" fmla="*/ 4612404 h 4802747"/>
              <a:gd name="connsiteX5-4103" fmla="*/ 3514850 w 7431855"/>
              <a:gd name="connsiteY5-4104" fmla="*/ 4737030 h 4802747"/>
              <a:gd name="connsiteX6-4105" fmla="*/ 378043 w 7431855"/>
              <a:gd name="connsiteY6-4106" fmla="*/ 4615686 h 4802747"/>
              <a:gd name="connsiteX7-4107" fmla="*/ 288387 w 7431855"/>
              <a:gd name="connsiteY7-4108" fmla="*/ 274517 h 4802747"/>
              <a:gd name="connsiteX0-4109" fmla="*/ 288387 w 7355856"/>
              <a:gd name="connsiteY0-4110" fmla="*/ 274517 h 4802747"/>
              <a:gd name="connsiteX1-4111" fmla="*/ 3472517 w 7355856"/>
              <a:gd name="connsiteY1-4112" fmla="*/ 90948 h 4802747"/>
              <a:gd name="connsiteX2-4113" fmla="*/ 7093166 w 7355856"/>
              <a:gd name="connsiteY2-4114" fmla="*/ 237029 h 4802747"/>
              <a:gd name="connsiteX3-4115" fmla="*/ 7346014 w 7355856"/>
              <a:gd name="connsiteY3-4116" fmla="*/ 2482780 h 4802747"/>
              <a:gd name="connsiteX4-4117" fmla="*/ 7032687 w 7355856"/>
              <a:gd name="connsiteY4-4118" fmla="*/ 4612404 h 4802747"/>
              <a:gd name="connsiteX5-4119" fmla="*/ 3514850 w 7355856"/>
              <a:gd name="connsiteY5-4120" fmla="*/ 4737030 h 4802747"/>
              <a:gd name="connsiteX6-4121" fmla="*/ 378043 w 7355856"/>
              <a:gd name="connsiteY6-4122" fmla="*/ 4615686 h 4802747"/>
              <a:gd name="connsiteX7-4123" fmla="*/ 288387 w 7355856"/>
              <a:gd name="connsiteY7-4124" fmla="*/ 274517 h 4802747"/>
              <a:gd name="connsiteX0-4125" fmla="*/ 288387 w 7355856"/>
              <a:gd name="connsiteY0-4126" fmla="*/ 274517 h 4789536"/>
              <a:gd name="connsiteX1-4127" fmla="*/ 3472517 w 7355856"/>
              <a:gd name="connsiteY1-4128" fmla="*/ 90948 h 4789536"/>
              <a:gd name="connsiteX2-4129" fmla="*/ 7093166 w 7355856"/>
              <a:gd name="connsiteY2-4130" fmla="*/ 237029 h 4789536"/>
              <a:gd name="connsiteX3-4131" fmla="*/ 7346014 w 7355856"/>
              <a:gd name="connsiteY3-4132" fmla="*/ 2482780 h 4789536"/>
              <a:gd name="connsiteX4-4133" fmla="*/ 7032687 w 7355856"/>
              <a:gd name="connsiteY4-4134" fmla="*/ 4612404 h 4789536"/>
              <a:gd name="connsiteX5-4135" fmla="*/ 3673600 w 7355856"/>
              <a:gd name="connsiteY5-4136" fmla="*/ 4705280 h 4789536"/>
              <a:gd name="connsiteX6-4137" fmla="*/ 378043 w 7355856"/>
              <a:gd name="connsiteY6-4138" fmla="*/ 4615686 h 4789536"/>
              <a:gd name="connsiteX7-4139" fmla="*/ 288387 w 7355856"/>
              <a:gd name="connsiteY7-4140" fmla="*/ 274517 h 4789536"/>
              <a:gd name="connsiteX0-4141" fmla="*/ 288387 w 7355856"/>
              <a:gd name="connsiteY0-4142" fmla="*/ 274517 h 4789536"/>
              <a:gd name="connsiteX1-4143" fmla="*/ 3472517 w 7355856"/>
              <a:gd name="connsiteY1-4144" fmla="*/ 90948 h 4789536"/>
              <a:gd name="connsiteX2-4145" fmla="*/ 7093166 w 7355856"/>
              <a:gd name="connsiteY2-4146" fmla="*/ 237029 h 4789536"/>
              <a:gd name="connsiteX3-4147" fmla="*/ 7346014 w 7355856"/>
              <a:gd name="connsiteY3-4148" fmla="*/ 2482780 h 4789536"/>
              <a:gd name="connsiteX4-4149" fmla="*/ 7032687 w 7355856"/>
              <a:gd name="connsiteY4-4150" fmla="*/ 4612404 h 4789536"/>
              <a:gd name="connsiteX5-4151" fmla="*/ 3673600 w 7355856"/>
              <a:gd name="connsiteY5-4152" fmla="*/ 4705280 h 4789536"/>
              <a:gd name="connsiteX6-4153" fmla="*/ 378043 w 7355856"/>
              <a:gd name="connsiteY6-4154" fmla="*/ 4615686 h 4789536"/>
              <a:gd name="connsiteX7-4155" fmla="*/ 288387 w 7355856"/>
              <a:gd name="connsiteY7-4156" fmla="*/ 274517 h 4789536"/>
              <a:gd name="connsiteX0-4157" fmla="*/ 288387 w 7352045"/>
              <a:gd name="connsiteY0-4158" fmla="*/ 277514 h 4792533"/>
              <a:gd name="connsiteX1-4159" fmla="*/ 3472517 w 7352045"/>
              <a:gd name="connsiteY1-4160" fmla="*/ 93945 h 4792533"/>
              <a:gd name="connsiteX2-4161" fmla="*/ 6944999 w 7352045"/>
              <a:gd name="connsiteY2-4162" fmla="*/ 123609 h 4792533"/>
              <a:gd name="connsiteX3-4163" fmla="*/ 7346014 w 7352045"/>
              <a:gd name="connsiteY3-4164" fmla="*/ 2485777 h 4792533"/>
              <a:gd name="connsiteX4-4165" fmla="*/ 7032687 w 7352045"/>
              <a:gd name="connsiteY4-4166" fmla="*/ 4615401 h 4792533"/>
              <a:gd name="connsiteX5-4167" fmla="*/ 3673600 w 7352045"/>
              <a:gd name="connsiteY5-4168" fmla="*/ 4708277 h 4792533"/>
              <a:gd name="connsiteX6-4169" fmla="*/ 378043 w 7352045"/>
              <a:gd name="connsiteY6-4170" fmla="*/ 4618683 h 4792533"/>
              <a:gd name="connsiteX7-4171" fmla="*/ 288387 w 7352045"/>
              <a:gd name="connsiteY7-4172" fmla="*/ 277514 h 4792533"/>
              <a:gd name="connsiteX0-4173" fmla="*/ 288387 w 7359852"/>
              <a:gd name="connsiteY0-4174" fmla="*/ 305640 h 4820659"/>
              <a:gd name="connsiteX1-4175" fmla="*/ 3472517 w 7359852"/>
              <a:gd name="connsiteY1-4176" fmla="*/ 122071 h 4820659"/>
              <a:gd name="connsiteX2-4177" fmla="*/ 6944999 w 7359852"/>
              <a:gd name="connsiteY2-4178" fmla="*/ 151735 h 4820659"/>
              <a:gd name="connsiteX3-4179" fmla="*/ 7346014 w 7359852"/>
              <a:gd name="connsiteY3-4180" fmla="*/ 2513903 h 4820659"/>
              <a:gd name="connsiteX4-4181" fmla="*/ 7032687 w 7359852"/>
              <a:gd name="connsiteY4-4182" fmla="*/ 4643527 h 4820659"/>
              <a:gd name="connsiteX5-4183" fmla="*/ 3673600 w 7359852"/>
              <a:gd name="connsiteY5-4184" fmla="*/ 4736403 h 4820659"/>
              <a:gd name="connsiteX6-4185" fmla="*/ 378043 w 7359852"/>
              <a:gd name="connsiteY6-4186" fmla="*/ 4646809 h 4820659"/>
              <a:gd name="connsiteX7-4187" fmla="*/ 288387 w 7359852"/>
              <a:gd name="connsiteY7-4188" fmla="*/ 305640 h 4820659"/>
              <a:gd name="connsiteX0-4189" fmla="*/ 288387 w 7374282"/>
              <a:gd name="connsiteY0-4190" fmla="*/ 274517 h 4789536"/>
              <a:gd name="connsiteX1-4191" fmla="*/ 3472517 w 7374282"/>
              <a:gd name="connsiteY1-4192" fmla="*/ 90948 h 4789536"/>
              <a:gd name="connsiteX2-4193" fmla="*/ 6997915 w 7374282"/>
              <a:gd name="connsiteY2-4194" fmla="*/ 205279 h 4789536"/>
              <a:gd name="connsiteX3-4195" fmla="*/ 7346014 w 7374282"/>
              <a:gd name="connsiteY3-4196" fmla="*/ 2482780 h 4789536"/>
              <a:gd name="connsiteX4-4197" fmla="*/ 7032687 w 7374282"/>
              <a:gd name="connsiteY4-4198" fmla="*/ 4612404 h 4789536"/>
              <a:gd name="connsiteX5-4199" fmla="*/ 3673600 w 7374282"/>
              <a:gd name="connsiteY5-4200" fmla="*/ 4705280 h 4789536"/>
              <a:gd name="connsiteX6-4201" fmla="*/ 378043 w 7374282"/>
              <a:gd name="connsiteY6-4202" fmla="*/ 4615686 h 4789536"/>
              <a:gd name="connsiteX7-4203" fmla="*/ 288387 w 7374282"/>
              <a:gd name="connsiteY7-4204" fmla="*/ 274517 h 4789536"/>
              <a:gd name="connsiteX0-4205" fmla="*/ 350887 w 7436782"/>
              <a:gd name="connsiteY0-4206" fmla="*/ 249702 h 4764721"/>
              <a:gd name="connsiteX1-4207" fmla="*/ 3535017 w 7436782"/>
              <a:gd name="connsiteY1-4208" fmla="*/ 66133 h 4764721"/>
              <a:gd name="connsiteX2-4209" fmla="*/ 7060415 w 7436782"/>
              <a:gd name="connsiteY2-4210" fmla="*/ 180464 h 4764721"/>
              <a:gd name="connsiteX3-4211" fmla="*/ 7408514 w 7436782"/>
              <a:gd name="connsiteY3-4212" fmla="*/ 2457965 h 4764721"/>
              <a:gd name="connsiteX4-4213" fmla="*/ 7095187 w 7436782"/>
              <a:gd name="connsiteY4-4214" fmla="*/ 4587589 h 4764721"/>
              <a:gd name="connsiteX5-4215" fmla="*/ 3736100 w 7436782"/>
              <a:gd name="connsiteY5-4216" fmla="*/ 4680465 h 4764721"/>
              <a:gd name="connsiteX6-4217" fmla="*/ 440543 w 7436782"/>
              <a:gd name="connsiteY6-4218" fmla="*/ 4590871 h 4764721"/>
              <a:gd name="connsiteX7-4219" fmla="*/ 350887 w 7436782"/>
              <a:gd name="connsiteY7-4220" fmla="*/ 249702 h 4764721"/>
              <a:gd name="connsiteX0-4221" fmla="*/ 360242 w 7424970"/>
              <a:gd name="connsiteY0-4222" fmla="*/ 187224 h 4776326"/>
              <a:gd name="connsiteX1-4223" fmla="*/ 3523205 w 7424970"/>
              <a:gd name="connsiteY1-4224" fmla="*/ 77738 h 4776326"/>
              <a:gd name="connsiteX2-4225" fmla="*/ 7048603 w 7424970"/>
              <a:gd name="connsiteY2-4226" fmla="*/ 192069 h 4776326"/>
              <a:gd name="connsiteX3-4227" fmla="*/ 7396702 w 7424970"/>
              <a:gd name="connsiteY3-4228" fmla="*/ 2469570 h 4776326"/>
              <a:gd name="connsiteX4-4229" fmla="*/ 7083375 w 7424970"/>
              <a:gd name="connsiteY4-4230" fmla="*/ 4599194 h 4776326"/>
              <a:gd name="connsiteX5-4231" fmla="*/ 3724288 w 7424970"/>
              <a:gd name="connsiteY5-4232" fmla="*/ 4692070 h 4776326"/>
              <a:gd name="connsiteX6-4233" fmla="*/ 428731 w 7424970"/>
              <a:gd name="connsiteY6-4234" fmla="*/ 4602476 h 4776326"/>
              <a:gd name="connsiteX7-4235" fmla="*/ 360242 w 7424970"/>
              <a:gd name="connsiteY7-4236" fmla="*/ 187224 h 4776326"/>
              <a:gd name="connsiteX0-4237" fmla="*/ 356732 w 7464931"/>
              <a:gd name="connsiteY0-4238" fmla="*/ 366775 h 4955877"/>
              <a:gd name="connsiteX1-4239" fmla="*/ 3530279 w 7464931"/>
              <a:gd name="connsiteY1-4240" fmla="*/ 257289 h 4955877"/>
              <a:gd name="connsiteX2-4241" fmla="*/ 7045093 w 7464931"/>
              <a:gd name="connsiteY2-4242" fmla="*/ 371620 h 4955877"/>
              <a:gd name="connsiteX3-4243" fmla="*/ 7393192 w 7464931"/>
              <a:gd name="connsiteY3-4244" fmla="*/ 2649121 h 4955877"/>
              <a:gd name="connsiteX4-4245" fmla="*/ 7079865 w 7464931"/>
              <a:gd name="connsiteY4-4246" fmla="*/ 4778745 h 4955877"/>
              <a:gd name="connsiteX5-4247" fmla="*/ 3720778 w 7464931"/>
              <a:gd name="connsiteY5-4248" fmla="*/ 4871621 h 4955877"/>
              <a:gd name="connsiteX6-4249" fmla="*/ 425221 w 7464931"/>
              <a:gd name="connsiteY6-4250" fmla="*/ 4782027 h 4955877"/>
              <a:gd name="connsiteX7-4251" fmla="*/ 356732 w 7464931"/>
              <a:gd name="connsiteY7-4252" fmla="*/ 366775 h 4955877"/>
              <a:gd name="connsiteX0-4253" fmla="*/ 280221 w 7388420"/>
              <a:gd name="connsiteY0-4254" fmla="*/ 206971 h 4796073"/>
              <a:gd name="connsiteX1-4255" fmla="*/ 3453768 w 7388420"/>
              <a:gd name="connsiteY1-4256" fmla="*/ 97485 h 4796073"/>
              <a:gd name="connsiteX2-4257" fmla="*/ 6968582 w 7388420"/>
              <a:gd name="connsiteY2-4258" fmla="*/ 211816 h 4796073"/>
              <a:gd name="connsiteX3-4259" fmla="*/ 7316681 w 7388420"/>
              <a:gd name="connsiteY3-4260" fmla="*/ 2489317 h 4796073"/>
              <a:gd name="connsiteX4-4261" fmla="*/ 7003354 w 7388420"/>
              <a:gd name="connsiteY4-4262" fmla="*/ 4618941 h 4796073"/>
              <a:gd name="connsiteX5-4263" fmla="*/ 3644267 w 7388420"/>
              <a:gd name="connsiteY5-4264" fmla="*/ 4711817 h 4796073"/>
              <a:gd name="connsiteX6-4265" fmla="*/ 348710 w 7388420"/>
              <a:gd name="connsiteY6-4266" fmla="*/ 4622223 h 4796073"/>
              <a:gd name="connsiteX7-4267" fmla="*/ 280221 w 7388420"/>
              <a:gd name="connsiteY7-4268" fmla="*/ 206971 h 4796073"/>
              <a:gd name="connsiteX0-4269" fmla="*/ 280221 w 7322712"/>
              <a:gd name="connsiteY0-4270" fmla="*/ 165218 h 4754320"/>
              <a:gd name="connsiteX1-4271" fmla="*/ 3453768 w 7322712"/>
              <a:gd name="connsiteY1-4272" fmla="*/ 55732 h 4754320"/>
              <a:gd name="connsiteX2-4273" fmla="*/ 6968582 w 7322712"/>
              <a:gd name="connsiteY2-4274" fmla="*/ 170063 h 4754320"/>
              <a:gd name="connsiteX3-4275" fmla="*/ 7316681 w 7322712"/>
              <a:gd name="connsiteY3-4276" fmla="*/ 2447564 h 4754320"/>
              <a:gd name="connsiteX4-4277" fmla="*/ 7003354 w 7322712"/>
              <a:gd name="connsiteY4-4278" fmla="*/ 4577188 h 4754320"/>
              <a:gd name="connsiteX5-4279" fmla="*/ 3644267 w 7322712"/>
              <a:gd name="connsiteY5-4280" fmla="*/ 4670064 h 4754320"/>
              <a:gd name="connsiteX6-4281" fmla="*/ 348710 w 7322712"/>
              <a:gd name="connsiteY6-4282" fmla="*/ 4580470 h 4754320"/>
              <a:gd name="connsiteX7-4283" fmla="*/ 280221 w 7322712"/>
              <a:gd name="connsiteY7-4284" fmla="*/ 165218 h 4754320"/>
              <a:gd name="connsiteX0-4285" fmla="*/ 280221 w 7353503"/>
              <a:gd name="connsiteY0-4286" fmla="*/ 184492 h 4773594"/>
              <a:gd name="connsiteX1-4287" fmla="*/ 3453768 w 7353503"/>
              <a:gd name="connsiteY1-4288" fmla="*/ 75006 h 4773594"/>
              <a:gd name="connsiteX2-4289" fmla="*/ 6968582 w 7353503"/>
              <a:gd name="connsiteY2-4290" fmla="*/ 189337 h 4773594"/>
              <a:gd name="connsiteX3-4291" fmla="*/ 7316681 w 7353503"/>
              <a:gd name="connsiteY3-4292" fmla="*/ 2466838 h 4773594"/>
              <a:gd name="connsiteX4-4293" fmla="*/ 7003354 w 7353503"/>
              <a:gd name="connsiteY4-4294" fmla="*/ 4596462 h 4773594"/>
              <a:gd name="connsiteX5-4295" fmla="*/ 3644267 w 7353503"/>
              <a:gd name="connsiteY5-4296" fmla="*/ 4689338 h 4773594"/>
              <a:gd name="connsiteX6-4297" fmla="*/ 348710 w 7353503"/>
              <a:gd name="connsiteY6-4298" fmla="*/ 4599744 h 4773594"/>
              <a:gd name="connsiteX7-4299" fmla="*/ 280221 w 7353503"/>
              <a:gd name="connsiteY7-4300" fmla="*/ 184492 h 4773594"/>
              <a:gd name="connsiteX0-4301" fmla="*/ 280221 w 7353503"/>
              <a:gd name="connsiteY0-4302" fmla="*/ 184492 h 4773594"/>
              <a:gd name="connsiteX1-4303" fmla="*/ 3453768 w 7353503"/>
              <a:gd name="connsiteY1-4304" fmla="*/ 75006 h 4773594"/>
              <a:gd name="connsiteX2-4305" fmla="*/ 6968582 w 7353503"/>
              <a:gd name="connsiteY2-4306" fmla="*/ 189337 h 4773594"/>
              <a:gd name="connsiteX3-4307" fmla="*/ 7316681 w 7353503"/>
              <a:gd name="connsiteY3-4308" fmla="*/ 2466838 h 4773594"/>
              <a:gd name="connsiteX4-4309" fmla="*/ 7003354 w 7353503"/>
              <a:gd name="connsiteY4-4310" fmla="*/ 4596462 h 4773594"/>
              <a:gd name="connsiteX5-4311" fmla="*/ 3644267 w 7353503"/>
              <a:gd name="connsiteY5-4312" fmla="*/ 4689338 h 4773594"/>
              <a:gd name="connsiteX6-4313" fmla="*/ 348710 w 7353503"/>
              <a:gd name="connsiteY6-4314" fmla="*/ 4599744 h 4773594"/>
              <a:gd name="connsiteX7-4315" fmla="*/ 280221 w 7353503"/>
              <a:gd name="connsiteY7-4316" fmla="*/ 184492 h 4773594"/>
              <a:gd name="connsiteX0-4317" fmla="*/ 280221 w 7322712"/>
              <a:gd name="connsiteY0-4318" fmla="*/ 184492 h 4773594"/>
              <a:gd name="connsiteX1-4319" fmla="*/ 3453768 w 7322712"/>
              <a:gd name="connsiteY1-4320" fmla="*/ 75006 h 4773594"/>
              <a:gd name="connsiteX2-4321" fmla="*/ 6968582 w 7322712"/>
              <a:gd name="connsiteY2-4322" fmla="*/ 189337 h 4773594"/>
              <a:gd name="connsiteX3-4323" fmla="*/ 7316681 w 7322712"/>
              <a:gd name="connsiteY3-4324" fmla="*/ 2466838 h 4773594"/>
              <a:gd name="connsiteX4-4325" fmla="*/ 7003354 w 7322712"/>
              <a:gd name="connsiteY4-4326" fmla="*/ 4596462 h 4773594"/>
              <a:gd name="connsiteX5-4327" fmla="*/ 3644267 w 7322712"/>
              <a:gd name="connsiteY5-4328" fmla="*/ 4689338 h 4773594"/>
              <a:gd name="connsiteX6-4329" fmla="*/ 348710 w 7322712"/>
              <a:gd name="connsiteY6-4330" fmla="*/ 4599744 h 4773594"/>
              <a:gd name="connsiteX7-4331" fmla="*/ 280221 w 7322712"/>
              <a:gd name="connsiteY7-4332" fmla="*/ 184492 h 4773594"/>
              <a:gd name="connsiteX0-4333" fmla="*/ 280221 w 7322712"/>
              <a:gd name="connsiteY0-4334" fmla="*/ 184492 h 4773594"/>
              <a:gd name="connsiteX1-4335" fmla="*/ 3453768 w 7322712"/>
              <a:gd name="connsiteY1-4336" fmla="*/ 75006 h 4773594"/>
              <a:gd name="connsiteX2-4337" fmla="*/ 6968582 w 7322712"/>
              <a:gd name="connsiteY2-4338" fmla="*/ 189337 h 4773594"/>
              <a:gd name="connsiteX3-4339" fmla="*/ 7316681 w 7322712"/>
              <a:gd name="connsiteY3-4340" fmla="*/ 2466838 h 4773594"/>
              <a:gd name="connsiteX4-4341" fmla="*/ 7003354 w 7322712"/>
              <a:gd name="connsiteY4-4342" fmla="*/ 4596462 h 4773594"/>
              <a:gd name="connsiteX5-4343" fmla="*/ 3644267 w 7322712"/>
              <a:gd name="connsiteY5-4344" fmla="*/ 4689338 h 4773594"/>
              <a:gd name="connsiteX6-4345" fmla="*/ 348710 w 7322712"/>
              <a:gd name="connsiteY6-4346" fmla="*/ 4599744 h 4773594"/>
              <a:gd name="connsiteX7-4347" fmla="*/ 280221 w 7322712"/>
              <a:gd name="connsiteY7-4348" fmla="*/ 184492 h 4773594"/>
              <a:gd name="connsiteX0-4349" fmla="*/ 280221 w 7325261"/>
              <a:gd name="connsiteY0-4350" fmla="*/ 165218 h 4754320"/>
              <a:gd name="connsiteX1-4351" fmla="*/ 3453768 w 7325261"/>
              <a:gd name="connsiteY1-4352" fmla="*/ 55732 h 4754320"/>
              <a:gd name="connsiteX2-4353" fmla="*/ 7021499 w 7325261"/>
              <a:gd name="connsiteY2-4354" fmla="*/ 212397 h 4754320"/>
              <a:gd name="connsiteX3-4355" fmla="*/ 7316681 w 7325261"/>
              <a:gd name="connsiteY3-4356" fmla="*/ 2447564 h 4754320"/>
              <a:gd name="connsiteX4-4357" fmla="*/ 7003354 w 7325261"/>
              <a:gd name="connsiteY4-4358" fmla="*/ 4577188 h 4754320"/>
              <a:gd name="connsiteX5-4359" fmla="*/ 3644267 w 7325261"/>
              <a:gd name="connsiteY5-4360" fmla="*/ 4670064 h 4754320"/>
              <a:gd name="connsiteX6-4361" fmla="*/ 348710 w 7325261"/>
              <a:gd name="connsiteY6-4362" fmla="*/ 4580470 h 4754320"/>
              <a:gd name="connsiteX7-4363" fmla="*/ 280221 w 7325261"/>
              <a:gd name="connsiteY7-4364" fmla="*/ 165218 h 4754320"/>
              <a:gd name="connsiteX0-4365" fmla="*/ 280221 w 7325261"/>
              <a:gd name="connsiteY0-4366" fmla="*/ 207690 h 4796792"/>
              <a:gd name="connsiteX1-4367" fmla="*/ 3453768 w 7325261"/>
              <a:gd name="connsiteY1-4368" fmla="*/ 98204 h 4796792"/>
              <a:gd name="connsiteX2-4369" fmla="*/ 7021499 w 7325261"/>
              <a:gd name="connsiteY2-4370" fmla="*/ 254869 h 4796792"/>
              <a:gd name="connsiteX3-4371" fmla="*/ 7316681 w 7325261"/>
              <a:gd name="connsiteY3-4372" fmla="*/ 2490036 h 4796792"/>
              <a:gd name="connsiteX4-4373" fmla="*/ 7003354 w 7325261"/>
              <a:gd name="connsiteY4-4374" fmla="*/ 4619660 h 4796792"/>
              <a:gd name="connsiteX5-4375" fmla="*/ 3644267 w 7325261"/>
              <a:gd name="connsiteY5-4376" fmla="*/ 4712536 h 4796792"/>
              <a:gd name="connsiteX6-4377" fmla="*/ 348710 w 7325261"/>
              <a:gd name="connsiteY6-4378" fmla="*/ 4622942 h 4796792"/>
              <a:gd name="connsiteX7-4379" fmla="*/ 280221 w 7325261"/>
              <a:gd name="connsiteY7-4380" fmla="*/ 207690 h 4796792"/>
              <a:gd name="connsiteX0-4381" fmla="*/ 280221 w 7325261"/>
              <a:gd name="connsiteY0-4382" fmla="*/ 207690 h 4796792"/>
              <a:gd name="connsiteX1-4383" fmla="*/ 3453768 w 7325261"/>
              <a:gd name="connsiteY1-4384" fmla="*/ 98204 h 4796792"/>
              <a:gd name="connsiteX2-4385" fmla="*/ 7021499 w 7325261"/>
              <a:gd name="connsiteY2-4386" fmla="*/ 254869 h 4796792"/>
              <a:gd name="connsiteX3-4387" fmla="*/ 7316681 w 7325261"/>
              <a:gd name="connsiteY3-4388" fmla="*/ 2490036 h 4796792"/>
              <a:gd name="connsiteX4-4389" fmla="*/ 7003354 w 7325261"/>
              <a:gd name="connsiteY4-4390" fmla="*/ 4619660 h 4796792"/>
              <a:gd name="connsiteX5-4391" fmla="*/ 3644267 w 7325261"/>
              <a:gd name="connsiteY5-4392" fmla="*/ 4712536 h 4796792"/>
              <a:gd name="connsiteX6-4393" fmla="*/ 348710 w 7325261"/>
              <a:gd name="connsiteY6-4394" fmla="*/ 4622942 h 4796792"/>
              <a:gd name="connsiteX7-4395" fmla="*/ 280221 w 7325261"/>
              <a:gd name="connsiteY7-4396" fmla="*/ 207690 h 4796792"/>
              <a:gd name="connsiteX0-4397" fmla="*/ 280221 w 7325261"/>
              <a:gd name="connsiteY0-4398" fmla="*/ 207690 h 4796792"/>
              <a:gd name="connsiteX1-4399" fmla="*/ 3453768 w 7325261"/>
              <a:gd name="connsiteY1-4400" fmla="*/ 98204 h 4796792"/>
              <a:gd name="connsiteX2-4401" fmla="*/ 7021499 w 7325261"/>
              <a:gd name="connsiteY2-4402" fmla="*/ 254869 h 4796792"/>
              <a:gd name="connsiteX3-4403" fmla="*/ 7316681 w 7325261"/>
              <a:gd name="connsiteY3-4404" fmla="*/ 2490036 h 4796792"/>
              <a:gd name="connsiteX4-4405" fmla="*/ 7003354 w 7325261"/>
              <a:gd name="connsiteY4-4406" fmla="*/ 4619660 h 4796792"/>
              <a:gd name="connsiteX5-4407" fmla="*/ 3644267 w 7325261"/>
              <a:gd name="connsiteY5-4408" fmla="*/ 4712536 h 4796792"/>
              <a:gd name="connsiteX6-4409" fmla="*/ 348710 w 7325261"/>
              <a:gd name="connsiteY6-4410" fmla="*/ 4622942 h 4796792"/>
              <a:gd name="connsiteX7-4411" fmla="*/ 280221 w 7325261"/>
              <a:gd name="connsiteY7-4412" fmla="*/ 207690 h 4796792"/>
              <a:gd name="connsiteX0-4413" fmla="*/ 303529 w 7348569"/>
              <a:gd name="connsiteY0-4414" fmla="*/ 207690 h 4796792"/>
              <a:gd name="connsiteX1-4415" fmla="*/ 3477076 w 7348569"/>
              <a:gd name="connsiteY1-4416" fmla="*/ 98204 h 4796792"/>
              <a:gd name="connsiteX2-4417" fmla="*/ 7044807 w 7348569"/>
              <a:gd name="connsiteY2-4418" fmla="*/ 254869 h 4796792"/>
              <a:gd name="connsiteX3-4419" fmla="*/ 7339989 w 7348569"/>
              <a:gd name="connsiteY3-4420" fmla="*/ 2490036 h 4796792"/>
              <a:gd name="connsiteX4-4421" fmla="*/ 7026662 w 7348569"/>
              <a:gd name="connsiteY4-4422" fmla="*/ 4619660 h 4796792"/>
              <a:gd name="connsiteX5-4423" fmla="*/ 3667575 w 7348569"/>
              <a:gd name="connsiteY5-4424" fmla="*/ 4712536 h 4796792"/>
              <a:gd name="connsiteX6-4425" fmla="*/ 372018 w 7348569"/>
              <a:gd name="connsiteY6-4426" fmla="*/ 4622942 h 4796792"/>
              <a:gd name="connsiteX7-4427" fmla="*/ 303529 w 7348569"/>
              <a:gd name="connsiteY7-4428" fmla="*/ 207690 h 4796792"/>
              <a:gd name="connsiteX0-4429" fmla="*/ 303529 w 7348569"/>
              <a:gd name="connsiteY0-4430" fmla="*/ 207690 h 4796792"/>
              <a:gd name="connsiteX1-4431" fmla="*/ 3477076 w 7348569"/>
              <a:gd name="connsiteY1-4432" fmla="*/ 98204 h 4796792"/>
              <a:gd name="connsiteX2-4433" fmla="*/ 7044807 w 7348569"/>
              <a:gd name="connsiteY2-4434" fmla="*/ 254869 h 4796792"/>
              <a:gd name="connsiteX3-4435" fmla="*/ 7339989 w 7348569"/>
              <a:gd name="connsiteY3-4436" fmla="*/ 2490036 h 4796792"/>
              <a:gd name="connsiteX4-4437" fmla="*/ 7026662 w 7348569"/>
              <a:gd name="connsiteY4-4438" fmla="*/ 4619660 h 4796792"/>
              <a:gd name="connsiteX5-4439" fmla="*/ 3667575 w 7348569"/>
              <a:gd name="connsiteY5-4440" fmla="*/ 4712536 h 4796792"/>
              <a:gd name="connsiteX6-4441" fmla="*/ 372018 w 7348569"/>
              <a:gd name="connsiteY6-4442" fmla="*/ 4622942 h 4796792"/>
              <a:gd name="connsiteX7-4443" fmla="*/ 303529 w 7348569"/>
              <a:gd name="connsiteY7-4444" fmla="*/ 207690 h 4796792"/>
              <a:gd name="connsiteX0-4445" fmla="*/ 303529 w 7348569"/>
              <a:gd name="connsiteY0-4446" fmla="*/ 207690 h 4845989"/>
              <a:gd name="connsiteX1-4447" fmla="*/ 3477076 w 7348569"/>
              <a:gd name="connsiteY1-4448" fmla="*/ 98204 h 4845989"/>
              <a:gd name="connsiteX2-4449" fmla="*/ 7044807 w 7348569"/>
              <a:gd name="connsiteY2-4450" fmla="*/ 254869 h 4845989"/>
              <a:gd name="connsiteX3-4451" fmla="*/ 7339989 w 7348569"/>
              <a:gd name="connsiteY3-4452" fmla="*/ 2490036 h 4845989"/>
              <a:gd name="connsiteX4-4453" fmla="*/ 7026662 w 7348569"/>
              <a:gd name="connsiteY4-4454" fmla="*/ 4619660 h 4845989"/>
              <a:gd name="connsiteX5-4455" fmla="*/ 3667575 w 7348569"/>
              <a:gd name="connsiteY5-4456" fmla="*/ 4712536 h 4845989"/>
              <a:gd name="connsiteX6-4457" fmla="*/ 372018 w 7348569"/>
              <a:gd name="connsiteY6-4458" fmla="*/ 4697025 h 4845989"/>
              <a:gd name="connsiteX7-4459" fmla="*/ 303529 w 7348569"/>
              <a:gd name="connsiteY7-4460" fmla="*/ 207690 h 4845989"/>
              <a:gd name="connsiteX0-4461" fmla="*/ 293099 w 7338139"/>
              <a:gd name="connsiteY0-4462" fmla="*/ 207690 h 4853564"/>
              <a:gd name="connsiteX1-4463" fmla="*/ 3466646 w 7338139"/>
              <a:gd name="connsiteY1-4464" fmla="*/ 98204 h 4853564"/>
              <a:gd name="connsiteX2-4465" fmla="*/ 7034377 w 7338139"/>
              <a:gd name="connsiteY2-4466" fmla="*/ 254869 h 4853564"/>
              <a:gd name="connsiteX3-4467" fmla="*/ 7329559 w 7338139"/>
              <a:gd name="connsiteY3-4468" fmla="*/ 2490036 h 4853564"/>
              <a:gd name="connsiteX4-4469" fmla="*/ 7016232 w 7338139"/>
              <a:gd name="connsiteY4-4470" fmla="*/ 4619660 h 4853564"/>
              <a:gd name="connsiteX5-4471" fmla="*/ 3657145 w 7338139"/>
              <a:gd name="connsiteY5-4472" fmla="*/ 4712536 h 4853564"/>
              <a:gd name="connsiteX6-4473" fmla="*/ 382755 w 7338139"/>
              <a:gd name="connsiteY6-4474" fmla="*/ 4707608 h 4853564"/>
              <a:gd name="connsiteX7-4475" fmla="*/ 293099 w 7338139"/>
              <a:gd name="connsiteY7-4476" fmla="*/ 207690 h 4853564"/>
              <a:gd name="connsiteX0-4477" fmla="*/ 308884 w 7353924"/>
              <a:gd name="connsiteY0-4478" fmla="*/ 207690 h 4824019"/>
              <a:gd name="connsiteX1-4479" fmla="*/ 3482431 w 7353924"/>
              <a:gd name="connsiteY1-4480" fmla="*/ 98204 h 4824019"/>
              <a:gd name="connsiteX2-4481" fmla="*/ 7050162 w 7353924"/>
              <a:gd name="connsiteY2-4482" fmla="*/ 254869 h 4824019"/>
              <a:gd name="connsiteX3-4483" fmla="*/ 7345344 w 7353924"/>
              <a:gd name="connsiteY3-4484" fmla="*/ 2490036 h 4824019"/>
              <a:gd name="connsiteX4-4485" fmla="*/ 7032017 w 7353924"/>
              <a:gd name="connsiteY4-4486" fmla="*/ 4619660 h 4824019"/>
              <a:gd name="connsiteX5-4487" fmla="*/ 3672930 w 7353924"/>
              <a:gd name="connsiteY5-4488" fmla="*/ 4712536 h 4824019"/>
              <a:gd name="connsiteX6-4489" fmla="*/ 366790 w 7353924"/>
              <a:gd name="connsiteY6-4490" fmla="*/ 4665275 h 4824019"/>
              <a:gd name="connsiteX7-4491" fmla="*/ 308884 w 7353924"/>
              <a:gd name="connsiteY7-4492" fmla="*/ 207690 h 4824019"/>
              <a:gd name="connsiteX0-4493" fmla="*/ 308884 w 7353924"/>
              <a:gd name="connsiteY0-4494" fmla="*/ 207690 h 4820626"/>
              <a:gd name="connsiteX1-4495" fmla="*/ 3482431 w 7353924"/>
              <a:gd name="connsiteY1-4496" fmla="*/ 98204 h 4820626"/>
              <a:gd name="connsiteX2-4497" fmla="*/ 7050162 w 7353924"/>
              <a:gd name="connsiteY2-4498" fmla="*/ 254869 h 4820626"/>
              <a:gd name="connsiteX3-4499" fmla="*/ 7345344 w 7353924"/>
              <a:gd name="connsiteY3-4500" fmla="*/ 2490036 h 4820626"/>
              <a:gd name="connsiteX4-4501" fmla="*/ 7032017 w 7353924"/>
              <a:gd name="connsiteY4-4502" fmla="*/ 4619660 h 4820626"/>
              <a:gd name="connsiteX5-4503" fmla="*/ 3482430 w 7353924"/>
              <a:gd name="connsiteY5-4504" fmla="*/ 4701953 h 4820626"/>
              <a:gd name="connsiteX6-4505" fmla="*/ 366790 w 7353924"/>
              <a:gd name="connsiteY6-4506" fmla="*/ 4665275 h 4820626"/>
              <a:gd name="connsiteX7-4507" fmla="*/ 308884 w 7353924"/>
              <a:gd name="connsiteY7-4508" fmla="*/ 207690 h 4820626"/>
              <a:gd name="connsiteX0-4509" fmla="*/ 308884 w 7353924"/>
              <a:gd name="connsiteY0-4510" fmla="*/ 207690 h 4820626"/>
              <a:gd name="connsiteX1-4511" fmla="*/ 3482431 w 7353924"/>
              <a:gd name="connsiteY1-4512" fmla="*/ 98204 h 4820626"/>
              <a:gd name="connsiteX2-4513" fmla="*/ 7050162 w 7353924"/>
              <a:gd name="connsiteY2-4514" fmla="*/ 254869 h 4820626"/>
              <a:gd name="connsiteX3-4515" fmla="*/ 7345344 w 7353924"/>
              <a:gd name="connsiteY3-4516" fmla="*/ 2490036 h 4820626"/>
              <a:gd name="connsiteX4-4517" fmla="*/ 7032017 w 7353924"/>
              <a:gd name="connsiteY4-4518" fmla="*/ 4619660 h 4820626"/>
              <a:gd name="connsiteX5-4519" fmla="*/ 3482430 w 7353924"/>
              <a:gd name="connsiteY5-4520" fmla="*/ 4701953 h 4820626"/>
              <a:gd name="connsiteX6-4521" fmla="*/ 366790 w 7353924"/>
              <a:gd name="connsiteY6-4522" fmla="*/ 4665275 h 4820626"/>
              <a:gd name="connsiteX7-4523" fmla="*/ 308884 w 7353924"/>
              <a:gd name="connsiteY7-4524" fmla="*/ 207690 h 4820626"/>
              <a:gd name="connsiteX0-4525" fmla="*/ 293099 w 7338139"/>
              <a:gd name="connsiteY0-4526" fmla="*/ 207690 h 4799498"/>
              <a:gd name="connsiteX1-4527" fmla="*/ 3466646 w 7338139"/>
              <a:gd name="connsiteY1-4528" fmla="*/ 98204 h 4799498"/>
              <a:gd name="connsiteX2-4529" fmla="*/ 7034377 w 7338139"/>
              <a:gd name="connsiteY2-4530" fmla="*/ 254869 h 4799498"/>
              <a:gd name="connsiteX3-4531" fmla="*/ 7329559 w 7338139"/>
              <a:gd name="connsiteY3-4532" fmla="*/ 2490036 h 4799498"/>
              <a:gd name="connsiteX4-4533" fmla="*/ 7016232 w 7338139"/>
              <a:gd name="connsiteY4-4534" fmla="*/ 4619660 h 4799498"/>
              <a:gd name="connsiteX5-4535" fmla="*/ 3466645 w 7338139"/>
              <a:gd name="connsiteY5-4536" fmla="*/ 4701953 h 4799498"/>
              <a:gd name="connsiteX6-4537" fmla="*/ 382755 w 7338139"/>
              <a:gd name="connsiteY6-4538" fmla="*/ 4633525 h 4799498"/>
              <a:gd name="connsiteX7-4539" fmla="*/ 293099 w 7338139"/>
              <a:gd name="connsiteY7-4540" fmla="*/ 207690 h 4799498"/>
              <a:gd name="connsiteX0-4541" fmla="*/ 293099 w 7338139"/>
              <a:gd name="connsiteY0-4542" fmla="*/ 207690 h 4767935"/>
              <a:gd name="connsiteX1-4543" fmla="*/ 3466646 w 7338139"/>
              <a:gd name="connsiteY1-4544" fmla="*/ 98204 h 4767935"/>
              <a:gd name="connsiteX2-4545" fmla="*/ 7034377 w 7338139"/>
              <a:gd name="connsiteY2-4546" fmla="*/ 254869 h 4767935"/>
              <a:gd name="connsiteX3-4547" fmla="*/ 7329559 w 7338139"/>
              <a:gd name="connsiteY3-4548" fmla="*/ 2490036 h 4767935"/>
              <a:gd name="connsiteX4-4549" fmla="*/ 7016232 w 7338139"/>
              <a:gd name="connsiteY4-4550" fmla="*/ 4619660 h 4767935"/>
              <a:gd name="connsiteX5-4551" fmla="*/ 3466645 w 7338139"/>
              <a:gd name="connsiteY5-4552" fmla="*/ 4701953 h 4767935"/>
              <a:gd name="connsiteX6-4553" fmla="*/ 382755 w 7338139"/>
              <a:gd name="connsiteY6-4554" fmla="*/ 4633525 h 4767935"/>
              <a:gd name="connsiteX7-4555" fmla="*/ 293099 w 7338139"/>
              <a:gd name="connsiteY7-4556" fmla="*/ 207690 h 4767935"/>
              <a:gd name="connsiteX0-4557" fmla="*/ 293099 w 8504376"/>
              <a:gd name="connsiteY0-4558" fmla="*/ 207690 h 4767935"/>
              <a:gd name="connsiteX1-4559" fmla="*/ 3466646 w 8504376"/>
              <a:gd name="connsiteY1-4560" fmla="*/ 98204 h 4767935"/>
              <a:gd name="connsiteX2-4561" fmla="*/ 7034377 w 8504376"/>
              <a:gd name="connsiteY2-4562" fmla="*/ 254869 h 4767935"/>
              <a:gd name="connsiteX3-4563" fmla="*/ 8504309 w 8504376"/>
              <a:gd name="connsiteY3-4564" fmla="*/ 2352452 h 4767935"/>
              <a:gd name="connsiteX4-4565" fmla="*/ 7016232 w 8504376"/>
              <a:gd name="connsiteY4-4566" fmla="*/ 4619660 h 4767935"/>
              <a:gd name="connsiteX5-4567" fmla="*/ 3466645 w 8504376"/>
              <a:gd name="connsiteY5-4568" fmla="*/ 4701953 h 4767935"/>
              <a:gd name="connsiteX6-4569" fmla="*/ 382755 w 8504376"/>
              <a:gd name="connsiteY6-4570" fmla="*/ 4633525 h 4767935"/>
              <a:gd name="connsiteX7-4571" fmla="*/ 293099 w 8504376"/>
              <a:gd name="connsiteY7-4572" fmla="*/ 207690 h 4767935"/>
              <a:gd name="connsiteX0-4573" fmla="*/ 293099 w 9071700"/>
              <a:gd name="connsiteY0-4574" fmla="*/ 214160 h 4774405"/>
              <a:gd name="connsiteX1-4575" fmla="*/ 3466646 w 9071700"/>
              <a:gd name="connsiteY1-4576" fmla="*/ 104674 h 4774405"/>
              <a:gd name="connsiteX2-4577" fmla="*/ 8981710 w 9071700"/>
              <a:gd name="connsiteY2-4578" fmla="*/ 250756 h 4774405"/>
              <a:gd name="connsiteX3-4579" fmla="*/ 8504309 w 9071700"/>
              <a:gd name="connsiteY3-4580" fmla="*/ 2358922 h 4774405"/>
              <a:gd name="connsiteX4-4581" fmla="*/ 7016232 w 9071700"/>
              <a:gd name="connsiteY4-4582" fmla="*/ 4626130 h 4774405"/>
              <a:gd name="connsiteX5-4583" fmla="*/ 3466645 w 9071700"/>
              <a:gd name="connsiteY5-4584" fmla="*/ 4708423 h 4774405"/>
              <a:gd name="connsiteX6-4585" fmla="*/ 382755 w 9071700"/>
              <a:gd name="connsiteY6-4586" fmla="*/ 4639995 h 4774405"/>
              <a:gd name="connsiteX7-4587" fmla="*/ 293099 w 9071700"/>
              <a:gd name="connsiteY7-4588" fmla="*/ 214160 h 4774405"/>
              <a:gd name="connsiteX0-4589" fmla="*/ 293099 w 9071700"/>
              <a:gd name="connsiteY0-4590" fmla="*/ 236106 h 4796351"/>
              <a:gd name="connsiteX1-4591" fmla="*/ 4651979 w 9071700"/>
              <a:gd name="connsiteY1-4592" fmla="*/ 73704 h 4796351"/>
              <a:gd name="connsiteX2-4593" fmla="*/ 8981710 w 9071700"/>
              <a:gd name="connsiteY2-4594" fmla="*/ 272702 h 4796351"/>
              <a:gd name="connsiteX3-4595" fmla="*/ 8504309 w 9071700"/>
              <a:gd name="connsiteY3-4596" fmla="*/ 2380868 h 4796351"/>
              <a:gd name="connsiteX4-4597" fmla="*/ 7016232 w 9071700"/>
              <a:gd name="connsiteY4-4598" fmla="*/ 4648076 h 4796351"/>
              <a:gd name="connsiteX5-4599" fmla="*/ 3466645 w 9071700"/>
              <a:gd name="connsiteY5-4600" fmla="*/ 4730369 h 4796351"/>
              <a:gd name="connsiteX6-4601" fmla="*/ 382755 w 9071700"/>
              <a:gd name="connsiteY6-4602" fmla="*/ 4661941 h 4796351"/>
              <a:gd name="connsiteX7-4603" fmla="*/ 293099 w 9071700"/>
              <a:gd name="connsiteY7-4604" fmla="*/ 236106 h 4796351"/>
              <a:gd name="connsiteX0-4605" fmla="*/ 259540 w 9112224"/>
              <a:gd name="connsiteY0-4606" fmla="*/ 214940 h 4796351"/>
              <a:gd name="connsiteX1-4607" fmla="*/ 4692503 w 9112224"/>
              <a:gd name="connsiteY1-4608" fmla="*/ 73704 h 4796351"/>
              <a:gd name="connsiteX2-4609" fmla="*/ 9022234 w 9112224"/>
              <a:gd name="connsiteY2-4610" fmla="*/ 272702 h 4796351"/>
              <a:gd name="connsiteX3-4611" fmla="*/ 8544833 w 9112224"/>
              <a:gd name="connsiteY3-4612" fmla="*/ 2380868 h 4796351"/>
              <a:gd name="connsiteX4-4613" fmla="*/ 7056756 w 9112224"/>
              <a:gd name="connsiteY4-4614" fmla="*/ 4648076 h 4796351"/>
              <a:gd name="connsiteX5-4615" fmla="*/ 3507169 w 9112224"/>
              <a:gd name="connsiteY5-4616" fmla="*/ 4730369 h 4796351"/>
              <a:gd name="connsiteX6-4617" fmla="*/ 423279 w 9112224"/>
              <a:gd name="connsiteY6-4618" fmla="*/ 4661941 h 4796351"/>
              <a:gd name="connsiteX7-4619" fmla="*/ 259540 w 9112224"/>
              <a:gd name="connsiteY7-4620" fmla="*/ 214940 h 4796351"/>
              <a:gd name="connsiteX0-4621" fmla="*/ 259540 w 9112224"/>
              <a:gd name="connsiteY0-4622" fmla="*/ 266659 h 4848070"/>
              <a:gd name="connsiteX1-4623" fmla="*/ 4692503 w 9112224"/>
              <a:gd name="connsiteY1-4624" fmla="*/ 125423 h 4848070"/>
              <a:gd name="connsiteX2-4625" fmla="*/ 9022234 w 9112224"/>
              <a:gd name="connsiteY2-4626" fmla="*/ 324421 h 4848070"/>
              <a:gd name="connsiteX3-4627" fmla="*/ 8544833 w 9112224"/>
              <a:gd name="connsiteY3-4628" fmla="*/ 2432587 h 4848070"/>
              <a:gd name="connsiteX4-4629" fmla="*/ 7056756 w 9112224"/>
              <a:gd name="connsiteY4-4630" fmla="*/ 4699795 h 4848070"/>
              <a:gd name="connsiteX5-4631" fmla="*/ 3507169 w 9112224"/>
              <a:gd name="connsiteY5-4632" fmla="*/ 4782088 h 4848070"/>
              <a:gd name="connsiteX6-4633" fmla="*/ 423279 w 9112224"/>
              <a:gd name="connsiteY6-4634" fmla="*/ 4713660 h 4848070"/>
              <a:gd name="connsiteX7-4635" fmla="*/ 259540 w 9112224"/>
              <a:gd name="connsiteY7-4636" fmla="*/ 266659 h 4848070"/>
              <a:gd name="connsiteX0-4637" fmla="*/ 264055 w 9106156"/>
              <a:gd name="connsiteY0-4638" fmla="*/ 287661 h 4816156"/>
              <a:gd name="connsiteX1-4639" fmla="*/ 4686435 w 9106156"/>
              <a:gd name="connsiteY1-4640" fmla="*/ 93509 h 4816156"/>
              <a:gd name="connsiteX2-4641" fmla="*/ 9016166 w 9106156"/>
              <a:gd name="connsiteY2-4642" fmla="*/ 292507 h 4816156"/>
              <a:gd name="connsiteX3-4643" fmla="*/ 8538765 w 9106156"/>
              <a:gd name="connsiteY3-4644" fmla="*/ 2400673 h 4816156"/>
              <a:gd name="connsiteX4-4645" fmla="*/ 7050688 w 9106156"/>
              <a:gd name="connsiteY4-4646" fmla="*/ 4667881 h 4816156"/>
              <a:gd name="connsiteX5-4647" fmla="*/ 3501101 w 9106156"/>
              <a:gd name="connsiteY5-4648" fmla="*/ 4750174 h 4816156"/>
              <a:gd name="connsiteX6-4649" fmla="*/ 417211 w 9106156"/>
              <a:gd name="connsiteY6-4650" fmla="*/ 4681746 h 4816156"/>
              <a:gd name="connsiteX7-4651" fmla="*/ 264055 w 9106156"/>
              <a:gd name="connsiteY7-4652" fmla="*/ 287661 h 4816156"/>
              <a:gd name="connsiteX0-4653" fmla="*/ 264055 w 9106156"/>
              <a:gd name="connsiteY0-4654" fmla="*/ 300695 h 4829190"/>
              <a:gd name="connsiteX1-4655" fmla="*/ 4686435 w 9106156"/>
              <a:gd name="connsiteY1-4656" fmla="*/ 106543 h 4829190"/>
              <a:gd name="connsiteX2-4657" fmla="*/ 9016166 w 9106156"/>
              <a:gd name="connsiteY2-4658" fmla="*/ 305541 h 4829190"/>
              <a:gd name="connsiteX3-4659" fmla="*/ 8538765 w 9106156"/>
              <a:gd name="connsiteY3-4660" fmla="*/ 2413707 h 4829190"/>
              <a:gd name="connsiteX4-4661" fmla="*/ 7050688 w 9106156"/>
              <a:gd name="connsiteY4-4662" fmla="*/ 4680915 h 4829190"/>
              <a:gd name="connsiteX5-4663" fmla="*/ 3501101 w 9106156"/>
              <a:gd name="connsiteY5-4664" fmla="*/ 4763208 h 4829190"/>
              <a:gd name="connsiteX6-4665" fmla="*/ 417211 w 9106156"/>
              <a:gd name="connsiteY6-4666" fmla="*/ 4694780 h 4829190"/>
              <a:gd name="connsiteX7-4667" fmla="*/ 264055 w 9106156"/>
              <a:gd name="connsiteY7-4668" fmla="*/ 300695 h 4829190"/>
              <a:gd name="connsiteX0-4669" fmla="*/ 259540 w 9112224"/>
              <a:gd name="connsiteY0-4670" fmla="*/ 288110 h 4848355"/>
              <a:gd name="connsiteX1-4671" fmla="*/ 4692503 w 9112224"/>
              <a:gd name="connsiteY1-4672" fmla="*/ 125708 h 4848355"/>
              <a:gd name="connsiteX2-4673" fmla="*/ 9022234 w 9112224"/>
              <a:gd name="connsiteY2-4674" fmla="*/ 324706 h 4848355"/>
              <a:gd name="connsiteX3-4675" fmla="*/ 8544833 w 9112224"/>
              <a:gd name="connsiteY3-4676" fmla="*/ 2432872 h 4848355"/>
              <a:gd name="connsiteX4-4677" fmla="*/ 7056756 w 9112224"/>
              <a:gd name="connsiteY4-4678" fmla="*/ 4700080 h 4848355"/>
              <a:gd name="connsiteX5-4679" fmla="*/ 3507169 w 9112224"/>
              <a:gd name="connsiteY5-4680" fmla="*/ 4782373 h 4848355"/>
              <a:gd name="connsiteX6-4681" fmla="*/ 423279 w 9112224"/>
              <a:gd name="connsiteY6-4682" fmla="*/ 4713945 h 4848355"/>
              <a:gd name="connsiteX7-4683" fmla="*/ 259540 w 9112224"/>
              <a:gd name="connsiteY7-4684" fmla="*/ 288110 h 4848355"/>
              <a:gd name="connsiteX0-4685" fmla="*/ 268662 w 9100180"/>
              <a:gd name="connsiteY0-4686" fmla="*/ 331357 h 4796352"/>
              <a:gd name="connsiteX1-4687" fmla="*/ 4680459 w 9100180"/>
              <a:gd name="connsiteY1-4688" fmla="*/ 73705 h 4796352"/>
              <a:gd name="connsiteX2-4689" fmla="*/ 9010190 w 9100180"/>
              <a:gd name="connsiteY2-4690" fmla="*/ 272703 h 4796352"/>
              <a:gd name="connsiteX3-4691" fmla="*/ 8532789 w 9100180"/>
              <a:gd name="connsiteY3-4692" fmla="*/ 2380869 h 4796352"/>
              <a:gd name="connsiteX4-4693" fmla="*/ 7044712 w 9100180"/>
              <a:gd name="connsiteY4-4694" fmla="*/ 4648077 h 4796352"/>
              <a:gd name="connsiteX5-4695" fmla="*/ 3495125 w 9100180"/>
              <a:gd name="connsiteY5-4696" fmla="*/ 4730370 h 4796352"/>
              <a:gd name="connsiteX6-4697" fmla="*/ 411235 w 9100180"/>
              <a:gd name="connsiteY6-4698" fmla="*/ 4661942 h 4796352"/>
              <a:gd name="connsiteX7-4699" fmla="*/ 268662 w 9100180"/>
              <a:gd name="connsiteY7-4700" fmla="*/ 331357 h 4796352"/>
              <a:gd name="connsiteX0-4701" fmla="*/ 268662 w 9277116"/>
              <a:gd name="connsiteY0-4702" fmla="*/ 331357 h 4796352"/>
              <a:gd name="connsiteX1-4703" fmla="*/ 4680459 w 9277116"/>
              <a:gd name="connsiteY1-4704" fmla="*/ 73705 h 4796352"/>
              <a:gd name="connsiteX2-4705" fmla="*/ 9010190 w 9277116"/>
              <a:gd name="connsiteY2-4706" fmla="*/ 272703 h 4796352"/>
              <a:gd name="connsiteX3-4707" fmla="*/ 8532789 w 9277116"/>
              <a:gd name="connsiteY3-4708" fmla="*/ 2380869 h 4796352"/>
              <a:gd name="connsiteX4-4709" fmla="*/ 9182545 w 9277116"/>
              <a:gd name="connsiteY4-4710" fmla="*/ 4679827 h 4796352"/>
              <a:gd name="connsiteX5-4711" fmla="*/ 3495125 w 9277116"/>
              <a:gd name="connsiteY5-4712" fmla="*/ 4730370 h 4796352"/>
              <a:gd name="connsiteX6-4713" fmla="*/ 411235 w 9277116"/>
              <a:gd name="connsiteY6-4714" fmla="*/ 4661942 h 4796352"/>
              <a:gd name="connsiteX7-4715" fmla="*/ 268662 w 9277116"/>
              <a:gd name="connsiteY7-4716" fmla="*/ 331357 h 4796352"/>
              <a:gd name="connsiteX0-4717" fmla="*/ 268662 w 9486667"/>
              <a:gd name="connsiteY0-4718" fmla="*/ 331357 h 4796352"/>
              <a:gd name="connsiteX1-4719" fmla="*/ 4680459 w 9486667"/>
              <a:gd name="connsiteY1-4720" fmla="*/ 73705 h 4796352"/>
              <a:gd name="connsiteX2-4721" fmla="*/ 9010190 w 9486667"/>
              <a:gd name="connsiteY2-4722" fmla="*/ 272703 h 4796352"/>
              <a:gd name="connsiteX3-4723" fmla="*/ 9474705 w 9486667"/>
              <a:gd name="connsiteY3-4724" fmla="*/ 2317369 h 4796352"/>
              <a:gd name="connsiteX4-4725" fmla="*/ 9182545 w 9486667"/>
              <a:gd name="connsiteY4-4726" fmla="*/ 4679827 h 4796352"/>
              <a:gd name="connsiteX5-4727" fmla="*/ 3495125 w 9486667"/>
              <a:gd name="connsiteY5-4728" fmla="*/ 4730370 h 4796352"/>
              <a:gd name="connsiteX6-4729" fmla="*/ 411235 w 9486667"/>
              <a:gd name="connsiteY6-4730" fmla="*/ 4661942 h 4796352"/>
              <a:gd name="connsiteX7-4731" fmla="*/ 268662 w 9486667"/>
              <a:gd name="connsiteY7-4732" fmla="*/ 331357 h 4796352"/>
              <a:gd name="connsiteX0-4733" fmla="*/ 268662 w 9475299"/>
              <a:gd name="connsiteY0-4734" fmla="*/ 331357 h 4805604"/>
              <a:gd name="connsiteX1-4735" fmla="*/ 4680459 w 9475299"/>
              <a:gd name="connsiteY1-4736" fmla="*/ 73705 h 4805604"/>
              <a:gd name="connsiteX2-4737" fmla="*/ 9010190 w 9475299"/>
              <a:gd name="connsiteY2-4738" fmla="*/ 272703 h 4805604"/>
              <a:gd name="connsiteX3-4739" fmla="*/ 9474705 w 9475299"/>
              <a:gd name="connsiteY3-4740" fmla="*/ 2317369 h 4805604"/>
              <a:gd name="connsiteX4-4741" fmla="*/ 9087295 w 9475299"/>
              <a:gd name="connsiteY4-4742" fmla="*/ 4700994 h 4805604"/>
              <a:gd name="connsiteX5-4743" fmla="*/ 3495125 w 9475299"/>
              <a:gd name="connsiteY5-4744" fmla="*/ 4730370 h 4805604"/>
              <a:gd name="connsiteX6-4745" fmla="*/ 411235 w 9475299"/>
              <a:gd name="connsiteY6-4746" fmla="*/ 4661942 h 4805604"/>
              <a:gd name="connsiteX7-4747" fmla="*/ 268662 w 9475299"/>
              <a:gd name="connsiteY7-4748" fmla="*/ 331357 h 4805604"/>
              <a:gd name="connsiteX0-4749" fmla="*/ 268662 w 9398864"/>
              <a:gd name="connsiteY0-4750" fmla="*/ 331357 h 4805604"/>
              <a:gd name="connsiteX1-4751" fmla="*/ 4680459 w 9398864"/>
              <a:gd name="connsiteY1-4752" fmla="*/ 73705 h 4805604"/>
              <a:gd name="connsiteX2-4753" fmla="*/ 9010190 w 9398864"/>
              <a:gd name="connsiteY2-4754" fmla="*/ 272703 h 4805604"/>
              <a:gd name="connsiteX3-4755" fmla="*/ 9390039 w 9398864"/>
              <a:gd name="connsiteY3-4756" fmla="*/ 2327952 h 4805604"/>
              <a:gd name="connsiteX4-4757" fmla="*/ 9087295 w 9398864"/>
              <a:gd name="connsiteY4-4758" fmla="*/ 4700994 h 4805604"/>
              <a:gd name="connsiteX5-4759" fmla="*/ 3495125 w 9398864"/>
              <a:gd name="connsiteY5-4760" fmla="*/ 4730370 h 4805604"/>
              <a:gd name="connsiteX6-4761" fmla="*/ 411235 w 9398864"/>
              <a:gd name="connsiteY6-4762" fmla="*/ 4661942 h 4805604"/>
              <a:gd name="connsiteX7-4763" fmla="*/ 268662 w 9398864"/>
              <a:gd name="connsiteY7-4764" fmla="*/ 331357 h 4805604"/>
              <a:gd name="connsiteX0-4765" fmla="*/ 268662 w 9398864"/>
              <a:gd name="connsiteY0-4766" fmla="*/ 329277 h 4803524"/>
              <a:gd name="connsiteX1-4767" fmla="*/ 4680459 w 9398864"/>
              <a:gd name="connsiteY1-4768" fmla="*/ 71625 h 4803524"/>
              <a:gd name="connsiteX2-4769" fmla="*/ 9063106 w 9398864"/>
              <a:gd name="connsiteY2-4770" fmla="*/ 376457 h 4803524"/>
              <a:gd name="connsiteX3-4771" fmla="*/ 9390039 w 9398864"/>
              <a:gd name="connsiteY3-4772" fmla="*/ 2325872 h 4803524"/>
              <a:gd name="connsiteX4-4773" fmla="*/ 9087295 w 9398864"/>
              <a:gd name="connsiteY4-4774" fmla="*/ 4698914 h 4803524"/>
              <a:gd name="connsiteX5-4775" fmla="*/ 3495125 w 9398864"/>
              <a:gd name="connsiteY5-4776" fmla="*/ 4728290 h 4803524"/>
              <a:gd name="connsiteX6-4777" fmla="*/ 411235 w 9398864"/>
              <a:gd name="connsiteY6-4778" fmla="*/ 4659862 h 4803524"/>
              <a:gd name="connsiteX7-4779" fmla="*/ 268662 w 9398864"/>
              <a:gd name="connsiteY7-4780" fmla="*/ 329277 h 4803524"/>
              <a:gd name="connsiteX0-4781" fmla="*/ 268662 w 9398864"/>
              <a:gd name="connsiteY0-4782" fmla="*/ 309685 h 4783932"/>
              <a:gd name="connsiteX1-4783" fmla="*/ 4722792 w 9398864"/>
              <a:gd name="connsiteY1-4784" fmla="*/ 94366 h 4783932"/>
              <a:gd name="connsiteX2-4785" fmla="*/ 9063106 w 9398864"/>
              <a:gd name="connsiteY2-4786" fmla="*/ 356865 h 4783932"/>
              <a:gd name="connsiteX3-4787" fmla="*/ 9390039 w 9398864"/>
              <a:gd name="connsiteY3-4788" fmla="*/ 2306280 h 4783932"/>
              <a:gd name="connsiteX4-4789" fmla="*/ 9087295 w 9398864"/>
              <a:gd name="connsiteY4-4790" fmla="*/ 4679322 h 4783932"/>
              <a:gd name="connsiteX5-4791" fmla="*/ 3495125 w 9398864"/>
              <a:gd name="connsiteY5-4792" fmla="*/ 4708698 h 4783932"/>
              <a:gd name="connsiteX6-4793" fmla="*/ 411235 w 9398864"/>
              <a:gd name="connsiteY6-4794" fmla="*/ 4640270 h 4783932"/>
              <a:gd name="connsiteX7-4795" fmla="*/ 268662 w 9398864"/>
              <a:gd name="connsiteY7-4796" fmla="*/ 309685 h 4783932"/>
              <a:gd name="connsiteX0-4797" fmla="*/ 314333 w 9349285"/>
              <a:gd name="connsiteY0-4798" fmla="*/ 265759 h 4856423"/>
              <a:gd name="connsiteX1-4799" fmla="*/ 4673213 w 9349285"/>
              <a:gd name="connsiteY1-4800" fmla="*/ 166857 h 4856423"/>
              <a:gd name="connsiteX2-4801" fmla="*/ 9013527 w 9349285"/>
              <a:gd name="connsiteY2-4802" fmla="*/ 429356 h 4856423"/>
              <a:gd name="connsiteX3-4803" fmla="*/ 9340460 w 9349285"/>
              <a:gd name="connsiteY3-4804" fmla="*/ 2378771 h 4856423"/>
              <a:gd name="connsiteX4-4805" fmla="*/ 9037716 w 9349285"/>
              <a:gd name="connsiteY4-4806" fmla="*/ 4751813 h 4856423"/>
              <a:gd name="connsiteX5-4807" fmla="*/ 3445546 w 9349285"/>
              <a:gd name="connsiteY5-4808" fmla="*/ 4781189 h 4856423"/>
              <a:gd name="connsiteX6-4809" fmla="*/ 361656 w 9349285"/>
              <a:gd name="connsiteY6-4810" fmla="*/ 4712761 h 4856423"/>
              <a:gd name="connsiteX7-4811" fmla="*/ 314333 w 9349285"/>
              <a:gd name="connsiteY7-4812" fmla="*/ 265759 h 4856423"/>
              <a:gd name="connsiteX0-4813" fmla="*/ 314333 w 9349285"/>
              <a:gd name="connsiteY0-4814" fmla="*/ 152086 h 4742750"/>
              <a:gd name="connsiteX1-4815" fmla="*/ 4673213 w 9349285"/>
              <a:gd name="connsiteY1-4816" fmla="*/ 53184 h 4742750"/>
              <a:gd name="connsiteX2-4817" fmla="*/ 9013527 w 9349285"/>
              <a:gd name="connsiteY2-4818" fmla="*/ 315683 h 4742750"/>
              <a:gd name="connsiteX3-4819" fmla="*/ 9340460 w 9349285"/>
              <a:gd name="connsiteY3-4820" fmla="*/ 2265098 h 4742750"/>
              <a:gd name="connsiteX4-4821" fmla="*/ 9037716 w 9349285"/>
              <a:gd name="connsiteY4-4822" fmla="*/ 4638140 h 4742750"/>
              <a:gd name="connsiteX5-4823" fmla="*/ 3445546 w 9349285"/>
              <a:gd name="connsiteY5-4824" fmla="*/ 4667516 h 4742750"/>
              <a:gd name="connsiteX6-4825" fmla="*/ 361656 w 9349285"/>
              <a:gd name="connsiteY6-4826" fmla="*/ 4599088 h 4742750"/>
              <a:gd name="connsiteX7-4827" fmla="*/ 314333 w 9349285"/>
              <a:gd name="connsiteY7-4828" fmla="*/ 152086 h 4742750"/>
              <a:gd name="connsiteX0-4829" fmla="*/ 287946 w 9322898"/>
              <a:gd name="connsiteY0-4830" fmla="*/ 152086 h 4742750"/>
              <a:gd name="connsiteX1-4831" fmla="*/ 4646826 w 9322898"/>
              <a:gd name="connsiteY1-4832" fmla="*/ 53184 h 4742750"/>
              <a:gd name="connsiteX2-4833" fmla="*/ 8987140 w 9322898"/>
              <a:gd name="connsiteY2-4834" fmla="*/ 315683 h 4742750"/>
              <a:gd name="connsiteX3-4835" fmla="*/ 9314073 w 9322898"/>
              <a:gd name="connsiteY3-4836" fmla="*/ 2265098 h 4742750"/>
              <a:gd name="connsiteX4-4837" fmla="*/ 9011329 w 9322898"/>
              <a:gd name="connsiteY4-4838" fmla="*/ 4638140 h 4742750"/>
              <a:gd name="connsiteX5-4839" fmla="*/ 3419159 w 9322898"/>
              <a:gd name="connsiteY5-4840" fmla="*/ 4667516 h 4742750"/>
              <a:gd name="connsiteX6-4841" fmla="*/ 335269 w 9322898"/>
              <a:gd name="connsiteY6-4842" fmla="*/ 4599088 h 4742750"/>
              <a:gd name="connsiteX7-4843" fmla="*/ 287946 w 9322898"/>
              <a:gd name="connsiteY7-4844" fmla="*/ 152086 h 4742750"/>
              <a:gd name="connsiteX0-4845" fmla="*/ 374685 w 9409637"/>
              <a:gd name="connsiteY0-4846" fmla="*/ 152086 h 4742750"/>
              <a:gd name="connsiteX1-4847" fmla="*/ 4733565 w 9409637"/>
              <a:gd name="connsiteY1-4848" fmla="*/ 53184 h 4742750"/>
              <a:gd name="connsiteX2-4849" fmla="*/ 9073879 w 9409637"/>
              <a:gd name="connsiteY2-4850" fmla="*/ 315683 h 4742750"/>
              <a:gd name="connsiteX3-4851" fmla="*/ 9400812 w 9409637"/>
              <a:gd name="connsiteY3-4852" fmla="*/ 2265098 h 4742750"/>
              <a:gd name="connsiteX4-4853" fmla="*/ 9098068 w 9409637"/>
              <a:gd name="connsiteY4-4854" fmla="*/ 4638140 h 4742750"/>
              <a:gd name="connsiteX5-4855" fmla="*/ 3505898 w 9409637"/>
              <a:gd name="connsiteY5-4856" fmla="*/ 4667516 h 4742750"/>
              <a:gd name="connsiteX6-4857" fmla="*/ 422008 w 9409637"/>
              <a:gd name="connsiteY6-4858" fmla="*/ 4599088 h 4742750"/>
              <a:gd name="connsiteX7-4859" fmla="*/ 374685 w 9409637"/>
              <a:gd name="connsiteY7-4860" fmla="*/ 152086 h 4742750"/>
              <a:gd name="connsiteX0-4861" fmla="*/ 334959 w 9369911"/>
              <a:gd name="connsiteY0-4862" fmla="*/ 169730 h 4760394"/>
              <a:gd name="connsiteX1-4863" fmla="*/ 4693839 w 9369911"/>
              <a:gd name="connsiteY1-4864" fmla="*/ 70828 h 4760394"/>
              <a:gd name="connsiteX2-4865" fmla="*/ 9034153 w 9369911"/>
              <a:gd name="connsiteY2-4866" fmla="*/ 333327 h 4760394"/>
              <a:gd name="connsiteX3-4867" fmla="*/ 9361086 w 9369911"/>
              <a:gd name="connsiteY3-4868" fmla="*/ 2282742 h 4760394"/>
              <a:gd name="connsiteX4-4869" fmla="*/ 9058342 w 9369911"/>
              <a:gd name="connsiteY4-4870" fmla="*/ 4655784 h 4760394"/>
              <a:gd name="connsiteX5-4871" fmla="*/ 3466172 w 9369911"/>
              <a:gd name="connsiteY5-4872" fmla="*/ 4685160 h 4760394"/>
              <a:gd name="connsiteX6-4873" fmla="*/ 382282 w 9369911"/>
              <a:gd name="connsiteY6-4874" fmla="*/ 4616732 h 4760394"/>
              <a:gd name="connsiteX7-4875" fmla="*/ 334959 w 9369911"/>
              <a:gd name="connsiteY7-4876" fmla="*/ 169730 h 4760394"/>
              <a:gd name="connsiteX0-4877" fmla="*/ 447445 w 9482397"/>
              <a:gd name="connsiteY0-4878" fmla="*/ 365090 h 4955754"/>
              <a:gd name="connsiteX1-4879" fmla="*/ 4806325 w 9482397"/>
              <a:gd name="connsiteY1-4880" fmla="*/ 266188 h 4955754"/>
              <a:gd name="connsiteX2-4881" fmla="*/ 9146639 w 9482397"/>
              <a:gd name="connsiteY2-4882" fmla="*/ 528687 h 4955754"/>
              <a:gd name="connsiteX3-4883" fmla="*/ 9473572 w 9482397"/>
              <a:gd name="connsiteY3-4884" fmla="*/ 2478102 h 4955754"/>
              <a:gd name="connsiteX4-4885" fmla="*/ 9170828 w 9482397"/>
              <a:gd name="connsiteY4-4886" fmla="*/ 4851144 h 4955754"/>
              <a:gd name="connsiteX5-4887" fmla="*/ 3578658 w 9482397"/>
              <a:gd name="connsiteY5-4888" fmla="*/ 4880520 h 4955754"/>
              <a:gd name="connsiteX6-4889" fmla="*/ 494768 w 9482397"/>
              <a:gd name="connsiteY6-4890" fmla="*/ 4812092 h 4955754"/>
              <a:gd name="connsiteX7-4891" fmla="*/ 447445 w 9482397"/>
              <a:gd name="connsiteY7-4892" fmla="*/ 365090 h 4955754"/>
              <a:gd name="connsiteX0-4893" fmla="*/ 403589 w 9438541"/>
              <a:gd name="connsiteY0-4894" fmla="*/ 371319 h 5010342"/>
              <a:gd name="connsiteX1-4895" fmla="*/ 4762469 w 9438541"/>
              <a:gd name="connsiteY1-4896" fmla="*/ 272417 h 5010342"/>
              <a:gd name="connsiteX2-4897" fmla="*/ 9102783 w 9438541"/>
              <a:gd name="connsiteY2-4898" fmla="*/ 534916 h 5010342"/>
              <a:gd name="connsiteX3-4899" fmla="*/ 9429716 w 9438541"/>
              <a:gd name="connsiteY3-4900" fmla="*/ 2484331 h 5010342"/>
              <a:gd name="connsiteX4-4901" fmla="*/ 9126972 w 9438541"/>
              <a:gd name="connsiteY4-4902" fmla="*/ 4857373 h 5010342"/>
              <a:gd name="connsiteX5-4903" fmla="*/ 3534802 w 9438541"/>
              <a:gd name="connsiteY5-4904" fmla="*/ 4886749 h 5010342"/>
              <a:gd name="connsiteX6-4905" fmla="*/ 546162 w 9438541"/>
              <a:gd name="connsiteY6-4906" fmla="*/ 4902988 h 5010342"/>
              <a:gd name="connsiteX7-4907" fmla="*/ 403589 w 9438541"/>
              <a:gd name="connsiteY7-4908" fmla="*/ 371319 h 5010342"/>
              <a:gd name="connsiteX0-4909" fmla="*/ 451718 w 9486670"/>
              <a:gd name="connsiteY0-4910" fmla="*/ 194998 h 4904702"/>
              <a:gd name="connsiteX1-4911" fmla="*/ 4810598 w 9486670"/>
              <a:gd name="connsiteY1-4912" fmla="*/ 96096 h 4904702"/>
              <a:gd name="connsiteX2-4913" fmla="*/ 9150912 w 9486670"/>
              <a:gd name="connsiteY2-4914" fmla="*/ 358595 h 4904702"/>
              <a:gd name="connsiteX3-4915" fmla="*/ 9477845 w 9486670"/>
              <a:gd name="connsiteY3-4916" fmla="*/ 2308010 h 4904702"/>
              <a:gd name="connsiteX4-4917" fmla="*/ 9175101 w 9486670"/>
              <a:gd name="connsiteY4-4918" fmla="*/ 4681052 h 4904702"/>
              <a:gd name="connsiteX5-4919" fmla="*/ 3582931 w 9486670"/>
              <a:gd name="connsiteY5-4920" fmla="*/ 4710428 h 4904702"/>
              <a:gd name="connsiteX6-4921" fmla="*/ 594291 w 9486670"/>
              <a:gd name="connsiteY6-4922" fmla="*/ 4726667 h 4904702"/>
              <a:gd name="connsiteX7-4923" fmla="*/ 153607 w 9486670"/>
              <a:gd name="connsiteY7-4924" fmla="*/ 2309968 h 4904702"/>
              <a:gd name="connsiteX8-4925" fmla="*/ 451718 w 9486670"/>
              <a:gd name="connsiteY8-4926" fmla="*/ 194998 h 4904702"/>
              <a:gd name="connsiteX0-4927" fmla="*/ 451718 w 9486670"/>
              <a:gd name="connsiteY0-4928" fmla="*/ 194998 h 4899393"/>
              <a:gd name="connsiteX1-4929" fmla="*/ 4810598 w 9486670"/>
              <a:gd name="connsiteY1-4930" fmla="*/ 96096 h 4899393"/>
              <a:gd name="connsiteX2-4931" fmla="*/ 9150912 w 9486670"/>
              <a:gd name="connsiteY2-4932" fmla="*/ 358595 h 4899393"/>
              <a:gd name="connsiteX3-4933" fmla="*/ 9477845 w 9486670"/>
              <a:gd name="connsiteY3-4934" fmla="*/ 2308010 h 4899393"/>
              <a:gd name="connsiteX4-4935" fmla="*/ 9175101 w 9486670"/>
              <a:gd name="connsiteY4-4936" fmla="*/ 4681052 h 4899393"/>
              <a:gd name="connsiteX5-4937" fmla="*/ 4429597 w 9486670"/>
              <a:gd name="connsiteY5-4938" fmla="*/ 4689262 h 4899393"/>
              <a:gd name="connsiteX6-4939" fmla="*/ 594291 w 9486670"/>
              <a:gd name="connsiteY6-4940" fmla="*/ 4726667 h 4899393"/>
              <a:gd name="connsiteX7-4941" fmla="*/ 153607 w 9486670"/>
              <a:gd name="connsiteY7-4942" fmla="*/ 2309968 h 4899393"/>
              <a:gd name="connsiteX8-4943" fmla="*/ 451718 w 9486670"/>
              <a:gd name="connsiteY8-4944" fmla="*/ 194998 h 4899393"/>
              <a:gd name="connsiteX0-4945" fmla="*/ 451718 w 9486670"/>
              <a:gd name="connsiteY0-4946" fmla="*/ 194998 h 4830807"/>
              <a:gd name="connsiteX1-4947" fmla="*/ 4810598 w 9486670"/>
              <a:gd name="connsiteY1-4948" fmla="*/ 96096 h 4830807"/>
              <a:gd name="connsiteX2-4949" fmla="*/ 9150912 w 9486670"/>
              <a:gd name="connsiteY2-4950" fmla="*/ 358595 h 4830807"/>
              <a:gd name="connsiteX3-4951" fmla="*/ 9477845 w 9486670"/>
              <a:gd name="connsiteY3-4952" fmla="*/ 2308010 h 4830807"/>
              <a:gd name="connsiteX4-4953" fmla="*/ 9175101 w 9486670"/>
              <a:gd name="connsiteY4-4954" fmla="*/ 4681052 h 4830807"/>
              <a:gd name="connsiteX5-4955" fmla="*/ 4429597 w 9486670"/>
              <a:gd name="connsiteY5-4956" fmla="*/ 4689262 h 4830807"/>
              <a:gd name="connsiteX6-4957" fmla="*/ 604874 w 9486670"/>
              <a:gd name="connsiteY6-4958" fmla="*/ 4631417 h 4830807"/>
              <a:gd name="connsiteX7-4959" fmla="*/ 153607 w 9486670"/>
              <a:gd name="connsiteY7-4960" fmla="*/ 2309968 h 4830807"/>
              <a:gd name="connsiteX8-4961" fmla="*/ 451718 w 9486670"/>
              <a:gd name="connsiteY8-4962" fmla="*/ 194998 h 4830807"/>
              <a:gd name="connsiteX0-4963" fmla="*/ 451718 w 9486670"/>
              <a:gd name="connsiteY0-4964" fmla="*/ 194998 h 4830807"/>
              <a:gd name="connsiteX1-4965" fmla="*/ 4810598 w 9486670"/>
              <a:gd name="connsiteY1-4966" fmla="*/ 96096 h 4830807"/>
              <a:gd name="connsiteX2-4967" fmla="*/ 9150912 w 9486670"/>
              <a:gd name="connsiteY2-4968" fmla="*/ 358595 h 4830807"/>
              <a:gd name="connsiteX3-4969" fmla="*/ 9477845 w 9486670"/>
              <a:gd name="connsiteY3-4970" fmla="*/ 2308010 h 4830807"/>
              <a:gd name="connsiteX4-4971" fmla="*/ 9175101 w 9486670"/>
              <a:gd name="connsiteY4-4972" fmla="*/ 4681052 h 4830807"/>
              <a:gd name="connsiteX5-4973" fmla="*/ 4429597 w 9486670"/>
              <a:gd name="connsiteY5-4974" fmla="*/ 4689262 h 4830807"/>
              <a:gd name="connsiteX6-4975" fmla="*/ 541374 w 9486670"/>
              <a:gd name="connsiteY6-4976" fmla="*/ 4631417 h 4830807"/>
              <a:gd name="connsiteX7-4977" fmla="*/ 153607 w 9486670"/>
              <a:gd name="connsiteY7-4978" fmla="*/ 2309968 h 4830807"/>
              <a:gd name="connsiteX8-4979" fmla="*/ 451718 w 9486670"/>
              <a:gd name="connsiteY8-4980" fmla="*/ 194998 h 4830807"/>
              <a:gd name="connsiteX0-4981" fmla="*/ 451718 w 9486670"/>
              <a:gd name="connsiteY0-4982" fmla="*/ 194998 h 4780060"/>
              <a:gd name="connsiteX1-4983" fmla="*/ 4810598 w 9486670"/>
              <a:gd name="connsiteY1-4984" fmla="*/ 96096 h 4780060"/>
              <a:gd name="connsiteX2-4985" fmla="*/ 9150912 w 9486670"/>
              <a:gd name="connsiteY2-4986" fmla="*/ 358595 h 4780060"/>
              <a:gd name="connsiteX3-4987" fmla="*/ 9477845 w 9486670"/>
              <a:gd name="connsiteY3-4988" fmla="*/ 2308010 h 4780060"/>
              <a:gd name="connsiteX4-4989" fmla="*/ 9175101 w 9486670"/>
              <a:gd name="connsiteY4-4990" fmla="*/ 4681052 h 4780060"/>
              <a:gd name="connsiteX5-4991" fmla="*/ 4429597 w 9486670"/>
              <a:gd name="connsiteY5-4992" fmla="*/ 4689262 h 4780060"/>
              <a:gd name="connsiteX6-4993" fmla="*/ 541374 w 9486670"/>
              <a:gd name="connsiteY6-4994" fmla="*/ 4631417 h 4780060"/>
              <a:gd name="connsiteX7-4995" fmla="*/ 153607 w 9486670"/>
              <a:gd name="connsiteY7-4996" fmla="*/ 2309968 h 4780060"/>
              <a:gd name="connsiteX8-4997" fmla="*/ 451718 w 9486670"/>
              <a:gd name="connsiteY8-4998" fmla="*/ 194998 h 4780060"/>
              <a:gd name="connsiteX0-4999" fmla="*/ 451718 w 9486670"/>
              <a:gd name="connsiteY0-5000" fmla="*/ 194998 h 4802009"/>
              <a:gd name="connsiteX1-5001" fmla="*/ 4810598 w 9486670"/>
              <a:gd name="connsiteY1-5002" fmla="*/ 96096 h 4802009"/>
              <a:gd name="connsiteX2-5003" fmla="*/ 9150912 w 9486670"/>
              <a:gd name="connsiteY2-5004" fmla="*/ 358595 h 4802009"/>
              <a:gd name="connsiteX3-5005" fmla="*/ 9477845 w 9486670"/>
              <a:gd name="connsiteY3-5006" fmla="*/ 2308010 h 4802009"/>
              <a:gd name="connsiteX4-5007" fmla="*/ 9175101 w 9486670"/>
              <a:gd name="connsiteY4-5008" fmla="*/ 4681052 h 4802009"/>
              <a:gd name="connsiteX5-5009" fmla="*/ 4366097 w 9486670"/>
              <a:gd name="connsiteY5-5010" fmla="*/ 4752762 h 4802009"/>
              <a:gd name="connsiteX6-5011" fmla="*/ 541374 w 9486670"/>
              <a:gd name="connsiteY6-5012" fmla="*/ 4631417 h 4802009"/>
              <a:gd name="connsiteX7-5013" fmla="*/ 153607 w 9486670"/>
              <a:gd name="connsiteY7-5014" fmla="*/ 2309968 h 4802009"/>
              <a:gd name="connsiteX8-5015" fmla="*/ 451718 w 9486670"/>
              <a:gd name="connsiteY8-5016" fmla="*/ 194998 h 4802009"/>
              <a:gd name="connsiteX0-5017" fmla="*/ 451718 w 9486670"/>
              <a:gd name="connsiteY0-5018" fmla="*/ 194998 h 4802009"/>
              <a:gd name="connsiteX1-5019" fmla="*/ 4810598 w 9486670"/>
              <a:gd name="connsiteY1-5020" fmla="*/ 96096 h 4802009"/>
              <a:gd name="connsiteX2-5021" fmla="*/ 9150912 w 9486670"/>
              <a:gd name="connsiteY2-5022" fmla="*/ 358595 h 4802009"/>
              <a:gd name="connsiteX3-5023" fmla="*/ 9477845 w 9486670"/>
              <a:gd name="connsiteY3-5024" fmla="*/ 2435010 h 4802009"/>
              <a:gd name="connsiteX4-5025" fmla="*/ 9175101 w 9486670"/>
              <a:gd name="connsiteY4-5026" fmla="*/ 4681052 h 4802009"/>
              <a:gd name="connsiteX5-5027" fmla="*/ 4366097 w 9486670"/>
              <a:gd name="connsiteY5-5028" fmla="*/ 4752762 h 4802009"/>
              <a:gd name="connsiteX6-5029" fmla="*/ 541374 w 9486670"/>
              <a:gd name="connsiteY6-5030" fmla="*/ 4631417 h 4802009"/>
              <a:gd name="connsiteX7-5031" fmla="*/ 153607 w 9486670"/>
              <a:gd name="connsiteY7-5032" fmla="*/ 2309968 h 4802009"/>
              <a:gd name="connsiteX8-5033" fmla="*/ 451718 w 9486670"/>
              <a:gd name="connsiteY8-5034" fmla="*/ 194998 h 4802009"/>
              <a:gd name="connsiteX0-5035" fmla="*/ 451718 w 9482103"/>
              <a:gd name="connsiteY0-5036" fmla="*/ 194998 h 4805940"/>
              <a:gd name="connsiteX1-5037" fmla="*/ 4810598 w 9482103"/>
              <a:gd name="connsiteY1-5038" fmla="*/ 96096 h 4805940"/>
              <a:gd name="connsiteX2-5039" fmla="*/ 9150912 w 9482103"/>
              <a:gd name="connsiteY2-5040" fmla="*/ 358595 h 4805940"/>
              <a:gd name="connsiteX3-5041" fmla="*/ 9477845 w 9482103"/>
              <a:gd name="connsiteY3-5042" fmla="*/ 2435010 h 4805940"/>
              <a:gd name="connsiteX4-5043" fmla="*/ 9090435 w 9482103"/>
              <a:gd name="connsiteY4-5044" fmla="*/ 4691636 h 4805940"/>
              <a:gd name="connsiteX5-5045" fmla="*/ 4366097 w 9482103"/>
              <a:gd name="connsiteY5-5046" fmla="*/ 4752762 h 4805940"/>
              <a:gd name="connsiteX6-5047" fmla="*/ 541374 w 9482103"/>
              <a:gd name="connsiteY6-5048" fmla="*/ 4631417 h 4805940"/>
              <a:gd name="connsiteX7-5049" fmla="*/ 153607 w 9482103"/>
              <a:gd name="connsiteY7-5050" fmla="*/ 2309968 h 4805940"/>
              <a:gd name="connsiteX8-5051" fmla="*/ 451718 w 9482103"/>
              <a:gd name="connsiteY8-5052" fmla="*/ 194998 h 4805940"/>
              <a:gd name="connsiteX0-5053" fmla="*/ 320624 w 9351009"/>
              <a:gd name="connsiteY0-5054" fmla="*/ 188472 h 4799414"/>
              <a:gd name="connsiteX1-5055" fmla="*/ 4679504 w 9351009"/>
              <a:gd name="connsiteY1-5056" fmla="*/ 89570 h 4799414"/>
              <a:gd name="connsiteX2-5057" fmla="*/ 9019818 w 9351009"/>
              <a:gd name="connsiteY2-5058" fmla="*/ 352069 h 4799414"/>
              <a:gd name="connsiteX3-5059" fmla="*/ 9346751 w 9351009"/>
              <a:gd name="connsiteY3-5060" fmla="*/ 2428484 h 4799414"/>
              <a:gd name="connsiteX4-5061" fmla="*/ 8959341 w 9351009"/>
              <a:gd name="connsiteY4-5062" fmla="*/ 4685110 h 4799414"/>
              <a:gd name="connsiteX5-5063" fmla="*/ 4235003 w 9351009"/>
              <a:gd name="connsiteY5-5064" fmla="*/ 4746236 h 4799414"/>
              <a:gd name="connsiteX6-5065" fmla="*/ 410280 w 9351009"/>
              <a:gd name="connsiteY6-5066" fmla="*/ 4624891 h 4799414"/>
              <a:gd name="connsiteX7-5067" fmla="*/ 22513 w 9351009"/>
              <a:gd name="connsiteY7-5068" fmla="*/ 2303442 h 4799414"/>
              <a:gd name="connsiteX8-5069" fmla="*/ 320624 w 9351009"/>
              <a:gd name="connsiteY8-5070" fmla="*/ 188472 h 4799414"/>
              <a:gd name="connsiteX0-5071" fmla="*/ 320624 w 9351009"/>
              <a:gd name="connsiteY0-5072" fmla="*/ 161603 h 4772545"/>
              <a:gd name="connsiteX1-5073" fmla="*/ 4679504 w 9351009"/>
              <a:gd name="connsiteY1-5074" fmla="*/ 62701 h 4772545"/>
              <a:gd name="connsiteX2-5075" fmla="*/ 9019818 w 9351009"/>
              <a:gd name="connsiteY2-5076" fmla="*/ 325200 h 4772545"/>
              <a:gd name="connsiteX3-5077" fmla="*/ 9346751 w 9351009"/>
              <a:gd name="connsiteY3-5078" fmla="*/ 2401615 h 4772545"/>
              <a:gd name="connsiteX4-5079" fmla="*/ 8959341 w 9351009"/>
              <a:gd name="connsiteY4-5080" fmla="*/ 4658241 h 4772545"/>
              <a:gd name="connsiteX5-5081" fmla="*/ 4235003 w 9351009"/>
              <a:gd name="connsiteY5-5082" fmla="*/ 4719367 h 4772545"/>
              <a:gd name="connsiteX6-5083" fmla="*/ 410280 w 9351009"/>
              <a:gd name="connsiteY6-5084" fmla="*/ 4598022 h 4772545"/>
              <a:gd name="connsiteX7-5085" fmla="*/ 22513 w 9351009"/>
              <a:gd name="connsiteY7-5086" fmla="*/ 2276573 h 4772545"/>
              <a:gd name="connsiteX8-5087" fmla="*/ 320624 w 9351009"/>
              <a:gd name="connsiteY8-5088" fmla="*/ 161603 h 4772545"/>
              <a:gd name="connsiteX0-5089" fmla="*/ 362957 w 9351009"/>
              <a:gd name="connsiteY0-5090" fmla="*/ 149775 h 4792467"/>
              <a:gd name="connsiteX1-5091" fmla="*/ 4679504 w 9351009"/>
              <a:gd name="connsiteY1-5092" fmla="*/ 82623 h 4792467"/>
              <a:gd name="connsiteX2-5093" fmla="*/ 9019818 w 9351009"/>
              <a:gd name="connsiteY2-5094" fmla="*/ 345122 h 4792467"/>
              <a:gd name="connsiteX3-5095" fmla="*/ 9346751 w 9351009"/>
              <a:gd name="connsiteY3-5096" fmla="*/ 2421537 h 4792467"/>
              <a:gd name="connsiteX4-5097" fmla="*/ 8959341 w 9351009"/>
              <a:gd name="connsiteY4-5098" fmla="*/ 4678163 h 4792467"/>
              <a:gd name="connsiteX5-5099" fmla="*/ 4235003 w 9351009"/>
              <a:gd name="connsiteY5-5100" fmla="*/ 4739289 h 4792467"/>
              <a:gd name="connsiteX6-5101" fmla="*/ 410280 w 9351009"/>
              <a:gd name="connsiteY6-5102" fmla="*/ 4617944 h 4792467"/>
              <a:gd name="connsiteX7-5103" fmla="*/ 22513 w 9351009"/>
              <a:gd name="connsiteY7-5104" fmla="*/ 2296495 h 4792467"/>
              <a:gd name="connsiteX8-5105" fmla="*/ 362957 w 9351009"/>
              <a:gd name="connsiteY8-5106" fmla="*/ 149775 h 4792467"/>
              <a:gd name="connsiteX0-5107" fmla="*/ 362957 w 9348535"/>
              <a:gd name="connsiteY0-5108" fmla="*/ 149775 h 4792467"/>
              <a:gd name="connsiteX1-5109" fmla="*/ 4679504 w 9348535"/>
              <a:gd name="connsiteY1-5110" fmla="*/ 82623 h 4792467"/>
              <a:gd name="connsiteX2-5111" fmla="*/ 8977484 w 9348535"/>
              <a:gd name="connsiteY2-5112" fmla="*/ 271038 h 4792467"/>
              <a:gd name="connsiteX3-5113" fmla="*/ 9346751 w 9348535"/>
              <a:gd name="connsiteY3-5114" fmla="*/ 2421537 h 4792467"/>
              <a:gd name="connsiteX4-5115" fmla="*/ 8959341 w 9348535"/>
              <a:gd name="connsiteY4-5116" fmla="*/ 4678163 h 4792467"/>
              <a:gd name="connsiteX5-5117" fmla="*/ 4235003 w 9348535"/>
              <a:gd name="connsiteY5-5118" fmla="*/ 4739289 h 4792467"/>
              <a:gd name="connsiteX6-5119" fmla="*/ 410280 w 9348535"/>
              <a:gd name="connsiteY6-5120" fmla="*/ 4617944 h 4792467"/>
              <a:gd name="connsiteX7-5121" fmla="*/ 22513 w 9348535"/>
              <a:gd name="connsiteY7-5122" fmla="*/ 2296495 h 4792467"/>
              <a:gd name="connsiteX8-5123" fmla="*/ 362957 w 9348535"/>
              <a:gd name="connsiteY8-5124" fmla="*/ 149775 h 4792467"/>
              <a:gd name="connsiteX0-5125" fmla="*/ 494011 w 9479589"/>
              <a:gd name="connsiteY0-5126" fmla="*/ 191062 h 4833754"/>
              <a:gd name="connsiteX1-5127" fmla="*/ 4810558 w 9479589"/>
              <a:gd name="connsiteY1-5128" fmla="*/ 123910 h 4833754"/>
              <a:gd name="connsiteX2-5129" fmla="*/ 9108538 w 9479589"/>
              <a:gd name="connsiteY2-5130" fmla="*/ 312325 h 4833754"/>
              <a:gd name="connsiteX3-5131" fmla="*/ 9477805 w 9479589"/>
              <a:gd name="connsiteY3-5132" fmla="*/ 2462824 h 4833754"/>
              <a:gd name="connsiteX4-5133" fmla="*/ 9090395 w 9479589"/>
              <a:gd name="connsiteY4-5134" fmla="*/ 4719450 h 4833754"/>
              <a:gd name="connsiteX5-5135" fmla="*/ 4366057 w 9479589"/>
              <a:gd name="connsiteY5-5136" fmla="*/ 4780576 h 4833754"/>
              <a:gd name="connsiteX6-5137" fmla="*/ 541334 w 9479589"/>
              <a:gd name="connsiteY6-5138" fmla="*/ 4659231 h 4833754"/>
              <a:gd name="connsiteX7-5139" fmla="*/ 111234 w 9479589"/>
              <a:gd name="connsiteY7-5140" fmla="*/ 2433032 h 4833754"/>
              <a:gd name="connsiteX8-5141" fmla="*/ 494011 w 9479589"/>
              <a:gd name="connsiteY8-5142" fmla="*/ 191062 h 4833754"/>
              <a:gd name="connsiteX0-5143" fmla="*/ 400619 w 9386197"/>
              <a:gd name="connsiteY0-5144" fmla="*/ 241270 h 4883962"/>
              <a:gd name="connsiteX1-5145" fmla="*/ 4717166 w 9386197"/>
              <a:gd name="connsiteY1-5146" fmla="*/ 174118 h 4883962"/>
              <a:gd name="connsiteX2-5147" fmla="*/ 9015146 w 9386197"/>
              <a:gd name="connsiteY2-5148" fmla="*/ 362533 h 4883962"/>
              <a:gd name="connsiteX3-5149" fmla="*/ 9384413 w 9386197"/>
              <a:gd name="connsiteY3-5150" fmla="*/ 2513032 h 4883962"/>
              <a:gd name="connsiteX4-5151" fmla="*/ 8997003 w 9386197"/>
              <a:gd name="connsiteY4-5152" fmla="*/ 4769658 h 4883962"/>
              <a:gd name="connsiteX5-5153" fmla="*/ 4272665 w 9386197"/>
              <a:gd name="connsiteY5-5154" fmla="*/ 4830784 h 4883962"/>
              <a:gd name="connsiteX6-5155" fmla="*/ 447942 w 9386197"/>
              <a:gd name="connsiteY6-5156" fmla="*/ 4709439 h 4883962"/>
              <a:gd name="connsiteX7-5157" fmla="*/ 17842 w 9386197"/>
              <a:gd name="connsiteY7-5158" fmla="*/ 2483240 h 4883962"/>
              <a:gd name="connsiteX8-5159" fmla="*/ 400619 w 9386197"/>
              <a:gd name="connsiteY8-5160" fmla="*/ 241270 h 4883962"/>
              <a:gd name="connsiteX0-5161" fmla="*/ 405500 w 9391078"/>
              <a:gd name="connsiteY0-5162" fmla="*/ 176143 h 4818835"/>
              <a:gd name="connsiteX1-5163" fmla="*/ 4722047 w 9391078"/>
              <a:gd name="connsiteY1-5164" fmla="*/ 108991 h 4818835"/>
              <a:gd name="connsiteX2-5165" fmla="*/ 9020027 w 9391078"/>
              <a:gd name="connsiteY2-5166" fmla="*/ 297406 h 4818835"/>
              <a:gd name="connsiteX3-5167" fmla="*/ 9389294 w 9391078"/>
              <a:gd name="connsiteY3-5168" fmla="*/ 2447905 h 4818835"/>
              <a:gd name="connsiteX4-5169" fmla="*/ 9001884 w 9391078"/>
              <a:gd name="connsiteY4-5170" fmla="*/ 4704531 h 4818835"/>
              <a:gd name="connsiteX5-5171" fmla="*/ 4277546 w 9391078"/>
              <a:gd name="connsiteY5-5172" fmla="*/ 4765657 h 4818835"/>
              <a:gd name="connsiteX6-5173" fmla="*/ 452823 w 9391078"/>
              <a:gd name="connsiteY6-5174" fmla="*/ 4644312 h 4818835"/>
              <a:gd name="connsiteX7-5175" fmla="*/ 22723 w 9391078"/>
              <a:gd name="connsiteY7-5176" fmla="*/ 2418113 h 4818835"/>
              <a:gd name="connsiteX8-5177" fmla="*/ 405500 w 9391078"/>
              <a:gd name="connsiteY8-5178" fmla="*/ 176143 h 4818835"/>
              <a:gd name="connsiteX0-5179" fmla="*/ 405500 w 9391078"/>
              <a:gd name="connsiteY0-5180" fmla="*/ 172730 h 4826006"/>
              <a:gd name="connsiteX1-5181" fmla="*/ 4722047 w 9391078"/>
              <a:gd name="connsiteY1-5182" fmla="*/ 116162 h 4826006"/>
              <a:gd name="connsiteX2-5183" fmla="*/ 9020027 w 9391078"/>
              <a:gd name="connsiteY2-5184" fmla="*/ 304577 h 4826006"/>
              <a:gd name="connsiteX3-5185" fmla="*/ 9389294 w 9391078"/>
              <a:gd name="connsiteY3-5186" fmla="*/ 2455076 h 4826006"/>
              <a:gd name="connsiteX4-5187" fmla="*/ 9001884 w 9391078"/>
              <a:gd name="connsiteY4-5188" fmla="*/ 4711702 h 4826006"/>
              <a:gd name="connsiteX5-5189" fmla="*/ 4277546 w 9391078"/>
              <a:gd name="connsiteY5-5190" fmla="*/ 4772828 h 4826006"/>
              <a:gd name="connsiteX6-5191" fmla="*/ 452823 w 9391078"/>
              <a:gd name="connsiteY6-5192" fmla="*/ 4651483 h 4826006"/>
              <a:gd name="connsiteX7-5193" fmla="*/ 22723 w 9391078"/>
              <a:gd name="connsiteY7-5194" fmla="*/ 2425284 h 4826006"/>
              <a:gd name="connsiteX8-5195" fmla="*/ 405500 w 9391078"/>
              <a:gd name="connsiteY8-5196" fmla="*/ 172730 h 4826006"/>
              <a:gd name="connsiteX0-5197" fmla="*/ 405500 w 9391078"/>
              <a:gd name="connsiteY0-5198" fmla="*/ 162061 h 4815337"/>
              <a:gd name="connsiteX1-5199" fmla="*/ 4722047 w 9391078"/>
              <a:gd name="connsiteY1-5200" fmla="*/ 105493 h 4815337"/>
              <a:gd name="connsiteX2-5201" fmla="*/ 9020027 w 9391078"/>
              <a:gd name="connsiteY2-5202" fmla="*/ 293908 h 4815337"/>
              <a:gd name="connsiteX3-5203" fmla="*/ 9389294 w 9391078"/>
              <a:gd name="connsiteY3-5204" fmla="*/ 2444407 h 4815337"/>
              <a:gd name="connsiteX4-5205" fmla="*/ 9001884 w 9391078"/>
              <a:gd name="connsiteY4-5206" fmla="*/ 4701033 h 4815337"/>
              <a:gd name="connsiteX5-5207" fmla="*/ 4277546 w 9391078"/>
              <a:gd name="connsiteY5-5208" fmla="*/ 4762159 h 4815337"/>
              <a:gd name="connsiteX6-5209" fmla="*/ 452823 w 9391078"/>
              <a:gd name="connsiteY6-5210" fmla="*/ 4640814 h 4815337"/>
              <a:gd name="connsiteX7-5211" fmla="*/ 22723 w 9391078"/>
              <a:gd name="connsiteY7-5212" fmla="*/ 2414615 h 4815337"/>
              <a:gd name="connsiteX8-5213" fmla="*/ 405500 w 9391078"/>
              <a:gd name="connsiteY8-5214" fmla="*/ 162061 h 4815337"/>
              <a:gd name="connsiteX0-5215" fmla="*/ 494011 w 9479589"/>
              <a:gd name="connsiteY0-5216" fmla="*/ 278332 h 4931608"/>
              <a:gd name="connsiteX1-5217" fmla="*/ 4810558 w 9479589"/>
              <a:gd name="connsiteY1-5218" fmla="*/ 10097 h 4931608"/>
              <a:gd name="connsiteX2-5219" fmla="*/ 9108538 w 9479589"/>
              <a:gd name="connsiteY2-5220" fmla="*/ 410179 h 4931608"/>
              <a:gd name="connsiteX3-5221" fmla="*/ 9477805 w 9479589"/>
              <a:gd name="connsiteY3-5222" fmla="*/ 2560678 h 4931608"/>
              <a:gd name="connsiteX4-5223" fmla="*/ 9090395 w 9479589"/>
              <a:gd name="connsiteY4-5224" fmla="*/ 4817304 h 4931608"/>
              <a:gd name="connsiteX5-5225" fmla="*/ 4366057 w 9479589"/>
              <a:gd name="connsiteY5-5226" fmla="*/ 4878430 h 4931608"/>
              <a:gd name="connsiteX6-5227" fmla="*/ 541334 w 9479589"/>
              <a:gd name="connsiteY6-5228" fmla="*/ 4757085 h 4931608"/>
              <a:gd name="connsiteX7-5229" fmla="*/ 111234 w 9479589"/>
              <a:gd name="connsiteY7-5230" fmla="*/ 2530886 h 4931608"/>
              <a:gd name="connsiteX8-5231" fmla="*/ 494011 w 9479589"/>
              <a:gd name="connsiteY8-5232" fmla="*/ 278332 h 4931608"/>
              <a:gd name="connsiteX0-5233" fmla="*/ 494011 w 9478583"/>
              <a:gd name="connsiteY0-5234" fmla="*/ 310099 h 4963375"/>
              <a:gd name="connsiteX1-5235" fmla="*/ 4810558 w 9478583"/>
              <a:gd name="connsiteY1-5236" fmla="*/ 41864 h 4963375"/>
              <a:gd name="connsiteX2-5237" fmla="*/ 9045038 w 9478583"/>
              <a:gd name="connsiteY2-5238" fmla="*/ 304362 h 4963375"/>
              <a:gd name="connsiteX3-5239" fmla="*/ 9477805 w 9478583"/>
              <a:gd name="connsiteY3-5240" fmla="*/ 2592445 h 4963375"/>
              <a:gd name="connsiteX4-5241" fmla="*/ 9090395 w 9478583"/>
              <a:gd name="connsiteY4-5242" fmla="*/ 4849071 h 4963375"/>
              <a:gd name="connsiteX5-5243" fmla="*/ 4366057 w 9478583"/>
              <a:gd name="connsiteY5-5244" fmla="*/ 4910197 h 4963375"/>
              <a:gd name="connsiteX6-5245" fmla="*/ 541334 w 9478583"/>
              <a:gd name="connsiteY6-5246" fmla="*/ 4788852 h 4963375"/>
              <a:gd name="connsiteX7-5247" fmla="*/ 111234 w 9478583"/>
              <a:gd name="connsiteY7-5248" fmla="*/ 2562653 h 4963375"/>
              <a:gd name="connsiteX8-5249" fmla="*/ 494011 w 9478583"/>
              <a:gd name="connsiteY8-5250" fmla="*/ 310099 h 4963375"/>
              <a:gd name="connsiteX0-5251" fmla="*/ 493353 w 9477925"/>
              <a:gd name="connsiteY0-5252" fmla="*/ 283275 h 4936551"/>
              <a:gd name="connsiteX1-5253" fmla="*/ 4799316 w 9477925"/>
              <a:gd name="connsiteY1-5254" fmla="*/ 67957 h 4936551"/>
              <a:gd name="connsiteX2-5255" fmla="*/ 9044380 w 9477925"/>
              <a:gd name="connsiteY2-5256" fmla="*/ 277538 h 4936551"/>
              <a:gd name="connsiteX3-5257" fmla="*/ 9477147 w 9477925"/>
              <a:gd name="connsiteY3-5258" fmla="*/ 2565621 h 4936551"/>
              <a:gd name="connsiteX4-5259" fmla="*/ 9089737 w 9477925"/>
              <a:gd name="connsiteY4-5260" fmla="*/ 4822247 h 4936551"/>
              <a:gd name="connsiteX5-5261" fmla="*/ 4365399 w 9477925"/>
              <a:gd name="connsiteY5-5262" fmla="*/ 4883373 h 4936551"/>
              <a:gd name="connsiteX6-5263" fmla="*/ 540676 w 9477925"/>
              <a:gd name="connsiteY6-5264" fmla="*/ 4762028 h 4936551"/>
              <a:gd name="connsiteX7-5265" fmla="*/ 110576 w 9477925"/>
              <a:gd name="connsiteY7-5266" fmla="*/ 2535829 h 4936551"/>
              <a:gd name="connsiteX8-5267" fmla="*/ 493353 w 9477925"/>
              <a:gd name="connsiteY8-5268" fmla="*/ 283275 h 4936551"/>
              <a:gd name="connsiteX0-5269" fmla="*/ 509831 w 9462653"/>
              <a:gd name="connsiteY0-5270" fmla="*/ 172645 h 5048171"/>
              <a:gd name="connsiteX1-5271" fmla="*/ 4784044 w 9462653"/>
              <a:gd name="connsiteY1-5272" fmla="*/ 179577 h 5048171"/>
              <a:gd name="connsiteX2-5273" fmla="*/ 9029108 w 9462653"/>
              <a:gd name="connsiteY2-5274" fmla="*/ 389158 h 5048171"/>
              <a:gd name="connsiteX3-5275" fmla="*/ 9461875 w 9462653"/>
              <a:gd name="connsiteY3-5276" fmla="*/ 2677241 h 5048171"/>
              <a:gd name="connsiteX4-5277" fmla="*/ 9074465 w 9462653"/>
              <a:gd name="connsiteY4-5278" fmla="*/ 4933867 h 5048171"/>
              <a:gd name="connsiteX5-5279" fmla="*/ 4350127 w 9462653"/>
              <a:gd name="connsiteY5-5280" fmla="*/ 4994993 h 5048171"/>
              <a:gd name="connsiteX6-5281" fmla="*/ 525404 w 9462653"/>
              <a:gd name="connsiteY6-5282" fmla="*/ 4873648 h 5048171"/>
              <a:gd name="connsiteX7-5283" fmla="*/ 95304 w 9462653"/>
              <a:gd name="connsiteY7-5284" fmla="*/ 2647449 h 5048171"/>
              <a:gd name="connsiteX8-5285" fmla="*/ 509831 w 9462653"/>
              <a:gd name="connsiteY8-5286" fmla="*/ 172645 h 5048171"/>
              <a:gd name="connsiteX0-5287" fmla="*/ 532109 w 9484931"/>
              <a:gd name="connsiteY0-5288" fmla="*/ 74392 h 4949918"/>
              <a:gd name="connsiteX1-5289" fmla="*/ 4806322 w 9484931"/>
              <a:gd name="connsiteY1-5290" fmla="*/ 81324 h 4949918"/>
              <a:gd name="connsiteX2-5291" fmla="*/ 9051386 w 9484931"/>
              <a:gd name="connsiteY2-5292" fmla="*/ 290905 h 4949918"/>
              <a:gd name="connsiteX3-5293" fmla="*/ 9484153 w 9484931"/>
              <a:gd name="connsiteY3-5294" fmla="*/ 2578988 h 4949918"/>
              <a:gd name="connsiteX4-5295" fmla="*/ 9096743 w 9484931"/>
              <a:gd name="connsiteY4-5296" fmla="*/ 4835614 h 4949918"/>
              <a:gd name="connsiteX5-5297" fmla="*/ 4372405 w 9484931"/>
              <a:gd name="connsiteY5-5298" fmla="*/ 4896740 h 4949918"/>
              <a:gd name="connsiteX6-5299" fmla="*/ 547682 w 9484931"/>
              <a:gd name="connsiteY6-5300" fmla="*/ 4775395 h 4949918"/>
              <a:gd name="connsiteX7-5301" fmla="*/ 117582 w 9484931"/>
              <a:gd name="connsiteY7-5302" fmla="*/ 2549196 h 4949918"/>
              <a:gd name="connsiteX8-5303" fmla="*/ 532109 w 9484931"/>
              <a:gd name="connsiteY8-5304" fmla="*/ 74392 h 4949918"/>
              <a:gd name="connsiteX0-5305" fmla="*/ 426242 w 9379064"/>
              <a:gd name="connsiteY0-5306" fmla="*/ 100062 h 4975588"/>
              <a:gd name="connsiteX1-5307" fmla="*/ 4700455 w 9379064"/>
              <a:gd name="connsiteY1-5308" fmla="*/ 106994 h 4975588"/>
              <a:gd name="connsiteX2-5309" fmla="*/ 8945519 w 9379064"/>
              <a:gd name="connsiteY2-5310" fmla="*/ 316575 h 4975588"/>
              <a:gd name="connsiteX3-5311" fmla="*/ 9378286 w 9379064"/>
              <a:gd name="connsiteY3-5312" fmla="*/ 2604658 h 4975588"/>
              <a:gd name="connsiteX4-5313" fmla="*/ 8990876 w 9379064"/>
              <a:gd name="connsiteY4-5314" fmla="*/ 4861284 h 4975588"/>
              <a:gd name="connsiteX5-5315" fmla="*/ 4266538 w 9379064"/>
              <a:gd name="connsiteY5-5316" fmla="*/ 4922410 h 4975588"/>
              <a:gd name="connsiteX6-5317" fmla="*/ 441815 w 9379064"/>
              <a:gd name="connsiteY6-5318" fmla="*/ 4801065 h 4975588"/>
              <a:gd name="connsiteX7-5319" fmla="*/ 11715 w 9379064"/>
              <a:gd name="connsiteY7-5320" fmla="*/ 2574866 h 4975588"/>
              <a:gd name="connsiteX8-5321" fmla="*/ 426242 w 9379064"/>
              <a:gd name="connsiteY8-5322" fmla="*/ 100062 h 4975588"/>
              <a:gd name="connsiteX0-5323" fmla="*/ 433222 w 9386044"/>
              <a:gd name="connsiteY0-5324" fmla="*/ 100062 h 5152458"/>
              <a:gd name="connsiteX1-5325" fmla="*/ 4707435 w 9386044"/>
              <a:gd name="connsiteY1-5326" fmla="*/ 106994 h 5152458"/>
              <a:gd name="connsiteX2-5327" fmla="*/ 8952499 w 9386044"/>
              <a:gd name="connsiteY2-5328" fmla="*/ 316575 h 5152458"/>
              <a:gd name="connsiteX3-5329" fmla="*/ 9385266 w 9386044"/>
              <a:gd name="connsiteY3-5330" fmla="*/ 2604658 h 5152458"/>
              <a:gd name="connsiteX4-5331" fmla="*/ 8997856 w 9386044"/>
              <a:gd name="connsiteY4-5332" fmla="*/ 4861284 h 5152458"/>
              <a:gd name="connsiteX5-5333" fmla="*/ 4273518 w 9386044"/>
              <a:gd name="connsiteY5-5334" fmla="*/ 4922410 h 5152458"/>
              <a:gd name="connsiteX6-5335" fmla="*/ 417045 w 9386044"/>
              <a:gd name="connsiteY6-5336" fmla="*/ 5055065 h 5152458"/>
              <a:gd name="connsiteX7-5337" fmla="*/ 18695 w 9386044"/>
              <a:gd name="connsiteY7-5338" fmla="*/ 2574866 h 5152458"/>
              <a:gd name="connsiteX8-5339" fmla="*/ 433222 w 9386044"/>
              <a:gd name="connsiteY8-5340" fmla="*/ 100062 h 5152458"/>
              <a:gd name="connsiteX0-5341" fmla="*/ 433222 w 9386044"/>
              <a:gd name="connsiteY0-5342" fmla="*/ 100062 h 5215884"/>
              <a:gd name="connsiteX1-5343" fmla="*/ 4707435 w 9386044"/>
              <a:gd name="connsiteY1-5344" fmla="*/ 106994 h 5215884"/>
              <a:gd name="connsiteX2-5345" fmla="*/ 8952499 w 9386044"/>
              <a:gd name="connsiteY2-5346" fmla="*/ 316575 h 5215884"/>
              <a:gd name="connsiteX3-5347" fmla="*/ 9385266 w 9386044"/>
              <a:gd name="connsiteY3-5348" fmla="*/ 2604658 h 5215884"/>
              <a:gd name="connsiteX4-5349" fmla="*/ 8997856 w 9386044"/>
              <a:gd name="connsiteY4-5350" fmla="*/ 4861284 h 5215884"/>
              <a:gd name="connsiteX5-5351" fmla="*/ 4315851 w 9386044"/>
              <a:gd name="connsiteY5-5352" fmla="*/ 5155243 h 5215884"/>
              <a:gd name="connsiteX6-5353" fmla="*/ 417045 w 9386044"/>
              <a:gd name="connsiteY6-5354" fmla="*/ 5055065 h 5215884"/>
              <a:gd name="connsiteX7-5355" fmla="*/ 18695 w 9386044"/>
              <a:gd name="connsiteY7-5356" fmla="*/ 2574866 h 5215884"/>
              <a:gd name="connsiteX8-5357" fmla="*/ 433222 w 9386044"/>
              <a:gd name="connsiteY8-5358" fmla="*/ 100062 h 5215884"/>
              <a:gd name="connsiteX0-5359" fmla="*/ 433222 w 9386044"/>
              <a:gd name="connsiteY0-5360" fmla="*/ 100062 h 5215884"/>
              <a:gd name="connsiteX1-5361" fmla="*/ 4707435 w 9386044"/>
              <a:gd name="connsiteY1-5362" fmla="*/ 106994 h 5215884"/>
              <a:gd name="connsiteX2-5363" fmla="*/ 8952499 w 9386044"/>
              <a:gd name="connsiteY2-5364" fmla="*/ 316575 h 5215884"/>
              <a:gd name="connsiteX3-5365" fmla="*/ 9385266 w 9386044"/>
              <a:gd name="connsiteY3-5366" fmla="*/ 2604658 h 5215884"/>
              <a:gd name="connsiteX4-5367" fmla="*/ 8955523 w 9386044"/>
              <a:gd name="connsiteY4-5368" fmla="*/ 5072951 h 5215884"/>
              <a:gd name="connsiteX5-5369" fmla="*/ 4315851 w 9386044"/>
              <a:gd name="connsiteY5-5370" fmla="*/ 5155243 h 5215884"/>
              <a:gd name="connsiteX6-5371" fmla="*/ 417045 w 9386044"/>
              <a:gd name="connsiteY6-5372" fmla="*/ 5055065 h 5215884"/>
              <a:gd name="connsiteX7-5373" fmla="*/ 18695 w 9386044"/>
              <a:gd name="connsiteY7-5374" fmla="*/ 2574866 h 5215884"/>
              <a:gd name="connsiteX8-5375" fmla="*/ 433222 w 9386044"/>
              <a:gd name="connsiteY8-5376" fmla="*/ 100062 h 5215884"/>
              <a:gd name="connsiteX0-5377" fmla="*/ 433222 w 9375547"/>
              <a:gd name="connsiteY0-5378" fmla="*/ 100062 h 5215884"/>
              <a:gd name="connsiteX1-5379" fmla="*/ 4707435 w 9375547"/>
              <a:gd name="connsiteY1-5380" fmla="*/ 106994 h 5215884"/>
              <a:gd name="connsiteX2-5381" fmla="*/ 8952499 w 9375547"/>
              <a:gd name="connsiteY2-5382" fmla="*/ 316575 h 5215884"/>
              <a:gd name="connsiteX3-5383" fmla="*/ 9374682 w 9375547"/>
              <a:gd name="connsiteY3-5384" fmla="*/ 2752824 h 5215884"/>
              <a:gd name="connsiteX4-5385" fmla="*/ 8955523 w 9375547"/>
              <a:gd name="connsiteY4-5386" fmla="*/ 5072951 h 5215884"/>
              <a:gd name="connsiteX5-5387" fmla="*/ 4315851 w 9375547"/>
              <a:gd name="connsiteY5-5388" fmla="*/ 5155243 h 5215884"/>
              <a:gd name="connsiteX6-5389" fmla="*/ 417045 w 9375547"/>
              <a:gd name="connsiteY6-5390" fmla="*/ 5055065 h 5215884"/>
              <a:gd name="connsiteX7-5391" fmla="*/ 18695 w 9375547"/>
              <a:gd name="connsiteY7-5392" fmla="*/ 2574866 h 5215884"/>
              <a:gd name="connsiteX8-5393" fmla="*/ 433222 w 9375547"/>
              <a:gd name="connsiteY8-5394" fmla="*/ 100062 h 5215884"/>
              <a:gd name="connsiteX0-5395" fmla="*/ 433222 w 9375547"/>
              <a:gd name="connsiteY0-5396" fmla="*/ 100062 h 5215884"/>
              <a:gd name="connsiteX1-5397" fmla="*/ 4707435 w 9375547"/>
              <a:gd name="connsiteY1-5398" fmla="*/ 106994 h 5215884"/>
              <a:gd name="connsiteX2-5399" fmla="*/ 8952499 w 9375547"/>
              <a:gd name="connsiteY2-5400" fmla="*/ 316575 h 5215884"/>
              <a:gd name="connsiteX3-5401" fmla="*/ 9374682 w 9375547"/>
              <a:gd name="connsiteY3-5402" fmla="*/ 2752824 h 5215884"/>
              <a:gd name="connsiteX4-5403" fmla="*/ 8955523 w 9375547"/>
              <a:gd name="connsiteY4-5404" fmla="*/ 5072951 h 5215884"/>
              <a:gd name="connsiteX5-5405" fmla="*/ 4315851 w 9375547"/>
              <a:gd name="connsiteY5-5406" fmla="*/ 5155243 h 5215884"/>
              <a:gd name="connsiteX6-5407" fmla="*/ 417045 w 9375547"/>
              <a:gd name="connsiteY6-5408" fmla="*/ 5055065 h 5215884"/>
              <a:gd name="connsiteX7-5409" fmla="*/ 18695 w 9375547"/>
              <a:gd name="connsiteY7-5410" fmla="*/ 2574866 h 5215884"/>
              <a:gd name="connsiteX8-5411" fmla="*/ 433222 w 9375547"/>
              <a:gd name="connsiteY8-5412" fmla="*/ 100062 h 5215884"/>
              <a:gd name="connsiteX0-5413" fmla="*/ 433222 w 9375547"/>
              <a:gd name="connsiteY0-5414" fmla="*/ 100062 h 5215884"/>
              <a:gd name="connsiteX1-5415" fmla="*/ 4707435 w 9375547"/>
              <a:gd name="connsiteY1-5416" fmla="*/ 106994 h 5215884"/>
              <a:gd name="connsiteX2-5417" fmla="*/ 8952499 w 9375547"/>
              <a:gd name="connsiteY2-5418" fmla="*/ 316575 h 5215884"/>
              <a:gd name="connsiteX3-5419" fmla="*/ 9374682 w 9375547"/>
              <a:gd name="connsiteY3-5420" fmla="*/ 2752824 h 5215884"/>
              <a:gd name="connsiteX4-5421" fmla="*/ 8955523 w 9375547"/>
              <a:gd name="connsiteY4-5422" fmla="*/ 5072951 h 5215884"/>
              <a:gd name="connsiteX5-5423" fmla="*/ 4315851 w 9375547"/>
              <a:gd name="connsiteY5-5424" fmla="*/ 5155243 h 5215884"/>
              <a:gd name="connsiteX6-5425" fmla="*/ 417045 w 9375547"/>
              <a:gd name="connsiteY6-5426" fmla="*/ 5055065 h 5215884"/>
              <a:gd name="connsiteX7-5427" fmla="*/ 18695 w 9375547"/>
              <a:gd name="connsiteY7-5428" fmla="*/ 2574866 h 5215884"/>
              <a:gd name="connsiteX8-5429" fmla="*/ 433222 w 9375547"/>
              <a:gd name="connsiteY8-5430" fmla="*/ 100062 h 5215884"/>
              <a:gd name="connsiteX0-5431" fmla="*/ 433222 w 9378046"/>
              <a:gd name="connsiteY0-5432" fmla="*/ 100062 h 5215884"/>
              <a:gd name="connsiteX1-5433" fmla="*/ 4707435 w 9378046"/>
              <a:gd name="connsiteY1-5434" fmla="*/ 106994 h 5215884"/>
              <a:gd name="connsiteX2-5435" fmla="*/ 9037165 w 9378046"/>
              <a:gd name="connsiteY2-5436" fmla="*/ 348325 h 5215884"/>
              <a:gd name="connsiteX3-5437" fmla="*/ 9374682 w 9378046"/>
              <a:gd name="connsiteY3-5438" fmla="*/ 2752824 h 5215884"/>
              <a:gd name="connsiteX4-5439" fmla="*/ 8955523 w 9378046"/>
              <a:gd name="connsiteY4-5440" fmla="*/ 5072951 h 5215884"/>
              <a:gd name="connsiteX5-5441" fmla="*/ 4315851 w 9378046"/>
              <a:gd name="connsiteY5-5442" fmla="*/ 5155243 h 5215884"/>
              <a:gd name="connsiteX6-5443" fmla="*/ 417045 w 9378046"/>
              <a:gd name="connsiteY6-5444" fmla="*/ 5055065 h 5215884"/>
              <a:gd name="connsiteX7-5445" fmla="*/ 18695 w 9378046"/>
              <a:gd name="connsiteY7-5446" fmla="*/ 2574866 h 5215884"/>
              <a:gd name="connsiteX8-5447" fmla="*/ 433222 w 9378046"/>
              <a:gd name="connsiteY8-5448" fmla="*/ 100062 h 5215884"/>
              <a:gd name="connsiteX0-5449" fmla="*/ 507306 w 9378046"/>
              <a:gd name="connsiteY0-5450" fmla="*/ 102435 h 5207674"/>
              <a:gd name="connsiteX1-5451" fmla="*/ 4707435 w 9378046"/>
              <a:gd name="connsiteY1-5452" fmla="*/ 98784 h 5207674"/>
              <a:gd name="connsiteX2-5453" fmla="*/ 9037165 w 9378046"/>
              <a:gd name="connsiteY2-5454" fmla="*/ 340115 h 5207674"/>
              <a:gd name="connsiteX3-5455" fmla="*/ 9374682 w 9378046"/>
              <a:gd name="connsiteY3-5456" fmla="*/ 2744614 h 5207674"/>
              <a:gd name="connsiteX4-5457" fmla="*/ 8955523 w 9378046"/>
              <a:gd name="connsiteY4-5458" fmla="*/ 5064741 h 5207674"/>
              <a:gd name="connsiteX5-5459" fmla="*/ 4315851 w 9378046"/>
              <a:gd name="connsiteY5-5460" fmla="*/ 5147033 h 5207674"/>
              <a:gd name="connsiteX6-5461" fmla="*/ 417045 w 9378046"/>
              <a:gd name="connsiteY6-5462" fmla="*/ 5046855 h 5207674"/>
              <a:gd name="connsiteX7-5463" fmla="*/ 18695 w 9378046"/>
              <a:gd name="connsiteY7-5464" fmla="*/ 2566656 h 5207674"/>
              <a:gd name="connsiteX8-5465" fmla="*/ 507306 w 9378046"/>
              <a:gd name="connsiteY8-5466" fmla="*/ 102435 h 5207674"/>
              <a:gd name="connsiteX0-5467" fmla="*/ 507306 w 9378046"/>
              <a:gd name="connsiteY0-5468" fmla="*/ 110284 h 5183773"/>
              <a:gd name="connsiteX1-5469" fmla="*/ 4707435 w 9378046"/>
              <a:gd name="connsiteY1-5470" fmla="*/ 74883 h 5183773"/>
              <a:gd name="connsiteX2-5471" fmla="*/ 9037165 w 9378046"/>
              <a:gd name="connsiteY2-5472" fmla="*/ 316214 h 5183773"/>
              <a:gd name="connsiteX3-5473" fmla="*/ 9374682 w 9378046"/>
              <a:gd name="connsiteY3-5474" fmla="*/ 2720713 h 5183773"/>
              <a:gd name="connsiteX4-5475" fmla="*/ 8955523 w 9378046"/>
              <a:gd name="connsiteY4-5476" fmla="*/ 5040840 h 5183773"/>
              <a:gd name="connsiteX5-5477" fmla="*/ 4315851 w 9378046"/>
              <a:gd name="connsiteY5-5478" fmla="*/ 5123132 h 5183773"/>
              <a:gd name="connsiteX6-5479" fmla="*/ 417045 w 9378046"/>
              <a:gd name="connsiteY6-5480" fmla="*/ 5022954 h 5183773"/>
              <a:gd name="connsiteX7-5481" fmla="*/ 18695 w 9378046"/>
              <a:gd name="connsiteY7-5482" fmla="*/ 2542755 h 5183773"/>
              <a:gd name="connsiteX8-5483" fmla="*/ 507306 w 9378046"/>
              <a:gd name="connsiteY8-5484" fmla="*/ 110284 h 5183773"/>
              <a:gd name="connsiteX0-5485" fmla="*/ 507306 w 9378046"/>
              <a:gd name="connsiteY0-5486" fmla="*/ 119454 h 5161193"/>
              <a:gd name="connsiteX1-5487" fmla="*/ 4707435 w 9378046"/>
              <a:gd name="connsiteY1-5488" fmla="*/ 52303 h 5161193"/>
              <a:gd name="connsiteX2-5489" fmla="*/ 9037165 w 9378046"/>
              <a:gd name="connsiteY2-5490" fmla="*/ 293634 h 5161193"/>
              <a:gd name="connsiteX3-5491" fmla="*/ 9374682 w 9378046"/>
              <a:gd name="connsiteY3-5492" fmla="*/ 2698133 h 5161193"/>
              <a:gd name="connsiteX4-5493" fmla="*/ 8955523 w 9378046"/>
              <a:gd name="connsiteY4-5494" fmla="*/ 5018260 h 5161193"/>
              <a:gd name="connsiteX5-5495" fmla="*/ 4315851 w 9378046"/>
              <a:gd name="connsiteY5-5496" fmla="*/ 5100552 h 5161193"/>
              <a:gd name="connsiteX6-5497" fmla="*/ 417045 w 9378046"/>
              <a:gd name="connsiteY6-5498" fmla="*/ 5000374 h 5161193"/>
              <a:gd name="connsiteX7-5499" fmla="*/ 18695 w 9378046"/>
              <a:gd name="connsiteY7-5500" fmla="*/ 2520175 h 5161193"/>
              <a:gd name="connsiteX8-5501" fmla="*/ 507306 w 9378046"/>
              <a:gd name="connsiteY8-5502" fmla="*/ 119454 h 5161193"/>
              <a:gd name="connsiteX0-5503" fmla="*/ 507306 w 9378046"/>
              <a:gd name="connsiteY0-5504" fmla="*/ 152133 h 5193872"/>
              <a:gd name="connsiteX1-5505" fmla="*/ 4707435 w 9378046"/>
              <a:gd name="connsiteY1-5506" fmla="*/ 84982 h 5193872"/>
              <a:gd name="connsiteX2-5507" fmla="*/ 9037165 w 9378046"/>
              <a:gd name="connsiteY2-5508" fmla="*/ 326313 h 5193872"/>
              <a:gd name="connsiteX3-5509" fmla="*/ 9374682 w 9378046"/>
              <a:gd name="connsiteY3-5510" fmla="*/ 2730812 h 5193872"/>
              <a:gd name="connsiteX4-5511" fmla="*/ 8955523 w 9378046"/>
              <a:gd name="connsiteY4-5512" fmla="*/ 5050939 h 5193872"/>
              <a:gd name="connsiteX5-5513" fmla="*/ 4315851 w 9378046"/>
              <a:gd name="connsiteY5-5514" fmla="*/ 5133231 h 5193872"/>
              <a:gd name="connsiteX6-5515" fmla="*/ 417045 w 9378046"/>
              <a:gd name="connsiteY6-5516" fmla="*/ 5033053 h 5193872"/>
              <a:gd name="connsiteX7-5517" fmla="*/ 18695 w 9378046"/>
              <a:gd name="connsiteY7-5518" fmla="*/ 2552854 h 5193872"/>
              <a:gd name="connsiteX8-5519" fmla="*/ 507306 w 9378046"/>
              <a:gd name="connsiteY8-5520" fmla="*/ 152133 h 5193872"/>
              <a:gd name="connsiteX0-5521" fmla="*/ 443806 w 9378046"/>
              <a:gd name="connsiteY0-5522" fmla="*/ 152133 h 5193872"/>
              <a:gd name="connsiteX1-5523" fmla="*/ 4707435 w 9378046"/>
              <a:gd name="connsiteY1-5524" fmla="*/ 84982 h 5193872"/>
              <a:gd name="connsiteX2-5525" fmla="*/ 9037165 w 9378046"/>
              <a:gd name="connsiteY2-5526" fmla="*/ 326313 h 5193872"/>
              <a:gd name="connsiteX3-5527" fmla="*/ 9374682 w 9378046"/>
              <a:gd name="connsiteY3-5528" fmla="*/ 2730812 h 5193872"/>
              <a:gd name="connsiteX4-5529" fmla="*/ 8955523 w 9378046"/>
              <a:gd name="connsiteY4-5530" fmla="*/ 5050939 h 5193872"/>
              <a:gd name="connsiteX5-5531" fmla="*/ 4315851 w 9378046"/>
              <a:gd name="connsiteY5-5532" fmla="*/ 5133231 h 5193872"/>
              <a:gd name="connsiteX6-5533" fmla="*/ 417045 w 9378046"/>
              <a:gd name="connsiteY6-5534" fmla="*/ 5033053 h 5193872"/>
              <a:gd name="connsiteX7-5535" fmla="*/ 18695 w 9378046"/>
              <a:gd name="connsiteY7-5536" fmla="*/ 2552854 h 5193872"/>
              <a:gd name="connsiteX8-5537" fmla="*/ 443806 w 9378046"/>
              <a:gd name="connsiteY8-5538" fmla="*/ 152133 h 5193872"/>
              <a:gd name="connsiteX0-5539" fmla="*/ 432834 w 9367074"/>
              <a:gd name="connsiteY0-5540" fmla="*/ 152133 h 5182478"/>
              <a:gd name="connsiteX1-5541" fmla="*/ 4696463 w 9367074"/>
              <a:gd name="connsiteY1-5542" fmla="*/ 84982 h 5182478"/>
              <a:gd name="connsiteX2-5543" fmla="*/ 9026193 w 9367074"/>
              <a:gd name="connsiteY2-5544" fmla="*/ 326313 h 5182478"/>
              <a:gd name="connsiteX3-5545" fmla="*/ 9363710 w 9367074"/>
              <a:gd name="connsiteY3-5546" fmla="*/ 2730812 h 5182478"/>
              <a:gd name="connsiteX4-5547" fmla="*/ 8944551 w 9367074"/>
              <a:gd name="connsiteY4-5548" fmla="*/ 5050939 h 5182478"/>
              <a:gd name="connsiteX5-5549" fmla="*/ 4304879 w 9367074"/>
              <a:gd name="connsiteY5-5550" fmla="*/ 5133231 h 5182478"/>
              <a:gd name="connsiteX6-5551" fmla="*/ 490739 w 9367074"/>
              <a:gd name="connsiteY6-5552" fmla="*/ 5011886 h 5182478"/>
              <a:gd name="connsiteX7-5553" fmla="*/ 7723 w 9367074"/>
              <a:gd name="connsiteY7-5554" fmla="*/ 2552854 h 5182478"/>
              <a:gd name="connsiteX8-5555" fmla="*/ 432834 w 9367074"/>
              <a:gd name="connsiteY8-5556" fmla="*/ 152133 h 5182478"/>
              <a:gd name="connsiteX0-5557" fmla="*/ 432834 w 9367074"/>
              <a:gd name="connsiteY0-5558" fmla="*/ 152133 h 5163910"/>
              <a:gd name="connsiteX1-5559" fmla="*/ 4696463 w 9367074"/>
              <a:gd name="connsiteY1-5560" fmla="*/ 84982 h 5163910"/>
              <a:gd name="connsiteX2-5561" fmla="*/ 9026193 w 9367074"/>
              <a:gd name="connsiteY2-5562" fmla="*/ 326313 h 5163910"/>
              <a:gd name="connsiteX3-5563" fmla="*/ 9363710 w 9367074"/>
              <a:gd name="connsiteY3-5564" fmla="*/ 2730812 h 5163910"/>
              <a:gd name="connsiteX4-5565" fmla="*/ 8944551 w 9367074"/>
              <a:gd name="connsiteY4-5566" fmla="*/ 5050939 h 5163910"/>
              <a:gd name="connsiteX5-5567" fmla="*/ 4304879 w 9367074"/>
              <a:gd name="connsiteY5-5568" fmla="*/ 5090897 h 5163910"/>
              <a:gd name="connsiteX6-5569" fmla="*/ 490739 w 9367074"/>
              <a:gd name="connsiteY6-5570" fmla="*/ 5011886 h 5163910"/>
              <a:gd name="connsiteX7-5571" fmla="*/ 7723 w 9367074"/>
              <a:gd name="connsiteY7-5572" fmla="*/ 2552854 h 5163910"/>
              <a:gd name="connsiteX8-5573" fmla="*/ 432834 w 9367074"/>
              <a:gd name="connsiteY8-5574" fmla="*/ 152133 h 5163910"/>
              <a:gd name="connsiteX0-5575" fmla="*/ 432834 w 9367908"/>
              <a:gd name="connsiteY0-5576" fmla="*/ 152133 h 5163910"/>
              <a:gd name="connsiteX1-5577" fmla="*/ 4696463 w 9367908"/>
              <a:gd name="connsiteY1-5578" fmla="*/ 84982 h 5163910"/>
              <a:gd name="connsiteX2-5579" fmla="*/ 9026193 w 9367908"/>
              <a:gd name="connsiteY2-5580" fmla="*/ 326313 h 5163910"/>
              <a:gd name="connsiteX3-5581" fmla="*/ 9363710 w 9367908"/>
              <a:gd name="connsiteY3-5582" fmla="*/ 2730812 h 5163910"/>
              <a:gd name="connsiteX4-5583" fmla="*/ 8986884 w 9367908"/>
              <a:gd name="connsiteY4-5584" fmla="*/ 5050939 h 5163910"/>
              <a:gd name="connsiteX5-5585" fmla="*/ 4304879 w 9367908"/>
              <a:gd name="connsiteY5-5586" fmla="*/ 5090897 h 5163910"/>
              <a:gd name="connsiteX6-5587" fmla="*/ 490739 w 9367908"/>
              <a:gd name="connsiteY6-5588" fmla="*/ 5011886 h 5163910"/>
              <a:gd name="connsiteX7-5589" fmla="*/ 7723 w 9367908"/>
              <a:gd name="connsiteY7-5590" fmla="*/ 2552854 h 5163910"/>
              <a:gd name="connsiteX8-5591" fmla="*/ 432834 w 9367908"/>
              <a:gd name="connsiteY8-5592" fmla="*/ 152133 h 5163910"/>
              <a:gd name="connsiteX0-5593" fmla="*/ 432834 w 9367074"/>
              <a:gd name="connsiteY0-5594" fmla="*/ 152133 h 5163910"/>
              <a:gd name="connsiteX1-5595" fmla="*/ 4696463 w 9367074"/>
              <a:gd name="connsiteY1-5596" fmla="*/ 84982 h 5163910"/>
              <a:gd name="connsiteX2-5597" fmla="*/ 9026193 w 9367074"/>
              <a:gd name="connsiteY2-5598" fmla="*/ 326313 h 5163910"/>
              <a:gd name="connsiteX3-5599" fmla="*/ 9363710 w 9367074"/>
              <a:gd name="connsiteY3-5600" fmla="*/ 2730812 h 5163910"/>
              <a:gd name="connsiteX4-5601" fmla="*/ 8933968 w 9367074"/>
              <a:gd name="connsiteY4-5602" fmla="*/ 5050939 h 5163910"/>
              <a:gd name="connsiteX5-5603" fmla="*/ 4304879 w 9367074"/>
              <a:gd name="connsiteY5-5604" fmla="*/ 5090897 h 5163910"/>
              <a:gd name="connsiteX6-5605" fmla="*/ 490739 w 9367074"/>
              <a:gd name="connsiteY6-5606" fmla="*/ 5011886 h 5163910"/>
              <a:gd name="connsiteX7-5607" fmla="*/ 7723 w 9367074"/>
              <a:gd name="connsiteY7-5608" fmla="*/ 2552854 h 5163910"/>
              <a:gd name="connsiteX8-5609" fmla="*/ 432834 w 9367074"/>
              <a:gd name="connsiteY8-5610" fmla="*/ 152133 h 5163910"/>
              <a:gd name="connsiteX0-5611" fmla="*/ 432834 w 9364816"/>
              <a:gd name="connsiteY0-5612" fmla="*/ 152133 h 5163910"/>
              <a:gd name="connsiteX1-5613" fmla="*/ 4696463 w 9364816"/>
              <a:gd name="connsiteY1-5614" fmla="*/ 84982 h 5163910"/>
              <a:gd name="connsiteX2-5615" fmla="*/ 8962693 w 9364816"/>
              <a:gd name="connsiteY2-5616" fmla="*/ 347479 h 5163910"/>
              <a:gd name="connsiteX3-5617" fmla="*/ 9363710 w 9364816"/>
              <a:gd name="connsiteY3-5618" fmla="*/ 2730812 h 5163910"/>
              <a:gd name="connsiteX4-5619" fmla="*/ 8933968 w 9364816"/>
              <a:gd name="connsiteY4-5620" fmla="*/ 5050939 h 5163910"/>
              <a:gd name="connsiteX5-5621" fmla="*/ 4304879 w 9364816"/>
              <a:gd name="connsiteY5-5622" fmla="*/ 5090897 h 5163910"/>
              <a:gd name="connsiteX6-5623" fmla="*/ 490739 w 9364816"/>
              <a:gd name="connsiteY6-5624" fmla="*/ 5011886 h 5163910"/>
              <a:gd name="connsiteX7-5625" fmla="*/ 7723 w 9364816"/>
              <a:gd name="connsiteY7-5626" fmla="*/ 2552854 h 5163910"/>
              <a:gd name="connsiteX8-5627" fmla="*/ 432834 w 9364816"/>
              <a:gd name="connsiteY8-5628" fmla="*/ 152133 h 5163910"/>
              <a:gd name="connsiteX0-5629" fmla="*/ 492759 w 9361241"/>
              <a:gd name="connsiteY0-5630" fmla="*/ 155364 h 5156558"/>
              <a:gd name="connsiteX1-5631" fmla="*/ 4692888 w 9361241"/>
              <a:gd name="connsiteY1-5632" fmla="*/ 77630 h 5156558"/>
              <a:gd name="connsiteX2-5633" fmla="*/ 8959118 w 9361241"/>
              <a:gd name="connsiteY2-5634" fmla="*/ 340127 h 5156558"/>
              <a:gd name="connsiteX3-5635" fmla="*/ 9360135 w 9361241"/>
              <a:gd name="connsiteY3-5636" fmla="*/ 2723460 h 5156558"/>
              <a:gd name="connsiteX4-5637" fmla="*/ 8930393 w 9361241"/>
              <a:gd name="connsiteY4-5638" fmla="*/ 5043587 h 5156558"/>
              <a:gd name="connsiteX5-5639" fmla="*/ 4301304 w 9361241"/>
              <a:gd name="connsiteY5-5640" fmla="*/ 5083545 h 5156558"/>
              <a:gd name="connsiteX6-5641" fmla="*/ 487164 w 9361241"/>
              <a:gd name="connsiteY6-5642" fmla="*/ 5004534 h 5156558"/>
              <a:gd name="connsiteX7-5643" fmla="*/ 4148 w 9361241"/>
              <a:gd name="connsiteY7-5644" fmla="*/ 2545502 h 5156558"/>
              <a:gd name="connsiteX8-5645" fmla="*/ 492759 w 9361241"/>
              <a:gd name="connsiteY8-5646" fmla="*/ 155364 h 5156558"/>
              <a:gd name="connsiteX0-5647" fmla="*/ 538454 w 9406936"/>
              <a:gd name="connsiteY0-5648" fmla="*/ 195032 h 5196226"/>
              <a:gd name="connsiteX1-5649" fmla="*/ 4738583 w 9406936"/>
              <a:gd name="connsiteY1-5650" fmla="*/ 117298 h 5196226"/>
              <a:gd name="connsiteX2-5651" fmla="*/ 9004813 w 9406936"/>
              <a:gd name="connsiteY2-5652" fmla="*/ 379795 h 5196226"/>
              <a:gd name="connsiteX3-5653" fmla="*/ 9405830 w 9406936"/>
              <a:gd name="connsiteY3-5654" fmla="*/ 2763128 h 5196226"/>
              <a:gd name="connsiteX4-5655" fmla="*/ 8976088 w 9406936"/>
              <a:gd name="connsiteY4-5656" fmla="*/ 5083255 h 5196226"/>
              <a:gd name="connsiteX5-5657" fmla="*/ 4346999 w 9406936"/>
              <a:gd name="connsiteY5-5658" fmla="*/ 5123213 h 5196226"/>
              <a:gd name="connsiteX6-5659" fmla="*/ 532859 w 9406936"/>
              <a:gd name="connsiteY6-5660" fmla="*/ 5044202 h 5196226"/>
              <a:gd name="connsiteX7-5661" fmla="*/ 71009 w 9406936"/>
              <a:gd name="connsiteY7-5662" fmla="*/ 2585170 h 5196226"/>
              <a:gd name="connsiteX8-5663" fmla="*/ 538454 w 9406936"/>
              <a:gd name="connsiteY8-5664" fmla="*/ 195032 h 5196226"/>
              <a:gd name="connsiteX0-5665" fmla="*/ 475319 w 9343801"/>
              <a:gd name="connsiteY0-5666" fmla="*/ 250834 h 5252028"/>
              <a:gd name="connsiteX1-5667" fmla="*/ 4675448 w 9343801"/>
              <a:gd name="connsiteY1-5668" fmla="*/ 173100 h 5252028"/>
              <a:gd name="connsiteX2-5669" fmla="*/ 8941678 w 9343801"/>
              <a:gd name="connsiteY2-5670" fmla="*/ 435597 h 5252028"/>
              <a:gd name="connsiteX3-5671" fmla="*/ 9342695 w 9343801"/>
              <a:gd name="connsiteY3-5672" fmla="*/ 2818930 h 5252028"/>
              <a:gd name="connsiteX4-5673" fmla="*/ 8912953 w 9343801"/>
              <a:gd name="connsiteY4-5674" fmla="*/ 5139057 h 5252028"/>
              <a:gd name="connsiteX5-5675" fmla="*/ 4283864 w 9343801"/>
              <a:gd name="connsiteY5-5676" fmla="*/ 5179015 h 5252028"/>
              <a:gd name="connsiteX6-5677" fmla="*/ 469724 w 9343801"/>
              <a:gd name="connsiteY6-5678" fmla="*/ 5100004 h 5252028"/>
              <a:gd name="connsiteX7-5679" fmla="*/ 7874 w 9343801"/>
              <a:gd name="connsiteY7-5680" fmla="*/ 2640972 h 5252028"/>
              <a:gd name="connsiteX8-5681" fmla="*/ 475319 w 9343801"/>
              <a:gd name="connsiteY8-5682" fmla="*/ 250834 h 5252028"/>
              <a:gd name="connsiteX0-5683" fmla="*/ 476561 w 9345043"/>
              <a:gd name="connsiteY0-5684" fmla="*/ 175925 h 5177119"/>
              <a:gd name="connsiteX1-5685" fmla="*/ 4676690 w 9345043"/>
              <a:gd name="connsiteY1-5686" fmla="*/ 98191 h 5177119"/>
              <a:gd name="connsiteX2-5687" fmla="*/ 8942920 w 9345043"/>
              <a:gd name="connsiteY2-5688" fmla="*/ 360688 h 5177119"/>
              <a:gd name="connsiteX3-5689" fmla="*/ 9343937 w 9345043"/>
              <a:gd name="connsiteY3-5690" fmla="*/ 2744021 h 5177119"/>
              <a:gd name="connsiteX4-5691" fmla="*/ 8914195 w 9345043"/>
              <a:gd name="connsiteY4-5692" fmla="*/ 5064148 h 5177119"/>
              <a:gd name="connsiteX5-5693" fmla="*/ 4285106 w 9345043"/>
              <a:gd name="connsiteY5-5694" fmla="*/ 5104106 h 5177119"/>
              <a:gd name="connsiteX6-5695" fmla="*/ 470966 w 9345043"/>
              <a:gd name="connsiteY6-5696" fmla="*/ 5025095 h 5177119"/>
              <a:gd name="connsiteX7-5697" fmla="*/ 9116 w 9345043"/>
              <a:gd name="connsiteY7-5698" fmla="*/ 2566063 h 5177119"/>
              <a:gd name="connsiteX8-5699" fmla="*/ 476561 w 9345043"/>
              <a:gd name="connsiteY8-5700" fmla="*/ 175925 h 5177119"/>
              <a:gd name="connsiteX0-5701" fmla="*/ 422868 w 9354850"/>
              <a:gd name="connsiteY0-5702" fmla="*/ 172764 h 5184541"/>
              <a:gd name="connsiteX1-5703" fmla="*/ 4686497 w 9354850"/>
              <a:gd name="connsiteY1-5704" fmla="*/ 105613 h 5184541"/>
              <a:gd name="connsiteX2-5705" fmla="*/ 8952727 w 9354850"/>
              <a:gd name="connsiteY2-5706" fmla="*/ 368110 h 5184541"/>
              <a:gd name="connsiteX3-5707" fmla="*/ 9353744 w 9354850"/>
              <a:gd name="connsiteY3-5708" fmla="*/ 2751443 h 5184541"/>
              <a:gd name="connsiteX4-5709" fmla="*/ 8924002 w 9354850"/>
              <a:gd name="connsiteY4-5710" fmla="*/ 5071570 h 5184541"/>
              <a:gd name="connsiteX5-5711" fmla="*/ 4294913 w 9354850"/>
              <a:gd name="connsiteY5-5712" fmla="*/ 5111528 h 5184541"/>
              <a:gd name="connsiteX6-5713" fmla="*/ 480773 w 9354850"/>
              <a:gd name="connsiteY6-5714" fmla="*/ 5032517 h 5184541"/>
              <a:gd name="connsiteX7-5715" fmla="*/ 18923 w 9354850"/>
              <a:gd name="connsiteY7-5716" fmla="*/ 2573485 h 5184541"/>
              <a:gd name="connsiteX8-5717" fmla="*/ 422868 w 9354850"/>
              <a:gd name="connsiteY8-5718" fmla="*/ 172764 h 5184541"/>
              <a:gd name="connsiteX0-5719" fmla="*/ 429393 w 9361375"/>
              <a:gd name="connsiteY0-5720" fmla="*/ 144686 h 5156463"/>
              <a:gd name="connsiteX1-5721" fmla="*/ 4693022 w 9361375"/>
              <a:gd name="connsiteY1-5722" fmla="*/ 77535 h 5156463"/>
              <a:gd name="connsiteX2-5723" fmla="*/ 8959252 w 9361375"/>
              <a:gd name="connsiteY2-5724" fmla="*/ 340032 h 5156463"/>
              <a:gd name="connsiteX3-5725" fmla="*/ 9360269 w 9361375"/>
              <a:gd name="connsiteY3-5726" fmla="*/ 2723365 h 5156463"/>
              <a:gd name="connsiteX4-5727" fmla="*/ 8930527 w 9361375"/>
              <a:gd name="connsiteY4-5728" fmla="*/ 5043492 h 5156463"/>
              <a:gd name="connsiteX5-5729" fmla="*/ 4301438 w 9361375"/>
              <a:gd name="connsiteY5-5730" fmla="*/ 5083450 h 5156463"/>
              <a:gd name="connsiteX6-5731" fmla="*/ 487298 w 9361375"/>
              <a:gd name="connsiteY6-5732" fmla="*/ 5004439 h 5156463"/>
              <a:gd name="connsiteX7-5733" fmla="*/ 25448 w 9361375"/>
              <a:gd name="connsiteY7-5734" fmla="*/ 2545407 h 5156463"/>
              <a:gd name="connsiteX8-5735" fmla="*/ 429393 w 9361375"/>
              <a:gd name="connsiteY8-5736" fmla="*/ 144686 h 5156463"/>
              <a:gd name="connsiteX0-5737" fmla="*/ 410133 w 9342115"/>
              <a:gd name="connsiteY0-5738" fmla="*/ 132686 h 5144463"/>
              <a:gd name="connsiteX1-5739" fmla="*/ 4673762 w 9342115"/>
              <a:gd name="connsiteY1-5740" fmla="*/ 65535 h 5144463"/>
              <a:gd name="connsiteX2-5741" fmla="*/ 8939992 w 9342115"/>
              <a:gd name="connsiteY2-5742" fmla="*/ 328032 h 5144463"/>
              <a:gd name="connsiteX3-5743" fmla="*/ 9341009 w 9342115"/>
              <a:gd name="connsiteY3-5744" fmla="*/ 2711365 h 5144463"/>
              <a:gd name="connsiteX4-5745" fmla="*/ 8911267 w 9342115"/>
              <a:gd name="connsiteY4-5746" fmla="*/ 5031492 h 5144463"/>
              <a:gd name="connsiteX5-5747" fmla="*/ 4282178 w 9342115"/>
              <a:gd name="connsiteY5-5748" fmla="*/ 5071450 h 5144463"/>
              <a:gd name="connsiteX6-5749" fmla="*/ 468038 w 9342115"/>
              <a:gd name="connsiteY6-5750" fmla="*/ 4992439 h 5144463"/>
              <a:gd name="connsiteX7-5751" fmla="*/ 6188 w 9342115"/>
              <a:gd name="connsiteY7-5752" fmla="*/ 2533407 h 5144463"/>
              <a:gd name="connsiteX8-5753" fmla="*/ 410133 w 9342115"/>
              <a:gd name="connsiteY8-5754" fmla="*/ 132686 h 5144463"/>
              <a:gd name="connsiteX0-5755" fmla="*/ 409230 w 9341212"/>
              <a:gd name="connsiteY0-5756" fmla="*/ 156054 h 5167831"/>
              <a:gd name="connsiteX1-5757" fmla="*/ 4672859 w 9341212"/>
              <a:gd name="connsiteY1-5758" fmla="*/ 88903 h 5167831"/>
              <a:gd name="connsiteX2-5759" fmla="*/ 8939089 w 9341212"/>
              <a:gd name="connsiteY2-5760" fmla="*/ 351400 h 5167831"/>
              <a:gd name="connsiteX3-5761" fmla="*/ 9340106 w 9341212"/>
              <a:gd name="connsiteY3-5762" fmla="*/ 2734733 h 5167831"/>
              <a:gd name="connsiteX4-5763" fmla="*/ 8910364 w 9341212"/>
              <a:gd name="connsiteY4-5764" fmla="*/ 5054860 h 5167831"/>
              <a:gd name="connsiteX5-5765" fmla="*/ 4281275 w 9341212"/>
              <a:gd name="connsiteY5-5766" fmla="*/ 5094818 h 5167831"/>
              <a:gd name="connsiteX6-5767" fmla="*/ 467135 w 9341212"/>
              <a:gd name="connsiteY6-5768" fmla="*/ 5015807 h 5167831"/>
              <a:gd name="connsiteX7-5769" fmla="*/ 5285 w 9341212"/>
              <a:gd name="connsiteY7-5770" fmla="*/ 2556775 h 5167831"/>
              <a:gd name="connsiteX8-5771" fmla="*/ 409230 w 9341212"/>
              <a:gd name="connsiteY8-5772" fmla="*/ 156054 h 5167831"/>
              <a:gd name="connsiteX0-5773" fmla="*/ 409230 w 9342788"/>
              <a:gd name="connsiteY0-5774" fmla="*/ 156054 h 5167831"/>
              <a:gd name="connsiteX1-5775" fmla="*/ 4672859 w 9342788"/>
              <a:gd name="connsiteY1-5776" fmla="*/ 88903 h 5167831"/>
              <a:gd name="connsiteX2-5777" fmla="*/ 8992005 w 9342788"/>
              <a:gd name="connsiteY2-5778" fmla="*/ 340817 h 5167831"/>
              <a:gd name="connsiteX3-5779" fmla="*/ 9340106 w 9342788"/>
              <a:gd name="connsiteY3-5780" fmla="*/ 2734733 h 5167831"/>
              <a:gd name="connsiteX4-5781" fmla="*/ 8910364 w 9342788"/>
              <a:gd name="connsiteY4-5782" fmla="*/ 5054860 h 5167831"/>
              <a:gd name="connsiteX5-5783" fmla="*/ 4281275 w 9342788"/>
              <a:gd name="connsiteY5-5784" fmla="*/ 5094818 h 5167831"/>
              <a:gd name="connsiteX6-5785" fmla="*/ 467135 w 9342788"/>
              <a:gd name="connsiteY6-5786" fmla="*/ 5015807 h 5167831"/>
              <a:gd name="connsiteX7-5787" fmla="*/ 5285 w 9342788"/>
              <a:gd name="connsiteY7-5788" fmla="*/ 2556775 h 5167831"/>
              <a:gd name="connsiteX8-5789" fmla="*/ 409230 w 9342788"/>
              <a:gd name="connsiteY8-5790" fmla="*/ 156054 h 5167831"/>
              <a:gd name="connsiteX0-5791" fmla="*/ 409230 w 9342788"/>
              <a:gd name="connsiteY0-5792" fmla="*/ 156054 h 5167831"/>
              <a:gd name="connsiteX1-5793" fmla="*/ 4672859 w 9342788"/>
              <a:gd name="connsiteY1-5794" fmla="*/ 88903 h 5167831"/>
              <a:gd name="connsiteX2-5795" fmla="*/ 8992005 w 9342788"/>
              <a:gd name="connsiteY2-5796" fmla="*/ 340817 h 5167831"/>
              <a:gd name="connsiteX3-5797" fmla="*/ 9340106 w 9342788"/>
              <a:gd name="connsiteY3-5798" fmla="*/ 2734733 h 5167831"/>
              <a:gd name="connsiteX4-5799" fmla="*/ 8857447 w 9342788"/>
              <a:gd name="connsiteY4-5800" fmla="*/ 5054860 h 5167831"/>
              <a:gd name="connsiteX5-5801" fmla="*/ 4281275 w 9342788"/>
              <a:gd name="connsiteY5-5802" fmla="*/ 5094818 h 5167831"/>
              <a:gd name="connsiteX6-5803" fmla="*/ 467135 w 9342788"/>
              <a:gd name="connsiteY6-5804" fmla="*/ 5015807 h 5167831"/>
              <a:gd name="connsiteX7-5805" fmla="*/ 5285 w 9342788"/>
              <a:gd name="connsiteY7-5806" fmla="*/ 2556775 h 5167831"/>
              <a:gd name="connsiteX8-5807" fmla="*/ 409230 w 9342788"/>
              <a:gd name="connsiteY8-5808" fmla="*/ 156054 h 5167831"/>
              <a:gd name="connsiteX0-5809" fmla="*/ 409230 w 9342788"/>
              <a:gd name="connsiteY0-5810" fmla="*/ 156054 h 5177759"/>
              <a:gd name="connsiteX1-5811" fmla="*/ 4672859 w 9342788"/>
              <a:gd name="connsiteY1-5812" fmla="*/ 88903 h 5177759"/>
              <a:gd name="connsiteX2-5813" fmla="*/ 8992005 w 9342788"/>
              <a:gd name="connsiteY2-5814" fmla="*/ 340817 h 5177759"/>
              <a:gd name="connsiteX3-5815" fmla="*/ 9340106 w 9342788"/>
              <a:gd name="connsiteY3-5816" fmla="*/ 2734733 h 5177759"/>
              <a:gd name="connsiteX4-5817" fmla="*/ 8868031 w 9342788"/>
              <a:gd name="connsiteY4-5818" fmla="*/ 5076027 h 5177759"/>
              <a:gd name="connsiteX5-5819" fmla="*/ 4281275 w 9342788"/>
              <a:gd name="connsiteY5-5820" fmla="*/ 5094818 h 5177759"/>
              <a:gd name="connsiteX6-5821" fmla="*/ 467135 w 9342788"/>
              <a:gd name="connsiteY6-5822" fmla="*/ 5015807 h 5177759"/>
              <a:gd name="connsiteX7-5823" fmla="*/ 5285 w 9342788"/>
              <a:gd name="connsiteY7-5824" fmla="*/ 2556775 h 5177759"/>
              <a:gd name="connsiteX8-5825" fmla="*/ 409230 w 9342788"/>
              <a:gd name="connsiteY8-5826" fmla="*/ 156054 h 5177759"/>
              <a:gd name="connsiteX0-5827" fmla="*/ 409230 w 9342788"/>
              <a:gd name="connsiteY0-5828" fmla="*/ 156054 h 5190330"/>
              <a:gd name="connsiteX1-5829" fmla="*/ 4672859 w 9342788"/>
              <a:gd name="connsiteY1-5830" fmla="*/ 88903 h 5190330"/>
              <a:gd name="connsiteX2-5831" fmla="*/ 8992005 w 9342788"/>
              <a:gd name="connsiteY2-5832" fmla="*/ 340817 h 5190330"/>
              <a:gd name="connsiteX3-5833" fmla="*/ 9340106 w 9342788"/>
              <a:gd name="connsiteY3-5834" fmla="*/ 2734733 h 5190330"/>
              <a:gd name="connsiteX4-5835" fmla="*/ 8868031 w 9342788"/>
              <a:gd name="connsiteY4-5836" fmla="*/ 5076027 h 5190330"/>
              <a:gd name="connsiteX5-5837" fmla="*/ 4397692 w 9342788"/>
              <a:gd name="connsiteY5-5838" fmla="*/ 5137151 h 5190330"/>
              <a:gd name="connsiteX6-5839" fmla="*/ 467135 w 9342788"/>
              <a:gd name="connsiteY6-5840" fmla="*/ 5015807 h 5190330"/>
              <a:gd name="connsiteX7-5841" fmla="*/ 5285 w 9342788"/>
              <a:gd name="connsiteY7-5842" fmla="*/ 2556775 h 5190330"/>
              <a:gd name="connsiteX8-5843" fmla="*/ 409230 w 9342788"/>
              <a:gd name="connsiteY8-5844" fmla="*/ 156054 h 5190330"/>
              <a:gd name="connsiteX0-5845" fmla="*/ 409230 w 9342788"/>
              <a:gd name="connsiteY0-5846" fmla="*/ 156054 h 5211528"/>
              <a:gd name="connsiteX1-5847" fmla="*/ 4672859 w 9342788"/>
              <a:gd name="connsiteY1-5848" fmla="*/ 88903 h 5211528"/>
              <a:gd name="connsiteX2-5849" fmla="*/ 8992005 w 9342788"/>
              <a:gd name="connsiteY2-5850" fmla="*/ 340817 h 5211528"/>
              <a:gd name="connsiteX3-5851" fmla="*/ 9340106 w 9342788"/>
              <a:gd name="connsiteY3-5852" fmla="*/ 2734733 h 5211528"/>
              <a:gd name="connsiteX4-5853" fmla="*/ 8868031 w 9342788"/>
              <a:gd name="connsiteY4-5854" fmla="*/ 5076027 h 5211528"/>
              <a:gd name="connsiteX5-5855" fmla="*/ 4397692 w 9342788"/>
              <a:gd name="connsiteY5-5856" fmla="*/ 5137151 h 5211528"/>
              <a:gd name="connsiteX6-5857" fmla="*/ 467135 w 9342788"/>
              <a:gd name="connsiteY6-5858" fmla="*/ 5015807 h 5211528"/>
              <a:gd name="connsiteX7-5859" fmla="*/ 5285 w 9342788"/>
              <a:gd name="connsiteY7-5860" fmla="*/ 2556775 h 5211528"/>
              <a:gd name="connsiteX8-5861" fmla="*/ 409230 w 9342788"/>
              <a:gd name="connsiteY8-5862" fmla="*/ 156054 h 5211528"/>
              <a:gd name="connsiteX0-5863" fmla="*/ 409230 w 9342788"/>
              <a:gd name="connsiteY0-5864" fmla="*/ 156054 h 5211528"/>
              <a:gd name="connsiteX1-5865" fmla="*/ 4672859 w 9342788"/>
              <a:gd name="connsiteY1-5866" fmla="*/ 88903 h 5211528"/>
              <a:gd name="connsiteX2-5867" fmla="*/ 8992005 w 9342788"/>
              <a:gd name="connsiteY2-5868" fmla="*/ 340817 h 5211528"/>
              <a:gd name="connsiteX3-5869" fmla="*/ 9340106 w 9342788"/>
              <a:gd name="connsiteY3-5870" fmla="*/ 2734733 h 5211528"/>
              <a:gd name="connsiteX4-5871" fmla="*/ 8868031 w 9342788"/>
              <a:gd name="connsiteY4-5872" fmla="*/ 5076027 h 5211528"/>
              <a:gd name="connsiteX5-5873" fmla="*/ 4397692 w 9342788"/>
              <a:gd name="connsiteY5-5874" fmla="*/ 5137151 h 5211528"/>
              <a:gd name="connsiteX6-5875" fmla="*/ 467135 w 9342788"/>
              <a:gd name="connsiteY6-5876" fmla="*/ 5015807 h 5211528"/>
              <a:gd name="connsiteX7-5877" fmla="*/ 5285 w 9342788"/>
              <a:gd name="connsiteY7-5878" fmla="*/ 2556775 h 5211528"/>
              <a:gd name="connsiteX8-5879" fmla="*/ 409230 w 9342788"/>
              <a:gd name="connsiteY8-5880" fmla="*/ 156054 h 5211528"/>
              <a:gd name="connsiteX0-5881" fmla="*/ 409230 w 9342788"/>
              <a:gd name="connsiteY0-5882" fmla="*/ 156054 h 5211528"/>
              <a:gd name="connsiteX1-5883" fmla="*/ 4672859 w 9342788"/>
              <a:gd name="connsiteY1-5884" fmla="*/ 88903 h 5211528"/>
              <a:gd name="connsiteX2-5885" fmla="*/ 8992005 w 9342788"/>
              <a:gd name="connsiteY2-5886" fmla="*/ 340817 h 5211528"/>
              <a:gd name="connsiteX3-5887" fmla="*/ 9340106 w 9342788"/>
              <a:gd name="connsiteY3-5888" fmla="*/ 2734733 h 5211528"/>
              <a:gd name="connsiteX4-5889" fmla="*/ 8868031 w 9342788"/>
              <a:gd name="connsiteY4-5890" fmla="*/ 5076027 h 5211528"/>
              <a:gd name="connsiteX5-5891" fmla="*/ 4397692 w 9342788"/>
              <a:gd name="connsiteY5-5892" fmla="*/ 5137151 h 5211528"/>
              <a:gd name="connsiteX6-5893" fmla="*/ 467135 w 9342788"/>
              <a:gd name="connsiteY6-5894" fmla="*/ 5015807 h 5211528"/>
              <a:gd name="connsiteX7-5895" fmla="*/ 5285 w 9342788"/>
              <a:gd name="connsiteY7-5896" fmla="*/ 2556775 h 5211528"/>
              <a:gd name="connsiteX8-5897" fmla="*/ 409230 w 9342788"/>
              <a:gd name="connsiteY8-5898" fmla="*/ 156054 h 5211528"/>
              <a:gd name="connsiteX0-5899" fmla="*/ 409230 w 9342788"/>
              <a:gd name="connsiteY0-5900" fmla="*/ 156054 h 5211528"/>
              <a:gd name="connsiteX1-5901" fmla="*/ 4672859 w 9342788"/>
              <a:gd name="connsiteY1-5902" fmla="*/ 88903 h 5211528"/>
              <a:gd name="connsiteX2-5903" fmla="*/ 8992005 w 9342788"/>
              <a:gd name="connsiteY2-5904" fmla="*/ 287900 h 5211528"/>
              <a:gd name="connsiteX3-5905" fmla="*/ 9340106 w 9342788"/>
              <a:gd name="connsiteY3-5906" fmla="*/ 2734733 h 5211528"/>
              <a:gd name="connsiteX4-5907" fmla="*/ 8868031 w 9342788"/>
              <a:gd name="connsiteY4-5908" fmla="*/ 5076027 h 5211528"/>
              <a:gd name="connsiteX5-5909" fmla="*/ 4397692 w 9342788"/>
              <a:gd name="connsiteY5-5910" fmla="*/ 5137151 h 5211528"/>
              <a:gd name="connsiteX6-5911" fmla="*/ 467135 w 9342788"/>
              <a:gd name="connsiteY6-5912" fmla="*/ 5015807 h 5211528"/>
              <a:gd name="connsiteX7-5913" fmla="*/ 5285 w 9342788"/>
              <a:gd name="connsiteY7-5914" fmla="*/ 2556775 h 5211528"/>
              <a:gd name="connsiteX8-5915" fmla="*/ 409230 w 9342788"/>
              <a:gd name="connsiteY8-5916" fmla="*/ 156054 h 5211528"/>
              <a:gd name="connsiteX0-5917" fmla="*/ 409230 w 9342788"/>
              <a:gd name="connsiteY0-5918" fmla="*/ 156054 h 5211528"/>
              <a:gd name="connsiteX1-5919" fmla="*/ 4672859 w 9342788"/>
              <a:gd name="connsiteY1-5920" fmla="*/ 88903 h 5211528"/>
              <a:gd name="connsiteX2-5921" fmla="*/ 8992005 w 9342788"/>
              <a:gd name="connsiteY2-5922" fmla="*/ 287900 h 5211528"/>
              <a:gd name="connsiteX3-5923" fmla="*/ 9340106 w 9342788"/>
              <a:gd name="connsiteY3-5924" fmla="*/ 2734733 h 5211528"/>
              <a:gd name="connsiteX4-5925" fmla="*/ 8868031 w 9342788"/>
              <a:gd name="connsiteY4-5926" fmla="*/ 5076027 h 5211528"/>
              <a:gd name="connsiteX5-5927" fmla="*/ 4397692 w 9342788"/>
              <a:gd name="connsiteY5-5928" fmla="*/ 5137151 h 5211528"/>
              <a:gd name="connsiteX6-5929" fmla="*/ 467135 w 9342788"/>
              <a:gd name="connsiteY6-5930" fmla="*/ 5015807 h 5211528"/>
              <a:gd name="connsiteX7-5931" fmla="*/ 5285 w 9342788"/>
              <a:gd name="connsiteY7-5932" fmla="*/ 2556775 h 5211528"/>
              <a:gd name="connsiteX8-5933" fmla="*/ 409230 w 9342788"/>
              <a:gd name="connsiteY8-5934" fmla="*/ 156054 h 5211528"/>
              <a:gd name="connsiteX0-5935" fmla="*/ 409230 w 9342788"/>
              <a:gd name="connsiteY0-5936" fmla="*/ 156054 h 5211528"/>
              <a:gd name="connsiteX1-5937" fmla="*/ 4672859 w 9342788"/>
              <a:gd name="connsiteY1-5938" fmla="*/ 88903 h 5211528"/>
              <a:gd name="connsiteX2-5939" fmla="*/ 8992005 w 9342788"/>
              <a:gd name="connsiteY2-5940" fmla="*/ 287900 h 5211528"/>
              <a:gd name="connsiteX3-5941" fmla="*/ 9340106 w 9342788"/>
              <a:gd name="connsiteY3-5942" fmla="*/ 2734733 h 5211528"/>
              <a:gd name="connsiteX4-5943" fmla="*/ 8868031 w 9342788"/>
              <a:gd name="connsiteY4-5944" fmla="*/ 5076027 h 5211528"/>
              <a:gd name="connsiteX5-5945" fmla="*/ 4397692 w 9342788"/>
              <a:gd name="connsiteY5-5946" fmla="*/ 5137151 h 5211528"/>
              <a:gd name="connsiteX6-5947" fmla="*/ 467135 w 9342788"/>
              <a:gd name="connsiteY6-5948" fmla="*/ 5015807 h 5211528"/>
              <a:gd name="connsiteX7-5949" fmla="*/ 5285 w 9342788"/>
              <a:gd name="connsiteY7-5950" fmla="*/ 2556775 h 5211528"/>
              <a:gd name="connsiteX8-5951" fmla="*/ 409230 w 9342788"/>
              <a:gd name="connsiteY8-5952" fmla="*/ 156054 h 5211528"/>
              <a:gd name="connsiteX0-5953" fmla="*/ 502951 w 9436509"/>
              <a:gd name="connsiteY0-5954" fmla="*/ 199799 h 5255273"/>
              <a:gd name="connsiteX1-5955" fmla="*/ 4766580 w 9436509"/>
              <a:gd name="connsiteY1-5956" fmla="*/ 111481 h 5255273"/>
              <a:gd name="connsiteX2-5957" fmla="*/ 9085726 w 9436509"/>
              <a:gd name="connsiteY2-5958" fmla="*/ 331645 h 5255273"/>
              <a:gd name="connsiteX3-5959" fmla="*/ 9433827 w 9436509"/>
              <a:gd name="connsiteY3-5960" fmla="*/ 2778478 h 5255273"/>
              <a:gd name="connsiteX4-5961" fmla="*/ 8961752 w 9436509"/>
              <a:gd name="connsiteY4-5962" fmla="*/ 5119772 h 5255273"/>
              <a:gd name="connsiteX5-5963" fmla="*/ 4491413 w 9436509"/>
              <a:gd name="connsiteY5-5964" fmla="*/ 5180896 h 5255273"/>
              <a:gd name="connsiteX6-5965" fmla="*/ 560856 w 9436509"/>
              <a:gd name="connsiteY6-5966" fmla="*/ 5059552 h 5255273"/>
              <a:gd name="connsiteX7-5967" fmla="*/ 99006 w 9436509"/>
              <a:gd name="connsiteY7-5968" fmla="*/ 2600520 h 5255273"/>
              <a:gd name="connsiteX8-5969" fmla="*/ 502951 w 9436509"/>
              <a:gd name="connsiteY8-5970" fmla="*/ 199799 h 5255273"/>
              <a:gd name="connsiteX0-5971" fmla="*/ 502951 w 9436509"/>
              <a:gd name="connsiteY0-5972" fmla="*/ 199799 h 5255273"/>
              <a:gd name="connsiteX1-5973" fmla="*/ 4766580 w 9436509"/>
              <a:gd name="connsiteY1-5974" fmla="*/ 111481 h 5255273"/>
              <a:gd name="connsiteX2-5975" fmla="*/ 9085726 w 9436509"/>
              <a:gd name="connsiteY2-5976" fmla="*/ 331645 h 5255273"/>
              <a:gd name="connsiteX3-5977" fmla="*/ 9433827 w 9436509"/>
              <a:gd name="connsiteY3-5978" fmla="*/ 2778478 h 5255273"/>
              <a:gd name="connsiteX4-5979" fmla="*/ 8961752 w 9436509"/>
              <a:gd name="connsiteY4-5980" fmla="*/ 5119772 h 5255273"/>
              <a:gd name="connsiteX5-5981" fmla="*/ 4491413 w 9436509"/>
              <a:gd name="connsiteY5-5982" fmla="*/ 5180896 h 5255273"/>
              <a:gd name="connsiteX6-5983" fmla="*/ 560856 w 9436509"/>
              <a:gd name="connsiteY6-5984" fmla="*/ 5059552 h 5255273"/>
              <a:gd name="connsiteX7-5985" fmla="*/ 99006 w 9436509"/>
              <a:gd name="connsiteY7-5986" fmla="*/ 2600520 h 5255273"/>
              <a:gd name="connsiteX8-5987" fmla="*/ 502951 w 9436509"/>
              <a:gd name="connsiteY8-5988" fmla="*/ 199799 h 5255273"/>
              <a:gd name="connsiteX0-5989" fmla="*/ 438689 w 9372247"/>
              <a:gd name="connsiteY0-5990" fmla="*/ 199799 h 5255273"/>
              <a:gd name="connsiteX1-5991" fmla="*/ 4702318 w 9372247"/>
              <a:gd name="connsiteY1-5992" fmla="*/ 111481 h 5255273"/>
              <a:gd name="connsiteX2-5993" fmla="*/ 9021464 w 9372247"/>
              <a:gd name="connsiteY2-5994" fmla="*/ 331645 h 5255273"/>
              <a:gd name="connsiteX3-5995" fmla="*/ 9369565 w 9372247"/>
              <a:gd name="connsiteY3-5996" fmla="*/ 2778478 h 5255273"/>
              <a:gd name="connsiteX4-5997" fmla="*/ 8897490 w 9372247"/>
              <a:gd name="connsiteY4-5998" fmla="*/ 5119772 h 5255273"/>
              <a:gd name="connsiteX5-5999" fmla="*/ 4427151 w 9372247"/>
              <a:gd name="connsiteY5-6000" fmla="*/ 5180896 h 5255273"/>
              <a:gd name="connsiteX6-6001" fmla="*/ 496594 w 9372247"/>
              <a:gd name="connsiteY6-6002" fmla="*/ 5059552 h 5255273"/>
              <a:gd name="connsiteX7-6003" fmla="*/ 34744 w 9372247"/>
              <a:gd name="connsiteY7-6004" fmla="*/ 2600520 h 5255273"/>
              <a:gd name="connsiteX8-6005" fmla="*/ 438689 w 9372247"/>
              <a:gd name="connsiteY8-6006" fmla="*/ 199799 h 5255273"/>
              <a:gd name="connsiteX0-6007" fmla="*/ 438689 w 9372247"/>
              <a:gd name="connsiteY0-6008" fmla="*/ 162575 h 5218049"/>
              <a:gd name="connsiteX1-6009" fmla="*/ 4702318 w 9372247"/>
              <a:gd name="connsiteY1-6010" fmla="*/ 74257 h 5218049"/>
              <a:gd name="connsiteX2-6011" fmla="*/ 9021464 w 9372247"/>
              <a:gd name="connsiteY2-6012" fmla="*/ 294421 h 5218049"/>
              <a:gd name="connsiteX3-6013" fmla="*/ 9369565 w 9372247"/>
              <a:gd name="connsiteY3-6014" fmla="*/ 2741254 h 5218049"/>
              <a:gd name="connsiteX4-6015" fmla="*/ 8897490 w 9372247"/>
              <a:gd name="connsiteY4-6016" fmla="*/ 5082548 h 5218049"/>
              <a:gd name="connsiteX5-6017" fmla="*/ 4427151 w 9372247"/>
              <a:gd name="connsiteY5-6018" fmla="*/ 5143672 h 5218049"/>
              <a:gd name="connsiteX6-6019" fmla="*/ 496594 w 9372247"/>
              <a:gd name="connsiteY6-6020" fmla="*/ 5022328 h 5218049"/>
              <a:gd name="connsiteX7-6021" fmla="*/ 34744 w 9372247"/>
              <a:gd name="connsiteY7-6022" fmla="*/ 2563296 h 5218049"/>
              <a:gd name="connsiteX8-6023" fmla="*/ 438689 w 9372247"/>
              <a:gd name="connsiteY8-6024" fmla="*/ 162575 h 5218049"/>
              <a:gd name="connsiteX0-6025" fmla="*/ 446319 w 9368978"/>
              <a:gd name="connsiteY0-6026" fmla="*/ 225450 h 5202709"/>
              <a:gd name="connsiteX1-6027" fmla="*/ 4699049 w 9368978"/>
              <a:gd name="connsiteY1-6028" fmla="*/ 58917 h 5202709"/>
              <a:gd name="connsiteX2-6029" fmla="*/ 9018195 w 9368978"/>
              <a:gd name="connsiteY2-6030" fmla="*/ 279081 h 5202709"/>
              <a:gd name="connsiteX3-6031" fmla="*/ 9366296 w 9368978"/>
              <a:gd name="connsiteY3-6032" fmla="*/ 2725914 h 5202709"/>
              <a:gd name="connsiteX4-6033" fmla="*/ 8894221 w 9368978"/>
              <a:gd name="connsiteY4-6034" fmla="*/ 5067208 h 5202709"/>
              <a:gd name="connsiteX5-6035" fmla="*/ 4423882 w 9368978"/>
              <a:gd name="connsiteY5-6036" fmla="*/ 5128332 h 5202709"/>
              <a:gd name="connsiteX6-6037" fmla="*/ 493325 w 9368978"/>
              <a:gd name="connsiteY6-6038" fmla="*/ 5006988 h 5202709"/>
              <a:gd name="connsiteX7-6039" fmla="*/ 31475 w 9368978"/>
              <a:gd name="connsiteY7-6040" fmla="*/ 2547956 h 5202709"/>
              <a:gd name="connsiteX8-6041" fmla="*/ 446319 w 9368978"/>
              <a:gd name="connsiteY8-6042" fmla="*/ 225450 h 5202709"/>
              <a:gd name="connsiteX0-6043" fmla="*/ 446319 w 9368978"/>
              <a:gd name="connsiteY0-6044" fmla="*/ 229170 h 5206429"/>
              <a:gd name="connsiteX1-6045" fmla="*/ 4699049 w 9368978"/>
              <a:gd name="connsiteY1-6046" fmla="*/ 62637 h 5206429"/>
              <a:gd name="connsiteX2-6047" fmla="*/ 9018195 w 9368978"/>
              <a:gd name="connsiteY2-6048" fmla="*/ 282801 h 5206429"/>
              <a:gd name="connsiteX3-6049" fmla="*/ 9366296 w 9368978"/>
              <a:gd name="connsiteY3-6050" fmla="*/ 2729634 h 5206429"/>
              <a:gd name="connsiteX4-6051" fmla="*/ 8894221 w 9368978"/>
              <a:gd name="connsiteY4-6052" fmla="*/ 5070928 h 5206429"/>
              <a:gd name="connsiteX5-6053" fmla="*/ 4423882 w 9368978"/>
              <a:gd name="connsiteY5-6054" fmla="*/ 5132052 h 5206429"/>
              <a:gd name="connsiteX6-6055" fmla="*/ 493325 w 9368978"/>
              <a:gd name="connsiteY6-6056" fmla="*/ 5010708 h 5206429"/>
              <a:gd name="connsiteX7-6057" fmla="*/ 31475 w 9368978"/>
              <a:gd name="connsiteY7-6058" fmla="*/ 2551676 h 5206429"/>
              <a:gd name="connsiteX8-6059" fmla="*/ 446319 w 9368978"/>
              <a:gd name="connsiteY8-6060" fmla="*/ 229170 h 5206429"/>
              <a:gd name="connsiteX0-6061" fmla="*/ 429774 w 9352433"/>
              <a:gd name="connsiteY0-6062" fmla="*/ 229170 h 5206429"/>
              <a:gd name="connsiteX1-6063" fmla="*/ 4682504 w 9352433"/>
              <a:gd name="connsiteY1-6064" fmla="*/ 62637 h 5206429"/>
              <a:gd name="connsiteX2-6065" fmla="*/ 9001650 w 9352433"/>
              <a:gd name="connsiteY2-6066" fmla="*/ 282801 h 5206429"/>
              <a:gd name="connsiteX3-6067" fmla="*/ 9349751 w 9352433"/>
              <a:gd name="connsiteY3-6068" fmla="*/ 2729634 h 5206429"/>
              <a:gd name="connsiteX4-6069" fmla="*/ 8877676 w 9352433"/>
              <a:gd name="connsiteY4-6070" fmla="*/ 5070928 h 5206429"/>
              <a:gd name="connsiteX5-6071" fmla="*/ 4407337 w 9352433"/>
              <a:gd name="connsiteY5-6072" fmla="*/ 5132052 h 5206429"/>
              <a:gd name="connsiteX6-6073" fmla="*/ 476780 w 9352433"/>
              <a:gd name="connsiteY6-6074" fmla="*/ 5010708 h 5206429"/>
              <a:gd name="connsiteX7-6075" fmla="*/ 14930 w 9352433"/>
              <a:gd name="connsiteY7-6076" fmla="*/ 2551676 h 5206429"/>
              <a:gd name="connsiteX8-6077" fmla="*/ 429774 w 9352433"/>
              <a:gd name="connsiteY8-6078" fmla="*/ 229170 h 5206429"/>
              <a:gd name="connsiteX0-6079" fmla="*/ 387653 w 9364810"/>
              <a:gd name="connsiteY0-6080" fmla="*/ 229170 h 5206429"/>
              <a:gd name="connsiteX1-6081" fmla="*/ 4694881 w 9364810"/>
              <a:gd name="connsiteY1-6082" fmla="*/ 62637 h 5206429"/>
              <a:gd name="connsiteX2-6083" fmla="*/ 9014027 w 9364810"/>
              <a:gd name="connsiteY2-6084" fmla="*/ 282801 h 5206429"/>
              <a:gd name="connsiteX3-6085" fmla="*/ 9362128 w 9364810"/>
              <a:gd name="connsiteY3-6086" fmla="*/ 2729634 h 5206429"/>
              <a:gd name="connsiteX4-6087" fmla="*/ 8890053 w 9364810"/>
              <a:gd name="connsiteY4-6088" fmla="*/ 5070928 h 5206429"/>
              <a:gd name="connsiteX5-6089" fmla="*/ 4419714 w 9364810"/>
              <a:gd name="connsiteY5-6090" fmla="*/ 5132052 h 5206429"/>
              <a:gd name="connsiteX6-6091" fmla="*/ 489157 w 9364810"/>
              <a:gd name="connsiteY6-6092" fmla="*/ 5010708 h 5206429"/>
              <a:gd name="connsiteX7-6093" fmla="*/ 27307 w 9364810"/>
              <a:gd name="connsiteY7-6094" fmla="*/ 2551676 h 5206429"/>
              <a:gd name="connsiteX8-6095" fmla="*/ 387653 w 9364810"/>
              <a:gd name="connsiteY8-6096" fmla="*/ 229170 h 5206429"/>
              <a:gd name="connsiteX0-6097" fmla="*/ 505585 w 9482742"/>
              <a:gd name="connsiteY0-6098" fmla="*/ 227194 h 5204453"/>
              <a:gd name="connsiteX1-6099" fmla="*/ 4812813 w 9482742"/>
              <a:gd name="connsiteY1-6100" fmla="*/ 60661 h 5204453"/>
              <a:gd name="connsiteX2-6101" fmla="*/ 9131959 w 9482742"/>
              <a:gd name="connsiteY2-6102" fmla="*/ 280825 h 5204453"/>
              <a:gd name="connsiteX3-6103" fmla="*/ 9480060 w 9482742"/>
              <a:gd name="connsiteY3-6104" fmla="*/ 2727658 h 5204453"/>
              <a:gd name="connsiteX4-6105" fmla="*/ 9007985 w 9482742"/>
              <a:gd name="connsiteY4-6106" fmla="*/ 5068952 h 5204453"/>
              <a:gd name="connsiteX5-6107" fmla="*/ 4537646 w 9482742"/>
              <a:gd name="connsiteY5-6108" fmla="*/ 5130076 h 5204453"/>
              <a:gd name="connsiteX6-6109" fmla="*/ 607089 w 9482742"/>
              <a:gd name="connsiteY6-6110" fmla="*/ 5008732 h 5204453"/>
              <a:gd name="connsiteX7-6111" fmla="*/ 101641 w 9482742"/>
              <a:gd name="connsiteY7-6112" fmla="*/ 2549700 h 5204453"/>
              <a:gd name="connsiteX8-6113" fmla="*/ 505585 w 9482742"/>
              <a:gd name="connsiteY8-6114" fmla="*/ 227194 h 5204453"/>
              <a:gd name="connsiteX0-6115" fmla="*/ 493093 w 9470250"/>
              <a:gd name="connsiteY0-6116" fmla="*/ 227194 h 5204453"/>
              <a:gd name="connsiteX1-6117" fmla="*/ 4800321 w 9470250"/>
              <a:gd name="connsiteY1-6118" fmla="*/ 60661 h 5204453"/>
              <a:gd name="connsiteX2-6119" fmla="*/ 9119467 w 9470250"/>
              <a:gd name="connsiteY2-6120" fmla="*/ 280825 h 5204453"/>
              <a:gd name="connsiteX3-6121" fmla="*/ 9467568 w 9470250"/>
              <a:gd name="connsiteY3-6122" fmla="*/ 2727658 h 5204453"/>
              <a:gd name="connsiteX4-6123" fmla="*/ 8995493 w 9470250"/>
              <a:gd name="connsiteY4-6124" fmla="*/ 5068952 h 5204453"/>
              <a:gd name="connsiteX5-6125" fmla="*/ 4525154 w 9470250"/>
              <a:gd name="connsiteY5-6126" fmla="*/ 5130076 h 5204453"/>
              <a:gd name="connsiteX6-6127" fmla="*/ 594597 w 9470250"/>
              <a:gd name="connsiteY6-6128" fmla="*/ 5008732 h 5204453"/>
              <a:gd name="connsiteX7-6129" fmla="*/ 89149 w 9470250"/>
              <a:gd name="connsiteY7-6130" fmla="*/ 2549700 h 5204453"/>
              <a:gd name="connsiteX8-6131" fmla="*/ 493093 w 9470250"/>
              <a:gd name="connsiteY8-6132" fmla="*/ 227194 h 5204453"/>
              <a:gd name="connsiteX0-6133" fmla="*/ 493093 w 9470250"/>
              <a:gd name="connsiteY0-6134" fmla="*/ 227194 h 5204453"/>
              <a:gd name="connsiteX1-6135" fmla="*/ 4800321 w 9470250"/>
              <a:gd name="connsiteY1-6136" fmla="*/ 60661 h 5204453"/>
              <a:gd name="connsiteX2-6137" fmla="*/ 9119467 w 9470250"/>
              <a:gd name="connsiteY2-6138" fmla="*/ 280825 h 5204453"/>
              <a:gd name="connsiteX3-6139" fmla="*/ 9467568 w 9470250"/>
              <a:gd name="connsiteY3-6140" fmla="*/ 2727658 h 5204453"/>
              <a:gd name="connsiteX4-6141" fmla="*/ 8995493 w 9470250"/>
              <a:gd name="connsiteY4-6142" fmla="*/ 5068952 h 5204453"/>
              <a:gd name="connsiteX5-6143" fmla="*/ 4525154 w 9470250"/>
              <a:gd name="connsiteY5-6144" fmla="*/ 5130076 h 5204453"/>
              <a:gd name="connsiteX6-6145" fmla="*/ 594597 w 9470250"/>
              <a:gd name="connsiteY6-6146" fmla="*/ 5008732 h 5204453"/>
              <a:gd name="connsiteX7-6147" fmla="*/ 89149 w 9470250"/>
              <a:gd name="connsiteY7-6148" fmla="*/ 2549700 h 5204453"/>
              <a:gd name="connsiteX8-6149" fmla="*/ 493093 w 9470250"/>
              <a:gd name="connsiteY8-6150" fmla="*/ 227194 h 5204453"/>
              <a:gd name="connsiteX0-6151" fmla="*/ 523611 w 9457169"/>
              <a:gd name="connsiteY0-6152" fmla="*/ 222828 h 5211261"/>
              <a:gd name="connsiteX1-6153" fmla="*/ 4787240 w 9457169"/>
              <a:gd name="connsiteY1-6154" fmla="*/ 67469 h 5211261"/>
              <a:gd name="connsiteX2-6155" fmla="*/ 9106386 w 9457169"/>
              <a:gd name="connsiteY2-6156" fmla="*/ 287633 h 5211261"/>
              <a:gd name="connsiteX3-6157" fmla="*/ 9454487 w 9457169"/>
              <a:gd name="connsiteY3-6158" fmla="*/ 2734466 h 5211261"/>
              <a:gd name="connsiteX4-6159" fmla="*/ 8982412 w 9457169"/>
              <a:gd name="connsiteY4-6160" fmla="*/ 5075760 h 5211261"/>
              <a:gd name="connsiteX5-6161" fmla="*/ 4512073 w 9457169"/>
              <a:gd name="connsiteY5-6162" fmla="*/ 5136884 h 5211261"/>
              <a:gd name="connsiteX6-6163" fmla="*/ 581516 w 9457169"/>
              <a:gd name="connsiteY6-6164" fmla="*/ 5015540 h 5211261"/>
              <a:gd name="connsiteX7-6165" fmla="*/ 76068 w 9457169"/>
              <a:gd name="connsiteY7-6166" fmla="*/ 2556508 h 5211261"/>
              <a:gd name="connsiteX8-6167" fmla="*/ 523611 w 9457169"/>
              <a:gd name="connsiteY8-6168" fmla="*/ 222828 h 5211261"/>
              <a:gd name="connsiteX0-6169" fmla="*/ 452880 w 9386438"/>
              <a:gd name="connsiteY0-6170" fmla="*/ 252018 h 5240451"/>
              <a:gd name="connsiteX1-6171" fmla="*/ 4716509 w 9386438"/>
              <a:gd name="connsiteY1-6172" fmla="*/ 96659 h 5240451"/>
              <a:gd name="connsiteX2-6173" fmla="*/ 9035655 w 9386438"/>
              <a:gd name="connsiteY2-6174" fmla="*/ 316823 h 5240451"/>
              <a:gd name="connsiteX3-6175" fmla="*/ 9383756 w 9386438"/>
              <a:gd name="connsiteY3-6176" fmla="*/ 2763656 h 5240451"/>
              <a:gd name="connsiteX4-6177" fmla="*/ 8911681 w 9386438"/>
              <a:gd name="connsiteY4-6178" fmla="*/ 5104950 h 5240451"/>
              <a:gd name="connsiteX5-6179" fmla="*/ 4441342 w 9386438"/>
              <a:gd name="connsiteY5-6180" fmla="*/ 5166074 h 5240451"/>
              <a:gd name="connsiteX6-6181" fmla="*/ 510785 w 9386438"/>
              <a:gd name="connsiteY6-6182" fmla="*/ 5044730 h 5240451"/>
              <a:gd name="connsiteX7-6183" fmla="*/ 5337 w 9386438"/>
              <a:gd name="connsiteY7-6184" fmla="*/ 2585698 h 5240451"/>
              <a:gd name="connsiteX8-6185" fmla="*/ 452880 w 9386438"/>
              <a:gd name="connsiteY8-6186" fmla="*/ 252018 h 5240451"/>
              <a:gd name="connsiteX0-6187" fmla="*/ 454293 w 9387851"/>
              <a:gd name="connsiteY0-6188" fmla="*/ 252018 h 5305290"/>
              <a:gd name="connsiteX1-6189" fmla="*/ 4717922 w 9387851"/>
              <a:gd name="connsiteY1-6190" fmla="*/ 96659 h 5305290"/>
              <a:gd name="connsiteX2-6191" fmla="*/ 9037068 w 9387851"/>
              <a:gd name="connsiteY2-6192" fmla="*/ 316823 h 5305290"/>
              <a:gd name="connsiteX3-6193" fmla="*/ 9385169 w 9387851"/>
              <a:gd name="connsiteY3-6194" fmla="*/ 2763656 h 5305290"/>
              <a:gd name="connsiteX4-6195" fmla="*/ 8913094 w 9387851"/>
              <a:gd name="connsiteY4-6196" fmla="*/ 5104950 h 5305290"/>
              <a:gd name="connsiteX5-6197" fmla="*/ 4442755 w 9387851"/>
              <a:gd name="connsiteY5-6198" fmla="*/ 5166074 h 5305290"/>
              <a:gd name="connsiteX6-6199" fmla="*/ 533997 w 9387851"/>
              <a:gd name="connsiteY6-6200" fmla="*/ 5145292 h 5305290"/>
              <a:gd name="connsiteX7-6201" fmla="*/ 6750 w 9387851"/>
              <a:gd name="connsiteY7-6202" fmla="*/ 2585698 h 5305290"/>
              <a:gd name="connsiteX8-6203" fmla="*/ 454293 w 9387851"/>
              <a:gd name="connsiteY8-6204" fmla="*/ 252018 h 5305290"/>
              <a:gd name="connsiteX0-6205" fmla="*/ 454293 w 9387851"/>
              <a:gd name="connsiteY0-6206" fmla="*/ 252018 h 5305290"/>
              <a:gd name="connsiteX1-6207" fmla="*/ 4717922 w 9387851"/>
              <a:gd name="connsiteY1-6208" fmla="*/ 96659 h 5305290"/>
              <a:gd name="connsiteX2-6209" fmla="*/ 9037068 w 9387851"/>
              <a:gd name="connsiteY2-6210" fmla="*/ 316823 h 5305290"/>
              <a:gd name="connsiteX3-6211" fmla="*/ 9385169 w 9387851"/>
              <a:gd name="connsiteY3-6212" fmla="*/ 2763656 h 5305290"/>
              <a:gd name="connsiteX4-6213" fmla="*/ 8913094 w 9387851"/>
              <a:gd name="connsiteY4-6214" fmla="*/ 5104950 h 5305290"/>
              <a:gd name="connsiteX5-6215" fmla="*/ 4442755 w 9387851"/>
              <a:gd name="connsiteY5-6216" fmla="*/ 5166074 h 5305290"/>
              <a:gd name="connsiteX6-6217" fmla="*/ 533997 w 9387851"/>
              <a:gd name="connsiteY6-6218" fmla="*/ 5145292 h 5305290"/>
              <a:gd name="connsiteX7-6219" fmla="*/ 6750 w 9387851"/>
              <a:gd name="connsiteY7-6220" fmla="*/ 2585698 h 5305290"/>
              <a:gd name="connsiteX8-6221" fmla="*/ 454293 w 9387851"/>
              <a:gd name="connsiteY8-6222" fmla="*/ 252018 h 5305290"/>
              <a:gd name="connsiteX0-6223" fmla="*/ 454293 w 9387851"/>
              <a:gd name="connsiteY0-6224" fmla="*/ 252018 h 5323442"/>
              <a:gd name="connsiteX1-6225" fmla="*/ 4717922 w 9387851"/>
              <a:gd name="connsiteY1-6226" fmla="*/ 96659 h 5323442"/>
              <a:gd name="connsiteX2-6227" fmla="*/ 9037068 w 9387851"/>
              <a:gd name="connsiteY2-6228" fmla="*/ 316823 h 5323442"/>
              <a:gd name="connsiteX3-6229" fmla="*/ 9385169 w 9387851"/>
              <a:gd name="connsiteY3-6230" fmla="*/ 2763656 h 5323442"/>
              <a:gd name="connsiteX4-6231" fmla="*/ 8913094 w 9387851"/>
              <a:gd name="connsiteY4-6232" fmla="*/ 5104950 h 5323442"/>
              <a:gd name="connsiteX5-6233" fmla="*/ 4584450 w 9387851"/>
              <a:gd name="connsiteY5-6234" fmla="*/ 5221942 h 5323442"/>
              <a:gd name="connsiteX6-6235" fmla="*/ 533997 w 9387851"/>
              <a:gd name="connsiteY6-6236" fmla="*/ 5145292 h 5323442"/>
              <a:gd name="connsiteX7-6237" fmla="*/ 6750 w 9387851"/>
              <a:gd name="connsiteY7-6238" fmla="*/ 2585698 h 5323442"/>
              <a:gd name="connsiteX8-6239" fmla="*/ 454293 w 9387851"/>
              <a:gd name="connsiteY8-6240" fmla="*/ 252018 h 5323442"/>
              <a:gd name="connsiteX0-6241" fmla="*/ 464551 w 9398109"/>
              <a:gd name="connsiteY0-6242" fmla="*/ 252018 h 5319616"/>
              <a:gd name="connsiteX1-6243" fmla="*/ 4728180 w 9398109"/>
              <a:gd name="connsiteY1-6244" fmla="*/ 96659 h 5319616"/>
              <a:gd name="connsiteX2-6245" fmla="*/ 9047326 w 9398109"/>
              <a:gd name="connsiteY2-6246" fmla="*/ 316823 h 5319616"/>
              <a:gd name="connsiteX3-6247" fmla="*/ 9395427 w 9398109"/>
              <a:gd name="connsiteY3-6248" fmla="*/ 2763656 h 5319616"/>
              <a:gd name="connsiteX4-6249" fmla="*/ 8923352 w 9398109"/>
              <a:gd name="connsiteY4-6250" fmla="*/ 5104950 h 5319616"/>
              <a:gd name="connsiteX5-6251" fmla="*/ 4594708 w 9398109"/>
              <a:gd name="connsiteY5-6252" fmla="*/ 5221942 h 5319616"/>
              <a:gd name="connsiteX6-6253" fmla="*/ 457058 w 9398109"/>
              <a:gd name="connsiteY6-6254" fmla="*/ 5145292 h 5319616"/>
              <a:gd name="connsiteX7-6255" fmla="*/ 17008 w 9398109"/>
              <a:gd name="connsiteY7-6256" fmla="*/ 2585698 h 5319616"/>
              <a:gd name="connsiteX8-6257" fmla="*/ 464551 w 9398109"/>
              <a:gd name="connsiteY8-6258" fmla="*/ 252018 h 5319616"/>
              <a:gd name="connsiteX0-6259" fmla="*/ 398910 w 9397865"/>
              <a:gd name="connsiteY0-6260" fmla="*/ 256107 h 5312532"/>
              <a:gd name="connsiteX1-6261" fmla="*/ 4727936 w 9397865"/>
              <a:gd name="connsiteY1-6262" fmla="*/ 89575 h 5312532"/>
              <a:gd name="connsiteX2-6263" fmla="*/ 9047082 w 9397865"/>
              <a:gd name="connsiteY2-6264" fmla="*/ 309739 h 5312532"/>
              <a:gd name="connsiteX3-6265" fmla="*/ 9395183 w 9397865"/>
              <a:gd name="connsiteY3-6266" fmla="*/ 2756572 h 5312532"/>
              <a:gd name="connsiteX4-6267" fmla="*/ 8923108 w 9397865"/>
              <a:gd name="connsiteY4-6268" fmla="*/ 5097866 h 5312532"/>
              <a:gd name="connsiteX5-6269" fmla="*/ 4594464 w 9397865"/>
              <a:gd name="connsiteY5-6270" fmla="*/ 5214858 h 5312532"/>
              <a:gd name="connsiteX6-6271" fmla="*/ 456814 w 9397865"/>
              <a:gd name="connsiteY6-6272" fmla="*/ 5138208 h 5312532"/>
              <a:gd name="connsiteX7-6273" fmla="*/ 16764 w 9397865"/>
              <a:gd name="connsiteY7-6274" fmla="*/ 2578614 h 5312532"/>
              <a:gd name="connsiteX8-6275" fmla="*/ 398910 w 9397865"/>
              <a:gd name="connsiteY8-6276" fmla="*/ 256107 h 5312532"/>
              <a:gd name="connsiteX0-6277" fmla="*/ 398910 w 9397865"/>
              <a:gd name="connsiteY0-6278" fmla="*/ 278794 h 5335219"/>
              <a:gd name="connsiteX1-6279" fmla="*/ 4727936 w 9397865"/>
              <a:gd name="connsiteY1-6280" fmla="*/ 112262 h 5335219"/>
              <a:gd name="connsiteX2-6281" fmla="*/ 9047082 w 9397865"/>
              <a:gd name="connsiteY2-6282" fmla="*/ 332426 h 5335219"/>
              <a:gd name="connsiteX3-6283" fmla="*/ 9395183 w 9397865"/>
              <a:gd name="connsiteY3-6284" fmla="*/ 2779259 h 5335219"/>
              <a:gd name="connsiteX4-6285" fmla="*/ 8923108 w 9397865"/>
              <a:gd name="connsiteY4-6286" fmla="*/ 5120553 h 5335219"/>
              <a:gd name="connsiteX5-6287" fmla="*/ 4594464 w 9397865"/>
              <a:gd name="connsiteY5-6288" fmla="*/ 5237545 h 5335219"/>
              <a:gd name="connsiteX6-6289" fmla="*/ 456814 w 9397865"/>
              <a:gd name="connsiteY6-6290" fmla="*/ 5160895 h 5335219"/>
              <a:gd name="connsiteX7-6291" fmla="*/ 16764 w 9397865"/>
              <a:gd name="connsiteY7-6292" fmla="*/ 2601301 h 5335219"/>
              <a:gd name="connsiteX8-6293" fmla="*/ 398910 w 9397865"/>
              <a:gd name="connsiteY8-6294" fmla="*/ 278794 h 5335219"/>
              <a:gd name="connsiteX0-6295" fmla="*/ 480979 w 9479934"/>
              <a:gd name="connsiteY0-6296" fmla="*/ 282781 h 5339206"/>
              <a:gd name="connsiteX1-6297" fmla="*/ 4679210 w 9479934"/>
              <a:gd name="connsiteY1-6298" fmla="*/ 60380 h 5339206"/>
              <a:gd name="connsiteX2-6299" fmla="*/ 9129151 w 9479934"/>
              <a:gd name="connsiteY2-6300" fmla="*/ 336413 h 5339206"/>
              <a:gd name="connsiteX3-6301" fmla="*/ 9477252 w 9479934"/>
              <a:gd name="connsiteY3-6302" fmla="*/ 2783246 h 5339206"/>
              <a:gd name="connsiteX4-6303" fmla="*/ 9005177 w 9479934"/>
              <a:gd name="connsiteY4-6304" fmla="*/ 5124540 h 5339206"/>
              <a:gd name="connsiteX5-6305" fmla="*/ 4676533 w 9479934"/>
              <a:gd name="connsiteY5-6306" fmla="*/ 5241532 h 5339206"/>
              <a:gd name="connsiteX6-6307" fmla="*/ 538883 w 9479934"/>
              <a:gd name="connsiteY6-6308" fmla="*/ 5164882 h 5339206"/>
              <a:gd name="connsiteX7-6309" fmla="*/ 98833 w 9479934"/>
              <a:gd name="connsiteY7-6310" fmla="*/ 2605288 h 5339206"/>
              <a:gd name="connsiteX8-6311" fmla="*/ 480979 w 9479934"/>
              <a:gd name="connsiteY8-6312" fmla="*/ 282781 h 5339206"/>
              <a:gd name="connsiteX0-6313" fmla="*/ 480979 w 9479934"/>
              <a:gd name="connsiteY0-6314" fmla="*/ 282781 h 5339206"/>
              <a:gd name="connsiteX1-6315" fmla="*/ 4679210 w 9479934"/>
              <a:gd name="connsiteY1-6316" fmla="*/ 60380 h 5339206"/>
              <a:gd name="connsiteX2-6317" fmla="*/ 9129151 w 9479934"/>
              <a:gd name="connsiteY2-6318" fmla="*/ 336413 h 5339206"/>
              <a:gd name="connsiteX3-6319" fmla="*/ 9477252 w 9479934"/>
              <a:gd name="connsiteY3-6320" fmla="*/ 2783246 h 5339206"/>
              <a:gd name="connsiteX4-6321" fmla="*/ 9005177 w 9479934"/>
              <a:gd name="connsiteY4-6322" fmla="*/ 5124540 h 5339206"/>
              <a:gd name="connsiteX5-6323" fmla="*/ 4676533 w 9479934"/>
              <a:gd name="connsiteY5-6324" fmla="*/ 5241532 h 5339206"/>
              <a:gd name="connsiteX6-6325" fmla="*/ 538883 w 9479934"/>
              <a:gd name="connsiteY6-6326" fmla="*/ 5164882 h 5339206"/>
              <a:gd name="connsiteX7-6327" fmla="*/ 98833 w 9479934"/>
              <a:gd name="connsiteY7-6328" fmla="*/ 2605288 h 5339206"/>
              <a:gd name="connsiteX8-6329" fmla="*/ 480979 w 9479934"/>
              <a:gd name="connsiteY8-6330" fmla="*/ 282781 h 5339206"/>
              <a:gd name="connsiteX0-6331" fmla="*/ 480979 w 9478725"/>
              <a:gd name="connsiteY0-6332" fmla="*/ 296339 h 5352764"/>
              <a:gd name="connsiteX1-6333" fmla="*/ 4679210 w 9478725"/>
              <a:gd name="connsiteY1-6334" fmla="*/ 73938 h 5352764"/>
              <a:gd name="connsiteX2-6335" fmla="*/ 9096452 w 9478725"/>
              <a:gd name="connsiteY2-6336" fmla="*/ 294102 h 5352764"/>
              <a:gd name="connsiteX3-6337" fmla="*/ 9477252 w 9478725"/>
              <a:gd name="connsiteY3-6338" fmla="*/ 2796804 h 5352764"/>
              <a:gd name="connsiteX4-6339" fmla="*/ 9005177 w 9478725"/>
              <a:gd name="connsiteY4-6340" fmla="*/ 5138098 h 5352764"/>
              <a:gd name="connsiteX5-6341" fmla="*/ 4676533 w 9478725"/>
              <a:gd name="connsiteY5-6342" fmla="*/ 5255090 h 5352764"/>
              <a:gd name="connsiteX6-6343" fmla="*/ 538883 w 9478725"/>
              <a:gd name="connsiteY6-6344" fmla="*/ 5178440 h 5352764"/>
              <a:gd name="connsiteX7-6345" fmla="*/ 98833 w 9478725"/>
              <a:gd name="connsiteY7-6346" fmla="*/ 2618846 h 5352764"/>
              <a:gd name="connsiteX8-6347" fmla="*/ 480979 w 9478725"/>
              <a:gd name="connsiteY8-6348" fmla="*/ 296339 h 5352764"/>
              <a:gd name="connsiteX0-6349" fmla="*/ 480979 w 9478725"/>
              <a:gd name="connsiteY0-6350" fmla="*/ 296339 h 5352764"/>
              <a:gd name="connsiteX1-6351" fmla="*/ 4679210 w 9478725"/>
              <a:gd name="connsiteY1-6352" fmla="*/ 73938 h 5352764"/>
              <a:gd name="connsiteX2-6353" fmla="*/ 9096452 w 9478725"/>
              <a:gd name="connsiteY2-6354" fmla="*/ 294102 h 5352764"/>
              <a:gd name="connsiteX3-6355" fmla="*/ 9477252 w 9478725"/>
              <a:gd name="connsiteY3-6356" fmla="*/ 2796804 h 5352764"/>
              <a:gd name="connsiteX4-6357" fmla="*/ 9005177 w 9478725"/>
              <a:gd name="connsiteY4-6358" fmla="*/ 5138098 h 5352764"/>
              <a:gd name="connsiteX5-6359" fmla="*/ 4676533 w 9478725"/>
              <a:gd name="connsiteY5-6360" fmla="*/ 5255090 h 5352764"/>
              <a:gd name="connsiteX6-6361" fmla="*/ 538883 w 9478725"/>
              <a:gd name="connsiteY6-6362" fmla="*/ 5178440 h 5352764"/>
              <a:gd name="connsiteX7-6363" fmla="*/ 98833 w 9478725"/>
              <a:gd name="connsiteY7-6364" fmla="*/ 2618846 h 5352764"/>
              <a:gd name="connsiteX8-6365" fmla="*/ 480979 w 9478725"/>
              <a:gd name="connsiteY8-6366" fmla="*/ 296339 h 5352764"/>
              <a:gd name="connsiteX0-6367" fmla="*/ 480979 w 9602788"/>
              <a:gd name="connsiteY0-6368" fmla="*/ 281260 h 5337685"/>
              <a:gd name="connsiteX1-6369" fmla="*/ 4679210 w 9602788"/>
              <a:gd name="connsiteY1-6370" fmla="*/ 58859 h 5337685"/>
              <a:gd name="connsiteX2-6371" fmla="*/ 9096452 w 9602788"/>
              <a:gd name="connsiteY2-6372" fmla="*/ 279023 h 5337685"/>
              <a:gd name="connsiteX3-6373" fmla="*/ 9499051 w 9602788"/>
              <a:gd name="connsiteY3-6374" fmla="*/ 2759378 h 5337685"/>
              <a:gd name="connsiteX4-6375" fmla="*/ 9005177 w 9602788"/>
              <a:gd name="connsiteY4-6376" fmla="*/ 5123019 h 5337685"/>
              <a:gd name="connsiteX5-6377" fmla="*/ 4676533 w 9602788"/>
              <a:gd name="connsiteY5-6378" fmla="*/ 5240011 h 5337685"/>
              <a:gd name="connsiteX6-6379" fmla="*/ 538883 w 9602788"/>
              <a:gd name="connsiteY6-6380" fmla="*/ 5163361 h 5337685"/>
              <a:gd name="connsiteX7-6381" fmla="*/ 98833 w 9602788"/>
              <a:gd name="connsiteY7-6382" fmla="*/ 2603767 h 5337685"/>
              <a:gd name="connsiteX8-6383" fmla="*/ 480979 w 9602788"/>
              <a:gd name="connsiteY8-6384" fmla="*/ 281260 h 5337685"/>
              <a:gd name="connsiteX0-6385" fmla="*/ 480979 w 9500271"/>
              <a:gd name="connsiteY0-6386" fmla="*/ 270210 h 5326635"/>
              <a:gd name="connsiteX1-6387" fmla="*/ 4679210 w 9500271"/>
              <a:gd name="connsiteY1-6388" fmla="*/ 47809 h 5326635"/>
              <a:gd name="connsiteX2-6389" fmla="*/ 9096452 w 9500271"/>
              <a:gd name="connsiteY2-6390" fmla="*/ 267973 h 5326635"/>
              <a:gd name="connsiteX3-6391" fmla="*/ 9499051 w 9500271"/>
              <a:gd name="connsiteY3-6392" fmla="*/ 2748328 h 5326635"/>
              <a:gd name="connsiteX4-6393" fmla="*/ 9005177 w 9500271"/>
              <a:gd name="connsiteY4-6394" fmla="*/ 5111969 h 5326635"/>
              <a:gd name="connsiteX5-6395" fmla="*/ 4676533 w 9500271"/>
              <a:gd name="connsiteY5-6396" fmla="*/ 5228961 h 5326635"/>
              <a:gd name="connsiteX6-6397" fmla="*/ 538883 w 9500271"/>
              <a:gd name="connsiteY6-6398" fmla="*/ 5152311 h 5326635"/>
              <a:gd name="connsiteX7-6399" fmla="*/ 98833 w 9500271"/>
              <a:gd name="connsiteY7-6400" fmla="*/ 2592717 h 5326635"/>
              <a:gd name="connsiteX8-6401" fmla="*/ 480979 w 9500271"/>
              <a:gd name="connsiteY8-6402" fmla="*/ 270210 h 5326635"/>
              <a:gd name="connsiteX0-6403" fmla="*/ 480979 w 9500153"/>
              <a:gd name="connsiteY0-6404" fmla="*/ 286772 h 5343197"/>
              <a:gd name="connsiteX1-6405" fmla="*/ 4679210 w 9500153"/>
              <a:gd name="connsiteY1-6406" fmla="*/ 64371 h 5343197"/>
              <a:gd name="connsiteX2-6407" fmla="*/ 9096452 w 9500153"/>
              <a:gd name="connsiteY2-6408" fmla="*/ 284535 h 5343197"/>
              <a:gd name="connsiteX3-6409" fmla="*/ 9499051 w 9500153"/>
              <a:gd name="connsiteY3-6410" fmla="*/ 2764890 h 5343197"/>
              <a:gd name="connsiteX4-6411" fmla="*/ 9005177 w 9500153"/>
              <a:gd name="connsiteY4-6412" fmla="*/ 5128531 h 5343197"/>
              <a:gd name="connsiteX5-6413" fmla="*/ 4676533 w 9500153"/>
              <a:gd name="connsiteY5-6414" fmla="*/ 5245523 h 5343197"/>
              <a:gd name="connsiteX6-6415" fmla="*/ 538883 w 9500153"/>
              <a:gd name="connsiteY6-6416" fmla="*/ 5168873 h 5343197"/>
              <a:gd name="connsiteX7-6417" fmla="*/ 98833 w 9500153"/>
              <a:gd name="connsiteY7-6418" fmla="*/ 2609279 h 5343197"/>
              <a:gd name="connsiteX8-6419" fmla="*/ 480979 w 9500153"/>
              <a:gd name="connsiteY8-6420" fmla="*/ 286772 h 5343197"/>
              <a:gd name="connsiteX0-6421" fmla="*/ 480979 w 9500610"/>
              <a:gd name="connsiteY0-6422" fmla="*/ 306881 h 5363306"/>
              <a:gd name="connsiteX1-6423" fmla="*/ 4679210 w 9500610"/>
              <a:gd name="connsiteY1-6424" fmla="*/ 84480 h 5363306"/>
              <a:gd name="connsiteX2-6425" fmla="*/ 9085552 w 9500610"/>
              <a:gd name="connsiteY2-6426" fmla="*/ 271124 h 5363306"/>
              <a:gd name="connsiteX3-6427" fmla="*/ 9499051 w 9500610"/>
              <a:gd name="connsiteY3-6428" fmla="*/ 2784999 h 5363306"/>
              <a:gd name="connsiteX4-6429" fmla="*/ 9005177 w 9500610"/>
              <a:gd name="connsiteY4-6430" fmla="*/ 5148640 h 5363306"/>
              <a:gd name="connsiteX5-6431" fmla="*/ 4676533 w 9500610"/>
              <a:gd name="connsiteY5-6432" fmla="*/ 5265632 h 5363306"/>
              <a:gd name="connsiteX6-6433" fmla="*/ 538883 w 9500610"/>
              <a:gd name="connsiteY6-6434" fmla="*/ 5188982 h 5363306"/>
              <a:gd name="connsiteX7-6435" fmla="*/ 98833 w 9500610"/>
              <a:gd name="connsiteY7-6436" fmla="*/ 2629388 h 5363306"/>
              <a:gd name="connsiteX8-6437" fmla="*/ 480979 w 9500610"/>
              <a:gd name="connsiteY8-6438" fmla="*/ 306881 h 5363306"/>
              <a:gd name="connsiteX0-6439" fmla="*/ 480979 w 9500610"/>
              <a:gd name="connsiteY0-6440" fmla="*/ 306881 h 5363306"/>
              <a:gd name="connsiteX1-6441" fmla="*/ 4679210 w 9500610"/>
              <a:gd name="connsiteY1-6442" fmla="*/ 84480 h 5363306"/>
              <a:gd name="connsiteX2-6443" fmla="*/ 9085552 w 9500610"/>
              <a:gd name="connsiteY2-6444" fmla="*/ 271124 h 5363306"/>
              <a:gd name="connsiteX3-6445" fmla="*/ 9499051 w 9500610"/>
              <a:gd name="connsiteY3-6446" fmla="*/ 2784999 h 5363306"/>
              <a:gd name="connsiteX4-6447" fmla="*/ 9005177 w 9500610"/>
              <a:gd name="connsiteY4-6448" fmla="*/ 5148640 h 5363306"/>
              <a:gd name="connsiteX5-6449" fmla="*/ 4676533 w 9500610"/>
              <a:gd name="connsiteY5-6450" fmla="*/ 5265632 h 5363306"/>
              <a:gd name="connsiteX6-6451" fmla="*/ 538883 w 9500610"/>
              <a:gd name="connsiteY6-6452" fmla="*/ 5188982 h 5363306"/>
              <a:gd name="connsiteX7-6453" fmla="*/ 98833 w 9500610"/>
              <a:gd name="connsiteY7-6454" fmla="*/ 2629388 h 5363306"/>
              <a:gd name="connsiteX8-6455" fmla="*/ 480979 w 9500610"/>
              <a:gd name="connsiteY8-6456" fmla="*/ 306881 h 5363306"/>
              <a:gd name="connsiteX0-6457" fmla="*/ 480979 w 9516516"/>
              <a:gd name="connsiteY0-6458" fmla="*/ 306881 h 5363306"/>
              <a:gd name="connsiteX1-6459" fmla="*/ 4679210 w 9516516"/>
              <a:gd name="connsiteY1-6460" fmla="*/ 84480 h 5363306"/>
              <a:gd name="connsiteX2-6461" fmla="*/ 9085552 w 9516516"/>
              <a:gd name="connsiteY2-6462" fmla="*/ 271124 h 5363306"/>
              <a:gd name="connsiteX3-6463" fmla="*/ 9499051 w 9516516"/>
              <a:gd name="connsiteY3-6464" fmla="*/ 2784999 h 5363306"/>
              <a:gd name="connsiteX4-6465" fmla="*/ 9125074 w 9516516"/>
              <a:gd name="connsiteY4-6466" fmla="*/ 5148641 h 5363306"/>
              <a:gd name="connsiteX5-6467" fmla="*/ 4676533 w 9516516"/>
              <a:gd name="connsiteY5-6468" fmla="*/ 5265632 h 5363306"/>
              <a:gd name="connsiteX6-6469" fmla="*/ 538883 w 9516516"/>
              <a:gd name="connsiteY6-6470" fmla="*/ 5188982 h 5363306"/>
              <a:gd name="connsiteX7-6471" fmla="*/ 98833 w 9516516"/>
              <a:gd name="connsiteY7-6472" fmla="*/ 2629388 h 5363306"/>
              <a:gd name="connsiteX8-6473" fmla="*/ 480979 w 9516516"/>
              <a:gd name="connsiteY8-6474" fmla="*/ 306881 h 5363306"/>
              <a:gd name="connsiteX0-6475" fmla="*/ 480979 w 9500194"/>
              <a:gd name="connsiteY0-6476" fmla="*/ 306881 h 5363306"/>
              <a:gd name="connsiteX1-6477" fmla="*/ 4679210 w 9500194"/>
              <a:gd name="connsiteY1-6478" fmla="*/ 84480 h 5363306"/>
              <a:gd name="connsiteX2-6479" fmla="*/ 9085552 w 9500194"/>
              <a:gd name="connsiteY2-6480" fmla="*/ 271124 h 5363306"/>
              <a:gd name="connsiteX3-6481" fmla="*/ 9499051 w 9500194"/>
              <a:gd name="connsiteY3-6482" fmla="*/ 2784999 h 5363306"/>
              <a:gd name="connsiteX4-6483" fmla="*/ 9125074 w 9500194"/>
              <a:gd name="connsiteY4-6484" fmla="*/ 5148641 h 5363306"/>
              <a:gd name="connsiteX5-6485" fmla="*/ 4676533 w 9500194"/>
              <a:gd name="connsiteY5-6486" fmla="*/ 5265632 h 5363306"/>
              <a:gd name="connsiteX6-6487" fmla="*/ 538883 w 9500194"/>
              <a:gd name="connsiteY6-6488" fmla="*/ 5188982 h 5363306"/>
              <a:gd name="connsiteX7-6489" fmla="*/ 98833 w 9500194"/>
              <a:gd name="connsiteY7-6490" fmla="*/ 2629388 h 5363306"/>
              <a:gd name="connsiteX8-6491" fmla="*/ 480979 w 9500194"/>
              <a:gd name="connsiteY8-6492" fmla="*/ 306881 h 5363306"/>
              <a:gd name="connsiteX0-6493" fmla="*/ 480979 w 9505686"/>
              <a:gd name="connsiteY0-6494" fmla="*/ 306881 h 5364909"/>
              <a:gd name="connsiteX1-6495" fmla="*/ 4679210 w 9505686"/>
              <a:gd name="connsiteY1-6496" fmla="*/ 84480 h 5364909"/>
              <a:gd name="connsiteX2-6497" fmla="*/ 9085552 w 9505686"/>
              <a:gd name="connsiteY2-6498" fmla="*/ 271124 h 5364909"/>
              <a:gd name="connsiteX3-6499" fmla="*/ 9499051 w 9505686"/>
              <a:gd name="connsiteY3-6500" fmla="*/ 2784999 h 5364909"/>
              <a:gd name="connsiteX4-6501" fmla="*/ 9168672 w 9505686"/>
              <a:gd name="connsiteY4-6502" fmla="*/ 5115120 h 5364909"/>
              <a:gd name="connsiteX5-6503" fmla="*/ 4676533 w 9505686"/>
              <a:gd name="connsiteY5-6504" fmla="*/ 5265632 h 5364909"/>
              <a:gd name="connsiteX6-6505" fmla="*/ 538883 w 9505686"/>
              <a:gd name="connsiteY6-6506" fmla="*/ 5188982 h 5364909"/>
              <a:gd name="connsiteX7-6507" fmla="*/ 98833 w 9505686"/>
              <a:gd name="connsiteY7-6508" fmla="*/ 2629388 h 5364909"/>
              <a:gd name="connsiteX8-6509" fmla="*/ 480979 w 9505686"/>
              <a:gd name="connsiteY8-6510" fmla="*/ 306881 h 5364909"/>
              <a:gd name="connsiteX0-6511" fmla="*/ 480979 w 9504848"/>
              <a:gd name="connsiteY0-6512" fmla="*/ 306881 h 5364909"/>
              <a:gd name="connsiteX1-6513" fmla="*/ 4679210 w 9504848"/>
              <a:gd name="connsiteY1-6514" fmla="*/ 84480 h 5364909"/>
              <a:gd name="connsiteX2-6515" fmla="*/ 9085552 w 9504848"/>
              <a:gd name="connsiteY2-6516" fmla="*/ 271124 h 5364909"/>
              <a:gd name="connsiteX3-6517" fmla="*/ 9499051 w 9504848"/>
              <a:gd name="connsiteY3-6518" fmla="*/ 2784999 h 5364909"/>
              <a:gd name="connsiteX4-6519" fmla="*/ 9168672 w 9504848"/>
              <a:gd name="connsiteY4-6520" fmla="*/ 5115120 h 5364909"/>
              <a:gd name="connsiteX5-6521" fmla="*/ 4676533 w 9504848"/>
              <a:gd name="connsiteY5-6522" fmla="*/ 5265632 h 5364909"/>
              <a:gd name="connsiteX6-6523" fmla="*/ 538883 w 9504848"/>
              <a:gd name="connsiteY6-6524" fmla="*/ 5188982 h 5364909"/>
              <a:gd name="connsiteX7-6525" fmla="*/ 98833 w 9504848"/>
              <a:gd name="connsiteY7-6526" fmla="*/ 2629388 h 5364909"/>
              <a:gd name="connsiteX8-6527" fmla="*/ 480979 w 9504848"/>
              <a:gd name="connsiteY8-6528" fmla="*/ 306881 h 5364909"/>
              <a:gd name="connsiteX0-6529" fmla="*/ 480979 w 9503160"/>
              <a:gd name="connsiteY0-6530" fmla="*/ 306881 h 5363838"/>
              <a:gd name="connsiteX1-6531" fmla="*/ 4679210 w 9503160"/>
              <a:gd name="connsiteY1-6532" fmla="*/ 84480 h 5363838"/>
              <a:gd name="connsiteX2-6533" fmla="*/ 9085552 w 9503160"/>
              <a:gd name="connsiteY2-6534" fmla="*/ 271124 h 5363838"/>
              <a:gd name="connsiteX3-6535" fmla="*/ 9499051 w 9503160"/>
              <a:gd name="connsiteY3-6536" fmla="*/ 2784999 h 5363838"/>
              <a:gd name="connsiteX4-6537" fmla="*/ 9157773 w 9503160"/>
              <a:gd name="connsiteY4-6538" fmla="*/ 5137468 h 5363838"/>
              <a:gd name="connsiteX5-6539" fmla="*/ 4676533 w 9503160"/>
              <a:gd name="connsiteY5-6540" fmla="*/ 5265632 h 5363838"/>
              <a:gd name="connsiteX6-6541" fmla="*/ 538883 w 9503160"/>
              <a:gd name="connsiteY6-6542" fmla="*/ 5188982 h 5363838"/>
              <a:gd name="connsiteX7-6543" fmla="*/ 98833 w 9503160"/>
              <a:gd name="connsiteY7-6544" fmla="*/ 2629388 h 5363838"/>
              <a:gd name="connsiteX8-6545" fmla="*/ 480979 w 9503160"/>
              <a:gd name="connsiteY8-6546" fmla="*/ 306881 h 5363838"/>
              <a:gd name="connsiteX0-6547" fmla="*/ 480979 w 9503813"/>
              <a:gd name="connsiteY0-6548" fmla="*/ 293327 h 5350284"/>
              <a:gd name="connsiteX1-6549" fmla="*/ 4679210 w 9503813"/>
              <a:gd name="connsiteY1-6550" fmla="*/ 70926 h 5350284"/>
              <a:gd name="connsiteX2-6551" fmla="*/ 9074654 w 9503813"/>
              <a:gd name="connsiteY2-6552" fmla="*/ 279917 h 5350284"/>
              <a:gd name="connsiteX3-6553" fmla="*/ 9499051 w 9503813"/>
              <a:gd name="connsiteY3-6554" fmla="*/ 2771445 h 5350284"/>
              <a:gd name="connsiteX4-6555" fmla="*/ 9157773 w 9503813"/>
              <a:gd name="connsiteY4-6556" fmla="*/ 5123914 h 5350284"/>
              <a:gd name="connsiteX5-6557" fmla="*/ 4676533 w 9503813"/>
              <a:gd name="connsiteY5-6558" fmla="*/ 5252078 h 5350284"/>
              <a:gd name="connsiteX6-6559" fmla="*/ 538883 w 9503813"/>
              <a:gd name="connsiteY6-6560" fmla="*/ 5175428 h 5350284"/>
              <a:gd name="connsiteX7-6561" fmla="*/ 98833 w 9503813"/>
              <a:gd name="connsiteY7-6562" fmla="*/ 2615834 h 5350284"/>
              <a:gd name="connsiteX8-6563" fmla="*/ 480979 w 9503813"/>
              <a:gd name="connsiteY8-6564" fmla="*/ 293327 h 5350284"/>
              <a:gd name="connsiteX0-6565" fmla="*/ 522992 w 9458628"/>
              <a:gd name="connsiteY0-6566" fmla="*/ 293327 h 5350284"/>
              <a:gd name="connsiteX1-6567" fmla="*/ 4634026 w 9458628"/>
              <a:gd name="connsiteY1-6568" fmla="*/ 70926 h 5350284"/>
              <a:gd name="connsiteX2-6569" fmla="*/ 9029470 w 9458628"/>
              <a:gd name="connsiteY2-6570" fmla="*/ 279917 h 5350284"/>
              <a:gd name="connsiteX3-6571" fmla="*/ 9453867 w 9458628"/>
              <a:gd name="connsiteY3-6572" fmla="*/ 2771445 h 5350284"/>
              <a:gd name="connsiteX4-6573" fmla="*/ 9112589 w 9458628"/>
              <a:gd name="connsiteY4-6574" fmla="*/ 5123914 h 5350284"/>
              <a:gd name="connsiteX5-6575" fmla="*/ 4631349 w 9458628"/>
              <a:gd name="connsiteY5-6576" fmla="*/ 5252078 h 5350284"/>
              <a:gd name="connsiteX6-6577" fmla="*/ 493699 w 9458628"/>
              <a:gd name="connsiteY6-6578" fmla="*/ 5175428 h 5350284"/>
              <a:gd name="connsiteX7-6579" fmla="*/ 53649 w 9458628"/>
              <a:gd name="connsiteY7-6580" fmla="*/ 2615834 h 5350284"/>
              <a:gd name="connsiteX8-6581" fmla="*/ 522992 w 9458628"/>
              <a:gd name="connsiteY8-6582" fmla="*/ 293327 h 5350284"/>
              <a:gd name="connsiteX0-6583" fmla="*/ 487966 w 9423602"/>
              <a:gd name="connsiteY0-6584" fmla="*/ 293327 h 5350284"/>
              <a:gd name="connsiteX1-6585" fmla="*/ 4599000 w 9423602"/>
              <a:gd name="connsiteY1-6586" fmla="*/ 70926 h 5350284"/>
              <a:gd name="connsiteX2-6587" fmla="*/ 8994444 w 9423602"/>
              <a:gd name="connsiteY2-6588" fmla="*/ 279917 h 5350284"/>
              <a:gd name="connsiteX3-6589" fmla="*/ 9418841 w 9423602"/>
              <a:gd name="connsiteY3-6590" fmla="*/ 2771445 h 5350284"/>
              <a:gd name="connsiteX4-6591" fmla="*/ 9077563 w 9423602"/>
              <a:gd name="connsiteY4-6592" fmla="*/ 5123914 h 5350284"/>
              <a:gd name="connsiteX5-6593" fmla="*/ 4596323 w 9423602"/>
              <a:gd name="connsiteY5-6594" fmla="*/ 5252078 h 5350284"/>
              <a:gd name="connsiteX6-6595" fmla="*/ 458673 w 9423602"/>
              <a:gd name="connsiteY6-6596" fmla="*/ 5175428 h 5350284"/>
              <a:gd name="connsiteX7-6597" fmla="*/ 18623 w 9423602"/>
              <a:gd name="connsiteY7-6598" fmla="*/ 2615834 h 5350284"/>
              <a:gd name="connsiteX8-6599" fmla="*/ 487966 w 9423602"/>
              <a:gd name="connsiteY8-6600" fmla="*/ 293327 h 5350284"/>
              <a:gd name="connsiteX0-6601" fmla="*/ 476259 w 9422795"/>
              <a:gd name="connsiteY0-6602" fmla="*/ 250451 h 5363276"/>
              <a:gd name="connsiteX1-6603" fmla="*/ 4598193 w 9422795"/>
              <a:gd name="connsiteY1-6604" fmla="*/ 83918 h 5363276"/>
              <a:gd name="connsiteX2-6605" fmla="*/ 8993637 w 9422795"/>
              <a:gd name="connsiteY2-6606" fmla="*/ 292909 h 5363276"/>
              <a:gd name="connsiteX3-6607" fmla="*/ 9418034 w 9422795"/>
              <a:gd name="connsiteY3-6608" fmla="*/ 2784437 h 5363276"/>
              <a:gd name="connsiteX4-6609" fmla="*/ 9076756 w 9422795"/>
              <a:gd name="connsiteY4-6610" fmla="*/ 5136906 h 5363276"/>
              <a:gd name="connsiteX5-6611" fmla="*/ 4595516 w 9422795"/>
              <a:gd name="connsiteY5-6612" fmla="*/ 5265070 h 5363276"/>
              <a:gd name="connsiteX6-6613" fmla="*/ 457866 w 9422795"/>
              <a:gd name="connsiteY6-6614" fmla="*/ 5188420 h 5363276"/>
              <a:gd name="connsiteX7-6615" fmla="*/ 17816 w 9422795"/>
              <a:gd name="connsiteY7-6616" fmla="*/ 2628826 h 5363276"/>
              <a:gd name="connsiteX8-6617" fmla="*/ 476259 w 9422795"/>
              <a:gd name="connsiteY8-6618" fmla="*/ 250451 h 5363276"/>
              <a:gd name="connsiteX0-6619" fmla="*/ 476259 w 9422795"/>
              <a:gd name="connsiteY0-6620" fmla="*/ 234152 h 5346977"/>
              <a:gd name="connsiteX1-6621" fmla="*/ 4598193 w 9422795"/>
              <a:gd name="connsiteY1-6622" fmla="*/ 67619 h 5346977"/>
              <a:gd name="connsiteX2-6623" fmla="*/ 8993637 w 9422795"/>
              <a:gd name="connsiteY2-6624" fmla="*/ 276610 h 5346977"/>
              <a:gd name="connsiteX3-6625" fmla="*/ 9418034 w 9422795"/>
              <a:gd name="connsiteY3-6626" fmla="*/ 2768138 h 5346977"/>
              <a:gd name="connsiteX4-6627" fmla="*/ 9076756 w 9422795"/>
              <a:gd name="connsiteY4-6628" fmla="*/ 5120607 h 5346977"/>
              <a:gd name="connsiteX5-6629" fmla="*/ 4595516 w 9422795"/>
              <a:gd name="connsiteY5-6630" fmla="*/ 5248771 h 5346977"/>
              <a:gd name="connsiteX6-6631" fmla="*/ 457866 w 9422795"/>
              <a:gd name="connsiteY6-6632" fmla="*/ 5172121 h 5346977"/>
              <a:gd name="connsiteX7-6633" fmla="*/ 17816 w 9422795"/>
              <a:gd name="connsiteY7-6634" fmla="*/ 2612527 h 5346977"/>
              <a:gd name="connsiteX8-6635" fmla="*/ 476259 w 9422795"/>
              <a:gd name="connsiteY8-6636" fmla="*/ 234152 h 5346977"/>
              <a:gd name="connsiteX0-6637" fmla="*/ 464060 w 9410596"/>
              <a:gd name="connsiteY0-6638" fmla="*/ 234152 h 5370939"/>
              <a:gd name="connsiteX1-6639" fmla="*/ 4585994 w 9410596"/>
              <a:gd name="connsiteY1-6640" fmla="*/ 67619 h 5370939"/>
              <a:gd name="connsiteX2-6641" fmla="*/ 8981438 w 9410596"/>
              <a:gd name="connsiteY2-6642" fmla="*/ 276610 h 5370939"/>
              <a:gd name="connsiteX3-6643" fmla="*/ 9405835 w 9410596"/>
              <a:gd name="connsiteY3-6644" fmla="*/ 2768138 h 5370939"/>
              <a:gd name="connsiteX4-6645" fmla="*/ 9064557 w 9410596"/>
              <a:gd name="connsiteY4-6646" fmla="*/ 5120607 h 5370939"/>
              <a:gd name="connsiteX5-6647" fmla="*/ 4583317 w 9410596"/>
              <a:gd name="connsiteY5-6648" fmla="*/ 5248771 h 5370939"/>
              <a:gd name="connsiteX6-6649" fmla="*/ 511064 w 9410596"/>
              <a:gd name="connsiteY6-6650" fmla="*/ 5205641 h 5370939"/>
              <a:gd name="connsiteX7-6651" fmla="*/ 5617 w 9410596"/>
              <a:gd name="connsiteY7-6652" fmla="*/ 2612527 h 5370939"/>
              <a:gd name="connsiteX8-6653" fmla="*/ 464060 w 9410596"/>
              <a:gd name="connsiteY8-6654" fmla="*/ 234152 h 5370939"/>
              <a:gd name="connsiteX0-6655" fmla="*/ 464060 w 9410596"/>
              <a:gd name="connsiteY0-6656" fmla="*/ 234152 h 5370939"/>
              <a:gd name="connsiteX1-6657" fmla="*/ 4585994 w 9410596"/>
              <a:gd name="connsiteY1-6658" fmla="*/ 67619 h 5370939"/>
              <a:gd name="connsiteX2-6659" fmla="*/ 8981438 w 9410596"/>
              <a:gd name="connsiteY2-6660" fmla="*/ 276610 h 5370939"/>
              <a:gd name="connsiteX3-6661" fmla="*/ 9405835 w 9410596"/>
              <a:gd name="connsiteY3-6662" fmla="*/ 2768138 h 5370939"/>
              <a:gd name="connsiteX4-6663" fmla="*/ 9064557 w 9410596"/>
              <a:gd name="connsiteY4-6664" fmla="*/ 5120607 h 5370939"/>
              <a:gd name="connsiteX5-6665" fmla="*/ 4583317 w 9410596"/>
              <a:gd name="connsiteY5-6666" fmla="*/ 5248771 h 5370939"/>
              <a:gd name="connsiteX6-6667" fmla="*/ 511064 w 9410596"/>
              <a:gd name="connsiteY6-6668" fmla="*/ 5205641 h 5370939"/>
              <a:gd name="connsiteX7-6669" fmla="*/ 5617 w 9410596"/>
              <a:gd name="connsiteY7-6670" fmla="*/ 2612527 h 5370939"/>
              <a:gd name="connsiteX8-6671" fmla="*/ 464060 w 9410596"/>
              <a:gd name="connsiteY8-6672" fmla="*/ 234152 h 5370939"/>
              <a:gd name="connsiteX0-6673" fmla="*/ 465509 w 9412045"/>
              <a:gd name="connsiteY0-6674" fmla="*/ 234152 h 5379158"/>
              <a:gd name="connsiteX1-6675" fmla="*/ 4587443 w 9412045"/>
              <a:gd name="connsiteY1-6676" fmla="*/ 67619 h 5379158"/>
              <a:gd name="connsiteX2-6677" fmla="*/ 8982887 w 9412045"/>
              <a:gd name="connsiteY2-6678" fmla="*/ 276610 h 5379158"/>
              <a:gd name="connsiteX3-6679" fmla="*/ 9407284 w 9412045"/>
              <a:gd name="connsiteY3-6680" fmla="*/ 2768138 h 5379158"/>
              <a:gd name="connsiteX4-6681" fmla="*/ 9066006 w 9412045"/>
              <a:gd name="connsiteY4-6682" fmla="*/ 5120607 h 5379158"/>
              <a:gd name="connsiteX5-6683" fmla="*/ 4584766 w 9412045"/>
              <a:gd name="connsiteY5-6684" fmla="*/ 5248771 h 5379158"/>
              <a:gd name="connsiteX6-6685" fmla="*/ 534312 w 9412045"/>
              <a:gd name="connsiteY6-6686" fmla="*/ 5216815 h 5379158"/>
              <a:gd name="connsiteX7-6687" fmla="*/ 7066 w 9412045"/>
              <a:gd name="connsiteY7-6688" fmla="*/ 2612527 h 5379158"/>
              <a:gd name="connsiteX8-6689" fmla="*/ 465509 w 9412045"/>
              <a:gd name="connsiteY8-6690" fmla="*/ 234152 h 5379158"/>
              <a:gd name="connsiteX0-6691" fmla="*/ 460172 w 9406708"/>
              <a:gd name="connsiteY0-6692" fmla="*/ 234152 h 5346977"/>
              <a:gd name="connsiteX1-6693" fmla="*/ 4582106 w 9406708"/>
              <a:gd name="connsiteY1-6694" fmla="*/ 67619 h 5346977"/>
              <a:gd name="connsiteX2-6695" fmla="*/ 8977550 w 9406708"/>
              <a:gd name="connsiteY2-6696" fmla="*/ 276610 h 5346977"/>
              <a:gd name="connsiteX3-6697" fmla="*/ 9401947 w 9406708"/>
              <a:gd name="connsiteY3-6698" fmla="*/ 2768138 h 5346977"/>
              <a:gd name="connsiteX4-6699" fmla="*/ 9060669 w 9406708"/>
              <a:gd name="connsiteY4-6700" fmla="*/ 5120607 h 5346977"/>
              <a:gd name="connsiteX5-6701" fmla="*/ 4579429 w 9406708"/>
              <a:gd name="connsiteY5-6702" fmla="*/ 5248771 h 5346977"/>
              <a:gd name="connsiteX6-6703" fmla="*/ 430879 w 9406708"/>
              <a:gd name="connsiteY6-6704" fmla="*/ 5172120 h 5346977"/>
              <a:gd name="connsiteX7-6705" fmla="*/ 1729 w 9406708"/>
              <a:gd name="connsiteY7-6706" fmla="*/ 2612527 h 5346977"/>
              <a:gd name="connsiteX8-6707" fmla="*/ 460172 w 9406708"/>
              <a:gd name="connsiteY8-6708" fmla="*/ 234152 h 5346977"/>
            </a:gdLst>
            <a:ahLst/>
            <a:cxnLst>
              <a:cxn ang="0">
                <a:pos x="connsiteX0-6691" y="connsiteY0-6692"/>
              </a:cxn>
              <a:cxn ang="0">
                <a:pos x="connsiteX1-6693" y="connsiteY1-6694"/>
              </a:cxn>
              <a:cxn ang="0">
                <a:pos x="connsiteX2-6695" y="connsiteY2-6696"/>
              </a:cxn>
              <a:cxn ang="0">
                <a:pos x="connsiteX3-6697" y="connsiteY3-6698"/>
              </a:cxn>
              <a:cxn ang="0">
                <a:pos x="connsiteX4-6699" y="connsiteY4-6700"/>
              </a:cxn>
              <a:cxn ang="0">
                <a:pos x="connsiteX5-6701" y="connsiteY5-6702"/>
              </a:cxn>
              <a:cxn ang="0">
                <a:pos x="connsiteX6-6703" y="connsiteY6-6704"/>
              </a:cxn>
              <a:cxn ang="0">
                <a:pos x="connsiteX7-6705" y="connsiteY7-6706"/>
              </a:cxn>
              <a:cxn ang="0">
                <a:pos x="connsiteX8-6707" y="connsiteY8-6708"/>
              </a:cxn>
            </a:cxnLst>
            <a:rect l="l" t="t" r="r" b="b"/>
            <a:pathLst>
              <a:path w="9406708" h="5346977">
                <a:moveTo>
                  <a:pt x="460172" y="234152"/>
                </a:moveTo>
                <a:cubicBezTo>
                  <a:pt x="978177" y="-110537"/>
                  <a:pt x="3162543" y="60543"/>
                  <a:pt x="4582106" y="67619"/>
                </a:cubicBezTo>
                <a:cubicBezTo>
                  <a:pt x="6001669" y="74695"/>
                  <a:pt x="8130602" y="-187925"/>
                  <a:pt x="8977550" y="276610"/>
                </a:cubicBezTo>
                <a:cubicBezTo>
                  <a:pt x="9336944" y="473731"/>
                  <a:pt x="9388094" y="1960805"/>
                  <a:pt x="9401947" y="2768138"/>
                </a:cubicBezTo>
                <a:cubicBezTo>
                  <a:pt x="9415800" y="3575471"/>
                  <a:pt x="9423549" y="4976638"/>
                  <a:pt x="9060669" y="5120607"/>
                </a:cubicBezTo>
                <a:cubicBezTo>
                  <a:pt x="8470030" y="5354937"/>
                  <a:pt x="6017727" y="5240186"/>
                  <a:pt x="4579429" y="5248771"/>
                </a:cubicBezTo>
                <a:cubicBezTo>
                  <a:pt x="3141131" y="5257356"/>
                  <a:pt x="1018308" y="5508697"/>
                  <a:pt x="430879" y="5172120"/>
                </a:cubicBezTo>
                <a:cubicBezTo>
                  <a:pt x="-25754" y="4839085"/>
                  <a:pt x="-3153" y="3435522"/>
                  <a:pt x="1729" y="2612527"/>
                </a:cubicBezTo>
                <a:cubicBezTo>
                  <a:pt x="6611" y="1789532"/>
                  <a:pt x="-63112" y="582354"/>
                  <a:pt x="460172" y="23415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27432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Pictures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5F491-2613-41BF-A4BA-F06516213ACF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763015" y="397363"/>
            <a:ext cx="8038086" cy="552007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Freeform 9"/>
          <p:cNvSpPr/>
          <p:nvPr/>
        </p:nvSpPr>
        <p:spPr bwMode="auto">
          <a:xfrm>
            <a:off x="819657" y="454908"/>
            <a:ext cx="7924800" cy="540498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Freeform 10"/>
          <p:cNvSpPr/>
          <p:nvPr/>
        </p:nvSpPr>
        <p:spPr bwMode="auto">
          <a:xfrm>
            <a:off x="877314" y="529106"/>
            <a:ext cx="7809486" cy="5256584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12" name="Picture Placeholder 26"/>
          <p:cNvSpPr>
            <a:spLocks noGrp="1"/>
          </p:cNvSpPr>
          <p:nvPr>
            <p:ph type="pic" sz="quarter" idx="13"/>
          </p:nvPr>
        </p:nvSpPr>
        <p:spPr>
          <a:xfrm>
            <a:off x="977900" y="635000"/>
            <a:ext cx="7586963" cy="5052468"/>
          </a:xfrm>
          <a:custGeom>
            <a:avLst/>
            <a:gdLst/>
            <a:ahLst/>
            <a:cxnLst/>
            <a:rect l="l" t="t" r="r" b="b"/>
            <a:pathLst>
              <a:path w="7586963" h="5052468">
                <a:moveTo>
                  <a:pt x="512914" y="0"/>
                </a:moveTo>
                <a:lnTo>
                  <a:pt x="7036044" y="0"/>
                </a:lnTo>
                <a:cubicBezTo>
                  <a:pt x="7067425" y="218474"/>
                  <a:pt x="7408274" y="435930"/>
                  <a:pt x="7567419" y="451189"/>
                </a:cubicBezTo>
                <a:cubicBezTo>
                  <a:pt x="7570610" y="1228792"/>
                  <a:pt x="7579436" y="2003942"/>
                  <a:pt x="7586963" y="2779417"/>
                </a:cubicBezTo>
                <a:cubicBezTo>
                  <a:pt x="7158221" y="2877305"/>
                  <a:pt x="6797390" y="3063094"/>
                  <a:pt x="6588229" y="3324502"/>
                </a:cubicBezTo>
                <a:cubicBezTo>
                  <a:pt x="6301413" y="3685358"/>
                  <a:pt x="6042535" y="4467555"/>
                  <a:pt x="6453903" y="5052468"/>
                </a:cubicBezTo>
                <a:lnTo>
                  <a:pt x="522740" y="5034431"/>
                </a:lnTo>
                <a:cubicBezTo>
                  <a:pt x="511444" y="4836099"/>
                  <a:pt x="406247" y="4616638"/>
                  <a:pt x="11581" y="4586863"/>
                </a:cubicBezTo>
                <a:cubicBezTo>
                  <a:pt x="25701" y="3874214"/>
                  <a:pt x="-14542" y="1242596"/>
                  <a:pt x="5932" y="515539"/>
                </a:cubicBezTo>
                <a:cubicBezTo>
                  <a:pt x="339064" y="466780"/>
                  <a:pt x="481201" y="298102"/>
                  <a:pt x="512914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Freeform 5"/>
          <p:cNvSpPr/>
          <p:nvPr/>
        </p:nvSpPr>
        <p:spPr bwMode="auto">
          <a:xfrm>
            <a:off x="7217603" y="3332027"/>
            <a:ext cx="4453697" cy="308147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Freeform 5"/>
          <p:cNvSpPr/>
          <p:nvPr/>
        </p:nvSpPr>
        <p:spPr bwMode="auto">
          <a:xfrm>
            <a:off x="7277305" y="3376386"/>
            <a:ext cx="4297846" cy="294864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Freeform 5"/>
          <p:cNvSpPr/>
          <p:nvPr/>
        </p:nvSpPr>
        <p:spPr bwMode="auto">
          <a:xfrm rot="10800000" flipH="1">
            <a:off x="7365999" y="3458396"/>
            <a:ext cx="4102102" cy="281140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-1" fmla="*/ 376 w 9785"/>
              <a:gd name="connsiteY0-2" fmla="*/ 1974 h 9995"/>
              <a:gd name="connsiteX1-3" fmla="*/ 4599 w 9785"/>
              <a:gd name="connsiteY1-4" fmla="*/ 9993 h 9995"/>
              <a:gd name="connsiteX2-5" fmla="*/ 7842 w 9785"/>
              <a:gd name="connsiteY2-6" fmla="*/ 1165 h 9995"/>
              <a:gd name="connsiteX3-7" fmla="*/ 376 w 9785"/>
              <a:gd name="connsiteY3-8" fmla="*/ 1974 h 9995"/>
              <a:gd name="connsiteX0-9" fmla="*/ 384 w 9651"/>
              <a:gd name="connsiteY0-10" fmla="*/ 1975 h 9998"/>
              <a:gd name="connsiteX1-11" fmla="*/ 4700 w 9651"/>
              <a:gd name="connsiteY1-12" fmla="*/ 9998 h 9998"/>
              <a:gd name="connsiteX2-13" fmla="*/ 8014 w 9651"/>
              <a:gd name="connsiteY2-14" fmla="*/ 1166 h 9998"/>
              <a:gd name="connsiteX3-15" fmla="*/ 384 w 9651"/>
              <a:gd name="connsiteY3-16" fmla="*/ 1975 h 9998"/>
              <a:gd name="connsiteX0-17" fmla="*/ 398 w 10001"/>
              <a:gd name="connsiteY0-18" fmla="*/ 1742 h 9767"/>
              <a:gd name="connsiteX1-19" fmla="*/ 4870 w 10001"/>
              <a:gd name="connsiteY1-20" fmla="*/ 9767 h 9767"/>
              <a:gd name="connsiteX2-21" fmla="*/ 8304 w 10001"/>
              <a:gd name="connsiteY2-22" fmla="*/ 933 h 9767"/>
              <a:gd name="connsiteX3-23" fmla="*/ 398 w 10001"/>
              <a:gd name="connsiteY3-24" fmla="*/ 1742 h 9767"/>
              <a:gd name="connsiteX0-25" fmla="*/ 189 w 9791"/>
              <a:gd name="connsiteY0-26" fmla="*/ 1784 h 10000"/>
              <a:gd name="connsiteX1-27" fmla="*/ 4661 w 9791"/>
              <a:gd name="connsiteY1-28" fmla="*/ 10000 h 10000"/>
              <a:gd name="connsiteX2-29" fmla="*/ 8094 w 9791"/>
              <a:gd name="connsiteY2-30" fmla="*/ 955 h 10000"/>
              <a:gd name="connsiteX3-31" fmla="*/ 189 w 9791"/>
              <a:gd name="connsiteY3-32" fmla="*/ 1784 h 10000"/>
              <a:gd name="connsiteX0-33" fmla="*/ 193 w 8969"/>
              <a:gd name="connsiteY0-34" fmla="*/ 1784 h 10000"/>
              <a:gd name="connsiteX1-35" fmla="*/ 4760 w 8969"/>
              <a:gd name="connsiteY1-36" fmla="*/ 10000 h 10000"/>
              <a:gd name="connsiteX2-37" fmla="*/ 8267 w 8969"/>
              <a:gd name="connsiteY2-38" fmla="*/ 955 h 10000"/>
              <a:gd name="connsiteX3-39" fmla="*/ 193 w 8969"/>
              <a:gd name="connsiteY3-40" fmla="*/ 1784 h 10000"/>
              <a:gd name="connsiteX0-41" fmla="*/ 215 w 10000"/>
              <a:gd name="connsiteY0-42" fmla="*/ 1307 h 9523"/>
              <a:gd name="connsiteX1-43" fmla="*/ 5307 w 10000"/>
              <a:gd name="connsiteY1-44" fmla="*/ 9523 h 9523"/>
              <a:gd name="connsiteX2-45" fmla="*/ 9217 w 10000"/>
              <a:gd name="connsiteY2-46" fmla="*/ 478 h 9523"/>
              <a:gd name="connsiteX3-47" fmla="*/ 215 w 10000"/>
              <a:gd name="connsiteY3-48" fmla="*/ 1307 h 9523"/>
              <a:gd name="connsiteX0-49" fmla="*/ 215 w 10000"/>
              <a:gd name="connsiteY0-50" fmla="*/ 2182 h 10810"/>
              <a:gd name="connsiteX1-51" fmla="*/ 5307 w 10000"/>
              <a:gd name="connsiteY1-52" fmla="*/ 10810 h 10810"/>
              <a:gd name="connsiteX2-53" fmla="*/ 9217 w 10000"/>
              <a:gd name="connsiteY2-54" fmla="*/ 1312 h 10810"/>
              <a:gd name="connsiteX3-55" fmla="*/ 4284 w 10000"/>
              <a:gd name="connsiteY3-56" fmla="*/ 123 h 10810"/>
              <a:gd name="connsiteX4" fmla="*/ 215 w 10000"/>
              <a:gd name="connsiteY4" fmla="*/ 2182 h 10810"/>
              <a:gd name="connsiteX0-57" fmla="*/ 724 w 10509"/>
              <a:gd name="connsiteY0-58" fmla="*/ 2182 h 11042"/>
              <a:gd name="connsiteX1-59" fmla="*/ 426 w 10509"/>
              <a:gd name="connsiteY1-60" fmla="*/ 7876 h 11042"/>
              <a:gd name="connsiteX2-61" fmla="*/ 5816 w 10509"/>
              <a:gd name="connsiteY2-62" fmla="*/ 10810 h 11042"/>
              <a:gd name="connsiteX3-63" fmla="*/ 9726 w 10509"/>
              <a:gd name="connsiteY3-64" fmla="*/ 1312 h 11042"/>
              <a:gd name="connsiteX4-65" fmla="*/ 4793 w 10509"/>
              <a:gd name="connsiteY4-66" fmla="*/ 123 h 11042"/>
              <a:gd name="connsiteX5" fmla="*/ 724 w 10509"/>
              <a:gd name="connsiteY5" fmla="*/ 2182 h 11042"/>
              <a:gd name="connsiteX0-67" fmla="*/ 724 w 11600"/>
              <a:gd name="connsiteY0-68" fmla="*/ 2182 h 10823"/>
              <a:gd name="connsiteX1-69" fmla="*/ 426 w 11600"/>
              <a:gd name="connsiteY1-70" fmla="*/ 7876 h 10823"/>
              <a:gd name="connsiteX2-71" fmla="*/ 5816 w 11600"/>
              <a:gd name="connsiteY2-72" fmla="*/ 10810 h 10823"/>
              <a:gd name="connsiteX3-73" fmla="*/ 11442 w 11600"/>
              <a:gd name="connsiteY3-74" fmla="*/ 7487 h 10823"/>
              <a:gd name="connsiteX4-75" fmla="*/ 9726 w 11600"/>
              <a:gd name="connsiteY4-76" fmla="*/ 1312 h 10823"/>
              <a:gd name="connsiteX5-77" fmla="*/ 4793 w 11600"/>
              <a:gd name="connsiteY5-78" fmla="*/ 123 h 10823"/>
              <a:gd name="connsiteX6" fmla="*/ 724 w 11600"/>
              <a:gd name="connsiteY6" fmla="*/ 2182 h 10823"/>
              <a:gd name="connsiteX0-79" fmla="*/ 724 w 11741"/>
              <a:gd name="connsiteY0-80" fmla="*/ 2092 h 10733"/>
              <a:gd name="connsiteX1-81" fmla="*/ 426 w 11741"/>
              <a:gd name="connsiteY1-82" fmla="*/ 7786 h 10733"/>
              <a:gd name="connsiteX2-83" fmla="*/ 5816 w 11741"/>
              <a:gd name="connsiteY2-84" fmla="*/ 10720 h 10733"/>
              <a:gd name="connsiteX3-85" fmla="*/ 11442 w 11741"/>
              <a:gd name="connsiteY3-86" fmla="*/ 7397 h 10733"/>
              <a:gd name="connsiteX4-87" fmla="*/ 10747 w 11741"/>
              <a:gd name="connsiteY4-88" fmla="*/ 1833 h 10733"/>
              <a:gd name="connsiteX5-89" fmla="*/ 4793 w 11741"/>
              <a:gd name="connsiteY5-90" fmla="*/ 33 h 10733"/>
              <a:gd name="connsiteX6-91" fmla="*/ 724 w 11741"/>
              <a:gd name="connsiteY6-92" fmla="*/ 2092 h 10733"/>
              <a:gd name="connsiteX0-93" fmla="*/ 724 w 11634"/>
              <a:gd name="connsiteY0-94" fmla="*/ 2092 h 10733"/>
              <a:gd name="connsiteX1-95" fmla="*/ 426 w 11634"/>
              <a:gd name="connsiteY1-96" fmla="*/ 7786 h 10733"/>
              <a:gd name="connsiteX2-97" fmla="*/ 5816 w 11634"/>
              <a:gd name="connsiteY2-98" fmla="*/ 10720 h 10733"/>
              <a:gd name="connsiteX3-99" fmla="*/ 11442 w 11634"/>
              <a:gd name="connsiteY3-100" fmla="*/ 7397 h 10733"/>
              <a:gd name="connsiteX4-101" fmla="*/ 10747 w 11634"/>
              <a:gd name="connsiteY4-102" fmla="*/ 1833 h 10733"/>
              <a:gd name="connsiteX5-103" fmla="*/ 4793 w 11634"/>
              <a:gd name="connsiteY5-104" fmla="*/ 33 h 10733"/>
              <a:gd name="connsiteX6-105" fmla="*/ 724 w 11634"/>
              <a:gd name="connsiteY6-106" fmla="*/ 2092 h 10733"/>
              <a:gd name="connsiteX0-107" fmla="*/ 724 w 11758"/>
              <a:gd name="connsiteY0-108" fmla="*/ 2079 h 10720"/>
              <a:gd name="connsiteX1-109" fmla="*/ 426 w 11758"/>
              <a:gd name="connsiteY1-110" fmla="*/ 7773 h 10720"/>
              <a:gd name="connsiteX2-111" fmla="*/ 5816 w 11758"/>
              <a:gd name="connsiteY2-112" fmla="*/ 10707 h 10720"/>
              <a:gd name="connsiteX3-113" fmla="*/ 11442 w 11758"/>
              <a:gd name="connsiteY3-114" fmla="*/ 7384 h 10720"/>
              <a:gd name="connsiteX4-115" fmla="*/ 10747 w 11758"/>
              <a:gd name="connsiteY4-116" fmla="*/ 1820 h 10720"/>
              <a:gd name="connsiteX5-117" fmla="*/ 4793 w 11758"/>
              <a:gd name="connsiteY5-118" fmla="*/ 20 h 10720"/>
              <a:gd name="connsiteX6-119" fmla="*/ 724 w 11758"/>
              <a:gd name="connsiteY6-120" fmla="*/ 2079 h 10720"/>
              <a:gd name="connsiteX0-121" fmla="*/ 724 w 11758"/>
              <a:gd name="connsiteY0-122" fmla="*/ 2079 h 10720"/>
              <a:gd name="connsiteX1-123" fmla="*/ 426 w 11758"/>
              <a:gd name="connsiteY1-124" fmla="*/ 7773 h 10720"/>
              <a:gd name="connsiteX2-125" fmla="*/ 5816 w 11758"/>
              <a:gd name="connsiteY2-126" fmla="*/ 10707 h 10720"/>
              <a:gd name="connsiteX3-127" fmla="*/ 11442 w 11758"/>
              <a:gd name="connsiteY3-128" fmla="*/ 7384 h 10720"/>
              <a:gd name="connsiteX4-129" fmla="*/ 10747 w 11758"/>
              <a:gd name="connsiteY4-130" fmla="*/ 1820 h 10720"/>
              <a:gd name="connsiteX5-131" fmla="*/ 4793 w 11758"/>
              <a:gd name="connsiteY5-132" fmla="*/ 20 h 10720"/>
              <a:gd name="connsiteX6-133" fmla="*/ 724 w 11758"/>
              <a:gd name="connsiteY6-134" fmla="*/ 2079 h 10720"/>
              <a:gd name="connsiteX0-135" fmla="*/ 724 w 11866"/>
              <a:gd name="connsiteY0-136" fmla="*/ 2079 h 10720"/>
              <a:gd name="connsiteX1-137" fmla="*/ 426 w 11866"/>
              <a:gd name="connsiteY1-138" fmla="*/ 7773 h 10720"/>
              <a:gd name="connsiteX2-139" fmla="*/ 5816 w 11866"/>
              <a:gd name="connsiteY2-140" fmla="*/ 10707 h 10720"/>
              <a:gd name="connsiteX3-141" fmla="*/ 11442 w 11866"/>
              <a:gd name="connsiteY3-142" fmla="*/ 7384 h 10720"/>
              <a:gd name="connsiteX4-143" fmla="*/ 10747 w 11866"/>
              <a:gd name="connsiteY4-144" fmla="*/ 1820 h 10720"/>
              <a:gd name="connsiteX5-145" fmla="*/ 4793 w 11866"/>
              <a:gd name="connsiteY5-146" fmla="*/ 20 h 10720"/>
              <a:gd name="connsiteX6-147" fmla="*/ 724 w 11866"/>
              <a:gd name="connsiteY6-148" fmla="*/ 2079 h 10720"/>
              <a:gd name="connsiteX0-149" fmla="*/ 724 w 11866"/>
              <a:gd name="connsiteY0-150" fmla="*/ 2079 h 10720"/>
              <a:gd name="connsiteX1-151" fmla="*/ 426 w 11866"/>
              <a:gd name="connsiteY1-152" fmla="*/ 7773 h 10720"/>
              <a:gd name="connsiteX2-153" fmla="*/ 5816 w 11866"/>
              <a:gd name="connsiteY2-154" fmla="*/ 10707 h 10720"/>
              <a:gd name="connsiteX3-155" fmla="*/ 11442 w 11866"/>
              <a:gd name="connsiteY3-156" fmla="*/ 7384 h 10720"/>
              <a:gd name="connsiteX4-157" fmla="*/ 10747 w 11866"/>
              <a:gd name="connsiteY4-158" fmla="*/ 1820 h 10720"/>
              <a:gd name="connsiteX5-159" fmla="*/ 4793 w 11866"/>
              <a:gd name="connsiteY5-160" fmla="*/ 20 h 10720"/>
              <a:gd name="connsiteX6-161" fmla="*/ 724 w 11866"/>
              <a:gd name="connsiteY6-162" fmla="*/ 2079 h 10720"/>
              <a:gd name="connsiteX0-163" fmla="*/ 724 w 11866"/>
              <a:gd name="connsiteY0-164" fmla="*/ 2079 h 10707"/>
              <a:gd name="connsiteX1-165" fmla="*/ 426 w 11866"/>
              <a:gd name="connsiteY1-166" fmla="*/ 7773 h 10707"/>
              <a:gd name="connsiteX2-167" fmla="*/ 5816 w 11866"/>
              <a:gd name="connsiteY2-168" fmla="*/ 10707 h 10707"/>
              <a:gd name="connsiteX3-169" fmla="*/ 11442 w 11866"/>
              <a:gd name="connsiteY3-170" fmla="*/ 7384 h 10707"/>
              <a:gd name="connsiteX4-171" fmla="*/ 10747 w 11866"/>
              <a:gd name="connsiteY4-172" fmla="*/ 1820 h 10707"/>
              <a:gd name="connsiteX5-173" fmla="*/ 4793 w 11866"/>
              <a:gd name="connsiteY5-174" fmla="*/ 20 h 10707"/>
              <a:gd name="connsiteX6-175" fmla="*/ 724 w 11866"/>
              <a:gd name="connsiteY6-176" fmla="*/ 2079 h 10707"/>
              <a:gd name="connsiteX0-177" fmla="*/ 739 w 11881"/>
              <a:gd name="connsiteY0-178" fmla="*/ 2079 h 10710"/>
              <a:gd name="connsiteX1-179" fmla="*/ 484 w 11881"/>
              <a:gd name="connsiteY1-180" fmla="*/ 7884 h 10710"/>
              <a:gd name="connsiteX2-181" fmla="*/ 5831 w 11881"/>
              <a:gd name="connsiteY2-182" fmla="*/ 10707 h 10710"/>
              <a:gd name="connsiteX3-183" fmla="*/ 11457 w 11881"/>
              <a:gd name="connsiteY3-184" fmla="*/ 7384 h 10710"/>
              <a:gd name="connsiteX4-185" fmla="*/ 10762 w 11881"/>
              <a:gd name="connsiteY4-186" fmla="*/ 1820 h 10710"/>
              <a:gd name="connsiteX5-187" fmla="*/ 4808 w 11881"/>
              <a:gd name="connsiteY5-188" fmla="*/ 20 h 10710"/>
              <a:gd name="connsiteX6-189" fmla="*/ 739 w 11881"/>
              <a:gd name="connsiteY6-190" fmla="*/ 2079 h 10710"/>
              <a:gd name="connsiteX0-191" fmla="*/ 739 w 11881"/>
              <a:gd name="connsiteY0-192" fmla="*/ 2079 h 10710"/>
              <a:gd name="connsiteX1-193" fmla="*/ 484 w 11881"/>
              <a:gd name="connsiteY1-194" fmla="*/ 7884 h 10710"/>
              <a:gd name="connsiteX2-195" fmla="*/ 5831 w 11881"/>
              <a:gd name="connsiteY2-196" fmla="*/ 10707 h 10710"/>
              <a:gd name="connsiteX3-197" fmla="*/ 11457 w 11881"/>
              <a:gd name="connsiteY3-198" fmla="*/ 7384 h 10710"/>
              <a:gd name="connsiteX4-199" fmla="*/ 10762 w 11881"/>
              <a:gd name="connsiteY4-200" fmla="*/ 1820 h 10710"/>
              <a:gd name="connsiteX5-201" fmla="*/ 4808 w 11881"/>
              <a:gd name="connsiteY5-202" fmla="*/ 20 h 10710"/>
              <a:gd name="connsiteX6-203" fmla="*/ 739 w 11881"/>
              <a:gd name="connsiteY6-204" fmla="*/ 2079 h 10710"/>
              <a:gd name="connsiteX0-205" fmla="*/ 739 w 11881"/>
              <a:gd name="connsiteY0-206" fmla="*/ 2079 h 10710"/>
              <a:gd name="connsiteX1-207" fmla="*/ 484 w 11881"/>
              <a:gd name="connsiteY1-208" fmla="*/ 7884 h 10710"/>
              <a:gd name="connsiteX2-209" fmla="*/ 5831 w 11881"/>
              <a:gd name="connsiteY2-210" fmla="*/ 10707 h 10710"/>
              <a:gd name="connsiteX3-211" fmla="*/ 11457 w 11881"/>
              <a:gd name="connsiteY3-212" fmla="*/ 7384 h 10710"/>
              <a:gd name="connsiteX4-213" fmla="*/ 10762 w 11881"/>
              <a:gd name="connsiteY4-214" fmla="*/ 1820 h 10710"/>
              <a:gd name="connsiteX5-215" fmla="*/ 4808 w 11881"/>
              <a:gd name="connsiteY5-216" fmla="*/ 20 h 10710"/>
              <a:gd name="connsiteX6-217" fmla="*/ 739 w 11881"/>
              <a:gd name="connsiteY6-218" fmla="*/ 2079 h 10710"/>
              <a:gd name="connsiteX0-219" fmla="*/ 756 w 11818"/>
              <a:gd name="connsiteY0-220" fmla="*/ 2159 h 10790"/>
              <a:gd name="connsiteX1-221" fmla="*/ 501 w 11818"/>
              <a:gd name="connsiteY1-222" fmla="*/ 7964 h 10790"/>
              <a:gd name="connsiteX2-223" fmla="*/ 5848 w 11818"/>
              <a:gd name="connsiteY2-224" fmla="*/ 10787 h 10790"/>
              <a:gd name="connsiteX3-225" fmla="*/ 11474 w 11818"/>
              <a:gd name="connsiteY3-226" fmla="*/ 7464 h 10790"/>
              <a:gd name="connsiteX4-227" fmla="*/ 10779 w 11818"/>
              <a:gd name="connsiteY4-228" fmla="*/ 1900 h 10790"/>
              <a:gd name="connsiteX5-229" fmla="*/ 5173 w 11818"/>
              <a:gd name="connsiteY5-230" fmla="*/ 17 h 10790"/>
              <a:gd name="connsiteX6-231" fmla="*/ 756 w 11818"/>
              <a:gd name="connsiteY6-232" fmla="*/ 2159 h 10790"/>
              <a:gd name="connsiteX0-233" fmla="*/ 769 w 11831"/>
              <a:gd name="connsiteY0-234" fmla="*/ 2159 h 10790"/>
              <a:gd name="connsiteX1-235" fmla="*/ 514 w 11831"/>
              <a:gd name="connsiteY1-236" fmla="*/ 7964 h 10790"/>
              <a:gd name="connsiteX2-237" fmla="*/ 5861 w 11831"/>
              <a:gd name="connsiteY2-238" fmla="*/ 10787 h 10790"/>
              <a:gd name="connsiteX3-239" fmla="*/ 11487 w 11831"/>
              <a:gd name="connsiteY3-240" fmla="*/ 7464 h 10790"/>
              <a:gd name="connsiteX4-241" fmla="*/ 10792 w 11831"/>
              <a:gd name="connsiteY4-242" fmla="*/ 1900 h 10790"/>
              <a:gd name="connsiteX5-243" fmla="*/ 5186 w 11831"/>
              <a:gd name="connsiteY5-244" fmla="*/ 17 h 10790"/>
              <a:gd name="connsiteX6-245" fmla="*/ 769 w 11831"/>
              <a:gd name="connsiteY6-246" fmla="*/ 2159 h 10790"/>
              <a:gd name="connsiteX0-247" fmla="*/ 801 w 11863"/>
              <a:gd name="connsiteY0-248" fmla="*/ 2159 h 10797"/>
              <a:gd name="connsiteX1-249" fmla="*/ 481 w 11863"/>
              <a:gd name="connsiteY1-250" fmla="*/ 8270 h 10797"/>
              <a:gd name="connsiteX2-251" fmla="*/ 5893 w 11863"/>
              <a:gd name="connsiteY2-252" fmla="*/ 10787 h 10797"/>
              <a:gd name="connsiteX3-253" fmla="*/ 11519 w 11863"/>
              <a:gd name="connsiteY3-254" fmla="*/ 7464 h 10797"/>
              <a:gd name="connsiteX4-255" fmla="*/ 10824 w 11863"/>
              <a:gd name="connsiteY4-256" fmla="*/ 1900 h 10797"/>
              <a:gd name="connsiteX5-257" fmla="*/ 5218 w 11863"/>
              <a:gd name="connsiteY5-258" fmla="*/ 17 h 10797"/>
              <a:gd name="connsiteX6-259" fmla="*/ 801 w 11863"/>
              <a:gd name="connsiteY6-260" fmla="*/ 2159 h 10797"/>
              <a:gd name="connsiteX0-261" fmla="*/ 905 w 11967"/>
              <a:gd name="connsiteY0-262" fmla="*/ 2159 h 10797"/>
              <a:gd name="connsiteX1-263" fmla="*/ 585 w 11967"/>
              <a:gd name="connsiteY1-264" fmla="*/ 8270 h 10797"/>
              <a:gd name="connsiteX2-265" fmla="*/ 5997 w 11967"/>
              <a:gd name="connsiteY2-266" fmla="*/ 10787 h 10797"/>
              <a:gd name="connsiteX3-267" fmla="*/ 11623 w 11967"/>
              <a:gd name="connsiteY3-268" fmla="*/ 7464 h 10797"/>
              <a:gd name="connsiteX4-269" fmla="*/ 10928 w 11967"/>
              <a:gd name="connsiteY4-270" fmla="*/ 1900 h 10797"/>
              <a:gd name="connsiteX5-271" fmla="*/ 5322 w 11967"/>
              <a:gd name="connsiteY5-272" fmla="*/ 17 h 10797"/>
              <a:gd name="connsiteX6-273" fmla="*/ 905 w 11967"/>
              <a:gd name="connsiteY6-274" fmla="*/ 2159 h 10797"/>
              <a:gd name="connsiteX0-275" fmla="*/ 824 w 11939"/>
              <a:gd name="connsiteY0-276" fmla="*/ 2159 h 11017"/>
              <a:gd name="connsiteX1-277" fmla="*/ 504 w 11939"/>
              <a:gd name="connsiteY1-278" fmla="*/ 8270 h 11017"/>
              <a:gd name="connsiteX2-279" fmla="*/ 6220 w 11939"/>
              <a:gd name="connsiteY2-280" fmla="*/ 11009 h 11017"/>
              <a:gd name="connsiteX3-281" fmla="*/ 11542 w 11939"/>
              <a:gd name="connsiteY3-282" fmla="*/ 7464 h 11017"/>
              <a:gd name="connsiteX4-283" fmla="*/ 10847 w 11939"/>
              <a:gd name="connsiteY4-284" fmla="*/ 1900 h 11017"/>
              <a:gd name="connsiteX5-285" fmla="*/ 5241 w 11939"/>
              <a:gd name="connsiteY5-286" fmla="*/ 17 h 11017"/>
              <a:gd name="connsiteX6-287" fmla="*/ 824 w 11939"/>
              <a:gd name="connsiteY6-288" fmla="*/ 2159 h 11017"/>
              <a:gd name="connsiteX0-289" fmla="*/ 824 w 11939"/>
              <a:gd name="connsiteY0-290" fmla="*/ 2159 h 11014"/>
              <a:gd name="connsiteX1-291" fmla="*/ 504 w 11939"/>
              <a:gd name="connsiteY1-292" fmla="*/ 8270 h 11014"/>
              <a:gd name="connsiteX2-293" fmla="*/ 6220 w 11939"/>
              <a:gd name="connsiteY2-294" fmla="*/ 11009 h 11014"/>
              <a:gd name="connsiteX3-295" fmla="*/ 11542 w 11939"/>
              <a:gd name="connsiteY3-296" fmla="*/ 7464 h 11014"/>
              <a:gd name="connsiteX4-297" fmla="*/ 10847 w 11939"/>
              <a:gd name="connsiteY4-298" fmla="*/ 1900 h 11014"/>
              <a:gd name="connsiteX5-299" fmla="*/ 5241 w 11939"/>
              <a:gd name="connsiteY5-300" fmla="*/ 17 h 11014"/>
              <a:gd name="connsiteX6-301" fmla="*/ 824 w 11939"/>
              <a:gd name="connsiteY6-302" fmla="*/ 2159 h 11014"/>
              <a:gd name="connsiteX0-303" fmla="*/ 824 w 12073"/>
              <a:gd name="connsiteY0-304" fmla="*/ 2159 h 11013"/>
              <a:gd name="connsiteX1-305" fmla="*/ 504 w 12073"/>
              <a:gd name="connsiteY1-306" fmla="*/ 8270 h 11013"/>
              <a:gd name="connsiteX2-307" fmla="*/ 6220 w 12073"/>
              <a:gd name="connsiteY2-308" fmla="*/ 11009 h 11013"/>
              <a:gd name="connsiteX3-309" fmla="*/ 11716 w 12073"/>
              <a:gd name="connsiteY3-310" fmla="*/ 7714 h 11013"/>
              <a:gd name="connsiteX4-311" fmla="*/ 10847 w 12073"/>
              <a:gd name="connsiteY4-312" fmla="*/ 1900 h 11013"/>
              <a:gd name="connsiteX5-313" fmla="*/ 5241 w 12073"/>
              <a:gd name="connsiteY5-314" fmla="*/ 17 h 11013"/>
              <a:gd name="connsiteX6-315" fmla="*/ 824 w 12073"/>
              <a:gd name="connsiteY6-316" fmla="*/ 2159 h 11013"/>
              <a:gd name="connsiteX0-317" fmla="*/ 824 w 12094"/>
              <a:gd name="connsiteY0-318" fmla="*/ 2159 h 11013"/>
              <a:gd name="connsiteX1-319" fmla="*/ 504 w 12094"/>
              <a:gd name="connsiteY1-320" fmla="*/ 8270 h 11013"/>
              <a:gd name="connsiteX2-321" fmla="*/ 6220 w 12094"/>
              <a:gd name="connsiteY2-322" fmla="*/ 11009 h 11013"/>
              <a:gd name="connsiteX3-323" fmla="*/ 11716 w 12094"/>
              <a:gd name="connsiteY3-324" fmla="*/ 7714 h 11013"/>
              <a:gd name="connsiteX4-325" fmla="*/ 10847 w 12094"/>
              <a:gd name="connsiteY4-326" fmla="*/ 1900 h 11013"/>
              <a:gd name="connsiteX5-327" fmla="*/ 5241 w 12094"/>
              <a:gd name="connsiteY5-328" fmla="*/ 17 h 11013"/>
              <a:gd name="connsiteX6-329" fmla="*/ 824 w 12094"/>
              <a:gd name="connsiteY6-330" fmla="*/ 2159 h 11013"/>
              <a:gd name="connsiteX0-331" fmla="*/ 824 w 12072"/>
              <a:gd name="connsiteY0-332" fmla="*/ 2159 h 10846"/>
              <a:gd name="connsiteX1-333" fmla="*/ 504 w 12072"/>
              <a:gd name="connsiteY1-334" fmla="*/ 8270 h 10846"/>
              <a:gd name="connsiteX2-335" fmla="*/ 6242 w 12072"/>
              <a:gd name="connsiteY2-336" fmla="*/ 10842 h 10846"/>
              <a:gd name="connsiteX3-337" fmla="*/ 11716 w 12072"/>
              <a:gd name="connsiteY3-338" fmla="*/ 7714 h 10846"/>
              <a:gd name="connsiteX4-339" fmla="*/ 10847 w 12072"/>
              <a:gd name="connsiteY4-340" fmla="*/ 1900 h 10846"/>
              <a:gd name="connsiteX5-341" fmla="*/ 5241 w 12072"/>
              <a:gd name="connsiteY5-342" fmla="*/ 17 h 10846"/>
              <a:gd name="connsiteX6-343" fmla="*/ 824 w 12072"/>
              <a:gd name="connsiteY6-344" fmla="*/ 2159 h 10846"/>
              <a:gd name="connsiteX0-345" fmla="*/ 824 w 12072"/>
              <a:gd name="connsiteY0-346" fmla="*/ 2159 h 10842"/>
              <a:gd name="connsiteX1-347" fmla="*/ 504 w 12072"/>
              <a:gd name="connsiteY1-348" fmla="*/ 8270 h 10842"/>
              <a:gd name="connsiteX2-349" fmla="*/ 6242 w 12072"/>
              <a:gd name="connsiteY2-350" fmla="*/ 10842 h 10842"/>
              <a:gd name="connsiteX3-351" fmla="*/ 11716 w 12072"/>
              <a:gd name="connsiteY3-352" fmla="*/ 7714 h 10842"/>
              <a:gd name="connsiteX4-353" fmla="*/ 10847 w 12072"/>
              <a:gd name="connsiteY4-354" fmla="*/ 1900 h 10842"/>
              <a:gd name="connsiteX5-355" fmla="*/ 5241 w 12072"/>
              <a:gd name="connsiteY5-356" fmla="*/ 17 h 10842"/>
              <a:gd name="connsiteX6-357" fmla="*/ 824 w 12072"/>
              <a:gd name="connsiteY6-358" fmla="*/ 2159 h 10842"/>
              <a:gd name="connsiteX0-359" fmla="*/ 824 w 12072"/>
              <a:gd name="connsiteY0-360" fmla="*/ 2159 h 10844"/>
              <a:gd name="connsiteX1-361" fmla="*/ 504 w 12072"/>
              <a:gd name="connsiteY1-362" fmla="*/ 8270 h 10844"/>
              <a:gd name="connsiteX2-363" fmla="*/ 6242 w 12072"/>
              <a:gd name="connsiteY2-364" fmla="*/ 10842 h 10844"/>
              <a:gd name="connsiteX3-365" fmla="*/ 11716 w 12072"/>
              <a:gd name="connsiteY3-366" fmla="*/ 7714 h 10844"/>
              <a:gd name="connsiteX4-367" fmla="*/ 10847 w 12072"/>
              <a:gd name="connsiteY4-368" fmla="*/ 1900 h 10844"/>
              <a:gd name="connsiteX5-369" fmla="*/ 5241 w 12072"/>
              <a:gd name="connsiteY5-370" fmla="*/ 17 h 10844"/>
              <a:gd name="connsiteX6-371" fmla="*/ 824 w 12072"/>
              <a:gd name="connsiteY6-372" fmla="*/ 2159 h 10844"/>
              <a:gd name="connsiteX0-373" fmla="*/ 824 w 12190"/>
              <a:gd name="connsiteY0-374" fmla="*/ 2159 h 10844"/>
              <a:gd name="connsiteX1-375" fmla="*/ 504 w 12190"/>
              <a:gd name="connsiteY1-376" fmla="*/ 8270 h 10844"/>
              <a:gd name="connsiteX2-377" fmla="*/ 6242 w 12190"/>
              <a:gd name="connsiteY2-378" fmla="*/ 10842 h 10844"/>
              <a:gd name="connsiteX3-379" fmla="*/ 11716 w 12190"/>
              <a:gd name="connsiteY3-380" fmla="*/ 7714 h 10844"/>
              <a:gd name="connsiteX4-381" fmla="*/ 11173 w 12190"/>
              <a:gd name="connsiteY4-382" fmla="*/ 1928 h 10844"/>
              <a:gd name="connsiteX5-383" fmla="*/ 5241 w 12190"/>
              <a:gd name="connsiteY5-384" fmla="*/ 17 h 10844"/>
              <a:gd name="connsiteX6-385" fmla="*/ 824 w 12190"/>
              <a:gd name="connsiteY6-386" fmla="*/ 2159 h 10844"/>
              <a:gd name="connsiteX0-387" fmla="*/ 824 w 12319"/>
              <a:gd name="connsiteY0-388" fmla="*/ 2159 h 10844"/>
              <a:gd name="connsiteX1-389" fmla="*/ 504 w 12319"/>
              <a:gd name="connsiteY1-390" fmla="*/ 8270 h 10844"/>
              <a:gd name="connsiteX2-391" fmla="*/ 6242 w 12319"/>
              <a:gd name="connsiteY2-392" fmla="*/ 10842 h 10844"/>
              <a:gd name="connsiteX3-393" fmla="*/ 11716 w 12319"/>
              <a:gd name="connsiteY3-394" fmla="*/ 7714 h 10844"/>
              <a:gd name="connsiteX4-395" fmla="*/ 11173 w 12319"/>
              <a:gd name="connsiteY4-396" fmla="*/ 1928 h 10844"/>
              <a:gd name="connsiteX5-397" fmla="*/ 5241 w 12319"/>
              <a:gd name="connsiteY5-398" fmla="*/ 17 h 10844"/>
              <a:gd name="connsiteX6-399" fmla="*/ 824 w 12319"/>
              <a:gd name="connsiteY6-400" fmla="*/ 2159 h 10844"/>
              <a:gd name="connsiteX0-401" fmla="*/ 824 w 12329"/>
              <a:gd name="connsiteY0-402" fmla="*/ 2175 h 10860"/>
              <a:gd name="connsiteX1-403" fmla="*/ 504 w 12329"/>
              <a:gd name="connsiteY1-404" fmla="*/ 8286 h 10860"/>
              <a:gd name="connsiteX2-405" fmla="*/ 6242 w 12329"/>
              <a:gd name="connsiteY2-406" fmla="*/ 10858 h 10860"/>
              <a:gd name="connsiteX3-407" fmla="*/ 11716 w 12329"/>
              <a:gd name="connsiteY3-408" fmla="*/ 7730 h 10860"/>
              <a:gd name="connsiteX4-409" fmla="*/ 11173 w 12329"/>
              <a:gd name="connsiteY4-410" fmla="*/ 1944 h 10860"/>
              <a:gd name="connsiteX5-411" fmla="*/ 5241 w 12329"/>
              <a:gd name="connsiteY5-412" fmla="*/ 33 h 10860"/>
              <a:gd name="connsiteX6-413" fmla="*/ 824 w 12329"/>
              <a:gd name="connsiteY6-414" fmla="*/ 2175 h 10860"/>
              <a:gd name="connsiteX0-415" fmla="*/ 825 w 12190"/>
              <a:gd name="connsiteY0-416" fmla="*/ 2378 h 11063"/>
              <a:gd name="connsiteX1-417" fmla="*/ 505 w 12190"/>
              <a:gd name="connsiteY1-418" fmla="*/ 8489 h 11063"/>
              <a:gd name="connsiteX2-419" fmla="*/ 6243 w 12190"/>
              <a:gd name="connsiteY2-420" fmla="*/ 11061 h 11063"/>
              <a:gd name="connsiteX3-421" fmla="*/ 11717 w 12190"/>
              <a:gd name="connsiteY3-422" fmla="*/ 7933 h 11063"/>
              <a:gd name="connsiteX4-423" fmla="*/ 11174 w 12190"/>
              <a:gd name="connsiteY4-424" fmla="*/ 2147 h 11063"/>
              <a:gd name="connsiteX5-425" fmla="*/ 5264 w 12190"/>
              <a:gd name="connsiteY5-426" fmla="*/ 14 h 11063"/>
              <a:gd name="connsiteX6-427" fmla="*/ 825 w 12190"/>
              <a:gd name="connsiteY6-428" fmla="*/ 2378 h 11063"/>
              <a:gd name="connsiteX0-429" fmla="*/ 825 w 12356"/>
              <a:gd name="connsiteY0-430" fmla="*/ 2378 h 11063"/>
              <a:gd name="connsiteX1-431" fmla="*/ 505 w 12356"/>
              <a:gd name="connsiteY1-432" fmla="*/ 8489 h 11063"/>
              <a:gd name="connsiteX2-433" fmla="*/ 6243 w 12356"/>
              <a:gd name="connsiteY2-434" fmla="*/ 11061 h 11063"/>
              <a:gd name="connsiteX3-435" fmla="*/ 11717 w 12356"/>
              <a:gd name="connsiteY3-436" fmla="*/ 7933 h 11063"/>
              <a:gd name="connsiteX4-437" fmla="*/ 11174 w 12356"/>
              <a:gd name="connsiteY4-438" fmla="*/ 2147 h 11063"/>
              <a:gd name="connsiteX5-439" fmla="*/ 5264 w 12356"/>
              <a:gd name="connsiteY5-440" fmla="*/ 14 h 11063"/>
              <a:gd name="connsiteX6-441" fmla="*/ 825 w 12356"/>
              <a:gd name="connsiteY6-442" fmla="*/ 2378 h 11063"/>
              <a:gd name="connsiteX0-443" fmla="*/ 825 w 12354"/>
              <a:gd name="connsiteY0-444" fmla="*/ 2388 h 11073"/>
              <a:gd name="connsiteX1-445" fmla="*/ 505 w 12354"/>
              <a:gd name="connsiteY1-446" fmla="*/ 8499 h 11073"/>
              <a:gd name="connsiteX2-447" fmla="*/ 6243 w 12354"/>
              <a:gd name="connsiteY2-448" fmla="*/ 11071 h 11073"/>
              <a:gd name="connsiteX3-449" fmla="*/ 11717 w 12354"/>
              <a:gd name="connsiteY3-450" fmla="*/ 7943 h 11073"/>
              <a:gd name="connsiteX4-451" fmla="*/ 11174 w 12354"/>
              <a:gd name="connsiteY4-452" fmla="*/ 2157 h 11073"/>
              <a:gd name="connsiteX5-453" fmla="*/ 5264 w 12354"/>
              <a:gd name="connsiteY5-454" fmla="*/ 24 h 11073"/>
              <a:gd name="connsiteX6-455" fmla="*/ 825 w 12354"/>
              <a:gd name="connsiteY6-456" fmla="*/ 2388 h 11073"/>
              <a:gd name="connsiteX0-457" fmla="*/ 825 w 12284"/>
              <a:gd name="connsiteY0-458" fmla="*/ 2379 h 11066"/>
              <a:gd name="connsiteX1-459" fmla="*/ 505 w 12284"/>
              <a:gd name="connsiteY1-460" fmla="*/ 8490 h 11066"/>
              <a:gd name="connsiteX2-461" fmla="*/ 6243 w 12284"/>
              <a:gd name="connsiteY2-462" fmla="*/ 11062 h 11066"/>
              <a:gd name="connsiteX3-463" fmla="*/ 11847 w 12284"/>
              <a:gd name="connsiteY3-464" fmla="*/ 7962 h 11066"/>
              <a:gd name="connsiteX4-465" fmla="*/ 11174 w 12284"/>
              <a:gd name="connsiteY4-466" fmla="*/ 2148 h 11066"/>
              <a:gd name="connsiteX5-467" fmla="*/ 5264 w 12284"/>
              <a:gd name="connsiteY5-468" fmla="*/ 15 h 11066"/>
              <a:gd name="connsiteX6-469" fmla="*/ 825 w 12284"/>
              <a:gd name="connsiteY6-470" fmla="*/ 2379 h 11066"/>
              <a:gd name="connsiteX0-471" fmla="*/ 825 w 12395"/>
              <a:gd name="connsiteY0-472" fmla="*/ 2378 h 11065"/>
              <a:gd name="connsiteX1-473" fmla="*/ 505 w 12395"/>
              <a:gd name="connsiteY1-474" fmla="*/ 8489 h 11065"/>
              <a:gd name="connsiteX2-475" fmla="*/ 6243 w 12395"/>
              <a:gd name="connsiteY2-476" fmla="*/ 11061 h 11065"/>
              <a:gd name="connsiteX3-477" fmla="*/ 11847 w 12395"/>
              <a:gd name="connsiteY3-478" fmla="*/ 7961 h 11065"/>
              <a:gd name="connsiteX4-479" fmla="*/ 11174 w 12395"/>
              <a:gd name="connsiteY4-480" fmla="*/ 2147 h 11065"/>
              <a:gd name="connsiteX5-481" fmla="*/ 5264 w 12395"/>
              <a:gd name="connsiteY5-482" fmla="*/ 14 h 11065"/>
              <a:gd name="connsiteX6-483" fmla="*/ 825 w 12395"/>
              <a:gd name="connsiteY6-484" fmla="*/ 2378 h 11065"/>
              <a:gd name="connsiteX0-485" fmla="*/ 825 w 12368"/>
              <a:gd name="connsiteY0-486" fmla="*/ 2387 h 11074"/>
              <a:gd name="connsiteX1-487" fmla="*/ 505 w 12368"/>
              <a:gd name="connsiteY1-488" fmla="*/ 8498 h 11074"/>
              <a:gd name="connsiteX2-489" fmla="*/ 6243 w 12368"/>
              <a:gd name="connsiteY2-490" fmla="*/ 11070 h 11074"/>
              <a:gd name="connsiteX3-491" fmla="*/ 11847 w 12368"/>
              <a:gd name="connsiteY3-492" fmla="*/ 7970 h 11074"/>
              <a:gd name="connsiteX4-493" fmla="*/ 11174 w 12368"/>
              <a:gd name="connsiteY4-494" fmla="*/ 2156 h 11074"/>
              <a:gd name="connsiteX5-495" fmla="*/ 5264 w 12368"/>
              <a:gd name="connsiteY5-496" fmla="*/ 23 h 11074"/>
              <a:gd name="connsiteX6-497" fmla="*/ 825 w 12368"/>
              <a:gd name="connsiteY6-498" fmla="*/ 2387 h 11074"/>
              <a:gd name="connsiteX0-499" fmla="*/ 825 w 12368"/>
              <a:gd name="connsiteY0-500" fmla="*/ 2387 h 11071"/>
              <a:gd name="connsiteX1-501" fmla="*/ 505 w 12368"/>
              <a:gd name="connsiteY1-502" fmla="*/ 8498 h 11071"/>
              <a:gd name="connsiteX2-503" fmla="*/ 6243 w 12368"/>
              <a:gd name="connsiteY2-504" fmla="*/ 11070 h 11071"/>
              <a:gd name="connsiteX3-505" fmla="*/ 11847 w 12368"/>
              <a:gd name="connsiteY3-506" fmla="*/ 7970 h 11071"/>
              <a:gd name="connsiteX4-507" fmla="*/ 11174 w 12368"/>
              <a:gd name="connsiteY4-508" fmla="*/ 2156 h 11071"/>
              <a:gd name="connsiteX5-509" fmla="*/ 5264 w 12368"/>
              <a:gd name="connsiteY5-510" fmla="*/ 23 h 11071"/>
              <a:gd name="connsiteX6-511" fmla="*/ 825 w 12368"/>
              <a:gd name="connsiteY6-512" fmla="*/ 2387 h 11071"/>
              <a:gd name="connsiteX0-513" fmla="*/ 802 w 12345"/>
              <a:gd name="connsiteY0-514" fmla="*/ 2387 h 11071"/>
              <a:gd name="connsiteX1-515" fmla="*/ 482 w 12345"/>
              <a:gd name="connsiteY1-516" fmla="*/ 8498 h 11071"/>
              <a:gd name="connsiteX2-517" fmla="*/ 6220 w 12345"/>
              <a:gd name="connsiteY2-518" fmla="*/ 11070 h 11071"/>
              <a:gd name="connsiteX3-519" fmla="*/ 11824 w 12345"/>
              <a:gd name="connsiteY3-520" fmla="*/ 7970 h 11071"/>
              <a:gd name="connsiteX4-521" fmla="*/ 11151 w 12345"/>
              <a:gd name="connsiteY4-522" fmla="*/ 2156 h 11071"/>
              <a:gd name="connsiteX5-523" fmla="*/ 5241 w 12345"/>
              <a:gd name="connsiteY5-524" fmla="*/ 23 h 11071"/>
              <a:gd name="connsiteX6-525" fmla="*/ 802 w 12345"/>
              <a:gd name="connsiteY6-526" fmla="*/ 2387 h 11071"/>
              <a:gd name="connsiteX0-527" fmla="*/ 917 w 12460"/>
              <a:gd name="connsiteY0-528" fmla="*/ 2387 h 11071"/>
              <a:gd name="connsiteX1-529" fmla="*/ 597 w 12460"/>
              <a:gd name="connsiteY1-530" fmla="*/ 8498 h 11071"/>
              <a:gd name="connsiteX2-531" fmla="*/ 6335 w 12460"/>
              <a:gd name="connsiteY2-532" fmla="*/ 11070 h 11071"/>
              <a:gd name="connsiteX3-533" fmla="*/ 11939 w 12460"/>
              <a:gd name="connsiteY3-534" fmla="*/ 7970 h 11071"/>
              <a:gd name="connsiteX4-535" fmla="*/ 11266 w 12460"/>
              <a:gd name="connsiteY4-536" fmla="*/ 2156 h 11071"/>
              <a:gd name="connsiteX5-537" fmla="*/ 5356 w 12460"/>
              <a:gd name="connsiteY5-538" fmla="*/ 23 h 11071"/>
              <a:gd name="connsiteX6-539" fmla="*/ 917 w 12460"/>
              <a:gd name="connsiteY6-540" fmla="*/ 2387 h 11071"/>
              <a:gd name="connsiteX0-541" fmla="*/ 917 w 12460"/>
              <a:gd name="connsiteY0-542" fmla="*/ 2387 h 11071"/>
              <a:gd name="connsiteX1-543" fmla="*/ 597 w 12460"/>
              <a:gd name="connsiteY1-544" fmla="*/ 8498 h 11071"/>
              <a:gd name="connsiteX2-545" fmla="*/ 6335 w 12460"/>
              <a:gd name="connsiteY2-546" fmla="*/ 11070 h 11071"/>
              <a:gd name="connsiteX3-547" fmla="*/ 11939 w 12460"/>
              <a:gd name="connsiteY3-548" fmla="*/ 7970 h 11071"/>
              <a:gd name="connsiteX4-549" fmla="*/ 11266 w 12460"/>
              <a:gd name="connsiteY4-550" fmla="*/ 2156 h 11071"/>
              <a:gd name="connsiteX5-551" fmla="*/ 5356 w 12460"/>
              <a:gd name="connsiteY5-552" fmla="*/ 23 h 11071"/>
              <a:gd name="connsiteX6-553" fmla="*/ 917 w 12460"/>
              <a:gd name="connsiteY6-554" fmla="*/ 2387 h 11071"/>
              <a:gd name="connsiteX0-555" fmla="*/ 803 w 12262"/>
              <a:gd name="connsiteY0-556" fmla="*/ 2297 h 10981"/>
              <a:gd name="connsiteX1-557" fmla="*/ 483 w 12262"/>
              <a:gd name="connsiteY1-558" fmla="*/ 8408 h 10981"/>
              <a:gd name="connsiteX2-559" fmla="*/ 6221 w 12262"/>
              <a:gd name="connsiteY2-560" fmla="*/ 10980 h 10981"/>
              <a:gd name="connsiteX3-561" fmla="*/ 11825 w 12262"/>
              <a:gd name="connsiteY3-562" fmla="*/ 7880 h 10981"/>
              <a:gd name="connsiteX4-563" fmla="*/ 11152 w 12262"/>
              <a:gd name="connsiteY4-564" fmla="*/ 2066 h 10981"/>
              <a:gd name="connsiteX5-565" fmla="*/ 5264 w 12262"/>
              <a:gd name="connsiteY5-566" fmla="*/ 16 h 10981"/>
              <a:gd name="connsiteX6-567" fmla="*/ 803 w 12262"/>
              <a:gd name="connsiteY6-568" fmla="*/ 2297 h 10981"/>
              <a:gd name="connsiteX0-569" fmla="*/ 803 w 12262"/>
              <a:gd name="connsiteY0-570" fmla="*/ 2282 h 10966"/>
              <a:gd name="connsiteX1-571" fmla="*/ 483 w 12262"/>
              <a:gd name="connsiteY1-572" fmla="*/ 8393 h 10966"/>
              <a:gd name="connsiteX2-573" fmla="*/ 6221 w 12262"/>
              <a:gd name="connsiteY2-574" fmla="*/ 10965 h 10966"/>
              <a:gd name="connsiteX3-575" fmla="*/ 11825 w 12262"/>
              <a:gd name="connsiteY3-576" fmla="*/ 7865 h 10966"/>
              <a:gd name="connsiteX4-577" fmla="*/ 11152 w 12262"/>
              <a:gd name="connsiteY4-578" fmla="*/ 2051 h 10966"/>
              <a:gd name="connsiteX5-579" fmla="*/ 5264 w 12262"/>
              <a:gd name="connsiteY5-580" fmla="*/ 1 h 10966"/>
              <a:gd name="connsiteX6-581" fmla="*/ 803 w 12262"/>
              <a:gd name="connsiteY6-582" fmla="*/ 2282 h 10966"/>
              <a:gd name="connsiteX0-583" fmla="*/ 825 w 12264"/>
              <a:gd name="connsiteY0-584" fmla="*/ 2420 h 11104"/>
              <a:gd name="connsiteX1-585" fmla="*/ 505 w 12264"/>
              <a:gd name="connsiteY1-586" fmla="*/ 8531 h 11104"/>
              <a:gd name="connsiteX2-587" fmla="*/ 6243 w 12264"/>
              <a:gd name="connsiteY2-588" fmla="*/ 11103 h 11104"/>
              <a:gd name="connsiteX3-589" fmla="*/ 11847 w 12264"/>
              <a:gd name="connsiteY3-590" fmla="*/ 8003 h 11104"/>
              <a:gd name="connsiteX4-591" fmla="*/ 11174 w 12264"/>
              <a:gd name="connsiteY4-592" fmla="*/ 2189 h 11104"/>
              <a:gd name="connsiteX5-593" fmla="*/ 5764 w 12264"/>
              <a:gd name="connsiteY5-594" fmla="*/ 0 h 11104"/>
              <a:gd name="connsiteX6-595" fmla="*/ 825 w 12264"/>
              <a:gd name="connsiteY6-596" fmla="*/ 2420 h 11104"/>
              <a:gd name="connsiteX0-597" fmla="*/ 825 w 12351"/>
              <a:gd name="connsiteY0-598" fmla="*/ 2420 h 11104"/>
              <a:gd name="connsiteX1-599" fmla="*/ 505 w 12351"/>
              <a:gd name="connsiteY1-600" fmla="*/ 8531 h 11104"/>
              <a:gd name="connsiteX2-601" fmla="*/ 6243 w 12351"/>
              <a:gd name="connsiteY2-602" fmla="*/ 11103 h 11104"/>
              <a:gd name="connsiteX3-603" fmla="*/ 11847 w 12351"/>
              <a:gd name="connsiteY3-604" fmla="*/ 8003 h 11104"/>
              <a:gd name="connsiteX4-605" fmla="*/ 11174 w 12351"/>
              <a:gd name="connsiteY4-606" fmla="*/ 2189 h 11104"/>
              <a:gd name="connsiteX5-607" fmla="*/ 5764 w 12351"/>
              <a:gd name="connsiteY5-608" fmla="*/ 0 h 11104"/>
              <a:gd name="connsiteX6-609" fmla="*/ 825 w 12351"/>
              <a:gd name="connsiteY6-610" fmla="*/ 2420 h 11104"/>
              <a:gd name="connsiteX0-611" fmla="*/ 825 w 12372"/>
              <a:gd name="connsiteY0-612" fmla="*/ 2420 h 11104"/>
              <a:gd name="connsiteX1-613" fmla="*/ 505 w 12372"/>
              <a:gd name="connsiteY1-614" fmla="*/ 8531 h 11104"/>
              <a:gd name="connsiteX2-615" fmla="*/ 6243 w 12372"/>
              <a:gd name="connsiteY2-616" fmla="*/ 11103 h 11104"/>
              <a:gd name="connsiteX3-617" fmla="*/ 11847 w 12372"/>
              <a:gd name="connsiteY3-618" fmla="*/ 8003 h 11104"/>
              <a:gd name="connsiteX4-619" fmla="*/ 11174 w 12372"/>
              <a:gd name="connsiteY4-620" fmla="*/ 2189 h 11104"/>
              <a:gd name="connsiteX5-621" fmla="*/ 5764 w 12372"/>
              <a:gd name="connsiteY5-622" fmla="*/ 0 h 11104"/>
              <a:gd name="connsiteX6-623" fmla="*/ 825 w 12372"/>
              <a:gd name="connsiteY6-624" fmla="*/ 2420 h 11104"/>
              <a:gd name="connsiteX0-625" fmla="*/ 850 w 12397"/>
              <a:gd name="connsiteY0-626" fmla="*/ 2281 h 11104"/>
              <a:gd name="connsiteX1-627" fmla="*/ 530 w 12397"/>
              <a:gd name="connsiteY1-628" fmla="*/ 8531 h 11104"/>
              <a:gd name="connsiteX2-629" fmla="*/ 6268 w 12397"/>
              <a:gd name="connsiteY2-630" fmla="*/ 11103 h 11104"/>
              <a:gd name="connsiteX3-631" fmla="*/ 11872 w 12397"/>
              <a:gd name="connsiteY3-632" fmla="*/ 8003 h 11104"/>
              <a:gd name="connsiteX4-633" fmla="*/ 11199 w 12397"/>
              <a:gd name="connsiteY4-634" fmla="*/ 2189 h 11104"/>
              <a:gd name="connsiteX5-635" fmla="*/ 5789 w 12397"/>
              <a:gd name="connsiteY5-636" fmla="*/ 0 h 11104"/>
              <a:gd name="connsiteX6-637" fmla="*/ 850 w 12397"/>
              <a:gd name="connsiteY6-638" fmla="*/ 2281 h 11104"/>
              <a:gd name="connsiteX0-639" fmla="*/ 850 w 12397"/>
              <a:gd name="connsiteY0-640" fmla="*/ 2281 h 11104"/>
              <a:gd name="connsiteX1-641" fmla="*/ 530 w 12397"/>
              <a:gd name="connsiteY1-642" fmla="*/ 8531 h 11104"/>
              <a:gd name="connsiteX2-643" fmla="*/ 6268 w 12397"/>
              <a:gd name="connsiteY2-644" fmla="*/ 11103 h 11104"/>
              <a:gd name="connsiteX3-645" fmla="*/ 11872 w 12397"/>
              <a:gd name="connsiteY3-646" fmla="*/ 8003 h 11104"/>
              <a:gd name="connsiteX4-647" fmla="*/ 11199 w 12397"/>
              <a:gd name="connsiteY4-648" fmla="*/ 2189 h 11104"/>
              <a:gd name="connsiteX5-649" fmla="*/ 5789 w 12397"/>
              <a:gd name="connsiteY5-650" fmla="*/ 0 h 11104"/>
              <a:gd name="connsiteX6-651" fmla="*/ 850 w 12397"/>
              <a:gd name="connsiteY6-652" fmla="*/ 2281 h 11104"/>
              <a:gd name="connsiteX0-653" fmla="*/ 826 w 12373"/>
              <a:gd name="connsiteY0-654" fmla="*/ 2281 h 11104"/>
              <a:gd name="connsiteX1-655" fmla="*/ 506 w 12373"/>
              <a:gd name="connsiteY1-656" fmla="*/ 8531 h 11104"/>
              <a:gd name="connsiteX2-657" fmla="*/ 6244 w 12373"/>
              <a:gd name="connsiteY2-658" fmla="*/ 11103 h 11104"/>
              <a:gd name="connsiteX3-659" fmla="*/ 11848 w 12373"/>
              <a:gd name="connsiteY3-660" fmla="*/ 8003 h 11104"/>
              <a:gd name="connsiteX4-661" fmla="*/ 11175 w 12373"/>
              <a:gd name="connsiteY4-662" fmla="*/ 2189 h 11104"/>
              <a:gd name="connsiteX5-663" fmla="*/ 5765 w 12373"/>
              <a:gd name="connsiteY5-664" fmla="*/ 0 h 11104"/>
              <a:gd name="connsiteX6-665" fmla="*/ 826 w 12373"/>
              <a:gd name="connsiteY6-666" fmla="*/ 2281 h 11104"/>
              <a:gd name="connsiteX0-667" fmla="*/ 853 w 12397"/>
              <a:gd name="connsiteY0-668" fmla="*/ 2281 h 11160"/>
              <a:gd name="connsiteX1-669" fmla="*/ 533 w 12397"/>
              <a:gd name="connsiteY1-670" fmla="*/ 8531 h 11160"/>
              <a:gd name="connsiteX2-671" fmla="*/ 6314 w 12397"/>
              <a:gd name="connsiteY2-672" fmla="*/ 11159 h 11160"/>
              <a:gd name="connsiteX3-673" fmla="*/ 11875 w 12397"/>
              <a:gd name="connsiteY3-674" fmla="*/ 8003 h 11160"/>
              <a:gd name="connsiteX4-675" fmla="*/ 11202 w 12397"/>
              <a:gd name="connsiteY4-676" fmla="*/ 2189 h 11160"/>
              <a:gd name="connsiteX5-677" fmla="*/ 5792 w 12397"/>
              <a:gd name="connsiteY5-678" fmla="*/ 0 h 11160"/>
              <a:gd name="connsiteX6-679" fmla="*/ 853 w 12397"/>
              <a:gd name="connsiteY6-680" fmla="*/ 2281 h 11160"/>
              <a:gd name="connsiteX0-681" fmla="*/ 853 w 12397"/>
              <a:gd name="connsiteY0-682" fmla="*/ 2281 h 11160"/>
              <a:gd name="connsiteX1-683" fmla="*/ 533 w 12397"/>
              <a:gd name="connsiteY1-684" fmla="*/ 8531 h 11160"/>
              <a:gd name="connsiteX2-685" fmla="*/ 6314 w 12397"/>
              <a:gd name="connsiteY2-686" fmla="*/ 11159 h 11160"/>
              <a:gd name="connsiteX3-687" fmla="*/ 11875 w 12397"/>
              <a:gd name="connsiteY3-688" fmla="*/ 8003 h 11160"/>
              <a:gd name="connsiteX4-689" fmla="*/ 11202 w 12397"/>
              <a:gd name="connsiteY4-690" fmla="*/ 2189 h 11160"/>
              <a:gd name="connsiteX5-691" fmla="*/ 5792 w 12397"/>
              <a:gd name="connsiteY5-692" fmla="*/ 0 h 11160"/>
              <a:gd name="connsiteX6-693" fmla="*/ 853 w 12397"/>
              <a:gd name="connsiteY6-694" fmla="*/ 2281 h 11160"/>
              <a:gd name="connsiteX0-695" fmla="*/ 853 w 12397"/>
              <a:gd name="connsiteY0-696" fmla="*/ 2281 h 11160"/>
              <a:gd name="connsiteX1-697" fmla="*/ 533 w 12397"/>
              <a:gd name="connsiteY1-698" fmla="*/ 8531 h 11160"/>
              <a:gd name="connsiteX2-699" fmla="*/ 6314 w 12397"/>
              <a:gd name="connsiteY2-700" fmla="*/ 11159 h 11160"/>
              <a:gd name="connsiteX3-701" fmla="*/ 11875 w 12397"/>
              <a:gd name="connsiteY3-702" fmla="*/ 8003 h 11160"/>
              <a:gd name="connsiteX4-703" fmla="*/ 11202 w 12397"/>
              <a:gd name="connsiteY4-704" fmla="*/ 2189 h 11160"/>
              <a:gd name="connsiteX5-705" fmla="*/ 5792 w 12397"/>
              <a:gd name="connsiteY5-706" fmla="*/ 0 h 11160"/>
              <a:gd name="connsiteX6-707" fmla="*/ 853 w 12397"/>
              <a:gd name="connsiteY6-708" fmla="*/ 2281 h 11160"/>
              <a:gd name="connsiteX0-709" fmla="*/ 853 w 12393"/>
              <a:gd name="connsiteY0-710" fmla="*/ 2281 h 11160"/>
              <a:gd name="connsiteX1-711" fmla="*/ 533 w 12393"/>
              <a:gd name="connsiteY1-712" fmla="*/ 8531 h 11160"/>
              <a:gd name="connsiteX2-713" fmla="*/ 6314 w 12393"/>
              <a:gd name="connsiteY2-714" fmla="*/ 11159 h 11160"/>
              <a:gd name="connsiteX3-715" fmla="*/ 11875 w 12393"/>
              <a:gd name="connsiteY3-716" fmla="*/ 8003 h 11160"/>
              <a:gd name="connsiteX4-717" fmla="*/ 11202 w 12393"/>
              <a:gd name="connsiteY4-718" fmla="*/ 2189 h 11160"/>
              <a:gd name="connsiteX5-719" fmla="*/ 5792 w 12393"/>
              <a:gd name="connsiteY5-720" fmla="*/ 0 h 11160"/>
              <a:gd name="connsiteX6-721" fmla="*/ 853 w 12393"/>
              <a:gd name="connsiteY6-722" fmla="*/ 2281 h 11160"/>
              <a:gd name="connsiteX0-723" fmla="*/ 853 w 12387"/>
              <a:gd name="connsiteY0-724" fmla="*/ 2281 h 11160"/>
              <a:gd name="connsiteX1-725" fmla="*/ 533 w 12387"/>
              <a:gd name="connsiteY1-726" fmla="*/ 8531 h 11160"/>
              <a:gd name="connsiteX2-727" fmla="*/ 6314 w 12387"/>
              <a:gd name="connsiteY2-728" fmla="*/ 11159 h 11160"/>
              <a:gd name="connsiteX3-729" fmla="*/ 11875 w 12387"/>
              <a:gd name="connsiteY3-730" fmla="*/ 8003 h 11160"/>
              <a:gd name="connsiteX4-731" fmla="*/ 11202 w 12387"/>
              <a:gd name="connsiteY4-732" fmla="*/ 2189 h 11160"/>
              <a:gd name="connsiteX5-733" fmla="*/ 5792 w 12387"/>
              <a:gd name="connsiteY5-734" fmla="*/ 0 h 11160"/>
              <a:gd name="connsiteX6-735" fmla="*/ 853 w 12387"/>
              <a:gd name="connsiteY6-736" fmla="*/ 2281 h 11160"/>
              <a:gd name="connsiteX0-737" fmla="*/ 853 w 12508"/>
              <a:gd name="connsiteY0-738" fmla="*/ 2281 h 11160"/>
              <a:gd name="connsiteX1-739" fmla="*/ 533 w 12508"/>
              <a:gd name="connsiteY1-740" fmla="*/ 8531 h 11160"/>
              <a:gd name="connsiteX2-741" fmla="*/ 6314 w 12508"/>
              <a:gd name="connsiteY2-742" fmla="*/ 11159 h 11160"/>
              <a:gd name="connsiteX3-743" fmla="*/ 11875 w 12508"/>
              <a:gd name="connsiteY3-744" fmla="*/ 8003 h 11160"/>
              <a:gd name="connsiteX4-745" fmla="*/ 11202 w 12508"/>
              <a:gd name="connsiteY4-746" fmla="*/ 2189 h 11160"/>
              <a:gd name="connsiteX5-747" fmla="*/ 5792 w 12508"/>
              <a:gd name="connsiteY5-748" fmla="*/ 0 h 11160"/>
              <a:gd name="connsiteX6-749" fmla="*/ 853 w 12508"/>
              <a:gd name="connsiteY6-750" fmla="*/ 2281 h 11160"/>
              <a:gd name="connsiteX0-751" fmla="*/ 853 w 12511"/>
              <a:gd name="connsiteY0-752" fmla="*/ 2283 h 11162"/>
              <a:gd name="connsiteX1-753" fmla="*/ 533 w 12511"/>
              <a:gd name="connsiteY1-754" fmla="*/ 8533 h 11162"/>
              <a:gd name="connsiteX2-755" fmla="*/ 6314 w 12511"/>
              <a:gd name="connsiteY2-756" fmla="*/ 11161 h 11162"/>
              <a:gd name="connsiteX3-757" fmla="*/ 11875 w 12511"/>
              <a:gd name="connsiteY3-758" fmla="*/ 8005 h 11162"/>
              <a:gd name="connsiteX4-759" fmla="*/ 11441 w 12511"/>
              <a:gd name="connsiteY4-760" fmla="*/ 2636 h 11162"/>
              <a:gd name="connsiteX5-761" fmla="*/ 5792 w 12511"/>
              <a:gd name="connsiteY5-762" fmla="*/ 2 h 11162"/>
              <a:gd name="connsiteX6-763" fmla="*/ 853 w 12511"/>
              <a:gd name="connsiteY6-764" fmla="*/ 2283 h 11162"/>
              <a:gd name="connsiteX0-765" fmla="*/ 853 w 12383"/>
              <a:gd name="connsiteY0-766" fmla="*/ 2118 h 10997"/>
              <a:gd name="connsiteX1-767" fmla="*/ 533 w 12383"/>
              <a:gd name="connsiteY1-768" fmla="*/ 8368 h 10997"/>
              <a:gd name="connsiteX2-769" fmla="*/ 6314 w 12383"/>
              <a:gd name="connsiteY2-770" fmla="*/ 10996 h 10997"/>
              <a:gd name="connsiteX3-771" fmla="*/ 11875 w 12383"/>
              <a:gd name="connsiteY3-772" fmla="*/ 7840 h 10997"/>
              <a:gd name="connsiteX4-773" fmla="*/ 11441 w 12383"/>
              <a:gd name="connsiteY4-774" fmla="*/ 2471 h 10997"/>
              <a:gd name="connsiteX5-775" fmla="*/ 5792 w 12383"/>
              <a:gd name="connsiteY5-776" fmla="*/ 4 h 10997"/>
              <a:gd name="connsiteX6-777" fmla="*/ 853 w 12383"/>
              <a:gd name="connsiteY6-778" fmla="*/ 2118 h 10997"/>
              <a:gd name="connsiteX0-779" fmla="*/ 1040 w 12570"/>
              <a:gd name="connsiteY0-780" fmla="*/ 2118 h 11002"/>
              <a:gd name="connsiteX1-781" fmla="*/ 459 w 12570"/>
              <a:gd name="connsiteY1-782" fmla="*/ 8451 h 11002"/>
              <a:gd name="connsiteX2-783" fmla="*/ 6501 w 12570"/>
              <a:gd name="connsiteY2-784" fmla="*/ 10996 h 11002"/>
              <a:gd name="connsiteX3-785" fmla="*/ 12062 w 12570"/>
              <a:gd name="connsiteY3-786" fmla="*/ 7840 h 11002"/>
              <a:gd name="connsiteX4-787" fmla="*/ 11628 w 12570"/>
              <a:gd name="connsiteY4-788" fmla="*/ 2471 h 11002"/>
              <a:gd name="connsiteX5-789" fmla="*/ 5979 w 12570"/>
              <a:gd name="connsiteY5-790" fmla="*/ 4 h 11002"/>
              <a:gd name="connsiteX6-791" fmla="*/ 1040 w 12570"/>
              <a:gd name="connsiteY6-792" fmla="*/ 2118 h 11002"/>
              <a:gd name="connsiteX0-793" fmla="*/ 1117 w 12647"/>
              <a:gd name="connsiteY0-794" fmla="*/ 2118 h 11002"/>
              <a:gd name="connsiteX1-795" fmla="*/ 536 w 12647"/>
              <a:gd name="connsiteY1-796" fmla="*/ 8451 h 11002"/>
              <a:gd name="connsiteX2-797" fmla="*/ 6578 w 12647"/>
              <a:gd name="connsiteY2-798" fmla="*/ 10996 h 11002"/>
              <a:gd name="connsiteX3-799" fmla="*/ 12139 w 12647"/>
              <a:gd name="connsiteY3-800" fmla="*/ 7840 h 11002"/>
              <a:gd name="connsiteX4-801" fmla="*/ 11705 w 12647"/>
              <a:gd name="connsiteY4-802" fmla="*/ 2471 h 11002"/>
              <a:gd name="connsiteX5-803" fmla="*/ 6056 w 12647"/>
              <a:gd name="connsiteY5-804" fmla="*/ 4 h 11002"/>
              <a:gd name="connsiteX6-805" fmla="*/ 1117 w 12647"/>
              <a:gd name="connsiteY6-806" fmla="*/ 2118 h 11002"/>
              <a:gd name="connsiteX0-807" fmla="*/ 1105 w 12635"/>
              <a:gd name="connsiteY0-808" fmla="*/ 2118 h 11005"/>
              <a:gd name="connsiteX1-809" fmla="*/ 524 w 12635"/>
              <a:gd name="connsiteY1-810" fmla="*/ 8451 h 11005"/>
              <a:gd name="connsiteX2-811" fmla="*/ 6566 w 12635"/>
              <a:gd name="connsiteY2-812" fmla="*/ 10996 h 11005"/>
              <a:gd name="connsiteX3-813" fmla="*/ 12127 w 12635"/>
              <a:gd name="connsiteY3-814" fmla="*/ 7840 h 11005"/>
              <a:gd name="connsiteX4-815" fmla="*/ 11693 w 12635"/>
              <a:gd name="connsiteY4-816" fmla="*/ 2471 h 11005"/>
              <a:gd name="connsiteX5-817" fmla="*/ 6044 w 12635"/>
              <a:gd name="connsiteY5-818" fmla="*/ 4 h 11005"/>
              <a:gd name="connsiteX6-819" fmla="*/ 1105 w 12635"/>
              <a:gd name="connsiteY6-820" fmla="*/ 2118 h 11005"/>
              <a:gd name="connsiteX0-821" fmla="*/ 1049 w 12571"/>
              <a:gd name="connsiteY0-822" fmla="*/ 2118 h 11168"/>
              <a:gd name="connsiteX1-823" fmla="*/ 468 w 12571"/>
              <a:gd name="connsiteY1-824" fmla="*/ 8451 h 11168"/>
              <a:gd name="connsiteX2-825" fmla="*/ 6619 w 12571"/>
              <a:gd name="connsiteY2-826" fmla="*/ 11163 h 11168"/>
              <a:gd name="connsiteX3-827" fmla="*/ 12071 w 12571"/>
              <a:gd name="connsiteY3-828" fmla="*/ 7840 h 11168"/>
              <a:gd name="connsiteX4-829" fmla="*/ 11637 w 12571"/>
              <a:gd name="connsiteY4-830" fmla="*/ 2471 h 11168"/>
              <a:gd name="connsiteX5-831" fmla="*/ 5988 w 12571"/>
              <a:gd name="connsiteY5-832" fmla="*/ 4 h 11168"/>
              <a:gd name="connsiteX6-833" fmla="*/ 1049 w 12571"/>
              <a:gd name="connsiteY6-834" fmla="*/ 2118 h 11168"/>
              <a:gd name="connsiteX0-835" fmla="*/ 1022 w 12544"/>
              <a:gd name="connsiteY0-836" fmla="*/ 2118 h 11170"/>
              <a:gd name="connsiteX1-837" fmla="*/ 441 w 12544"/>
              <a:gd name="connsiteY1-838" fmla="*/ 8451 h 11170"/>
              <a:gd name="connsiteX2-839" fmla="*/ 6592 w 12544"/>
              <a:gd name="connsiteY2-840" fmla="*/ 11163 h 11170"/>
              <a:gd name="connsiteX3-841" fmla="*/ 12044 w 12544"/>
              <a:gd name="connsiteY3-842" fmla="*/ 7840 h 11170"/>
              <a:gd name="connsiteX4-843" fmla="*/ 11610 w 12544"/>
              <a:gd name="connsiteY4-844" fmla="*/ 2471 h 11170"/>
              <a:gd name="connsiteX5-845" fmla="*/ 5961 w 12544"/>
              <a:gd name="connsiteY5-846" fmla="*/ 4 h 11170"/>
              <a:gd name="connsiteX6-847" fmla="*/ 1022 w 12544"/>
              <a:gd name="connsiteY6-848" fmla="*/ 2118 h 11170"/>
              <a:gd name="connsiteX0-849" fmla="*/ 1022 w 12516"/>
              <a:gd name="connsiteY0-850" fmla="*/ 2118 h 11170"/>
              <a:gd name="connsiteX1-851" fmla="*/ 441 w 12516"/>
              <a:gd name="connsiteY1-852" fmla="*/ 8451 h 11170"/>
              <a:gd name="connsiteX2-853" fmla="*/ 6592 w 12516"/>
              <a:gd name="connsiteY2-854" fmla="*/ 11163 h 11170"/>
              <a:gd name="connsiteX3-855" fmla="*/ 12044 w 12516"/>
              <a:gd name="connsiteY3-856" fmla="*/ 7840 h 11170"/>
              <a:gd name="connsiteX4-857" fmla="*/ 11610 w 12516"/>
              <a:gd name="connsiteY4-858" fmla="*/ 2471 h 11170"/>
              <a:gd name="connsiteX5-859" fmla="*/ 5961 w 12516"/>
              <a:gd name="connsiteY5-860" fmla="*/ 4 h 11170"/>
              <a:gd name="connsiteX6-861" fmla="*/ 1022 w 12516"/>
              <a:gd name="connsiteY6-862" fmla="*/ 2118 h 11170"/>
              <a:gd name="connsiteX0-863" fmla="*/ 1022 w 12502"/>
              <a:gd name="connsiteY0-864" fmla="*/ 2118 h 11170"/>
              <a:gd name="connsiteX1-865" fmla="*/ 441 w 12502"/>
              <a:gd name="connsiteY1-866" fmla="*/ 8451 h 11170"/>
              <a:gd name="connsiteX2-867" fmla="*/ 6592 w 12502"/>
              <a:gd name="connsiteY2-868" fmla="*/ 11163 h 11170"/>
              <a:gd name="connsiteX3-869" fmla="*/ 12044 w 12502"/>
              <a:gd name="connsiteY3-870" fmla="*/ 7840 h 11170"/>
              <a:gd name="connsiteX4-871" fmla="*/ 11610 w 12502"/>
              <a:gd name="connsiteY4-872" fmla="*/ 2471 h 11170"/>
              <a:gd name="connsiteX5-873" fmla="*/ 5961 w 12502"/>
              <a:gd name="connsiteY5-874" fmla="*/ 4 h 11170"/>
              <a:gd name="connsiteX6-875" fmla="*/ 1022 w 12502"/>
              <a:gd name="connsiteY6-876" fmla="*/ 2118 h 11170"/>
              <a:gd name="connsiteX0-877" fmla="*/ 955 w 12587"/>
              <a:gd name="connsiteY0-878" fmla="*/ 2090 h 11168"/>
              <a:gd name="connsiteX1-879" fmla="*/ 526 w 12587"/>
              <a:gd name="connsiteY1-880" fmla="*/ 8451 h 11168"/>
              <a:gd name="connsiteX2-881" fmla="*/ 6677 w 12587"/>
              <a:gd name="connsiteY2-882" fmla="*/ 11163 h 11168"/>
              <a:gd name="connsiteX3-883" fmla="*/ 12129 w 12587"/>
              <a:gd name="connsiteY3-884" fmla="*/ 7840 h 11168"/>
              <a:gd name="connsiteX4-885" fmla="*/ 11695 w 12587"/>
              <a:gd name="connsiteY4-886" fmla="*/ 2471 h 11168"/>
              <a:gd name="connsiteX5-887" fmla="*/ 6046 w 12587"/>
              <a:gd name="connsiteY5-888" fmla="*/ 4 h 11168"/>
              <a:gd name="connsiteX6-889" fmla="*/ 955 w 12587"/>
              <a:gd name="connsiteY6-890" fmla="*/ 2090 h 11168"/>
              <a:gd name="connsiteX0-891" fmla="*/ 1032 w 12664"/>
              <a:gd name="connsiteY0-892" fmla="*/ 2090 h 11168"/>
              <a:gd name="connsiteX1-893" fmla="*/ 603 w 12664"/>
              <a:gd name="connsiteY1-894" fmla="*/ 8451 h 11168"/>
              <a:gd name="connsiteX2-895" fmla="*/ 6754 w 12664"/>
              <a:gd name="connsiteY2-896" fmla="*/ 11163 h 11168"/>
              <a:gd name="connsiteX3-897" fmla="*/ 12206 w 12664"/>
              <a:gd name="connsiteY3-898" fmla="*/ 7840 h 11168"/>
              <a:gd name="connsiteX4-899" fmla="*/ 11772 w 12664"/>
              <a:gd name="connsiteY4-900" fmla="*/ 2471 h 11168"/>
              <a:gd name="connsiteX5-901" fmla="*/ 6123 w 12664"/>
              <a:gd name="connsiteY5-902" fmla="*/ 4 h 11168"/>
              <a:gd name="connsiteX6-903" fmla="*/ 1032 w 12664"/>
              <a:gd name="connsiteY6-904" fmla="*/ 2090 h 11168"/>
              <a:gd name="connsiteX0-905" fmla="*/ 956 w 12588"/>
              <a:gd name="connsiteY0-906" fmla="*/ 2090 h 11172"/>
              <a:gd name="connsiteX1-907" fmla="*/ 527 w 12588"/>
              <a:gd name="connsiteY1-908" fmla="*/ 8618 h 11172"/>
              <a:gd name="connsiteX2-909" fmla="*/ 6678 w 12588"/>
              <a:gd name="connsiteY2-910" fmla="*/ 11163 h 11172"/>
              <a:gd name="connsiteX3-911" fmla="*/ 12130 w 12588"/>
              <a:gd name="connsiteY3-912" fmla="*/ 7840 h 11172"/>
              <a:gd name="connsiteX4-913" fmla="*/ 11696 w 12588"/>
              <a:gd name="connsiteY4-914" fmla="*/ 2471 h 11172"/>
              <a:gd name="connsiteX5-915" fmla="*/ 6047 w 12588"/>
              <a:gd name="connsiteY5-916" fmla="*/ 4 h 11172"/>
              <a:gd name="connsiteX6-917" fmla="*/ 956 w 12588"/>
              <a:gd name="connsiteY6-918" fmla="*/ 2090 h 11172"/>
              <a:gd name="connsiteX0-919" fmla="*/ 1069 w 12701"/>
              <a:gd name="connsiteY0-920" fmla="*/ 2090 h 11172"/>
              <a:gd name="connsiteX1-921" fmla="*/ 640 w 12701"/>
              <a:gd name="connsiteY1-922" fmla="*/ 8618 h 11172"/>
              <a:gd name="connsiteX2-923" fmla="*/ 6791 w 12701"/>
              <a:gd name="connsiteY2-924" fmla="*/ 11163 h 11172"/>
              <a:gd name="connsiteX3-925" fmla="*/ 12243 w 12701"/>
              <a:gd name="connsiteY3-926" fmla="*/ 7840 h 11172"/>
              <a:gd name="connsiteX4-927" fmla="*/ 11809 w 12701"/>
              <a:gd name="connsiteY4-928" fmla="*/ 2471 h 11172"/>
              <a:gd name="connsiteX5-929" fmla="*/ 6160 w 12701"/>
              <a:gd name="connsiteY5-930" fmla="*/ 4 h 11172"/>
              <a:gd name="connsiteX6-931" fmla="*/ 1069 w 12701"/>
              <a:gd name="connsiteY6-932" fmla="*/ 2090 h 11172"/>
              <a:gd name="connsiteX0-933" fmla="*/ 1069 w 12701"/>
              <a:gd name="connsiteY0-934" fmla="*/ 2090 h 11177"/>
              <a:gd name="connsiteX1-935" fmla="*/ 640 w 12701"/>
              <a:gd name="connsiteY1-936" fmla="*/ 8618 h 11177"/>
              <a:gd name="connsiteX2-937" fmla="*/ 6791 w 12701"/>
              <a:gd name="connsiteY2-938" fmla="*/ 11163 h 11177"/>
              <a:gd name="connsiteX3-939" fmla="*/ 12243 w 12701"/>
              <a:gd name="connsiteY3-940" fmla="*/ 7840 h 11177"/>
              <a:gd name="connsiteX4-941" fmla="*/ 11809 w 12701"/>
              <a:gd name="connsiteY4-942" fmla="*/ 2471 h 11177"/>
              <a:gd name="connsiteX5-943" fmla="*/ 6160 w 12701"/>
              <a:gd name="connsiteY5-944" fmla="*/ 4 h 11177"/>
              <a:gd name="connsiteX6-945" fmla="*/ 1069 w 12701"/>
              <a:gd name="connsiteY6-946" fmla="*/ 2090 h 11177"/>
              <a:gd name="connsiteX0-947" fmla="*/ 1069 w 12701"/>
              <a:gd name="connsiteY0-948" fmla="*/ 2200 h 11287"/>
              <a:gd name="connsiteX1-949" fmla="*/ 640 w 12701"/>
              <a:gd name="connsiteY1-950" fmla="*/ 8728 h 11287"/>
              <a:gd name="connsiteX2-951" fmla="*/ 6791 w 12701"/>
              <a:gd name="connsiteY2-952" fmla="*/ 11273 h 11287"/>
              <a:gd name="connsiteX3-953" fmla="*/ 12243 w 12701"/>
              <a:gd name="connsiteY3-954" fmla="*/ 7950 h 11287"/>
              <a:gd name="connsiteX4-955" fmla="*/ 11809 w 12701"/>
              <a:gd name="connsiteY4-956" fmla="*/ 2581 h 11287"/>
              <a:gd name="connsiteX5-957" fmla="*/ 6160 w 12701"/>
              <a:gd name="connsiteY5-958" fmla="*/ 3 h 11287"/>
              <a:gd name="connsiteX6-959" fmla="*/ 1069 w 12701"/>
              <a:gd name="connsiteY6-960" fmla="*/ 2200 h 11287"/>
              <a:gd name="connsiteX0-961" fmla="*/ 1069 w 12701"/>
              <a:gd name="connsiteY0-962" fmla="*/ 2208 h 11295"/>
              <a:gd name="connsiteX1-963" fmla="*/ 640 w 12701"/>
              <a:gd name="connsiteY1-964" fmla="*/ 8736 h 11295"/>
              <a:gd name="connsiteX2-965" fmla="*/ 6791 w 12701"/>
              <a:gd name="connsiteY2-966" fmla="*/ 11281 h 11295"/>
              <a:gd name="connsiteX3-967" fmla="*/ 12243 w 12701"/>
              <a:gd name="connsiteY3-968" fmla="*/ 7958 h 11295"/>
              <a:gd name="connsiteX4-969" fmla="*/ 11809 w 12701"/>
              <a:gd name="connsiteY4-970" fmla="*/ 2589 h 11295"/>
              <a:gd name="connsiteX5-971" fmla="*/ 6160 w 12701"/>
              <a:gd name="connsiteY5-972" fmla="*/ 11 h 11295"/>
              <a:gd name="connsiteX6-973" fmla="*/ 1069 w 12701"/>
              <a:gd name="connsiteY6-974" fmla="*/ 2208 h 11295"/>
              <a:gd name="connsiteX0-975" fmla="*/ 1069 w 12701"/>
              <a:gd name="connsiteY0-976" fmla="*/ 2204 h 11291"/>
              <a:gd name="connsiteX1-977" fmla="*/ 640 w 12701"/>
              <a:gd name="connsiteY1-978" fmla="*/ 8732 h 11291"/>
              <a:gd name="connsiteX2-979" fmla="*/ 6791 w 12701"/>
              <a:gd name="connsiteY2-980" fmla="*/ 11277 h 11291"/>
              <a:gd name="connsiteX3-981" fmla="*/ 12243 w 12701"/>
              <a:gd name="connsiteY3-982" fmla="*/ 7954 h 11291"/>
              <a:gd name="connsiteX4-983" fmla="*/ 11809 w 12701"/>
              <a:gd name="connsiteY4-984" fmla="*/ 2585 h 11291"/>
              <a:gd name="connsiteX5-985" fmla="*/ 6160 w 12701"/>
              <a:gd name="connsiteY5-986" fmla="*/ 7 h 11291"/>
              <a:gd name="connsiteX6-987" fmla="*/ 1069 w 12701"/>
              <a:gd name="connsiteY6-988" fmla="*/ 2204 h 11291"/>
              <a:gd name="connsiteX0-989" fmla="*/ 1069 w 12845"/>
              <a:gd name="connsiteY0-990" fmla="*/ 2204 h 11291"/>
              <a:gd name="connsiteX1-991" fmla="*/ 640 w 12845"/>
              <a:gd name="connsiteY1-992" fmla="*/ 8732 h 11291"/>
              <a:gd name="connsiteX2-993" fmla="*/ 6791 w 12845"/>
              <a:gd name="connsiteY2-994" fmla="*/ 11277 h 11291"/>
              <a:gd name="connsiteX3-995" fmla="*/ 12243 w 12845"/>
              <a:gd name="connsiteY3-996" fmla="*/ 7954 h 11291"/>
              <a:gd name="connsiteX4-997" fmla="*/ 12026 w 12845"/>
              <a:gd name="connsiteY4-998" fmla="*/ 2752 h 11291"/>
              <a:gd name="connsiteX5-999" fmla="*/ 6160 w 12845"/>
              <a:gd name="connsiteY5-1000" fmla="*/ 7 h 11291"/>
              <a:gd name="connsiteX6-1001" fmla="*/ 1069 w 12845"/>
              <a:gd name="connsiteY6-1002" fmla="*/ 2204 h 11291"/>
              <a:gd name="connsiteX0-1003" fmla="*/ 1069 w 12843"/>
              <a:gd name="connsiteY0-1004" fmla="*/ 2204 h 11291"/>
              <a:gd name="connsiteX1-1005" fmla="*/ 640 w 12843"/>
              <a:gd name="connsiteY1-1006" fmla="*/ 8732 h 11291"/>
              <a:gd name="connsiteX2-1007" fmla="*/ 6791 w 12843"/>
              <a:gd name="connsiteY2-1008" fmla="*/ 11277 h 11291"/>
              <a:gd name="connsiteX3-1009" fmla="*/ 12243 w 12843"/>
              <a:gd name="connsiteY3-1010" fmla="*/ 7954 h 11291"/>
              <a:gd name="connsiteX4-1011" fmla="*/ 12026 w 12843"/>
              <a:gd name="connsiteY4-1012" fmla="*/ 2752 h 11291"/>
              <a:gd name="connsiteX5-1013" fmla="*/ 6160 w 12843"/>
              <a:gd name="connsiteY5-1014" fmla="*/ 7 h 11291"/>
              <a:gd name="connsiteX6-1015" fmla="*/ 1069 w 12843"/>
              <a:gd name="connsiteY6-1016" fmla="*/ 2204 h 11291"/>
              <a:gd name="connsiteX0-1017" fmla="*/ 1069 w 12913"/>
              <a:gd name="connsiteY0-1018" fmla="*/ 2204 h 11291"/>
              <a:gd name="connsiteX1-1019" fmla="*/ 640 w 12913"/>
              <a:gd name="connsiteY1-1020" fmla="*/ 8732 h 11291"/>
              <a:gd name="connsiteX2-1021" fmla="*/ 6791 w 12913"/>
              <a:gd name="connsiteY2-1022" fmla="*/ 11277 h 11291"/>
              <a:gd name="connsiteX3-1023" fmla="*/ 12243 w 12913"/>
              <a:gd name="connsiteY3-1024" fmla="*/ 7954 h 11291"/>
              <a:gd name="connsiteX4-1025" fmla="*/ 12026 w 12913"/>
              <a:gd name="connsiteY4-1026" fmla="*/ 2752 h 11291"/>
              <a:gd name="connsiteX5-1027" fmla="*/ 6160 w 12913"/>
              <a:gd name="connsiteY5-1028" fmla="*/ 7 h 11291"/>
              <a:gd name="connsiteX6-1029" fmla="*/ 1069 w 12913"/>
              <a:gd name="connsiteY6-1030" fmla="*/ 2204 h 11291"/>
              <a:gd name="connsiteX0-1031" fmla="*/ 1069 w 12928"/>
              <a:gd name="connsiteY0-1032" fmla="*/ 2204 h 11293"/>
              <a:gd name="connsiteX1-1033" fmla="*/ 640 w 12928"/>
              <a:gd name="connsiteY1-1034" fmla="*/ 8732 h 11293"/>
              <a:gd name="connsiteX2-1035" fmla="*/ 6791 w 12928"/>
              <a:gd name="connsiteY2-1036" fmla="*/ 11277 h 11293"/>
              <a:gd name="connsiteX3-1037" fmla="*/ 12373 w 12928"/>
              <a:gd name="connsiteY3-1038" fmla="*/ 7898 h 11293"/>
              <a:gd name="connsiteX4-1039" fmla="*/ 12026 w 12928"/>
              <a:gd name="connsiteY4-1040" fmla="*/ 2752 h 11293"/>
              <a:gd name="connsiteX5-1041" fmla="*/ 6160 w 12928"/>
              <a:gd name="connsiteY5-1042" fmla="*/ 7 h 11293"/>
              <a:gd name="connsiteX6-1043" fmla="*/ 1069 w 12928"/>
              <a:gd name="connsiteY6-1044" fmla="*/ 2204 h 11293"/>
              <a:gd name="connsiteX0-1045" fmla="*/ 1069 w 13029"/>
              <a:gd name="connsiteY0-1046" fmla="*/ 2204 h 11293"/>
              <a:gd name="connsiteX1-1047" fmla="*/ 640 w 13029"/>
              <a:gd name="connsiteY1-1048" fmla="*/ 8732 h 11293"/>
              <a:gd name="connsiteX2-1049" fmla="*/ 6791 w 13029"/>
              <a:gd name="connsiteY2-1050" fmla="*/ 11277 h 11293"/>
              <a:gd name="connsiteX3-1051" fmla="*/ 12373 w 13029"/>
              <a:gd name="connsiteY3-1052" fmla="*/ 7898 h 11293"/>
              <a:gd name="connsiteX4-1053" fmla="*/ 12026 w 13029"/>
              <a:gd name="connsiteY4-1054" fmla="*/ 2752 h 11293"/>
              <a:gd name="connsiteX5-1055" fmla="*/ 6160 w 13029"/>
              <a:gd name="connsiteY5-1056" fmla="*/ 7 h 11293"/>
              <a:gd name="connsiteX6-1057" fmla="*/ 1069 w 13029"/>
              <a:gd name="connsiteY6-1058" fmla="*/ 2204 h 11293"/>
              <a:gd name="connsiteX0-1059" fmla="*/ 1069 w 13009"/>
              <a:gd name="connsiteY0-1060" fmla="*/ 2204 h 11293"/>
              <a:gd name="connsiteX1-1061" fmla="*/ 640 w 13009"/>
              <a:gd name="connsiteY1-1062" fmla="*/ 8732 h 11293"/>
              <a:gd name="connsiteX2-1063" fmla="*/ 6791 w 13009"/>
              <a:gd name="connsiteY2-1064" fmla="*/ 11277 h 11293"/>
              <a:gd name="connsiteX3-1065" fmla="*/ 12373 w 13009"/>
              <a:gd name="connsiteY3-1066" fmla="*/ 7898 h 11293"/>
              <a:gd name="connsiteX4-1067" fmla="*/ 12026 w 13009"/>
              <a:gd name="connsiteY4-1068" fmla="*/ 2752 h 11293"/>
              <a:gd name="connsiteX5-1069" fmla="*/ 6160 w 13009"/>
              <a:gd name="connsiteY5-1070" fmla="*/ 7 h 11293"/>
              <a:gd name="connsiteX6-1071" fmla="*/ 1069 w 13009"/>
              <a:gd name="connsiteY6-1072" fmla="*/ 2204 h 11293"/>
              <a:gd name="connsiteX0-1073" fmla="*/ 1069 w 12999"/>
              <a:gd name="connsiteY0-1074" fmla="*/ 2204 h 11293"/>
              <a:gd name="connsiteX1-1075" fmla="*/ 640 w 12999"/>
              <a:gd name="connsiteY1-1076" fmla="*/ 8732 h 11293"/>
              <a:gd name="connsiteX2-1077" fmla="*/ 6791 w 12999"/>
              <a:gd name="connsiteY2-1078" fmla="*/ 11277 h 11293"/>
              <a:gd name="connsiteX3-1079" fmla="*/ 12373 w 12999"/>
              <a:gd name="connsiteY3-1080" fmla="*/ 7898 h 11293"/>
              <a:gd name="connsiteX4-1081" fmla="*/ 12026 w 12999"/>
              <a:gd name="connsiteY4-1082" fmla="*/ 2752 h 11293"/>
              <a:gd name="connsiteX5-1083" fmla="*/ 6160 w 12999"/>
              <a:gd name="connsiteY5-1084" fmla="*/ 7 h 11293"/>
              <a:gd name="connsiteX6-1085" fmla="*/ 1069 w 12999"/>
              <a:gd name="connsiteY6-1086" fmla="*/ 2204 h 11293"/>
              <a:gd name="connsiteX0-1087" fmla="*/ 1069 w 12999"/>
              <a:gd name="connsiteY0-1088" fmla="*/ 2204 h 11292"/>
              <a:gd name="connsiteX1-1089" fmla="*/ 640 w 12999"/>
              <a:gd name="connsiteY1-1090" fmla="*/ 8732 h 11292"/>
              <a:gd name="connsiteX2-1091" fmla="*/ 6791 w 12999"/>
              <a:gd name="connsiteY2-1092" fmla="*/ 11277 h 11292"/>
              <a:gd name="connsiteX3-1093" fmla="*/ 12373 w 12999"/>
              <a:gd name="connsiteY3-1094" fmla="*/ 7898 h 11292"/>
              <a:gd name="connsiteX4-1095" fmla="*/ 12026 w 12999"/>
              <a:gd name="connsiteY4-1096" fmla="*/ 2752 h 11292"/>
              <a:gd name="connsiteX5-1097" fmla="*/ 6160 w 12999"/>
              <a:gd name="connsiteY5-1098" fmla="*/ 7 h 11292"/>
              <a:gd name="connsiteX6-1099" fmla="*/ 1069 w 12999"/>
              <a:gd name="connsiteY6-1100" fmla="*/ 2204 h 11292"/>
              <a:gd name="connsiteX0-1101" fmla="*/ 1069 w 12999"/>
              <a:gd name="connsiteY0-1102" fmla="*/ 2204 h 11292"/>
              <a:gd name="connsiteX1-1103" fmla="*/ 640 w 12999"/>
              <a:gd name="connsiteY1-1104" fmla="*/ 8732 h 11292"/>
              <a:gd name="connsiteX2-1105" fmla="*/ 6791 w 12999"/>
              <a:gd name="connsiteY2-1106" fmla="*/ 11277 h 11292"/>
              <a:gd name="connsiteX3-1107" fmla="*/ 12373 w 12999"/>
              <a:gd name="connsiteY3-1108" fmla="*/ 7898 h 11292"/>
              <a:gd name="connsiteX4-1109" fmla="*/ 12026 w 12999"/>
              <a:gd name="connsiteY4-1110" fmla="*/ 2752 h 11292"/>
              <a:gd name="connsiteX5-1111" fmla="*/ 6160 w 12999"/>
              <a:gd name="connsiteY5-1112" fmla="*/ 7 h 11292"/>
              <a:gd name="connsiteX6-1113" fmla="*/ 1069 w 12999"/>
              <a:gd name="connsiteY6-1114" fmla="*/ 2204 h 11292"/>
              <a:gd name="connsiteX0-1115" fmla="*/ 1069 w 12832"/>
              <a:gd name="connsiteY0-1116" fmla="*/ 2204 h 11277"/>
              <a:gd name="connsiteX1-1117" fmla="*/ 640 w 12832"/>
              <a:gd name="connsiteY1-1118" fmla="*/ 8732 h 11277"/>
              <a:gd name="connsiteX2-1119" fmla="*/ 6791 w 12832"/>
              <a:gd name="connsiteY2-1120" fmla="*/ 11277 h 11277"/>
              <a:gd name="connsiteX3-1121" fmla="*/ 12092 w 12832"/>
              <a:gd name="connsiteY3-1122" fmla="*/ 8855 h 11277"/>
              <a:gd name="connsiteX4-1123" fmla="*/ 12026 w 12832"/>
              <a:gd name="connsiteY4-1124" fmla="*/ 2752 h 11277"/>
              <a:gd name="connsiteX5-1125" fmla="*/ 6160 w 12832"/>
              <a:gd name="connsiteY5-1126" fmla="*/ 7 h 11277"/>
              <a:gd name="connsiteX6-1127" fmla="*/ 1069 w 12832"/>
              <a:gd name="connsiteY6-1128" fmla="*/ 2204 h 11277"/>
              <a:gd name="connsiteX0-1129" fmla="*/ 930 w 12632"/>
              <a:gd name="connsiteY0-1130" fmla="*/ 2204 h 11636"/>
              <a:gd name="connsiteX1-1131" fmla="*/ 501 w 12632"/>
              <a:gd name="connsiteY1-1132" fmla="*/ 8732 h 11636"/>
              <a:gd name="connsiteX2-1133" fmla="*/ 6301 w 12632"/>
              <a:gd name="connsiteY2-1134" fmla="*/ 11636 h 11636"/>
              <a:gd name="connsiteX3-1135" fmla="*/ 11953 w 12632"/>
              <a:gd name="connsiteY3-1136" fmla="*/ 8855 h 11636"/>
              <a:gd name="connsiteX4-1137" fmla="*/ 11887 w 12632"/>
              <a:gd name="connsiteY4-1138" fmla="*/ 2752 h 11636"/>
              <a:gd name="connsiteX5-1139" fmla="*/ 6021 w 12632"/>
              <a:gd name="connsiteY5-1140" fmla="*/ 7 h 11636"/>
              <a:gd name="connsiteX6-1141" fmla="*/ 930 w 12632"/>
              <a:gd name="connsiteY6-1142" fmla="*/ 2204 h 11636"/>
              <a:gd name="connsiteX0-1143" fmla="*/ 930 w 12632"/>
              <a:gd name="connsiteY0-1144" fmla="*/ 2204 h 11636"/>
              <a:gd name="connsiteX1-1145" fmla="*/ 501 w 12632"/>
              <a:gd name="connsiteY1-1146" fmla="*/ 8732 h 11636"/>
              <a:gd name="connsiteX2-1147" fmla="*/ 6301 w 12632"/>
              <a:gd name="connsiteY2-1148" fmla="*/ 11636 h 11636"/>
              <a:gd name="connsiteX3-1149" fmla="*/ 11953 w 12632"/>
              <a:gd name="connsiteY3-1150" fmla="*/ 8855 h 11636"/>
              <a:gd name="connsiteX4-1151" fmla="*/ 11887 w 12632"/>
              <a:gd name="connsiteY4-1152" fmla="*/ 2752 h 11636"/>
              <a:gd name="connsiteX5-1153" fmla="*/ 6021 w 12632"/>
              <a:gd name="connsiteY5-1154" fmla="*/ 7 h 11636"/>
              <a:gd name="connsiteX6-1155" fmla="*/ 930 w 12632"/>
              <a:gd name="connsiteY6-1156" fmla="*/ 2204 h 11636"/>
              <a:gd name="connsiteX0-1157" fmla="*/ 930 w 12632"/>
              <a:gd name="connsiteY0-1158" fmla="*/ 2204 h 11641"/>
              <a:gd name="connsiteX1-1159" fmla="*/ 501 w 12632"/>
              <a:gd name="connsiteY1-1160" fmla="*/ 8732 h 11641"/>
              <a:gd name="connsiteX2-1161" fmla="*/ 6301 w 12632"/>
              <a:gd name="connsiteY2-1162" fmla="*/ 11636 h 11641"/>
              <a:gd name="connsiteX3-1163" fmla="*/ 11953 w 12632"/>
              <a:gd name="connsiteY3-1164" fmla="*/ 8855 h 11641"/>
              <a:gd name="connsiteX4-1165" fmla="*/ 11887 w 12632"/>
              <a:gd name="connsiteY4-1166" fmla="*/ 2752 h 11641"/>
              <a:gd name="connsiteX5-1167" fmla="*/ 6021 w 12632"/>
              <a:gd name="connsiteY5-1168" fmla="*/ 7 h 11641"/>
              <a:gd name="connsiteX6-1169" fmla="*/ 930 w 12632"/>
              <a:gd name="connsiteY6-1170" fmla="*/ 2204 h 11641"/>
              <a:gd name="connsiteX0-1171" fmla="*/ 935 w 12632"/>
              <a:gd name="connsiteY0-1172" fmla="*/ 2204 h 11880"/>
              <a:gd name="connsiteX1-1173" fmla="*/ 506 w 12632"/>
              <a:gd name="connsiteY1-1174" fmla="*/ 8732 h 11880"/>
              <a:gd name="connsiteX2-1175" fmla="*/ 6376 w 12632"/>
              <a:gd name="connsiteY2-1176" fmla="*/ 11875 h 11880"/>
              <a:gd name="connsiteX3-1177" fmla="*/ 11958 w 12632"/>
              <a:gd name="connsiteY3-1178" fmla="*/ 8855 h 11880"/>
              <a:gd name="connsiteX4-1179" fmla="*/ 11892 w 12632"/>
              <a:gd name="connsiteY4-1180" fmla="*/ 2752 h 11880"/>
              <a:gd name="connsiteX5-1181" fmla="*/ 6026 w 12632"/>
              <a:gd name="connsiteY5-1182" fmla="*/ 7 h 11880"/>
              <a:gd name="connsiteX6-1183" fmla="*/ 935 w 12632"/>
              <a:gd name="connsiteY6-1184" fmla="*/ 2204 h 11880"/>
              <a:gd name="connsiteX0-1185" fmla="*/ 935 w 12671"/>
              <a:gd name="connsiteY0-1186" fmla="*/ 2211 h 11887"/>
              <a:gd name="connsiteX1-1187" fmla="*/ 506 w 12671"/>
              <a:gd name="connsiteY1-1188" fmla="*/ 8739 h 11887"/>
              <a:gd name="connsiteX2-1189" fmla="*/ 6376 w 12671"/>
              <a:gd name="connsiteY2-1190" fmla="*/ 11882 h 11887"/>
              <a:gd name="connsiteX3-1191" fmla="*/ 11958 w 12671"/>
              <a:gd name="connsiteY3-1192" fmla="*/ 8862 h 11887"/>
              <a:gd name="connsiteX4-1193" fmla="*/ 11962 w 12671"/>
              <a:gd name="connsiteY4-1194" fmla="*/ 3038 h 11887"/>
              <a:gd name="connsiteX5-1195" fmla="*/ 6026 w 12671"/>
              <a:gd name="connsiteY5-1196" fmla="*/ 14 h 11887"/>
              <a:gd name="connsiteX6-1197" fmla="*/ 935 w 12671"/>
              <a:gd name="connsiteY6-1198" fmla="*/ 2211 h 11887"/>
              <a:gd name="connsiteX0-1199" fmla="*/ 935 w 12671"/>
              <a:gd name="connsiteY0-1200" fmla="*/ 2211 h 11887"/>
              <a:gd name="connsiteX1-1201" fmla="*/ 506 w 12671"/>
              <a:gd name="connsiteY1-1202" fmla="*/ 8739 h 11887"/>
              <a:gd name="connsiteX2-1203" fmla="*/ 6376 w 12671"/>
              <a:gd name="connsiteY2-1204" fmla="*/ 11882 h 11887"/>
              <a:gd name="connsiteX3-1205" fmla="*/ 11958 w 12671"/>
              <a:gd name="connsiteY3-1206" fmla="*/ 8862 h 11887"/>
              <a:gd name="connsiteX4-1207" fmla="*/ 11962 w 12671"/>
              <a:gd name="connsiteY4-1208" fmla="*/ 3038 h 11887"/>
              <a:gd name="connsiteX5-1209" fmla="*/ 6026 w 12671"/>
              <a:gd name="connsiteY5-1210" fmla="*/ 14 h 11887"/>
              <a:gd name="connsiteX6-1211" fmla="*/ 935 w 12671"/>
              <a:gd name="connsiteY6-1212" fmla="*/ 2211 h 11887"/>
              <a:gd name="connsiteX0-1213" fmla="*/ 935 w 12712"/>
              <a:gd name="connsiteY0-1214" fmla="*/ 2211 h 11887"/>
              <a:gd name="connsiteX1-1215" fmla="*/ 506 w 12712"/>
              <a:gd name="connsiteY1-1216" fmla="*/ 8739 h 11887"/>
              <a:gd name="connsiteX2-1217" fmla="*/ 6376 w 12712"/>
              <a:gd name="connsiteY2-1218" fmla="*/ 11882 h 11887"/>
              <a:gd name="connsiteX3-1219" fmla="*/ 11958 w 12712"/>
              <a:gd name="connsiteY3-1220" fmla="*/ 8862 h 11887"/>
              <a:gd name="connsiteX4-1221" fmla="*/ 11962 w 12712"/>
              <a:gd name="connsiteY4-1222" fmla="*/ 3038 h 11887"/>
              <a:gd name="connsiteX5-1223" fmla="*/ 6026 w 12712"/>
              <a:gd name="connsiteY5-1224" fmla="*/ 14 h 11887"/>
              <a:gd name="connsiteX6-1225" fmla="*/ 935 w 12712"/>
              <a:gd name="connsiteY6-1226" fmla="*/ 2211 h 11887"/>
              <a:gd name="connsiteX0-1227" fmla="*/ 935 w 12712"/>
              <a:gd name="connsiteY0-1228" fmla="*/ 2211 h 11887"/>
              <a:gd name="connsiteX1-1229" fmla="*/ 506 w 12712"/>
              <a:gd name="connsiteY1-1230" fmla="*/ 8739 h 11887"/>
              <a:gd name="connsiteX2-1231" fmla="*/ 6376 w 12712"/>
              <a:gd name="connsiteY2-1232" fmla="*/ 11882 h 11887"/>
              <a:gd name="connsiteX3-1233" fmla="*/ 11958 w 12712"/>
              <a:gd name="connsiteY3-1234" fmla="*/ 8862 h 11887"/>
              <a:gd name="connsiteX4-1235" fmla="*/ 11962 w 12712"/>
              <a:gd name="connsiteY4-1236" fmla="*/ 3038 h 11887"/>
              <a:gd name="connsiteX5-1237" fmla="*/ 6026 w 12712"/>
              <a:gd name="connsiteY5-1238" fmla="*/ 14 h 11887"/>
              <a:gd name="connsiteX6-1239" fmla="*/ 935 w 12712"/>
              <a:gd name="connsiteY6-1240" fmla="*/ 2211 h 11887"/>
              <a:gd name="connsiteX0-1241" fmla="*/ 1037 w 12814"/>
              <a:gd name="connsiteY0-1242" fmla="*/ 2211 h 11882"/>
              <a:gd name="connsiteX1-1243" fmla="*/ 467 w 12814"/>
              <a:gd name="connsiteY1-1244" fmla="*/ 9058 h 11882"/>
              <a:gd name="connsiteX2-1245" fmla="*/ 6478 w 12814"/>
              <a:gd name="connsiteY2-1246" fmla="*/ 11882 h 11882"/>
              <a:gd name="connsiteX3-1247" fmla="*/ 12060 w 12814"/>
              <a:gd name="connsiteY3-1248" fmla="*/ 8862 h 11882"/>
              <a:gd name="connsiteX4-1249" fmla="*/ 12064 w 12814"/>
              <a:gd name="connsiteY4-1250" fmla="*/ 3038 h 11882"/>
              <a:gd name="connsiteX5-1251" fmla="*/ 6128 w 12814"/>
              <a:gd name="connsiteY5-1252" fmla="*/ 14 h 11882"/>
              <a:gd name="connsiteX6-1253" fmla="*/ 1037 w 12814"/>
              <a:gd name="connsiteY6-1254" fmla="*/ 2211 h 11882"/>
              <a:gd name="connsiteX0-1255" fmla="*/ 972 w 12854"/>
              <a:gd name="connsiteY0-1256" fmla="*/ 2328 h 11879"/>
              <a:gd name="connsiteX1-1257" fmla="*/ 507 w 12854"/>
              <a:gd name="connsiteY1-1258" fmla="*/ 9055 h 11879"/>
              <a:gd name="connsiteX2-1259" fmla="*/ 6518 w 12854"/>
              <a:gd name="connsiteY2-1260" fmla="*/ 11879 h 11879"/>
              <a:gd name="connsiteX3-1261" fmla="*/ 12100 w 12854"/>
              <a:gd name="connsiteY3-1262" fmla="*/ 8859 h 11879"/>
              <a:gd name="connsiteX4-1263" fmla="*/ 12104 w 12854"/>
              <a:gd name="connsiteY4-1264" fmla="*/ 3035 h 11879"/>
              <a:gd name="connsiteX5-1265" fmla="*/ 6168 w 12854"/>
              <a:gd name="connsiteY5-1266" fmla="*/ 11 h 11879"/>
              <a:gd name="connsiteX6-1267" fmla="*/ 972 w 12854"/>
              <a:gd name="connsiteY6-1268" fmla="*/ 2328 h 11879"/>
              <a:gd name="connsiteX0-1269" fmla="*/ 997 w 12879"/>
              <a:gd name="connsiteY0-1270" fmla="*/ 2324 h 11875"/>
              <a:gd name="connsiteX1-1271" fmla="*/ 348 w 12879"/>
              <a:gd name="connsiteY1-1272" fmla="*/ 5961 h 11875"/>
              <a:gd name="connsiteX2-1273" fmla="*/ 532 w 12879"/>
              <a:gd name="connsiteY2-1274" fmla="*/ 9051 h 11875"/>
              <a:gd name="connsiteX3-1275" fmla="*/ 6543 w 12879"/>
              <a:gd name="connsiteY3-1276" fmla="*/ 11875 h 11875"/>
              <a:gd name="connsiteX4-1277" fmla="*/ 12125 w 12879"/>
              <a:gd name="connsiteY4-1278" fmla="*/ 8855 h 11875"/>
              <a:gd name="connsiteX5-1279" fmla="*/ 12129 w 12879"/>
              <a:gd name="connsiteY5-1280" fmla="*/ 3031 h 11875"/>
              <a:gd name="connsiteX6-1281" fmla="*/ 6193 w 12879"/>
              <a:gd name="connsiteY6-1282" fmla="*/ 7 h 11875"/>
              <a:gd name="connsiteX7" fmla="*/ 997 w 12879"/>
              <a:gd name="connsiteY7" fmla="*/ 2324 h 11875"/>
              <a:gd name="connsiteX0-1283" fmla="*/ 751 w 12633"/>
              <a:gd name="connsiteY0-1284" fmla="*/ 2324 h 11875"/>
              <a:gd name="connsiteX1-1285" fmla="*/ 102 w 12633"/>
              <a:gd name="connsiteY1-1286" fmla="*/ 5961 h 11875"/>
              <a:gd name="connsiteX2-1287" fmla="*/ 286 w 12633"/>
              <a:gd name="connsiteY2-1288" fmla="*/ 9051 h 11875"/>
              <a:gd name="connsiteX3-1289" fmla="*/ 6297 w 12633"/>
              <a:gd name="connsiteY3-1290" fmla="*/ 11875 h 11875"/>
              <a:gd name="connsiteX4-1291" fmla="*/ 11879 w 12633"/>
              <a:gd name="connsiteY4-1292" fmla="*/ 8855 h 11875"/>
              <a:gd name="connsiteX5-1293" fmla="*/ 11883 w 12633"/>
              <a:gd name="connsiteY5-1294" fmla="*/ 3031 h 11875"/>
              <a:gd name="connsiteX6-1295" fmla="*/ 5947 w 12633"/>
              <a:gd name="connsiteY6-1296" fmla="*/ 7 h 11875"/>
              <a:gd name="connsiteX7-1297" fmla="*/ 751 w 12633"/>
              <a:gd name="connsiteY7-1298" fmla="*/ 2324 h 11875"/>
              <a:gd name="connsiteX0-1299" fmla="*/ 669 w 12551"/>
              <a:gd name="connsiteY0-1300" fmla="*/ 2324 h 11881"/>
              <a:gd name="connsiteX1-1301" fmla="*/ 20 w 12551"/>
              <a:gd name="connsiteY1-1302" fmla="*/ 5961 h 11881"/>
              <a:gd name="connsiteX2-1303" fmla="*/ 735 w 12551"/>
              <a:gd name="connsiteY2-1304" fmla="*/ 9618 h 11881"/>
              <a:gd name="connsiteX3-1305" fmla="*/ 6215 w 12551"/>
              <a:gd name="connsiteY3-1306" fmla="*/ 11875 h 11881"/>
              <a:gd name="connsiteX4-1307" fmla="*/ 11797 w 12551"/>
              <a:gd name="connsiteY4-1308" fmla="*/ 8855 h 11881"/>
              <a:gd name="connsiteX5-1309" fmla="*/ 11801 w 12551"/>
              <a:gd name="connsiteY5-1310" fmla="*/ 3031 h 11881"/>
              <a:gd name="connsiteX6-1311" fmla="*/ 5865 w 12551"/>
              <a:gd name="connsiteY6-1312" fmla="*/ 7 h 11881"/>
              <a:gd name="connsiteX7-1313" fmla="*/ 669 w 12551"/>
              <a:gd name="connsiteY7-1314" fmla="*/ 2324 h 11881"/>
              <a:gd name="connsiteX0-1315" fmla="*/ 734 w 12608"/>
              <a:gd name="connsiteY0-1316" fmla="*/ 2324 h 11636"/>
              <a:gd name="connsiteX1-1317" fmla="*/ 85 w 12608"/>
              <a:gd name="connsiteY1-1318" fmla="*/ 5961 h 11636"/>
              <a:gd name="connsiteX2-1319" fmla="*/ 800 w 12608"/>
              <a:gd name="connsiteY2-1320" fmla="*/ 9618 h 11636"/>
              <a:gd name="connsiteX3-1321" fmla="*/ 6405 w 12608"/>
              <a:gd name="connsiteY3-1322" fmla="*/ 11627 h 11636"/>
              <a:gd name="connsiteX4-1323" fmla="*/ 11862 w 12608"/>
              <a:gd name="connsiteY4-1324" fmla="*/ 8855 h 11636"/>
              <a:gd name="connsiteX5-1325" fmla="*/ 11866 w 12608"/>
              <a:gd name="connsiteY5-1326" fmla="*/ 3031 h 11636"/>
              <a:gd name="connsiteX6-1327" fmla="*/ 5930 w 12608"/>
              <a:gd name="connsiteY6-1328" fmla="*/ 7 h 11636"/>
              <a:gd name="connsiteX7-1329" fmla="*/ 734 w 12608"/>
              <a:gd name="connsiteY7-1330" fmla="*/ 2324 h 11636"/>
              <a:gd name="connsiteX0-1331" fmla="*/ 734 w 12608"/>
              <a:gd name="connsiteY0-1332" fmla="*/ 2324 h 11628"/>
              <a:gd name="connsiteX1-1333" fmla="*/ 85 w 12608"/>
              <a:gd name="connsiteY1-1334" fmla="*/ 5961 h 11628"/>
              <a:gd name="connsiteX2-1335" fmla="*/ 800 w 12608"/>
              <a:gd name="connsiteY2-1336" fmla="*/ 9618 h 11628"/>
              <a:gd name="connsiteX3-1337" fmla="*/ 6405 w 12608"/>
              <a:gd name="connsiteY3-1338" fmla="*/ 11627 h 11628"/>
              <a:gd name="connsiteX4-1339" fmla="*/ 11862 w 12608"/>
              <a:gd name="connsiteY4-1340" fmla="*/ 8855 h 11628"/>
              <a:gd name="connsiteX5-1341" fmla="*/ 11866 w 12608"/>
              <a:gd name="connsiteY5-1342" fmla="*/ 3031 h 11628"/>
              <a:gd name="connsiteX6-1343" fmla="*/ 5930 w 12608"/>
              <a:gd name="connsiteY6-1344" fmla="*/ 7 h 11628"/>
              <a:gd name="connsiteX7-1345" fmla="*/ 734 w 12608"/>
              <a:gd name="connsiteY7-1346" fmla="*/ 2324 h 11628"/>
              <a:gd name="connsiteX0-1347" fmla="*/ 734 w 12608"/>
              <a:gd name="connsiteY0-1348" fmla="*/ 2324 h 11634"/>
              <a:gd name="connsiteX1-1349" fmla="*/ 85 w 12608"/>
              <a:gd name="connsiteY1-1350" fmla="*/ 5961 h 11634"/>
              <a:gd name="connsiteX2-1351" fmla="*/ 800 w 12608"/>
              <a:gd name="connsiteY2-1352" fmla="*/ 9618 h 11634"/>
              <a:gd name="connsiteX3-1353" fmla="*/ 6405 w 12608"/>
              <a:gd name="connsiteY3-1354" fmla="*/ 11627 h 11634"/>
              <a:gd name="connsiteX4-1355" fmla="*/ 11862 w 12608"/>
              <a:gd name="connsiteY4-1356" fmla="*/ 8855 h 11634"/>
              <a:gd name="connsiteX5-1357" fmla="*/ 11866 w 12608"/>
              <a:gd name="connsiteY5-1358" fmla="*/ 3031 h 11634"/>
              <a:gd name="connsiteX6-1359" fmla="*/ 5930 w 12608"/>
              <a:gd name="connsiteY6-1360" fmla="*/ 7 h 11634"/>
              <a:gd name="connsiteX7-1361" fmla="*/ 734 w 12608"/>
              <a:gd name="connsiteY7-1362" fmla="*/ 2324 h 11634"/>
              <a:gd name="connsiteX0-1363" fmla="*/ 740 w 12607"/>
              <a:gd name="connsiteY0-1364" fmla="*/ 2324 h 11669"/>
              <a:gd name="connsiteX1-1365" fmla="*/ 91 w 12607"/>
              <a:gd name="connsiteY1-1366" fmla="*/ 5961 h 11669"/>
              <a:gd name="connsiteX2-1367" fmla="*/ 806 w 12607"/>
              <a:gd name="connsiteY2-1368" fmla="*/ 9618 h 11669"/>
              <a:gd name="connsiteX3-1369" fmla="*/ 6536 w 12607"/>
              <a:gd name="connsiteY3-1370" fmla="*/ 11662 h 11669"/>
              <a:gd name="connsiteX4-1371" fmla="*/ 11868 w 12607"/>
              <a:gd name="connsiteY4-1372" fmla="*/ 8855 h 11669"/>
              <a:gd name="connsiteX5-1373" fmla="*/ 11872 w 12607"/>
              <a:gd name="connsiteY5-1374" fmla="*/ 3031 h 11669"/>
              <a:gd name="connsiteX6-1375" fmla="*/ 5936 w 12607"/>
              <a:gd name="connsiteY6-1376" fmla="*/ 7 h 11669"/>
              <a:gd name="connsiteX7-1377" fmla="*/ 740 w 12607"/>
              <a:gd name="connsiteY7-1378" fmla="*/ 2324 h 11669"/>
              <a:gd name="connsiteX0-1379" fmla="*/ 740 w 12458"/>
              <a:gd name="connsiteY0-1380" fmla="*/ 2324 h 11665"/>
              <a:gd name="connsiteX1-1381" fmla="*/ 91 w 12458"/>
              <a:gd name="connsiteY1-1382" fmla="*/ 5961 h 11665"/>
              <a:gd name="connsiteX2-1383" fmla="*/ 806 w 12458"/>
              <a:gd name="connsiteY2-1384" fmla="*/ 9618 h 11665"/>
              <a:gd name="connsiteX3-1385" fmla="*/ 6536 w 12458"/>
              <a:gd name="connsiteY3-1386" fmla="*/ 11662 h 11665"/>
              <a:gd name="connsiteX4-1387" fmla="*/ 11493 w 12458"/>
              <a:gd name="connsiteY4-1388" fmla="*/ 9174 h 11665"/>
              <a:gd name="connsiteX5-1389" fmla="*/ 11872 w 12458"/>
              <a:gd name="connsiteY5-1390" fmla="*/ 3031 h 11665"/>
              <a:gd name="connsiteX6-1391" fmla="*/ 5936 w 12458"/>
              <a:gd name="connsiteY6-1392" fmla="*/ 7 h 11665"/>
              <a:gd name="connsiteX7-1393" fmla="*/ 740 w 12458"/>
              <a:gd name="connsiteY7-1394" fmla="*/ 2324 h 11665"/>
              <a:gd name="connsiteX0-1395" fmla="*/ 740 w 12551"/>
              <a:gd name="connsiteY0-1396" fmla="*/ 2324 h 11665"/>
              <a:gd name="connsiteX1-1397" fmla="*/ 91 w 12551"/>
              <a:gd name="connsiteY1-1398" fmla="*/ 5961 h 11665"/>
              <a:gd name="connsiteX2-1399" fmla="*/ 806 w 12551"/>
              <a:gd name="connsiteY2-1400" fmla="*/ 9618 h 11665"/>
              <a:gd name="connsiteX3-1401" fmla="*/ 6536 w 12551"/>
              <a:gd name="connsiteY3-1402" fmla="*/ 11662 h 11665"/>
              <a:gd name="connsiteX4-1403" fmla="*/ 11493 w 12551"/>
              <a:gd name="connsiteY4-1404" fmla="*/ 9174 h 11665"/>
              <a:gd name="connsiteX5-1405" fmla="*/ 11872 w 12551"/>
              <a:gd name="connsiteY5-1406" fmla="*/ 3031 h 11665"/>
              <a:gd name="connsiteX6-1407" fmla="*/ 5936 w 12551"/>
              <a:gd name="connsiteY6-1408" fmla="*/ 7 h 11665"/>
              <a:gd name="connsiteX7-1409" fmla="*/ 740 w 12551"/>
              <a:gd name="connsiteY7-1410" fmla="*/ 2324 h 11665"/>
              <a:gd name="connsiteX0-1411" fmla="*/ 740 w 12530"/>
              <a:gd name="connsiteY0-1412" fmla="*/ 2324 h 11665"/>
              <a:gd name="connsiteX1-1413" fmla="*/ 91 w 12530"/>
              <a:gd name="connsiteY1-1414" fmla="*/ 5961 h 11665"/>
              <a:gd name="connsiteX2-1415" fmla="*/ 806 w 12530"/>
              <a:gd name="connsiteY2-1416" fmla="*/ 9618 h 11665"/>
              <a:gd name="connsiteX3-1417" fmla="*/ 6536 w 12530"/>
              <a:gd name="connsiteY3-1418" fmla="*/ 11662 h 11665"/>
              <a:gd name="connsiteX4-1419" fmla="*/ 11493 w 12530"/>
              <a:gd name="connsiteY4-1420" fmla="*/ 9174 h 11665"/>
              <a:gd name="connsiteX5-1421" fmla="*/ 11872 w 12530"/>
              <a:gd name="connsiteY5-1422" fmla="*/ 3031 h 11665"/>
              <a:gd name="connsiteX6-1423" fmla="*/ 5936 w 12530"/>
              <a:gd name="connsiteY6-1424" fmla="*/ 7 h 11665"/>
              <a:gd name="connsiteX7-1425" fmla="*/ 740 w 12530"/>
              <a:gd name="connsiteY7-1426" fmla="*/ 2324 h 11665"/>
              <a:gd name="connsiteX0-1427" fmla="*/ 740 w 12502"/>
              <a:gd name="connsiteY0-1428" fmla="*/ 2333 h 11674"/>
              <a:gd name="connsiteX1-1429" fmla="*/ 91 w 12502"/>
              <a:gd name="connsiteY1-1430" fmla="*/ 5970 h 11674"/>
              <a:gd name="connsiteX2-1431" fmla="*/ 806 w 12502"/>
              <a:gd name="connsiteY2-1432" fmla="*/ 9627 h 11674"/>
              <a:gd name="connsiteX3-1433" fmla="*/ 6536 w 12502"/>
              <a:gd name="connsiteY3-1434" fmla="*/ 11671 h 11674"/>
              <a:gd name="connsiteX4-1435" fmla="*/ 11493 w 12502"/>
              <a:gd name="connsiteY4-1436" fmla="*/ 9183 h 11674"/>
              <a:gd name="connsiteX5-1437" fmla="*/ 11934 w 12502"/>
              <a:gd name="connsiteY5-1438" fmla="*/ 3465 h 11674"/>
              <a:gd name="connsiteX6-1439" fmla="*/ 5936 w 12502"/>
              <a:gd name="connsiteY6-1440" fmla="*/ 16 h 11674"/>
              <a:gd name="connsiteX7-1441" fmla="*/ 740 w 12502"/>
              <a:gd name="connsiteY7-1442" fmla="*/ 2333 h 11674"/>
              <a:gd name="connsiteX0-1443" fmla="*/ 740 w 12502"/>
              <a:gd name="connsiteY0-1444" fmla="*/ 2229 h 11570"/>
              <a:gd name="connsiteX1-1445" fmla="*/ 91 w 12502"/>
              <a:gd name="connsiteY1-1446" fmla="*/ 5866 h 11570"/>
              <a:gd name="connsiteX2-1447" fmla="*/ 806 w 12502"/>
              <a:gd name="connsiteY2-1448" fmla="*/ 9523 h 11570"/>
              <a:gd name="connsiteX3-1449" fmla="*/ 6536 w 12502"/>
              <a:gd name="connsiteY3-1450" fmla="*/ 11567 h 11570"/>
              <a:gd name="connsiteX4-1451" fmla="*/ 11493 w 12502"/>
              <a:gd name="connsiteY4-1452" fmla="*/ 9079 h 11570"/>
              <a:gd name="connsiteX5-1453" fmla="*/ 11934 w 12502"/>
              <a:gd name="connsiteY5-1454" fmla="*/ 3361 h 11570"/>
              <a:gd name="connsiteX6-1455" fmla="*/ 6155 w 12502"/>
              <a:gd name="connsiteY6-1456" fmla="*/ 18 h 11570"/>
              <a:gd name="connsiteX7-1457" fmla="*/ 740 w 12502"/>
              <a:gd name="connsiteY7-1458" fmla="*/ 2229 h 11570"/>
              <a:gd name="connsiteX0-1459" fmla="*/ 740 w 12502"/>
              <a:gd name="connsiteY0-1460" fmla="*/ 2232 h 11573"/>
              <a:gd name="connsiteX1-1461" fmla="*/ 91 w 12502"/>
              <a:gd name="connsiteY1-1462" fmla="*/ 5869 h 11573"/>
              <a:gd name="connsiteX2-1463" fmla="*/ 806 w 12502"/>
              <a:gd name="connsiteY2-1464" fmla="*/ 9526 h 11573"/>
              <a:gd name="connsiteX3-1465" fmla="*/ 6536 w 12502"/>
              <a:gd name="connsiteY3-1466" fmla="*/ 11570 h 11573"/>
              <a:gd name="connsiteX4-1467" fmla="*/ 11493 w 12502"/>
              <a:gd name="connsiteY4-1468" fmla="*/ 9082 h 11573"/>
              <a:gd name="connsiteX5-1469" fmla="*/ 11934 w 12502"/>
              <a:gd name="connsiteY5-1470" fmla="*/ 3364 h 11573"/>
              <a:gd name="connsiteX6-1471" fmla="*/ 6155 w 12502"/>
              <a:gd name="connsiteY6-1472" fmla="*/ 21 h 11573"/>
              <a:gd name="connsiteX7-1473" fmla="*/ 740 w 12502"/>
              <a:gd name="connsiteY7-1474" fmla="*/ 2232 h 11573"/>
              <a:gd name="connsiteX0-1475" fmla="*/ 740 w 12502"/>
              <a:gd name="connsiteY0-1476" fmla="*/ 2232 h 11574"/>
              <a:gd name="connsiteX1-1477" fmla="*/ 91 w 12502"/>
              <a:gd name="connsiteY1-1478" fmla="*/ 5869 h 11574"/>
              <a:gd name="connsiteX2-1479" fmla="*/ 806 w 12502"/>
              <a:gd name="connsiteY2-1480" fmla="*/ 9597 h 11574"/>
              <a:gd name="connsiteX3-1481" fmla="*/ 6536 w 12502"/>
              <a:gd name="connsiteY3-1482" fmla="*/ 11570 h 11574"/>
              <a:gd name="connsiteX4-1483" fmla="*/ 11493 w 12502"/>
              <a:gd name="connsiteY4-1484" fmla="*/ 9082 h 11574"/>
              <a:gd name="connsiteX5-1485" fmla="*/ 11934 w 12502"/>
              <a:gd name="connsiteY5-1486" fmla="*/ 3364 h 11574"/>
              <a:gd name="connsiteX6-1487" fmla="*/ 6155 w 12502"/>
              <a:gd name="connsiteY6-1488" fmla="*/ 21 h 11574"/>
              <a:gd name="connsiteX7-1489" fmla="*/ 740 w 12502"/>
              <a:gd name="connsiteY7-1490" fmla="*/ 2232 h 11574"/>
              <a:gd name="connsiteX0-1491" fmla="*/ 748 w 12510"/>
              <a:gd name="connsiteY0-1492" fmla="*/ 2232 h 11577"/>
              <a:gd name="connsiteX1-1493" fmla="*/ 99 w 12510"/>
              <a:gd name="connsiteY1-1494" fmla="*/ 5869 h 11577"/>
              <a:gd name="connsiteX2-1495" fmla="*/ 814 w 12510"/>
              <a:gd name="connsiteY2-1496" fmla="*/ 9597 h 11577"/>
              <a:gd name="connsiteX3-1497" fmla="*/ 6544 w 12510"/>
              <a:gd name="connsiteY3-1498" fmla="*/ 11570 h 11577"/>
              <a:gd name="connsiteX4-1499" fmla="*/ 11501 w 12510"/>
              <a:gd name="connsiteY4-1500" fmla="*/ 9082 h 11577"/>
              <a:gd name="connsiteX5-1501" fmla="*/ 11942 w 12510"/>
              <a:gd name="connsiteY5-1502" fmla="*/ 3364 h 11577"/>
              <a:gd name="connsiteX6-1503" fmla="*/ 6163 w 12510"/>
              <a:gd name="connsiteY6-1504" fmla="*/ 21 h 11577"/>
              <a:gd name="connsiteX7-1505" fmla="*/ 748 w 12510"/>
              <a:gd name="connsiteY7-1506" fmla="*/ 2232 h 11577"/>
              <a:gd name="connsiteX0-1507" fmla="*/ 964 w 12726"/>
              <a:gd name="connsiteY0-1508" fmla="*/ 2228 h 11570"/>
              <a:gd name="connsiteX1-1509" fmla="*/ 34 w 12726"/>
              <a:gd name="connsiteY1-1510" fmla="*/ 5833 h 11570"/>
              <a:gd name="connsiteX2-1511" fmla="*/ 1030 w 12726"/>
              <a:gd name="connsiteY2-1512" fmla="*/ 9593 h 11570"/>
              <a:gd name="connsiteX3-1513" fmla="*/ 6760 w 12726"/>
              <a:gd name="connsiteY3-1514" fmla="*/ 11566 h 11570"/>
              <a:gd name="connsiteX4-1515" fmla="*/ 11717 w 12726"/>
              <a:gd name="connsiteY4-1516" fmla="*/ 9078 h 11570"/>
              <a:gd name="connsiteX5-1517" fmla="*/ 12158 w 12726"/>
              <a:gd name="connsiteY5-1518" fmla="*/ 3360 h 11570"/>
              <a:gd name="connsiteX6-1519" fmla="*/ 6379 w 12726"/>
              <a:gd name="connsiteY6-1520" fmla="*/ 17 h 11570"/>
              <a:gd name="connsiteX7-1521" fmla="*/ 964 w 12726"/>
              <a:gd name="connsiteY7-1522" fmla="*/ 2228 h 11570"/>
              <a:gd name="connsiteX0-1523" fmla="*/ 979 w 12741"/>
              <a:gd name="connsiteY0-1524" fmla="*/ 2228 h 11609"/>
              <a:gd name="connsiteX1-1525" fmla="*/ 49 w 12741"/>
              <a:gd name="connsiteY1-1526" fmla="*/ 5833 h 11609"/>
              <a:gd name="connsiteX2-1527" fmla="*/ 1635 w 12741"/>
              <a:gd name="connsiteY2-1528" fmla="*/ 10295 h 11609"/>
              <a:gd name="connsiteX3-1529" fmla="*/ 6775 w 12741"/>
              <a:gd name="connsiteY3-1530" fmla="*/ 11566 h 11609"/>
              <a:gd name="connsiteX4-1531" fmla="*/ 11732 w 12741"/>
              <a:gd name="connsiteY4-1532" fmla="*/ 9078 h 11609"/>
              <a:gd name="connsiteX5-1533" fmla="*/ 12173 w 12741"/>
              <a:gd name="connsiteY5-1534" fmla="*/ 3360 h 11609"/>
              <a:gd name="connsiteX6-1535" fmla="*/ 6394 w 12741"/>
              <a:gd name="connsiteY6-1536" fmla="*/ 17 h 11609"/>
              <a:gd name="connsiteX7-1537" fmla="*/ 979 w 12741"/>
              <a:gd name="connsiteY7-1538" fmla="*/ 2228 h 11609"/>
              <a:gd name="connsiteX0-1539" fmla="*/ 1095 w 12716"/>
              <a:gd name="connsiteY0-1540" fmla="*/ 1601 h 11652"/>
              <a:gd name="connsiteX1-1541" fmla="*/ 24 w 12716"/>
              <a:gd name="connsiteY1-1542" fmla="*/ 5876 h 11652"/>
              <a:gd name="connsiteX2-1543" fmla="*/ 1610 w 12716"/>
              <a:gd name="connsiteY2-1544" fmla="*/ 10338 h 11652"/>
              <a:gd name="connsiteX3-1545" fmla="*/ 6750 w 12716"/>
              <a:gd name="connsiteY3-1546" fmla="*/ 11609 h 11652"/>
              <a:gd name="connsiteX4-1547" fmla="*/ 11707 w 12716"/>
              <a:gd name="connsiteY4-1548" fmla="*/ 9121 h 11652"/>
              <a:gd name="connsiteX5-1549" fmla="*/ 12148 w 12716"/>
              <a:gd name="connsiteY5-1550" fmla="*/ 3403 h 11652"/>
              <a:gd name="connsiteX6-1551" fmla="*/ 6369 w 12716"/>
              <a:gd name="connsiteY6-1552" fmla="*/ 60 h 11652"/>
              <a:gd name="connsiteX7-1553" fmla="*/ 1095 w 12716"/>
              <a:gd name="connsiteY7-1554" fmla="*/ 1601 h 11652"/>
              <a:gd name="connsiteX0-1555" fmla="*/ 434 w 12055"/>
              <a:gd name="connsiteY0-1556" fmla="*/ 1601 h 11740"/>
              <a:gd name="connsiteX1-1557" fmla="*/ 949 w 12055"/>
              <a:gd name="connsiteY1-1558" fmla="*/ 10338 h 11740"/>
              <a:gd name="connsiteX2-1559" fmla="*/ 6089 w 12055"/>
              <a:gd name="connsiteY2-1560" fmla="*/ 11609 h 11740"/>
              <a:gd name="connsiteX3-1561" fmla="*/ 11046 w 12055"/>
              <a:gd name="connsiteY3-1562" fmla="*/ 9121 h 11740"/>
              <a:gd name="connsiteX4-1563" fmla="*/ 11487 w 12055"/>
              <a:gd name="connsiteY4-1564" fmla="*/ 3403 h 11740"/>
              <a:gd name="connsiteX5-1565" fmla="*/ 5708 w 12055"/>
              <a:gd name="connsiteY5-1566" fmla="*/ 60 h 11740"/>
              <a:gd name="connsiteX6-1567" fmla="*/ 434 w 12055"/>
              <a:gd name="connsiteY6-1568" fmla="*/ 1601 h 11740"/>
              <a:gd name="connsiteX0-1569" fmla="*/ 646 w 12267"/>
              <a:gd name="connsiteY0-1570" fmla="*/ 1653 h 11675"/>
              <a:gd name="connsiteX1-1571" fmla="*/ 711 w 12267"/>
              <a:gd name="connsiteY1-1572" fmla="*/ 9752 h 11675"/>
              <a:gd name="connsiteX2-1573" fmla="*/ 6301 w 12267"/>
              <a:gd name="connsiteY2-1574" fmla="*/ 11661 h 11675"/>
              <a:gd name="connsiteX3-1575" fmla="*/ 11258 w 12267"/>
              <a:gd name="connsiteY3-1576" fmla="*/ 9173 h 11675"/>
              <a:gd name="connsiteX4-1577" fmla="*/ 11699 w 12267"/>
              <a:gd name="connsiteY4-1578" fmla="*/ 3455 h 11675"/>
              <a:gd name="connsiteX5-1579" fmla="*/ 5920 w 12267"/>
              <a:gd name="connsiteY5-1580" fmla="*/ 112 h 11675"/>
              <a:gd name="connsiteX6-1581" fmla="*/ 646 w 12267"/>
              <a:gd name="connsiteY6-1582" fmla="*/ 1653 h 11675"/>
              <a:gd name="connsiteX0-1583" fmla="*/ 995 w 12616"/>
              <a:gd name="connsiteY0-1584" fmla="*/ 1653 h 11714"/>
              <a:gd name="connsiteX1-1585" fmla="*/ 1060 w 12616"/>
              <a:gd name="connsiteY1-1586" fmla="*/ 9752 h 11714"/>
              <a:gd name="connsiteX2-1587" fmla="*/ 6650 w 12616"/>
              <a:gd name="connsiteY2-1588" fmla="*/ 11661 h 11714"/>
              <a:gd name="connsiteX3-1589" fmla="*/ 11607 w 12616"/>
              <a:gd name="connsiteY3-1590" fmla="*/ 9173 h 11714"/>
              <a:gd name="connsiteX4-1591" fmla="*/ 12048 w 12616"/>
              <a:gd name="connsiteY4-1592" fmla="*/ 3455 h 11714"/>
              <a:gd name="connsiteX5-1593" fmla="*/ 6269 w 12616"/>
              <a:gd name="connsiteY5-1594" fmla="*/ 112 h 11714"/>
              <a:gd name="connsiteX6-1595" fmla="*/ 995 w 12616"/>
              <a:gd name="connsiteY6-1596" fmla="*/ 1653 h 11714"/>
              <a:gd name="connsiteX0-1597" fmla="*/ 601 w 12334"/>
              <a:gd name="connsiteY0-1598" fmla="*/ 1865 h 11631"/>
              <a:gd name="connsiteX1-1599" fmla="*/ 778 w 12334"/>
              <a:gd name="connsiteY1-1600" fmla="*/ 9709 h 11631"/>
              <a:gd name="connsiteX2-1601" fmla="*/ 6368 w 12334"/>
              <a:gd name="connsiteY2-1602" fmla="*/ 11618 h 11631"/>
              <a:gd name="connsiteX3-1603" fmla="*/ 11325 w 12334"/>
              <a:gd name="connsiteY3-1604" fmla="*/ 9130 h 11631"/>
              <a:gd name="connsiteX4-1605" fmla="*/ 11766 w 12334"/>
              <a:gd name="connsiteY4-1606" fmla="*/ 3412 h 11631"/>
              <a:gd name="connsiteX5-1607" fmla="*/ 5987 w 12334"/>
              <a:gd name="connsiteY5-1608" fmla="*/ 69 h 11631"/>
              <a:gd name="connsiteX6-1609" fmla="*/ 601 w 12334"/>
              <a:gd name="connsiteY6-1610" fmla="*/ 1865 h 11631"/>
              <a:gd name="connsiteX0-1611" fmla="*/ 579 w 12368"/>
              <a:gd name="connsiteY0-1612" fmla="*/ 2062 h 11604"/>
              <a:gd name="connsiteX1-1613" fmla="*/ 812 w 12368"/>
              <a:gd name="connsiteY1-1614" fmla="*/ 9683 h 11604"/>
              <a:gd name="connsiteX2-1615" fmla="*/ 6402 w 12368"/>
              <a:gd name="connsiteY2-1616" fmla="*/ 11592 h 11604"/>
              <a:gd name="connsiteX3-1617" fmla="*/ 11359 w 12368"/>
              <a:gd name="connsiteY3-1618" fmla="*/ 9104 h 11604"/>
              <a:gd name="connsiteX4-1619" fmla="*/ 11800 w 12368"/>
              <a:gd name="connsiteY4-1620" fmla="*/ 3386 h 11604"/>
              <a:gd name="connsiteX5-1621" fmla="*/ 6021 w 12368"/>
              <a:gd name="connsiteY5-1622" fmla="*/ 43 h 11604"/>
              <a:gd name="connsiteX6-1623" fmla="*/ 579 w 12368"/>
              <a:gd name="connsiteY6-1624" fmla="*/ 2062 h 11604"/>
              <a:gd name="connsiteX0-1625" fmla="*/ 779 w 12568"/>
              <a:gd name="connsiteY0-1626" fmla="*/ 2121 h 11663"/>
              <a:gd name="connsiteX1-1627" fmla="*/ 1012 w 12568"/>
              <a:gd name="connsiteY1-1628" fmla="*/ 9742 h 11663"/>
              <a:gd name="connsiteX2-1629" fmla="*/ 6602 w 12568"/>
              <a:gd name="connsiteY2-1630" fmla="*/ 11651 h 11663"/>
              <a:gd name="connsiteX3-1631" fmla="*/ 11559 w 12568"/>
              <a:gd name="connsiteY3-1632" fmla="*/ 9163 h 11663"/>
              <a:gd name="connsiteX4-1633" fmla="*/ 12000 w 12568"/>
              <a:gd name="connsiteY4-1634" fmla="*/ 3445 h 11663"/>
              <a:gd name="connsiteX5-1635" fmla="*/ 6221 w 12568"/>
              <a:gd name="connsiteY5-1636" fmla="*/ 102 h 11663"/>
              <a:gd name="connsiteX6-1637" fmla="*/ 779 w 12568"/>
              <a:gd name="connsiteY6-1638" fmla="*/ 2121 h 11663"/>
              <a:gd name="connsiteX0-1639" fmla="*/ 736 w 12666"/>
              <a:gd name="connsiteY0-1640" fmla="*/ 2525 h 11588"/>
              <a:gd name="connsiteX1-1641" fmla="*/ 1110 w 12666"/>
              <a:gd name="connsiteY1-1642" fmla="*/ 9668 h 11588"/>
              <a:gd name="connsiteX2-1643" fmla="*/ 6700 w 12666"/>
              <a:gd name="connsiteY2-1644" fmla="*/ 11577 h 11588"/>
              <a:gd name="connsiteX3-1645" fmla="*/ 11657 w 12666"/>
              <a:gd name="connsiteY3-1646" fmla="*/ 9089 h 11588"/>
              <a:gd name="connsiteX4-1647" fmla="*/ 12098 w 12666"/>
              <a:gd name="connsiteY4-1648" fmla="*/ 3371 h 11588"/>
              <a:gd name="connsiteX5-1649" fmla="*/ 6319 w 12666"/>
              <a:gd name="connsiteY5-1650" fmla="*/ 28 h 11588"/>
              <a:gd name="connsiteX6-1651" fmla="*/ 736 w 12666"/>
              <a:gd name="connsiteY6-1652" fmla="*/ 2525 h 11588"/>
              <a:gd name="connsiteX0-1653" fmla="*/ 533 w 12463"/>
              <a:gd name="connsiteY0-1654" fmla="*/ 2636 h 11699"/>
              <a:gd name="connsiteX1-1655" fmla="*/ 907 w 12463"/>
              <a:gd name="connsiteY1-1656" fmla="*/ 9779 h 11699"/>
              <a:gd name="connsiteX2-1657" fmla="*/ 6497 w 12463"/>
              <a:gd name="connsiteY2-1658" fmla="*/ 11688 h 11699"/>
              <a:gd name="connsiteX3-1659" fmla="*/ 11454 w 12463"/>
              <a:gd name="connsiteY3-1660" fmla="*/ 9200 h 11699"/>
              <a:gd name="connsiteX4-1661" fmla="*/ 11895 w 12463"/>
              <a:gd name="connsiteY4-1662" fmla="*/ 3482 h 11699"/>
              <a:gd name="connsiteX5-1663" fmla="*/ 6144 w 12463"/>
              <a:gd name="connsiteY5-1664" fmla="*/ 11 h 11699"/>
              <a:gd name="connsiteX6-1665" fmla="*/ 533 w 12463"/>
              <a:gd name="connsiteY6-1666" fmla="*/ 2636 h 11699"/>
              <a:gd name="connsiteX0-1667" fmla="*/ 677 w 12607"/>
              <a:gd name="connsiteY0-1668" fmla="*/ 2637 h 11700"/>
              <a:gd name="connsiteX1-1669" fmla="*/ 1051 w 12607"/>
              <a:gd name="connsiteY1-1670" fmla="*/ 9780 h 11700"/>
              <a:gd name="connsiteX2-1671" fmla="*/ 6641 w 12607"/>
              <a:gd name="connsiteY2-1672" fmla="*/ 11689 h 11700"/>
              <a:gd name="connsiteX3-1673" fmla="*/ 11598 w 12607"/>
              <a:gd name="connsiteY3-1674" fmla="*/ 9201 h 11700"/>
              <a:gd name="connsiteX4-1675" fmla="*/ 12039 w 12607"/>
              <a:gd name="connsiteY4-1676" fmla="*/ 3483 h 11700"/>
              <a:gd name="connsiteX5-1677" fmla="*/ 6288 w 12607"/>
              <a:gd name="connsiteY5-1678" fmla="*/ 12 h 11700"/>
              <a:gd name="connsiteX6-1679" fmla="*/ 677 w 12607"/>
              <a:gd name="connsiteY6-1680" fmla="*/ 2637 h 11700"/>
              <a:gd name="connsiteX0-1681" fmla="*/ 780 w 12710"/>
              <a:gd name="connsiteY0-1682" fmla="*/ 2637 h 11700"/>
              <a:gd name="connsiteX1-1683" fmla="*/ 1154 w 12710"/>
              <a:gd name="connsiteY1-1684" fmla="*/ 9780 h 11700"/>
              <a:gd name="connsiteX2-1685" fmla="*/ 6744 w 12710"/>
              <a:gd name="connsiteY2-1686" fmla="*/ 11689 h 11700"/>
              <a:gd name="connsiteX3-1687" fmla="*/ 11701 w 12710"/>
              <a:gd name="connsiteY3-1688" fmla="*/ 9201 h 11700"/>
              <a:gd name="connsiteX4-1689" fmla="*/ 12142 w 12710"/>
              <a:gd name="connsiteY4-1690" fmla="*/ 3483 h 11700"/>
              <a:gd name="connsiteX5-1691" fmla="*/ 6391 w 12710"/>
              <a:gd name="connsiteY5-1692" fmla="*/ 12 h 11700"/>
              <a:gd name="connsiteX6-1693" fmla="*/ 780 w 12710"/>
              <a:gd name="connsiteY6-1694" fmla="*/ 2637 h 11700"/>
            </a:gdLst>
            <a:ahLst/>
            <a:cxnLst>
              <a:cxn ang="0">
                <a:pos x="connsiteX0-1681" y="connsiteY0-1682"/>
              </a:cxn>
              <a:cxn ang="0">
                <a:pos x="connsiteX1-1683" y="connsiteY1-1684"/>
              </a:cxn>
              <a:cxn ang="0">
                <a:pos x="connsiteX2-1685" y="connsiteY2-1686"/>
              </a:cxn>
              <a:cxn ang="0">
                <a:pos x="connsiteX3-1687" y="connsiteY3-1688"/>
              </a:cxn>
              <a:cxn ang="0">
                <a:pos x="connsiteX4-1689" y="connsiteY4-1690"/>
              </a:cxn>
              <a:cxn ang="0">
                <a:pos x="connsiteX5-1691" y="connsiteY5-1692"/>
              </a:cxn>
              <a:cxn ang="0">
                <a:pos x="connsiteX6-1693" y="connsiteY6-1694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16" name="Picture Placeholder 31"/>
          <p:cNvSpPr>
            <a:spLocks noGrp="1"/>
          </p:cNvSpPr>
          <p:nvPr>
            <p:ph type="pic" sz="quarter" idx="14"/>
          </p:nvPr>
        </p:nvSpPr>
        <p:spPr>
          <a:xfrm>
            <a:off x="7452731" y="3555897"/>
            <a:ext cx="3928819" cy="2629022"/>
          </a:xfrm>
          <a:custGeom>
            <a:avLst/>
            <a:gdLst/>
            <a:ahLst/>
            <a:cxnLst/>
            <a:rect l="l" t="t" r="r" b="b"/>
            <a:pathLst>
              <a:path w="3928819" h="2629022">
                <a:moveTo>
                  <a:pt x="1871179" y="906"/>
                </a:moveTo>
                <a:cubicBezTo>
                  <a:pt x="1945122" y="-739"/>
                  <a:pt x="2016632" y="-121"/>
                  <a:pt x="2084553" y="2575"/>
                </a:cubicBezTo>
                <a:cubicBezTo>
                  <a:pt x="2627922" y="24145"/>
                  <a:pt x="3338507" y="254230"/>
                  <a:pt x="3616682" y="561609"/>
                </a:cubicBezTo>
                <a:cubicBezTo>
                  <a:pt x="3894858" y="868988"/>
                  <a:pt x="4084326" y="1405104"/>
                  <a:pt x="3752988" y="1846400"/>
                </a:cubicBezTo>
                <a:cubicBezTo>
                  <a:pt x="3364469" y="2303649"/>
                  <a:pt x="2560851" y="2594625"/>
                  <a:pt x="1975446" y="2626307"/>
                </a:cubicBezTo>
                <a:cubicBezTo>
                  <a:pt x="1390041" y="2657989"/>
                  <a:pt x="615167" y="2409479"/>
                  <a:pt x="241176" y="2036490"/>
                </a:cubicBezTo>
                <a:cubicBezTo>
                  <a:pt x="-132816" y="1663500"/>
                  <a:pt x="-54618" y="770573"/>
                  <a:pt x="356773" y="431512"/>
                </a:cubicBezTo>
                <a:cubicBezTo>
                  <a:pt x="716740" y="134834"/>
                  <a:pt x="1353579" y="12423"/>
                  <a:pt x="1871179" y="906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27432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3BCFE-E111-47F4-B574-E9CF90367B73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  <p:sp>
        <p:nvSpPr>
          <p:cNvPr id="17" name="Freeform 5"/>
          <p:cNvSpPr/>
          <p:nvPr/>
        </p:nvSpPr>
        <p:spPr bwMode="auto">
          <a:xfrm rot="5142891" flipH="1" flipV="1">
            <a:off x="247644" y="1721806"/>
            <a:ext cx="4929972" cy="340751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Freeform 5"/>
          <p:cNvSpPr/>
          <p:nvPr/>
        </p:nvSpPr>
        <p:spPr bwMode="auto">
          <a:xfrm rot="5239426" flipH="1" flipV="1">
            <a:off x="357111" y="1796769"/>
            <a:ext cx="4728380" cy="324402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Freeform 5"/>
          <p:cNvSpPr/>
          <p:nvPr/>
        </p:nvSpPr>
        <p:spPr bwMode="auto">
          <a:xfrm rot="16039426" flipV="1">
            <a:off x="479976" y="1881660"/>
            <a:ext cx="4513028" cy="309303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-1" fmla="*/ 376 w 9785"/>
              <a:gd name="connsiteY0-2" fmla="*/ 1974 h 9995"/>
              <a:gd name="connsiteX1-3" fmla="*/ 4599 w 9785"/>
              <a:gd name="connsiteY1-4" fmla="*/ 9993 h 9995"/>
              <a:gd name="connsiteX2-5" fmla="*/ 7842 w 9785"/>
              <a:gd name="connsiteY2-6" fmla="*/ 1165 h 9995"/>
              <a:gd name="connsiteX3-7" fmla="*/ 376 w 9785"/>
              <a:gd name="connsiteY3-8" fmla="*/ 1974 h 9995"/>
              <a:gd name="connsiteX0-9" fmla="*/ 384 w 9651"/>
              <a:gd name="connsiteY0-10" fmla="*/ 1975 h 9998"/>
              <a:gd name="connsiteX1-11" fmla="*/ 4700 w 9651"/>
              <a:gd name="connsiteY1-12" fmla="*/ 9998 h 9998"/>
              <a:gd name="connsiteX2-13" fmla="*/ 8014 w 9651"/>
              <a:gd name="connsiteY2-14" fmla="*/ 1166 h 9998"/>
              <a:gd name="connsiteX3-15" fmla="*/ 384 w 9651"/>
              <a:gd name="connsiteY3-16" fmla="*/ 1975 h 9998"/>
              <a:gd name="connsiteX0-17" fmla="*/ 398 w 10001"/>
              <a:gd name="connsiteY0-18" fmla="*/ 1742 h 9767"/>
              <a:gd name="connsiteX1-19" fmla="*/ 4870 w 10001"/>
              <a:gd name="connsiteY1-20" fmla="*/ 9767 h 9767"/>
              <a:gd name="connsiteX2-21" fmla="*/ 8304 w 10001"/>
              <a:gd name="connsiteY2-22" fmla="*/ 933 h 9767"/>
              <a:gd name="connsiteX3-23" fmla="*/ 398 w 10001"/>
              <a:gd name="connsiteY3-24" fmla="*/ 1742 h 9767"/>
              <a:gd name="connsiteX0-25" fmla="*/ 189 w 9791"/>
              <a:gd name="connsiteY0-26" fmla="*/ 1784 h 10000"/>
              <a:gd name="connsiteX1-27" fmla="*/ 4661 w 9791"/>
              <a:gd name="connsiteY1-28" fmla="*/ 10000 h 10000"/>
              <a:gd name="connsiteX2-29" fmla="*/ 8094 w 9791"/>
              <a:gd name="connsiteY2-30" fmla="*/ 955 h 10000"/>
              <a:gd name="connsiteX3-31" fmla="*/ 189 w 9791"/>
              <a:gd name="connsiteY3-32" fmla="*/ 1784 h 10000"/>
              <a:gd name="connsiteX0-33" fmla="*/ 193 w 8969"/>
              <a:gd name="connsiteY0-34" fmla="*/ 1784 h 10000"/>
              <a:gd name="connsiteX1-35" fmla="*/ 4760 w 8969"/>
              <a:gd name="connsiteY1-36" fmla="*/ 10000 h 10000"/>
              <a:gd name="connsiteX2-37" fmla="*/ 8267 w 8969"/>
              <a:gd name="connsiteY2-38" fmla="*/ 955 h 10000"/>
              <a:gd name="connsiteX3-39" fmla="*/ 193 w 8969"/>
              <a:gd name="connsiteY3-40" fmla="*/ 1784 h 10000"/>
              <a:gd name="connsiteX0-41" fmla="*/ 215 w 10000"/>
              <a:gd name="connsiteY0-42" fmla="*/ 1307 h 9523"/>
              <a:gd name="connsiteX1-43" fmla="*/ 5307 w 10000"/>
              <a:gd name="connsiteY1-44" fmla="*/ 9523 h 9523"/>
              <a:gd name="connsiteX2-45" fmla="*/ 9217 w 10000"/>
              <a:gd name="connsiteY2-46" fmla="*/ 478 h 9523"/>
              <a:gd name="connsiteX3-47" fmla="*/ 215 w 10000"/>
              <a:gd name="connsiteY3-48" fmla="*/ 1307 h 9523"/>
              <a:gd name="connsiteX0-49" fmla="*/ 215 w 10000"/>
              <a:gd name="connsiteY0-50" fmla="*/ 2182 h 10810"/>
              <a:gd name="connsiteX1-51" fmla="*/ 5307 w 10000"/>
              <a:gd name="connsiteY1-52" fmla="*/ 10810 h 10810"/>
              <a:gd name="connsiteX2-53" fmla="*/ 9217 w 10000"/>
              <a:gd name="connsiteY2-54" fmla="*/ 1312 h 10810"/>
              <a:gd name="connsiteX3-55" fmla="*/ 4284 w 10000"/>
              <a:gd name="connsiteY3-56" fmla="*/ 123 h 10810"/>
              <a:gd name="connsiteX4" fmla="*/ 215 w 10000"/>
              <a:gd name="connsiteY4" fmla="*/ 2182 h 10810"/>
              <a:gd name="connsiteX0-57" fmla="*/ 724 w 10509"/>
              <a:gd name="connsiteY0-58" fmla="*/ 2182 h 11042"/>
              <a:gd name="connsiteX1-59" fmla="*/ 426 w 10509"/>
              <a:gd name="connsiteY1-60" fmla="*/ 7876 h 11042"/>
              <a:gd name="connsiteX2-61" fmla="*/ 5816 w 10509"/>
              <a:gd name="connsiteY2-62" fmla="*/ 10810 h 11042"/>
              <a:gd name="connsiteX3-63" fmla="*/ 9726 w 10509"/>
              <a:gd name="connsiteY3-64" fmla="*/ 1312 h 11042"/>
              <a:gd name="connsiteX4-65" fmla="*/ 4793 w 10509"/>
              <a:gd name="connsiteY4-66" fmla="*/ 123 h 11042"/>
              <a:gd name="connsiteX5" fmla="*/ 724 w 10509"/>
              <a:gd name="connsiteY5" fmla="*/ 2182 h 11042"/>
              <a:gd name="connsiteX0-67" fmla="*/ 724 w 11600"/>
              <a:gd name="connsiteY0-68" fmla="*/ 2182 h 10823"/>
              <a:gd name="connsiteX1-69" fmla="*/ 426 w 11600"/>
              <a:gd name="connsiteY1-70" fmla="*/ 7876 h 10823"/>
              <a:gd name="connsiteX2-71" fmla="*/ 5816 w 11600"/>
              <a:gd name="connsiteY2-72" fmla="*/ 10810 h 10823"/>
              <a:gd name="connsiteX3-73" fmla="*/ 11442 w 11600"/>
              <a:gd name="connsiteY3-74" fmla="*/ 7487 h 10823"/>
              <a:gd name="connsiteX4-75" fmla="*/ 9726 w 11600"/>
              <a:gd name="connsiteY4-76" fmla="*/ 1312 h 10823"/>
              <a:gd name="connsiteX5-77" fmla="*/ 4793 w 11600"/>
              <a:gd name="connsiteY5-78" fmla="*/ 123 h 10823"/>
              <a:gd name="connsiteX6" fmla="*/ 724 w 11600"/>
              <a:gd name="connsiteY6" fmla="*/ 2182 h 10823"/>
              <a:gd name="connsiteX0-79" fmla="*/ 724 w 11741"/>
              <a:gd name="connsiteY0-80" fmla="*/ 2092 h 10733"/>
              <a:gd name="connsiteX1-81" fmla="*/ 426 w 11741"/>
              <a:gd name="connsiteY1-82" fmla="*/ 7786 h 10733"/>
              <a:gd name="connsiteX2-83" fmla="*/ 5816 w 11741"/>
              <a:gd name="connsiteY2-84" fmla="*/ 10720 h 10733"/>
              <a:gd name="connsiteX3-85" fmla="*/ 11442 w 11741"/>
              <a:gd name="connsiteY3-86" fmla="*/ 7397 h 10733"/>
              <a:gd name="connsiteX4-87" fmla="*/ 10747 w 11741"/>
              <a:gd name="connsiteY4-88" fmla="*/ 1833 h 10733"/>
              <a:gd name="connsiteX5-89" fmla="*/ 4793 w 11741"/>
              <a:gd name="connsiteY5-90" fmla="*/ 33 h 10733"/>
              <a:gd name="connsiteX6-91" fmla="*/ 724 w 11741"/>
              <a:gd name="connsiteY6-92" fmla="*/ 2092 h 10733"/>
              <a:gd name="connsiteX0-93" fmla="*/ 724 w 11634"/>
              <a:gd name="connsiteY0-94" fmla="*/ 2092 h 10733"/>
              <a:gd name="connsiteX1-95" fmla="*/ 426 w 11634"/>
              <a:gd name="connsiteY1-96" fmla="*/ 7786 h 10733"/>
              <a:gd name="connsiteX2-97" fmla="*/ 5816 w 11634"/>
              <a:gd name="connsiteY2-98" fmla="*/ 10720 h 10733"/>
              <a:gd name="connsiteX3-99" fmla="*/ 11442 w 11634"/>
              <a:gd name="connsiteY3-100" fmla="*/ 7397 h 10733"/>
              <a:gd name="connsiteX4-101" fmla="*/ 10747 w 11634"/>
              <a:gd name="connsiteY4-102" fmla="*/ 1833 h 10733"/>
              <a:gd name="connsiteX5-103" fmla="*/ 4793 w 11634"/>
              <a:gd name="connsiteY5-104" fmla="*/ 33 h 10733"/>
              <a:gd name="connsiteX6-105" fmla="*/ 724 w 11634"/>
              <a:gd name="connsiteY6-106" fmla="*/ 2092 h 10733"/>
              <a:gd name="connsiteX0-107" fmla="*/ 724 w 11758"/>
              <a:gd name="connsiteY0-108" fmla="*/ 2079 h 10720"/>
              <a:gd name="connsiteX1-109" fmla="*/ 426 w 11758"/>
              <a:gd name="connsiteY1-110" fmla="*/ 7773 h 10720"/>
              <a:gd name="connsiteX2-111" fmla="*/ 5816 w 11758"/>
              <a:gd name="connsiteY2-112" fmla="*/ 10707 h 10720"/>
              <a:gd name="connsiteX3-113" fmla="*/ 11442 w 11758"/>
              <a:gd name="connsiteY3-114" fmla="*/ 7384 h 10720"/>
              <a:gd name="connsiteX4-115" fmla="*/ 10747 w 11758"/>
              <a:gd name="connsiteY4-116" fmla="*/ 1820 h 10720"/>
              <a:gd name="connsiteX5-117" fmla="*/ 4793 w 11758"/>
              <a:gd name="connsiteY5-118" fmla="*/ 20 h 10720"/>
              <a:gd name="connsiteX6-119" fmla="*/ 724 w 11758"/>
              <a:gd name="connsiteY6-120" fmla="*/ 2079 h 10720"/>
              <a:gd name="connsiteX0-121" fmla="*/ 724 w 11758"/>
              <a:gd name="connsiteY0-122" fmla="*/ 2079 h 10720"/>
              <a:gd name="connsiteX1-123" fmla="*/ 426 w 11758"/>
              <a:gd name="connsiteY1-124" fmla="*/ 7773 h 10720"/>
              <a:gd name="connsiteX2-125" fmla="*/ 5816 w 11758"/>
              <a:gd name="connsiteY2-126" fmla="*/ 10707 h 10720"/>
              <a:gd name="connsiteX3-127" fmla="*/ 11442 w 11758"/>
              <a:gd name="connsiteY3-128" fmla="*/ 7384 h 10720"/>
              <a:gd name="connsiteX4-129" fmla="*/ 10747 w 11758"/>
              <a:gd name="connsiteY4-130" fmla="*/ 1820 h 10720"/>
              <a:gd name="connsiteX5-131" fmla="*/ 4793 w 11758"/>
              <a:gd name="connsiteY5-132" fmla="*/ 20 h 10720"/>
              <a:gd name="connsiteX6-133" fmla="*/ 724 w 11758"/>
              <a:gd name="connsiteY6-134" fmla="*/ 2079 h 10720"/>
              <a:gd name="connsiteX0-135" fmla="*/ 724 w 11866"/>
              <a:gd name="connsiteY0-136" fmla="*/ 2079 h 10720"/>
              <a:gd name="connsiteX1-137" fmla="*/ 426 w 11866"/>
              <a:gd name="connsiteY1-138" fmla="*/ 7773 h 10720"/>
              <a:gd name="connsiteX2-139" fmla="*/ 5816 w 11866"/>
              <a:gd name="connsiteY2-140" fmla="*/ 10707 h 10720"/>
              <a:gd name="connsiteX3-141" fmla="*/ 11442 w 11866"/>
              <a:gd name="connsiteY3-142" fmla="*/ 7384 h 10720"/>
              <a:gd name="connsiteX4-143" fmla="*/ 10747 w 11866"/>
              <a:gd name="connsiteY4-144" fmla="*/ 1820 h 10720"/>
              <a:gd name="connsiteX5-145" fmla="*/ 4793 w 11866"/>
              <a:gd name="connsiteY5-146" fmla="*/ 20 h 10720"/>
              <a:gd name="connsiteX6-147" fmla="*/ 724 w 11866"/>
              <a:gd name="connsiteY6-148" fmla="*/ 2079 h 10720"/>
              <a:gd name="connsiteX0-149" fmla="*/ 724 w 11866"/>
              <a:gd name="connsiteY0-150" fmla="*/ 2079 h 10720"/>
              <a:gd name="connsiteX1-151" fmla="*/ 426 w 11866"/>
              <a:gd name="connsiteY1-152" fmla="*/ 7773 h 10720"/>
              <a:gd name="connsiteX2-153" fmla="*/ 5816 w 11866"/>
              <a:gd name="connsiteY2-154" fmla="*/ 10707 h 10720"/>
              <a:gd name="connsiteX3-155" fmla="*/ 11442 w 11866"/>
              <a:gd name="connsiteY3-156" fmla="*/ 7384 h 10720"/>
              <a:gd name="connsiteX4-157" fmla="*/ 10747 w 11866"/>
              <a:gd name="connsiteY4-158" fmla="*/ 1820 h 10720"/>
              <a:gd name="connsiteX5-159" fmla="*/ 4793 w 11866"/>
              <a:gd name="connsiteY5-160" fmla="*/ 20 h 10720"/>
              <a:gd name="connsiteX6-161" fmla="*/ 724 w 11866"/>
              <a:gd name="connsiteY6-162" fmla="*/ 2079 h 10720"/>
              <a:gd name="connsiteX0-163" fmla="*/ 724 w 11866"/>
              <a:gd name="connsiteY0-164" fmla="*/ 2079 h 10707"/>
              <a:gd name="connsiteX1-165" fmla="*/ 426 w 11866"/>
              <a:gd name="connsiteY1-166" fmla="*/ 7773 h 10707"/>
              <a:gd name="connsiteX2-167" fmla="*/ 5816 w 11866"/>
              <a:gd name="connsiteY2-168" fmla="*/ 10707 h 10707"/>
              <a:gd name="connsiteX3-169" fmla="*/ 11442 w 11866"/>
              <a:gd name="connsiteY3-170" fmla="*/ 7384 h 10707"/>
              <a:gd name="connsiteX4-171" fmla="*/ 10747 w 11866"/>
              <a:gd name="connsiteY4-172" fmla="*/ 1820 h 10707"/>
              <a:gd name="connsiteX5-173" fmla="*/ 4793 w 11866"/>
              <a:gd name="connsiteY5-174" fmla="*/ 20 h 10707"/>
              <a:gd name="connsiteX6-175" fmla="*/ 724 w 11866"/>
              <a:gd name="connsiteY6-176" fmla="*/ 2079 h 10707"/>
              <a:gd name="connsiteX0-177" fmla="*/ 739 w 11881"/>
              <a:gd name="connsiteY0-178" fmla="*/ 2079 h 10710"/>
              <a:gd name="connsiteX1-179" fmla="*/ 484 w 11881"/>
              <a:gd name="connsiteY1-180" fmla="*/ 7884 h 10710"/>
              <a:gd name="connsiteX2-181" fmla="*/ 5831 w 11881"/>
              <a:gd name="connsiteY2-182" fmla="*/ 10707 h 10710"/>
              <a:gd name="connsiteX3-183" fmla="*/ 11457 w 11881"/>
              <a:gd name="connsiteY3-184" fmla="*/ 7384 h 10710"/>
              <a:gd name="connsiteX4-185" fmla="*/ 10762 w 11881"/>
              <a:gd name="connsiteY4-186" fmla="*/ 1820 h 10710"/>
              <a:gd name="connsiteX5-187" fmla="*/ 4808 w 11881"/>
              <a:gd name="connsiteY5-188" fmla="*/ 20 h 10710"/>
              <a:gd name="connsiteX6-189" fmla="*/ 739 w 11881"/>
              <a:gd name="connsiteY6-190" fmla="*/ 2079 h 10710"/>
              <a:gd name="connsiteX0-191" fmla="*/ 739 w 11881"/>
              <a:gd name="connsiteY0-192" fmla="*/ 2079 h 10710"/>
              <a:gd name="connsiteX1-193" fmla="*/ 484 w 11881"/>
              <a:gd name="connsiteY1-194" fmla="*/ 7884 h 10710"/>
              <a:gd name="connsiteX2-195" fmla="*/ 5831 w 11881"/>
              <a:gd name="connsiteY2-196" fmla="*/ 10707 h 10710"/>
              <a:gd name="connsiteX3-197" fmla="*/ 11457 w 11881"/>
              <a:gd name="connsiteY3-198" fmla="*/ 7384 h 10710"/>
              <a:gd name="connsiteX4-199" fmla="*/ 10762 w 11881"/>
              <a:gd name="connsiteY4-200" fmla="*/ 1820 h 10710"/>
              <a:gd name="connsiteX5-201" fmla="*/ 4808 w 11881"/>
              <a:gd name="connsiteY5-202" fmla="*/ 20 h 10710"/>
              <a:gd name="connsiteX6-203" fmla="*/ 739 w 11881"/>
              <a:gd name="connsiteY6-204" fmla="*/ 2079 h 10710"/>
              <a:gd name="connsiteX0-205" fmla="*/ 739 w 11881"/>
              <a:gd name="connsiteY0-206" fmla="*/ 2079 h 10710"/>
              <a:gd name="connsiteX1-207" fmla="*/ 484 w 11881"/>
              <a:gd name="connsiteY1-208" fmla="*/ 7884 h 10710"/>
              <a:gd name="connsiteX2-209" fmla="*/ 5831 w 11881"/>
              <a:gd name="connsiteY2-210" fmla="*/ 10707 h 10710"/>
              <a:gd name="connsiteX3-211" fmla="*/ 11457 w 11881"/>
              <a:gd name="connsiteY3-212" fmla="*/ 7384 h 10710"/>
              <a:gd name="connsiteX4-213" fmla="*/ 10762 w 11881"/>
              <a:gd name="connsiteY4-214" fmla="*/ 1820 h 10710"/>
              <a:gd name="connsiteX5-215" fmla="*/ 4808 w 11881"/>
              <a:gd name="connsiteY5-216" fmla="*/ 20 h 10710"/>
              <a:gd name="connsiteX6-217" fmla="*/ 739 w 11881"/>
              <a:gd name="connsiteY6-218" fmla="*/ 2079 h 10710"/>
              <a:gd name="connsiteX0-219" fmla="*/ 756 w 11818"/>
              <a:gd name="connsiteY0-220" fmla="*/ 2159 h 10790"/>
              <a:gd name="connsiteX1-221" fmla="*/ 501 w 11818"/>
              <a:gd name="connsiteY1-222" fmla="*/ 7964 h 10790"/>
              <a:gd name="connsiteX2-223" fmla="*/ 5848 w 11818"/>
              <a:gd name="connsiteY2-224" fmla="*/ 10787 h 10790"/>
              <a:gd name="connsiteX3-225" fmla="*/ 11474 w 11818"/>
              <a:gd name="connsiteY3-226" fmla="*/ 7464 h 10790"/>
              <a:gd name="connsiteX4-227" fmla="*/ 10779 w 11818"/>
              <a:gd name="connsiteY4-228" fmla="*/ 1900 h 10790"/>
              <a:gd name="connsiteX5-229" fmla="*/ 5173 w 11818"/>
              <a:gd name="connsiteY5-230" fmla="*/ 17 h 10790"/>
              <a:gd name="connsiteX6-231" fmla="*/ 756 w 11818"/>
              <a:gd name="connsiteY6-232" fmla="*/ 2159 h 10790"/>
              <a:gd name="connsiteX0-233" fmla="*/ 769 w 11831"/>
              <a:gd name="connsiteY0-234" fmla="*/ 2159 h 10790"/>
              <a:gd name="connsiteX1-235" fmla="*/ 514 w 11831"/>
              <a:gd name="connsiteY1-236" fmla="*/ 7964 h 10790"/>
              <a:gd name="connsiteX2-237" fmla="*/ 5861 w 11831"/>
              <a:gd name="connsiteY2-238" fmla="*/ 10787 h 10790"/>
              <a:gd name="connsiteX3-239" fmla="*/ 11487 w 11831"/>
              <a:gd name="connsiteY3-240" fmla="*/ 7464 h 10790"/>
              <a:gd name="connsiteX4-241" fmla="*/ 10792 w 11831"/>
              <a:gd name="connsiteY4-242" fmla="*/ 1900 h 10790"/>
              <a:gd name="connsiteX5-243" fmla="*/ 5186 w 11831"/>
              <a:gd name="connsiteY5-244" fmla="*/ 17 h 10790"/>
              <a:gd name="connsiteX6-245" fmla="*/ 769 w 11831"/>
              <a:gd name="connsiteY6-246" fmla="*/ 2159 h 10790"/>
              <a:gd name="connsiteX0-247" fmla="*/ 801 w 11863"/>
              <a:gd name="connsiteY0-248" fmla="*/ 2159 h 10797"/>
              <a:gd name="connsiteX1-249" fmla="*/ 481 w 11863"/>
              <a:gd name="connsiteY1-250" fmla="*/ 8270 h 10797"/>
              <a:gd name="connsiteX2-251" fmla="*/ 5893 w 11863"/>
              <a:gd name="connsiteY2-252" fmla="*/ 10787 h 10797"/>
              <a:gd name="connsiteX3-253" fmla="*/ 11519 w 11863"/>
              <a:gd name="connsiteY3-254" fmla="*/ 7464 h 10797"/>
              <a:gd name="connsiteX4-255" fmla="*/ 10824 w 11863"/>
              <a:gd name="connsiteY4-256" fmla="*/ 1900 h 10797"/>
              <a:gd name="connsiteX5-257" fmla="*/ 5218 w 11863"/>
              <a:gd name="connsiteY5-258" fmla="*/ 17 h 10797"/>
              <a:gd name="connsiteX6-259" fmla="*/ 801 w 11863"/>
              <a:gd name="connsiteY6-260" fmla="*/ 2159 h 10797"/>
              <a:gd name="connsiteX0-261" fmla="*/ 905 w 11967"/>
              <a:gd name="connsiteY0-262" fmla="*/ 2159 h 10797"/>
              <a:gd name="connsiteX1-263" fmla="*/ 585 w 11967"/>
              <a:gd name="connsiteY1-264" fmla="*/ 8270 h 10797"/>
              <a:gd name="connsiteX2-265" fmla="*/ 5997 w 11967"/>
              <a:gd name="connsiteY2-266" fmla="*/ 10787 h 10797"/>
              <a:gd name="connsiteX3-267" fmla="*/ 11623 w 11967"/>
              <a:gd name="connsiteY3-268" fmla="*/ 7464 h 10797"/>
              <a:gd name="connsiteX4-269" fmla="*/ 10928 w 11967"/>
              <a:gd name="connsiteY4-270" fmla="*/ 1900 h 10797"/>
              <a:gd name="connsiteX5-271" fmla="*/ 5322 w 11967"/>
              <a:gd name="connsiteY5-272" fmla="*/ 17 h 10797"/>
              <a:gd name="connsiteX6-273" fmla="*/ 905 w 11967"/>
              <a:gd name="connsiteY6-274" fmla="*/ 2159 h 10797"/>
              <a:gd name="connsiteX0-275" fmla="*/ 824 w 11939"/>
              <a:gd name="connsiteY0-276" fmla="*/ 2159 h 11017"/>
              <a:gd name="connsiteX1-277" fmla="*/ 504 w 11939"/>
              <a:gd name="connsiteY1-278" fmla="*/ 8270 h 11017"/>
              <a:gd name="connsiteX2-279" fmla="*/ 6220 w 11939"/>
              <a:gd name="connsiteY2-280" fmla="*/ 11009 h 11017"/>
              <a:gd name="connsiteX3-281" fmla="*/ 11542 w 11939"/>
              <a:gd name="connsiteY3-282" fmla="*/ 7464 h 11017"/>
              <a:gd name="connsiteX4-283" fmla="*/ 10847 w 11939"/>
              <a:gd name="connsiteY4-284" fmla="*/ 1900 h 11017"/>
              <a:gd name="connsiteX5-285" fmla="*/ 5241 w 11939"/>
              <a:gd name="connsiteY5-286" fmla="*/ 17 h 11017"/>
              <a:gd name="connsiteX6-287" fmla="*/ 824 w 11939"/>
              <a:gd name="connsiteY6-288" fmla="*/ 2159 h 11017"/>
              <a:gd name="connsiteX0-289" fmla="*/ 824 w 11939"/>
              <a:gd name="connsiteY0-290" fmla="*/ 2159 h 11014"/>
              <a:gd name="connsiteX1-291" fmla="*/ 504 w 11939"/>
              <a:gd name="connsiteY1-292" fmla="*/ 8270 h 11014"/>
              <a:gd name="connsiteX2-293" fmla="*/ 6220 w 11939"/>
              <a:gd name="connsiteY2-294" fmla="*/ 11009 h 11014"/>
              <a:gd name="connsiteX3-295" fmla="*/ 11542 w 11939"/>
              <a:gd name="connsiteY3-296" fmla="*/ 7464 h 11014"/>
              <a:gd name="connsiteX4-297" fmla="*/ 10847 w 11939"/>
              <a:gd name="connsiteY4-298" fmla="*/ 1900 h 11014"/>
              <a:gd name="connsiteX5-299" fmla="*/ 5241 w 11939"/>
              <a:gd name="connsiteY5-300" fmla="*/ 17 h 11014"/>
              <a:gd name="connsiteX6-301" fmla="*/ 824 w 11939"/>
              <a:gd name="connsiteY6-302" fmla="*/ 2159 h 11014"/>
              <a:gd name="connsiteX0-303" fmla="*/ 824 w 12073"/>
              <a:gd name="connsiteY0-304" fmla="*/ 2159 h 11013"/>
              <a:gd name="connsiteX1-305" fmla="*/ 504 w 12073"/>
              <a:gd name="connsiteY1-306" fmla="*/ 8270 h 11013"/>
              <a:gd name="connsiteX2-307" fmla="*/ 6220 w 12073"/>
              <a:gd name="connsiteY2-308" fmla="*/ 11009 h 11013"/>
              <a:gd name="connsiteX3-309" fmla="*/ 11716 w 12073"/>
              <a:gd name="connsiteY3-310" fmla="*/ 7714 h 11013"/>
              <a:gd name="connsiteX4-311" fmla="*/ 10847 w 12073"/>
              <a:gd name="connsiteY4-312" fmla="*/ 1900 h 11013"/>
              <a:gd name="connsiteX5-313" fmla="*/ 5241 w 12073"/>
              <a:gd name="connsiteY5-314" fmla="*/ 17 h 11013"/>
              <a:gd name="connsiteX6-315" fmla="*/ 824 w 12073"/>
              <a:gd name="connsiteY6-316" fmla="*/ 2159 h 11013"/>
              <a:gd name="connsiteX0-317" fmla="*/ 824 w 12094"/>
              <a:gd name="connsiteY0-318" fmla="*/ 2159 h 11013"/>
              <a:gd name="connsiteX1-319" fmla="*/ 504 w 12094"/>
              <a:gd name="connsiteY1-320" fmla="*/ 8270 h 11013"/>
              <a:gd name="connsiteX2-321" fmla="*/ 6220 w 12094"/>
              <a:gd name="connsiteY2-322" fmla="*/ 11009 h 11013"/>
              <a:gd name="connsiteX3-323" fmla="*/ 11716 w 12094"/>
              <a:gd name="connsiteY3-324" fmla="*/ 7714 h 11013"/>
              <a:gd name="connsiteX4-325" fmla="*/ 10847 w 12094"/>
              <a:gd name="connsiteY4-326" fmla="*/ 1900 h 11013"/>
              <a:gd name="connsiteX5-327" fmla="*/ 5241 w 12094"/>
              <a:gd name="connsiteY5-328" fmla="*/ 17 h 11013"/>
              <a:gd name="connsiteX6-329" fmla="*/ 824 w 12094"/>
              <a:gd name="connsiteY6-330" fmla="*/ 2159 h 11013"/>
              <a:gd name="connsiteX0-331" fmla="*/ 824 w 12072"/>
              <a:gd name="connsiteY0-332" fmla="*/ 2159 h 10846"/>
              <a:gd name="connsiteX1-333" fmla="*/ 504 w 12072"/>
              <a:gd name="connsiteY1-334" fmla="*/ 8270 h 10846"/>
              <a:gd name="connsiteX2-335" fmla="*/ 6242 w 12072"/>
              <a:gd name="connsiteY2-336" fmla="*/ 10842 h 10846"/>
              <a:gd name="connsiteX3-337" fmla="*/ 11716 w 12072"/>
              <a:gd name="connsiteY3-338" fmla="*/ 7714 h 10846"/>
              <a:gd name="connsiteX4-339" fmla="*/ 10847 w 12072"/>
              <a:gd name="connsiteY4-340" fmla="*/ 1900 h 10846"/>
              <a:gd name="connsiteX5-341" fmla="*/ 5241 w 12072"/>
              <a:gd name="connsiteY5-342" fmla="*/ 17 h 10846"/>
              <a:gd name="connsiteX6-343" fmla="*/ 824 w 12072"/>
              <a:gd name="connsiteY6-344" fmla="*/ 2159 h 10846"/>
              <a:gd name="connsiteX0-345" fmla="*/ 824 w 12072"/>
              <a:gd name="connsiteY0-346" fmla="*/ 2159 h 10842"/>
              <a:gd name="connsiteX1-347" fmla="*/ 504 w 12072"/>
              <a:gd name="connsiteY1-348" fmla="*/ 8270 h 10842"/>
              <a:gd name="connsiteX2-349" fmla="*/ 6242 w 12072"/>
              <a:gd name="connsiteY2-350" fmla="*/ 10842 h 10842"/>
              <a:gd name="connsiteX3-351" fmla="*/ 11716 w 12072"/>
              <a:gd name="connsiteY3-352" fmla="*/ 7714 h 10842"/>
              <a:gd name="connsiteX4-353" fmla="*/ 10847 w 12072"/>
              <a:gd name="connsiteY4-354" fmla="*/ 1900 h 10842"/>
              <a:gd name="connsiteX5-355" fmla="*/ 5241 w 12072"/>
              <a:gd name="connsiteY5-356" fmla="*/ 17 h 10842"/>
              <a:gd name="connsiteX6-357" fmla="*/ 824 w 12072"/>
              <a:gd name="connsiteY6-358" fmla="*/ 2159 h 10842"/>
              <a:gd name="connsiteX0-359" fmla="*/ 824 w 12072"/>
              <a:gd name="connsiteY0-360" fmla="*/ 2159 h 10844"/>
              <a:gd name="connsiteX1-361" fmla="*/ 504 w 12072"/>
              <a:gd name="connsiteY1-362" fmla="*/ 8270 h 10844"/>
              <a:gd name="connsiteX2-363" fmla="*/ 6242 w 12072"/>
              <a:gd name="connsiteY2-364" fmla="*/ 10842 h 10844"/>
              <a:gd name="connsiteX3-365" fmla="*/ 11716 w 12072"/>
              <a:gd name="connsiteY3-366" fmla="*/ 7714 h 10844"/>
              <a:gd name="connsiteX4-367" fmla="*/ 10847 w 12072"/>
              <a:gd name="connsiteY4-368" fmla="*/ 1900 h 10844"/>
              <a:gd name="connsiteX5-369" fmla="*/ 5241 w 12072"/>
              <a:gd name="connsiteY5-370" fmla="*/ 17 h 10844"/>
              <a:gd name="connsiteX6-371" fmla="*/ 824 w 12072"/>
              <a:gd name="connsiteY6-372" fmla="*/ 2159 h 10844"/>
              <a:gd name="connsiteX0-373" fmla="*/ 824 w 12190"/>
              <a:gd name="connsiteY0-374" fmla="*/ 2159 h 10844"/>
              <a:gd name="connsiteX1-375" fmla="*/ 504 w 12190"/>
              <a:gd name="connsiteY1-376" fmla="*/ 8270 h 10844"/>
              <a:gd name="connsiteX2-377" fmla="*/ 6242 w 12190"/>
              <a:gd name="connsiteY2-378" fmla="*/ 10842 h 10844"/>
              <a:gd name="connsiteX3-379" fmla="*/ 11716 w 12190"/>
              <a:gd name="connsiteY3-380" fmla="*/ 7714 h 10844"/>
              <a:gd name="connsiteX4-381" fmla="*/ 11173 w 12190"/>
              <a:gd name="connsiteY4-382" fmla="*/ 1928 h 10844"/>
              <a:gd name="connsiteX5-383" fmla="*/ 5241 w 12190"/>
              <a:gd name="connsiteY5-384" fmla="*/ 17 h 10844"/>
              <a:gd name="connsiteX6-385" fmla="*/ 824 w 12190"/>
              <a:gd name="connsiteY6-386" fmla="*/ 2159 h 10844"/>
              <a:gd name="connsiteX0-387" fmla="*/ 824 w 12319"/>
              <a:gd name="connsiteY0-388" fmla="*/ 2159 h 10844"/>
              <a:gd name="connsiteX1-389" fmla="*/ 504 w 12319"/>
              <a:gd name="connsiteY1-390" fmla="*/ 8270 h 10844"/>
              <a:gd name="connsiteX2-391" fmla="*/ 6242 w 12319"/>
              <a:gd name="connsiteY2-392" fmla="*/ 10842 h 10844"/>
              <a:gd name="connsiteX3-393" fmla="*/ 11716 w 12319"/>
              <a:gd name="connsiteY3-394" fmla="*/ 7714 h 10844"/>
              <a:gd name="connsiteX4-395" fmla="*/ 11173 w 12319"/>
              <a:gd name="connsiteY4-396" fmla="*/ 1928 h 10844"/>
              <a:gd name="connsiteX5-397" fmla="*/ 5241 w 12319"/>
              <a:gd name="connsiteY5-398" fmla="*/ 17 h 10844"/>
              <a:gd name="connsiteX6-399" fmla="*/ 824 w 12319"/>
              <a:gd name="connsiteY6-400" fmla="*/ 2159 h 10844"/>
              <a:gd name="connsiteX0-401" fmla="*/ 824 w 12329"/>
              <a:gd name="connsiteY0-402" fmla="*/ 2175 h 10860"/>
              <a:gd name="connsiteX1-403" fmla="*/ 504 w 12329"/>
              <a:gd name="connsiteY1-404" fmla="*/ 8286 h 10860"/>
              <a:gd name="connsiteX2-405" fmla="*/ 6242 w 12329"/>
              <a:gd name="connsiteY2-406" fmla="*/ 10858 h 10860"/>
              <a:gd name="connsiteX3-407" fmla="*/ 11716 w 12329"/>
              <a:gd name="connsiteY3-408" fmla="*/ 7730 h 10860"/>
              <a:gd name="connsiteX4-409" fmla="*/ 11173 w 12329"/>
              <a:gd name="connsiteY4-410" fmla="*/ 1944 h 10860"/>
              <a:gd name="connsiteX5-411" fmla="*/ 5241 w 12329"/>
              <a:gd name="connsiteY5-412" fmla="*/ 33 h 10860"/>
              <a:gd name="connsiteX6-413" fmla="*/ 824 w 12329"/>
              <a:gd name="connsiteY6-414" fmla="*/ 2175 h 10860"/>
              <a:gd name="connsiteX0-415" fmla="*/ 825 w 12190"/>
              <a:gd name="connsiteY0-416" fmla="*/ 2378 h 11063"/>
              <a:gd name="connsiteX1-417" fmla="*/ 505 w 12190"/>
              <a:gd name="connsiteY1-418" fmla="*/ 8489 h 11063"/>
              <a:gd name="connsiteX2-419" fmla="*/ 6243 w 12190"/>
              <a:gd name="connsiteY2-420" fmla="*/ 11061 h 11063"/>
              <a:gd name="connsiteX3-421" fmla="*/ 11717 w 12190"/>
              <a:gd name="connsiteY3-422" fmla="*/ 7933 h 11063"/>
              <a:gd name="connsiteX4-423" fmla="*/ 11174 w 12190"/>
              <a:gd name="connsiteY4-424" fmla="*/ 2147 h 11063"/>
              <a:gd name="connsiteX5-425" fmla="*/ 5264 w 12190"/>
              <a:gd name="connsiteY5-426" fmla="*/ 14 h 11063"/>
              <a:gd name="connsiteX6-427" fmla="*/ 825 w 12190"/>
              <a:gd name="connsiteY6-428" fmla="*/ 2378 h 11063"/>
              <a:gd name="connsiteX0-429" fmla="*/ 825 w 12356"/>
              <a:gd name="connsiteY0-430" fmla="*/ 2378 h 11063"/>
              <a:gd name="connsiteX1-431" fmla="*/ 505 w 12356"/>
              <a:gd name="connsiteY1-432" fmla="*/ 8489 h 11063"/>
              <a:gd name="connsiteX2-433" fmla="*/ 6243 w 12356"/>
              <a:gd name="connsiteY2-434" fmla="*/ 11061 h 11063"/>
              <a:gd name="connsiteX3-435" fmla="*/ 11717 w 12356"/>
              <a:gd name="connsiteY3-436" fmla="*/ 7933 h 11063"/>
              <a:gd name="connsiteX4-437" fmla="*/ 11174 w 12356"/>
              <a:gd name="connsiteY4-438" fmla="*/ 2147 h 11063"/>
              <a:gd name="connsiteX5-439" fmla="*/ 5264 w 12356"/>
              <a:gd name="connsiteY5-440" fmla="*/ 14 h 11063"/>
              <a:gd name="connsiteX6-441" fmla="*/ 825 w 12356"/>
              <a:gd name="connsiteY6-442" fmla="*/ 2378 h 11063"/>
              <a:gd name="connsiteX0-443" fmla="*/ 825 w 12354"/>
              <a:gd name="connsiteY0-444" fmla="*/ 2388 h 11073"/>
              <a:gd name="connsiteX1-445" fmla="*/ 505 w 12354"/>
              <a:gd name="connsiteY1-446" fmla="*/ 8499 h 11073"/>
              <a:gd name="connsiteX2-447" fmla="*/ 6243 w 12354"/>
              <a:gd name="connsiteY2-448" fmla="*/ 11071 h 11073"/>
              <a:gd name="connsiteX3-449" fmla="*/ 11717 w 12354"/>
              <a:gd name="connsiteY3-450" fmla="*/ 7943 h 11073"/>
              <a:gd name="connsiteX4-451" fmla="*/ 11174 w 12354"/>
              <a:gd name="connsiteY4-452" fmla="*/ 2157 h 11073"/>
              <a:gd name="connsiteX5-453" fmla="*/ 5264 w 12354"/>
              <a:gd name="connsiteY5-454" fmla="*/ 24 h 11073"/>
              <a:gd name="connsiteX6-455" fmla="*/ 825 w 12354"/>
              <a:gd name="connsiteY6-456" fmla="*/ 2388 h 11073"/>
              <a:gd name="connsiteX0-457" fmla="*/ 825 w 12284"/>
              <a:gd name="connsiteY0-458" fmla="*/ 2379 h 11066"/>
              <a:gd name="connsiteX1-459" fmla="*/ 505 w 12284"/>
              <a:gd name="connsiteY1-460" fmla="*/ 8490 h 11066"/>
              <a:gd name="connsiteX2-461" fmla="*/ 6243 w 12284"/>
              <a:gd name="connsiteY2-462" fmla="*/ 11062 h 11066"/>
              <a:gd name="connsiteX3-463" fmla="*/ 11847 w 12284"/>
              <a:gd name="connsiteY3-464" fmla="*/ 7962 h 11066"/>
              <a:gd name="connsiteX4-465" fmla="*/ 11174 w 12284"/>
              <a:gd name="connsiteY4-466" fmla="*/ 2148 h 11066"/>
              <a:gd name="connsiteX5-467" fmla="*/ 5264 w 12284"/>
              <a:gd name="connsiteY5-468" fmla="*/ 15 h 11066"/>
              <a:gd name="connsiteX6-469" fmla="*/ 825 w 12284"/>
              <a:gd name="connsiteY6-470" fmla="*/ 2379 h 11066"/>
              <a:gd name="connsiteX0-471" fmla="*/ 825 w 12395"/>
              <a:gd name="connsiteY0-472" fmla="*/ 2378 h 11065"/>
              <a:gd name="connsiteX1-473" fmla="*/ 505 w 12395"/>
              <a:gd name="connsiteY1-474" fmla="*/ 8489 h 11065"/>
              <a:gd name="connsiteX2-475" fmla="*/ 6243 w 12395"/>
              <a:gd name="connsiteY2-476" fmla="*/ 11061 h 11065"/>
              <a:gd name="connsiteX3-477" fmla="*/ 11847 w 12395"/>
              <a:gd name="connsiteY3-478" fmla="*/ 7961 h 11065"/>
              <a:gd name="connsiteX4-479" fmla="*/ 11174 w 12395"/>
              <a:gd name="connsiteY4-480" fmla="*/ 2147 h 11065"/>
              <a:gd name="connsiteX5-481" fmla="*/ 5264 w 12395"/>
              <a:gd name="connsiteY5-482" fmla="*/ 14 h 11065"/>
              <a:gd name="connsiteX6-483" fmla="*/ 825 w 12395"/>
              <a:gd name="connsiteY6-484" fmla="*/ 2378 h 11065"/>
              <a:gd name="connsiteX0-485" fmla="*/ 825 w 12368"/>
              <a:gd name="connsiteY0-486" fmla="*/ 2387 h 11074"/>
              <a:gd name="connsiteX1-487" fmla="*/ 505 w 12368"/>
              <a:gd name="connsiteY1-488" fmla="*/ 8498 h 11074"/>
              <a:gd name="connsiteX2-489" fmla="*/ 6243 w 12368"/>
              <a:gd name="connsiteY2-490" fmla="*/ 11070 h 11074"/>
              <a:gd name="connsiteX3-491" fmla="*/ 11847 w 12368"/>
              <a:gd name="connsiteY3-492" fmla="*/ 7970 h 11074"/>
              <a:gd name="connsiteX4-493" fmla="*/ 11174 w 12368"/>
              <a:gd name="connsiteY4-494" fmla="*/ 2156 h 11074"/>
              <a:gd name="connsiteX5-495" fmla="*/ 5264 w 12368"/>
              <a:gd name="connsiteY5-496" fmla="*/ 23 h 11074"/>
              <a:gd name="connsiteX6-497" fmla="*/ 825 w 12368"/>
              <a:gd name="connsiteY6-498" fmla="*/ 2387 h 11074"/>
              <a:gd name="connsiteX0-499" fmla="*/ 825 w 12368"/>
              <a:gd name="connsiteY0-500" fmla="*/ 2387 h 11071"/>
              <a:gd name="connsiteX1-501" fmla="*/ 505 w 12368"/>
              <a:gd name="connsiteY1-502" fmla="*/ 8498 h 11071"/>
              <a:gd name="connsiteX2-503" fmla="*/ 6243 w 12368"/>
              <a:gd name="connsiteY2-504" fmla="*/ 11070 h 11071"/>
              <a:gd name="connsiteX3-505" fmla="*/ 11847 w 12368"/>
              <a:gd name="connsiteY3-506" fmla="*/ 7970 h 11071"/>
              <a:gd name="connsiteX4-507" fmla="*/ 11174 w 12368"/>
              <a:gd name="connsiteY4-508" fmla="*/ 2156 h 11071"/>
              <a:gd name="connsiteX5-509" fmla="*/ 5264 w 12368"/>
              <a:gd name="connsiteY5-510" fmla="*/ 23 h 11071"/>
              <a:gd name="connsiteX6-511" fmla="*/ 825 w 12368"/>
              <a:gd name="connsiteY6-512" fmla="*/ 2387 h 11071"/>
              <a:gd name="connsiteX0-513" fmla="*/ 802 w 12345"/>
              <a:gd name="connsiteY0-514" fmla="*/ 2387 h 11071"/>
              <a:gd name="connsiteX1-515" fmla="*/ 482 w 12345"/>
              <a:gd name="connsiteY1-516" fmla="*/ 8498 h 11071"/>
              <a:gd name="connsiteX2-517" fmla="*/ 6220 w 12345"/>
              <a:gd name="connsiteY2-518" fmla="*/ 11070 h 11071"/>
              <a:gd name="connsiteX3-519" fmla="*/ 11824 w 12345"/>
              <a:gd name="connsiteY3-520" fmla="*/ 7970 h 11071"/>
              <a:gd name="connsiteX4-521" fmla="*/ 11151 w 12345"/>
              <a:gd name="connsiteY4-522" fmla="*/ 2156 h 11071"/>
              <a:gd name="connsiteX5-523" fmla="*/ 5241 w 12345"/>
              <a:gd name="connsiteY5-524" fmla="*/ 23 h 11071"/>
              <a:gd name="connsiteX6-525" fmla="*/ 802 w 12345"/>
              <a:gd name="connsiteY6-526" fmla="*/ 2387 h 11071"/>
              <a:gd name="connsiteX0-527" fmla="*/ 917 w 12460"/>
              <a:gd name="connsiteY0-528" fmla="*/ 2387 h 11071"/>
              <a:gd name="connsiteX1-529" fmla="*/ 597 w 12460"/>
              <a:gd name="connsiteY1-530" fmla="*/ 8498 h 11071"/>
              <a:gd name="connsiteX2-531" fmla="*/ 6335 w 12460"/>
              <a:gd name="connsiteY2-532" fmla="*/ 11070 h 11071"/>
              <a:gd name="connsiteX3-533" fmla="*/ 11939 w 12460"/>
              <a:gd name="connsiteY3-534" fmla="*/ 7970 h 11071"/>
              <a:gd name="connsiteX4-535" fmla="*/ 11266 w 12460"/>
              <a:gd name="connsiteY4-536" fmla="*/ 2156 h 11071"/>
              <a:gd name="connsiteX5-537" fmla="*/ 5356 w 12460"/>
              <a:gd name="connsiteY5-538" fmla="*/ 23 h 11071"/>
              <a:gd name="connsiteX6-539" fmla="*/ 917 w 12460"/>
              <a:gd name="connsiteY6-540" fmla="*/ 2387 h 11071"/>
              <a:gd name="connsiteX0-541" fmla="*/ 917 w 12460"/>
              <a:gd name="connsiteY0-542" fmla="*/ 2387 h 11071"/>
              <a:gd name="connsiteX1-543" fmla="*/ 597 w 12460"/>
              <a:gd name="connsiteY1-544" fmla="*/ 8498 h 11071"/>
              <a:gd name="connsiteX2-545" fmla="*/ 6335 w 12460"/>
              <a:gd name="connsiteY2-546" fmla="*/ 11070 h 11071"/>
              <a:gd name="connsiteX3-547" fmla="*/ 11939 w 12460"/>
              <a:gd name="connsiteY3-548" fmla="*/ 7970 h 11071"/>
              <a:gd name="connsiteX4-549" fmla="*/ 11266 w 12460"/>
              <a:gd name="connsiteY4-550" fmla="*/ 2156 h 11071"/>
              <a:gd name="connsiteX5-551" fmla="*/ 5356 w 12460"/>
              <a:gd name="connsiteY5-552" fmla="*/ 23 h 11071"/>
              <a:gd name="connsiteX6-553" fmla="*/ 917 w 12460"/>
              <a:gd name="connsiteY6-554" fmla="*/ 2387 h 11071"/>
              <a:gd name="connsiteX0-555" fmla="*/ 803 w 12262"/>
              <a:gd name="connsiteY0-556" fmla="*/ 2297 h 10981"/>
              <a:gd name="connsiteX1-557" fmla="*/ 483 w 12262"/>
              <a:gd name="connsiteY1-558" fmla="*/ 8408 h 10981"/>
              <a:gd name="connsiteX2-559" fmla="*/ 6221 w 12262"/>
              <a:gd name="connsiteY2-560" fmla="*/ 10980 h 10981"/>
              <a:gd name="connsiteX3-561" fmla="*/ 11825 w 12262"/>
              <a:gd name="connsiteY3-562" fmla="*/ 7880 h 10981"/>
              <a:gd name="connsiteX4-563" fmla="*/ 11152 w 12262"/>
              <a:gd name="connsiteY4-564" fmla="*/ 2066 h 10981"/>
              <a:gd name="connsiteX5-565" fmla="*/ 5264 w 12262"/>
              <a:gd name="connsiteY5-566" fmla="*/ 16 h 10981"/>
              <a:gd name="connsiteX6-567" fmla="*/ 803 w 12262"/>
              <a:gd name="connsiteY6-568" fmla="*/ 2297 h 10981"/>
              <a:gd name="connsiteX0-569" fmla="*/ 803 w 12262"/>
              <a:gd name="connsiteY0-570" fmla="*/ 2282 h 10966"/>
              <a:gd name="connsiteX1-571" fmla="*/ 483 w 12262"/>
              <a:gd name="connsiteY1-572" fmla="*/ 8393 h 10966"/>
              <a:gd name="connsiteX2-573" fmla="*/ 6221 w 12262"/>
              <a:gd name="connsiteY2-574" fmla="*/ 10965 h 10966"/>
              <a:gd name="connsiteX3-575" fmla="*/ 11825 w 12262"/>
              <a:gd name="connsiteY3-576" fmla="*/ 7865 h 10966"/>
              <a:gd name="connsiteX4-577" fmla="*/ 11152 w 12262"/>
              <a:gd name="connsiteY4-578" fmla="*/ 2051 h 10966"/>
              <a:gd name="connsiteX5-579" fmla="*/ 5264 w 12262"/>
              <a:gd name="connsiteY5-580" fmla="*/ 1 h 10966"/>
              <a:gd name="connsiteX6-581" fmla="*/ 803 w 12262"/>
              <a:gd name="connsiteY6-582" fmla="*/ 2282 h 10966"/>
              <a:gd name="connsiteX0-583" fmla="*/ 825 w 12264"/>
              <a:gd name="connsiteY0-584" fmla="*/ 2420 h 11104"/>
              <a:gd name="connsiteX1-585" fmla="*/ 505 w 12264"/>
              <a:gd name="connsiteY1-586" fmla="*/ 8531 h 11104"/>
              <a:gd name="connsiteX2-587" fmla="*/ 6243 w 12264"/>
              <a:gd name="connsiteY2-588" fmla="*/ 11103 h 11104"/>
              <a:gd name="connsiteX3-589" fmla="*/ 11847 w 12264"/>
              <a:gd name="connsiteY3-590" fmla="*/ 8003 h 11104"/>
              <a:gd name="connsiteX4-591" fmla="*/ 11174 w 12264"/>
              <a:gd name="connsiteY4-592" fmla="*/ 2189 h 11104"/>
              <a:gd name="connsiteX5-593" fmla="*/ 5764 w 12264"/>
              <a:gd name="connsiteY5-594" fmla="*/ 0 h 11104"/>
              <a:gd name="connsiteX6-595" fmla="*/ 825 w 12264"/>
              <a:gd name="connsiteY6-596" fmla="*/ 2420 h 11104"/>
              <a:gd name="connsiteX0-597" fmla="*/ 825 w 12351"/>
              <a:gd name="connsiteY0-598" fmla="*/ 2420 h 11104"/>
              <a:gd name="connsiteX1-599" fmla="*/ 505 w 12351"/>
              <a:gd name="connsiteY1-600" fmla="*/ 8531 h 11104"/>
              <a:gd name="connsiteX2-601" fmla="*/ 6243 w 12351"/>
              <a:gd name="connsiteY2-602" fmla="*/ 11103 h 11104"/>
              <a:gd name="connsiteX3-603" fmla="*/ 11847 w 12351"/>
              <a:gd name="connsiteY3-604" fmla="*/ 8003 h 11104"/>
              <a:gd name="connsiteX4-605" fmla="*/ 11174 w 12351"/>
              <a:gd name="connsiteY4-606" fmla="*/ 2189 h 11104"/>
              <a:gd name="connsiteX5-607" fmla="*/ 5764 w 12351"/>
              <a:gd name="connsiteY5-608" fmla="*/ 0 h 11104"/>
              <a:gd name="connsiteX6-609" fmla="*/ 825 w 12351"/>
              <a:gd name="connsiteY6-610" fmla="*/ 2420 h 11104"/>
              <a:gd name="connsiteX0-611" fmla="*/ 825 w 12372"/>
              <a:gd name="connsiteY0-612" fmla="*/ 2420 h 11104"/>
              <a:gd name="connsiteX1-613" fmla="*/ 505 w 12372"/>
              <a:gd name="connsiteY1-614" fmla="*/ 8531 h 11104"/>
              <a:gd name="connsiteX2-615" fmla="*/ 6243 w 12372"/>
              <a:gd name="connsiteY2-616" fmla="*/ 11103 h 11104"/>
              <a:gd name="connsiteX3-617" fmla="*/ 11847 w 12372"/>
              <a:gd name="connsiteY3-618" fmla="*/ 8003 h 11104"/>
              <a:gd name="connsiteX4-619" fmla="*/ 11174 w 12372"/>
              <a:gd name="connsiteY4-620" fmla="*/ 2189 h 11104"/>
              <a:gd name="connsiteX5-621" fmla="*/ 5764 w 12372"/>
              <a:gd name="connsiteY5-622" fmla="*/ 0 h 11104"/>
              <a:gd name="connsiteX6-623" fmla="*/ 825 w 12372"/>
              <a:gd name="connsiteY6-624" fmla="*/ 2420 h 11104"/>
              <a:gd name="connsiteX0-625" fmla="*/ 850 w 12397"/>
              <a:gd name="connsiteY0-626" fmla="*/ 2281 h 11104"/>
              <a:gd name="connsiteX1-627" fmla="*/ 530 w 12397"/>
              <a:gd name="connsiteY1-628" fmla="*/ 8531 h 11104"/>
              <a:gd name="connsiteX2-629" fmla="*/ 6268 w 12397"/>
              <a:gd name="connsiteY2-630" fmla="*/ 11103 h 11104"/>
              <a:gd name="connsiteX3-631" fmla="*/ 11872 w 12397"/>
              <a:gd name="connsiteY3-632" fmla="*/ 8003 h 11104"/>
              <a:gd name="connsiteX4-633" fmla="*/ 11199 w 12397"/>
              <a:gd name="connsiteY4-634" fmla="*/ 2189 h 11104"/>
              <a:gd name="connsiteX5-635" fmla="*/ 5789 w 12397"/>
              <a:gd name="connsiteY5-636" fmla="*/ 0 h 11104"/>
              <a:gd name="connsiteX6-637" fmla="*/ 850 w 12397"/>
              <a:gd name="connsiteY6-638" fmla="*/ 2281 h 11104"/>
              <a:gd name="connsiteX0-639" fmla="*/ 850 w 12397"/>
              <a:gd name="connsiteY0-640" fmla="*/ 2281 h 11104"/>
              <a:gd name="connsiteX1-641" fmla="*/ 530 w 12397"/>
              <a:gd name="connsiteY1-642" fmla="*/ 8531 h 11104"/>
              <a:gd name="connsiteX2-643" fmla="*/ 6268 w 12397"/>
              <a:gd name="connsiteY2-644" fmla="*/ 11103 h 11104"/>
              <a:gd name="connsiteX3-645" fmla="*/ 11872 w 12397"/>
              <a:gd name="connsiteY3-646" fmla="*/ 8003 h 11104"/>
              <a:gd name="connsiteX4-647" fmla="*/ 11199 w 12397"/>
              <a:gd name="connsiteY4-648" fmla="*/ 2189 h 11104"/>
              <a:gd name="connsiteX5-649" fmla="*/ 5789 w 12397"/>
              <a:gd name="connsiteY5-650" fmla="*/ 0 h 11104"/>
              <a:gd name="connsiteX6-651" fmla="*/ 850 w 12397"/>
              <a:gd name="connsiteY6-652" fmla="*/ 2281 h 11104"/>
              <a:gd name="connsiteX0-653" fmla="*/ 826 w 12373"/>
              <a:gd name="connsiteY0-654" fmla="*/ 2281 h 11104"/>
              <a:gd name="connsiteX1-655" fmla="*/ 506 w 12373"/>
              <a:gd name="connsiteY1-656" fmla="*/ 8531 h 11104"/>
              <a:gd name="connsiteX2-657" fmla="*/ 6244 w 12373"/>
              <a:gd name="connsiteY2-658" fmla="*/ 11103 h 11104"/>
              <a:gd name="connsiteX3-659" fmla="*/ 11848 w 12373"/>
              <a:gd name="connsiteY3-660" fmla="*/ 8003 h 11104"/>
              <a:gd name="connsiteX4-661" fmla="*/ 11175 w 12373"/>
              <a:gd name="connsiteY4-662" fmla="*/ 2189 h 11104"/>
              <a:gd name="connsiteX5-663" fmla="*/ 5765 w 12373"/>
              <a:gd name="connsiteY5-664" fmla="*/ 0 h 11104"/>
              <a:gd name="connsiteX6-665" fmla="*/ 826 w 12373"/>
              <a:gd name="connsiteY6-666" fmla="*/ 2281 h 11104"/>
              <a:gd name="connsiteX0-667" fmla="*/ 853 w 12397"/>
              <a:gd name="connsiteY0-668" fmla="*/ 2281 h 11160"/>
              <a:gd name="connsiteX1-669" fmla="*/ 533 w 12397"/>
              <a:gd name="connsiteY1-670" fmla="*/ 8531 h 11160"/>
              <a:gd name="connsiteX2-671" fmla="*/ 6314 w 12397"/>
              <a:gd name="connsiteY2-672" fmla="*/ 11159 h 11160"/>
              <a:gd name="connsiteX3-673" fmla="*/ 11875 w 12397"/>
              <a:gd name="connsiteY3-674" fmla="*/ 8003 h 11160"/>
              <a:gd name="connsiteX4-675" fmla="*/ 11202 w 12397"/>
              <a:gd name="connsiteY4-676" fmla="*/ 2189 h 11160"/>
              <a:gd name="connsiteX5-677" fmla="*/ 5792 w 12397"/>
              <a:gd name="connsiteY5-678" fmla="*/ 0 h 11160"/>
              <a:gd name="connsiteX6-679" fmla="*/ 853 w 12397"/>
              <a:gd name="connsiteY6-680" fmla="*/ 2281 h 11160"/>
              <a:gd name="connsiteX0-681" fmla="*/ 853 w 12397"/>
              <a:gd name="connsiteY0-682" fmla="*/ 2281 h 11160"/>
              <a:gd name="connsiteX1-683" fmla="*/ 533 w 12397"/>
              <a:gd name="connsiteY1-684" fmla="*/ 8531 h 11160"/>
              <a:gd name="connsiteX2-685" fmla="*/ 6314 w 12397"/>
              <a:gd name="connsiteY2-686" fmla="*/ 11159 h 11160"/>
              <a:gd name="connsiteX3-687" fmla="*/ 11875 w 12397"/>
              <a:gd name="connsiteY3-688" fmla="*/ 8003 h 11160"/>
              <a:gd name="connsiteX4-689" fmla="*/ 11202 w 12397"/>
              <a:gd name="connsiteY4-690" fmla="*/ 2189 h 11160"/>
              <a:gd name="connsiteX5-691" fmla="*/ 5792 w 12397"/>
              <a:gd name="connsiteY5-692" fmla="*/ 0 h 11160"/>
              <a:gd name="connsiteX6-693" fmla="*/ 853 w 12397"/>
              <a:gd name="connsiteY6-694" fmla="*/ 2281 h 11160"/>
              <a:gd name="connsiteX0-695" fmla="*/ 853 w 12397"/>
              <a:gd name="connsiteY0-696" fmla="*/ 2281 h 11160"/>
              <a:gd name="connsiteX1-697" fmla="*/ 533 w 12397"/>
              <a:gd name="connsiteY1-698" fmla="*/ 8531 h 11160"/>
              <a:gd name="connsiteX2-699" fmla="*/ 6314 w 12397"/>
              <a:gd name="connsiteY2-700" fmla="*/ 11159 h 11160"/>
              <a:gd name="connsiteX3-701" fmla="*/ 11875 w 12397"/>
              <a:gd name="connsiteY3-702" fmla="*/ 8003 h 11160"/>
              <a:gd name="connsiteX4-703" fmla="*/ 11202 w 12397"/>
              <a:gd name="connsiteY4-704" fmla="*/ 2189 h 11160"/>
              <a:gd name="connsiteX5-705" fmla="*/ 5792 w 12397"/>
              <a:gd name="connsiteY5-706" fmla="*/ 0 h 11160"/>
              <a:gd name="connsiteX6-707" fmla="*/ 853 w 12397"/>
              <a:gd name="connsiteY6-708" fmla="*/ 2281 h 11160"/>
              <a:gd name="connsiteX0-709" fmla="*/ 853 w 12393"/>
              <a:gd name="connsiteY0-710" fmla="*/ 2281 h 11160"/>
              <a:gd name="connsiteX1-711" fmla="*/ 533 w 12393"/>
              <a:gd name="connsiteY1-712" fmla="*/ 8531 h 11160"/>
              <a:gd name="connsiteX2-713" fmla="*/ 6314 w 12393"/>
              <a:gd name="connsiteY2-714" fmla="*/ 11159 h 11160"/>
              <a:gd name="connsiteX3-715" fmla="*/ 11875 w 12393"/>
              <a:gd name="connsiteY3-716" fmla="*/ 8003 h 11160"/>
              <a:gd name="connsiteX4-717" fmla="*/ 11202 w 12393"/>
              <a:gd name="connsiteY4-718" fmla="*/ 2189 h 11160"/>
              <a:gd name="connsiteX5-719" fmla="*/ 5792 w 12393"/>
              <a:gd name="connsiteY5-720" fmla="*/ 0 h 11160"/>
              <a:gd name="connsiteX6-721" fmla="*/ 853 w 12393"/>
              <a:gd name="connsiteY6-722" fmla="*/ 2281 h 11160"/>
              <a:gd name="connsiteX0-723" fmla="*/ 853 w 12387"/>
              <a:gd name="connsiteY0-724" fmla="*/ 2281 h 11160"/>
              <a:gd name="connsiteX1-725" fmla="*/ 533 w 12387"/>
              <a:gd name="connsiteY1-726" fmla="*/ 8531 h 11160"/>
              <a:gd name="connsiteX2-727" fmla="*/ 6314 w 12387"/>
              <a:gd name="connsiteY2-728" fmla="*/ 11159 h 11160"/>
              <a:gd name="connsiteX3-729" fmla="*/ 11875 w 12387"/>
              <a:gd name="connsiteY3-730" fmla="*/ 8003 h 11160"/>
              <a:gd name="connsiteX4-731" fmla="*/ 11202 w 12387"/>
              <a:gd name="connsiteY4-732" fmla="*/ 2189 h 11160"/>
              <a:gd name="connsiteX5-733" fmla="*/ 5792 w 12387"/>
              <a:gd name="connsiteY5-734" fmla="*/ 0 h 11160"/>
              <a:gd name="connsiteX6-735" fmla="*/ 853 w 12387"/>
              <a:gd name="connsiteY6-736" fmla="*/ 2281 h 11160"/>
              <a:gd name="connsiteX0-737" fmla="*/ 853 w 12508"/>
              <a:gd name="connsiteY0-738" fmla="*/ 2281 h 11160"/>
              <a:gd name="connsiteX1-739" fmla="*/ 533 w 12508"/>
              <a:gd name="connsiteY1-740" fmla="*/ 8531 h 11160"/>
              <a:gd name="connsiteX2-741" fmla="*/ 6314 w 12508"/>
              <a:gd name="connsiteY2-742" fmla="*/ 11159 h 11160"/>
              <a:gd name="connsiteX3-743" fmla="*/ 11875 w 12508"/>
              <a:gd name="connsiteY3-744" fmla="*/ 8003 h 11160"/>
              <a:gd name="connsiteX4-745" fmla="*/ 11202 w 12508"/>
              <a:gd name="connsiteY4-746" fmla="*/ 2189 h 11160"/>
              <a:gd name="connsiteX5-747" fmla="*/ 5792 w 12508"/>
              <a:gd name="connsiteY5-748" fmla="*/ 0 h 11160"/>
              <a:gd name="connsiteX6-749" fmla="*/ 853 w 12508"/>
              <a:gd name="connsiteY6-750" fmla="*/ 2281 h 11160"/>
              <a:gd name="connsiteX0-751" fmla="*/ 853 w 12511"/>
              <a:gd name="connsiteY0-752" fmla="*/ 2283 h 11162"/>
              <a:gd name="connsiteX1-753" fmla="*/ 533 w 12511"/>
              <a:gd name="connsiteY1-754" fmla="*/ 8533 h 11162"/>
              <a:gd name="connsiteX2-755" fmla="*/ 6314 w 12511"/>
              <a:gd name="connsiteY2-756" fmla="*/ 11161 h 11162"/>
              <a:gd name="connsiteX3-757" fmla="*/ 11875 w 12511"/>
              <a:gd name="connsiteY3-758" fmla="*/ 8005 h 11162"/>
              <a:gd name="connsiteX4-759" fmla="*/ 11441 w 12511"/>
              <a:gd name="connsiteY4-760" fmla="*/ 2636 h 11162"/>
              <a:gd name="connsiteX5-761" fmla="*/ 5792 w 12511"/>
              <a:gd name="connsiteY5-762" fmla="*/ 2 h 11162"/>
              <a:gd name="connsiteX6-763" fmla="*/ 853 w 12511"/>
              <a:gd name="connsiteY6-764" fmla="*/ 2283 h 11162"/>
              <a:gd name="connsiteX0-765" fmla="*/ 853 w 12383"/>
              <a:gd name="connsiteY0-766" fmla="*/ 2118 h 10997"/>
              <a:gd name="connsiteX1-767" fmla="*/ 533 w 12383"/>
              <a:gd name="connsiteY1-768" fmla="*/ 8368 h 10997"/>
              <a:gd name="connsiteX2-769" fmla="*/ 6314 w 12383"/>
              <a:gd name="connsiteY2-770" fmla="*/ 10996 h 10997"/>
              <a:gd name="connsiteX3-771" fmla="*/ 11875 w 12383"/>
              <a:gd name="connsiteY3-772" fmla="*/ 7840 h 10997"/>
              <a:gd name="connsiteX4-773" fmla="*/ 11441 w 12383"/>
              <a:gd name="connsiteY4-774" fmla="*/ 2471 h 10997"/>
              <a:gd name="connsiteX5-775" fmla="*/ 5792 w 12383"/>
              <a:gd name="connsiteY5-776" fmla="*/ 4 h 10997"/>
              <a:gd name="connsiteX6-777" fmla="*/ 853 w 12383"/>
              <a:gd name="connsiteY6-778" fmla="*/ 2118 h 10997"/>
              <a:gd name="connsiteX0-779" fmla="*/ 1040 w 12570"/>
              <a:gd name="connsiteY0-780" fmla="*/ 2118 h 11002"/>
              <a:gd name="connsiteX1-781" fmla="*/ 459 w 12570"/>
              <a:gd name="connsiteY1-782" fmla="*/ 8451 h 11002"/>
              <a:gd name="connsiteX2-783" fmla="*/ 6501 w 12570"/>
              <a:gd name="connsiteY2-784" fmla="*/ 10996 h 11002"/>
              <a:gd name="connsiteX3-785" fmla="*/ 12062 w 12570"/>
              <a:gd name="connsiteY3-786" fmla="*/ 7840 h 11002"/>
              <a:gd name="connsiteX4-787" fmla="*/ 11628 w 12570"/>
              <a:gd name="connsiteY4-788" fmla="*/ 2471 h 11002"/>
              <a:gd name="connsiteX5-789" fmla="*/ 5979 w 12570"/>
              <a:gd name="connsiteY5-790" fmla="*/ 4 h 11002"/>
              <a:gd name="connsiteX6-791" fmla="*/ 1040 w 12570"/>
              <a:gd name="connsiteY6-792" fmla="*/ 2118 h 11002"/>
              <a:gd name="connsiteX0-793" fmla="*/ 1117 w 12647"/>
              <a:gd name="connsiteY0-794" fmla="*/ 2118 h 11002"/>
              <a:gd name="connsiteX1-795" fmla="*/ 536 w 12647"/>
              <a:gd name="connsiteY1-796" fmla="*/ 8451 h 11002"/>
              <a:gd name="connsiteX2-797" fmla="*/ 6578 w 12647"/>
              <a:gd name="connsiteY2-798" fmla="*/ 10996 h 11002"/>
              <a:gd name="connsiteX3-799" fmla="*/ 12139 w 12647"/>
              <a:gd name="connsiteY3-800" fmla="*/ 7840 h 11002"/>
              <a:gd name="connsiteX4-801" fmla="*/ 11705 w 12647"/>
              <a:gd name="connsiteY4-802" fmla="*/ 2471 h 11002"/>
              <a:gd name="connsiteX5-803" fmla="*/ 6056 w 12647"/>
              <a:gd name="connsiteY5-804" fmla="*/ 4 h 11002"/>
              <a:gd name="connsiteX6-805" fmla="*/ 1117 w 12647"/>
              <a:gd name="connsiteY6-806" fmla="*/ 2118 h 11002"/>
              <a:gd name="connsiteX0-807" fmla="*/ 1105 w 12635"/>
              <a:gd name="connsiteY0-808" fmla="*/ 2118 h 11005"/>
              <a:gd name="connsiteX1-809" fmla="*/ 524 w 12635"/>
              <a:gd name="connsiteY1-810" fmla="*/ 8451 h 11005"/>
              <a:gd name="connsiteX2-811" fmla="*/ 6566 w 12635"/>
              <a:gd name="connsiteY2-812" fmla="*/ 10996 h 11005"/>
              <a:gd name="connsiteX3-813" fmla="*/ 12127 w 12635"/>
              <a:gd name="connsiteY3-814" fmla="*/ 7840 h 11005"/>
              <a:gd name="connsiteX4-815" fmla="*/ 11693 w 12635"/>
              <a:gd name="connsiteY4-816" fmla="*/ 2471 h 11005"/>
              <a:gd name="connsiteX5-817" fmla="*/ 6044 w 12635"/>
              <a:gd name="connsiteY5-818" fmla="*/ 4 h 11005"/>
              <a:gd name="connsiteX6-819" fmla="*/ 1105 w 12635"/>
              <a:gd name="connsiteY6-820" fmla="*/ 2118 h 11005"/>
              <a:gd name="connsiteX0-821" fmla="*/ 1049 w 12571"/>
              <a:gd name="connsiteY0-822" fmla="*/ 2118 h 11168"/>
              <a:gd name="connsiteX1-823" fmla="*/ 468 w 12571"/>
              <a:gd name="connsiteY1-824" fmla="*/ 8451 h 11168"/>
              <a:gd name="connsiteX2-825" fmla="*/ 6619 w 12571"/>
              <a:gd name="connsiteY2-826" fmla="*/ 11163 h 11168"/>
              <a:gd name="connsiteX3-827" fmla="*/ 12071 w 12571"/>
              <a:gd name="connsiteY3-828" fmla="*/ 7840 h 11168"/>
              <a:gd name="connsiteX4-829" fmla="*/ 11637 w 12571"/>
              <a:gd name="connsiteY4-830" fmla="*/ 2471 h 11168"/>
              <a:gd name="connsiteX5-831" fmla="*/ 5988 w 12571"/>
              <a:gd name="connsiteY5-832" fmla="*/ 4 h 11168"/>
              <a:gd name="connsiteX6-833" fmla="*/ 1049 w 12571"/>
              <a:gd name="connsiteY6-834" fmla="*/ 2118 h 11168"/>
              <a:gd name="connsiteX0-835" fmla="*/ 1022 w 12544"/>
              <a:gd name="connsiteY0-836" fmla="*/ 2118 h 11170"/>
              <a:gd name="connsiteX1-837" fmla="*/ 441 w 12544"/>
              <a:gd name="connsiteY1-838" fmla="*/ 8451 h 11170"/>
              <a:gd name="connsiteX2-839" fmla="*/ 6592 w 12544"/>
              <a:gd name="connsiteY2-840" fmla="*/ 11163 h 11170"/>
              <a:gd name="connsiteX3-841" fmla="*/ 12044 w 12544"/>
              <a:gd name="connsiteY3-842" fmla="*/ 7840 h 11170"/>
              <a:gd name="connsiteX4-843" fmla="*/ 11610 w 12544"/>
              <a:gd name="connsiteY4-844" fmla="*/ 2471 h 11170"/>
              <a:gd name="connsiteX5-845" fmla="*/ 5961 w 12544"/>
              <a:gd name="connsiteY5-846" fmla="*/ 4 h 11170"/>
              <a:gd name="connsiteX6-847" fmla="*/ 1022 w 12544"/>
              <a:gd name="connsiteY6-848" fmla="*/ 2118 h 11170"/>
              <a:gd name="connsiteX0-849" fmla="*/ 1022 w 12516"/>
              <a:gd name="connsiteY0-850" fmla="*/ 2118 h 11170"/>
              <a:gd name="connsiteX1-851" fmla="*/ 441 w 12516"/>
              <a:gd name="connsiteY1-852" fmla="*/ 8451 h 11170"/>
              <a:gd name="connsiteX2-853" fmla="*/ 6592 w 12516"/>
              <a:gd name="connsiteY2-854" fmla="*/ 11163 h 11170"/>
              <a:gd name="connsiteX3-855" fmla="*/ 12044 w 12516"/>
              <a:gd name="connsiteY3-856" fmla="*/ 7840 h 11170"/>
              <a:gd name="connsiteX4-857" fmla="*/ 11610 w 12516"/>
              <a:gd name="connsiteY4-858" fmla="*/ 2471 h 11170"/>
              <a:gd name="connsiteX5-859" fmla="*/ 5961 w 12516"/>
              <a:gd name="connsiteY5-860" fmla="*/ 4 h 11170"/>
              <a:gd name="connsiteX6-861" fmla="*/ 1022 w 12516"/>
              <a:gd name="connsiteY6-862" fmla="*/ 2118 h 11170"/>
              <a:gd name="connsiteX0-863" fmla="*/ 1022 w 12502"/>
              <a:gd name="connsiteY0-864" fmla="*/ 2118 h 11170"/>
              <a:gd name="connsiteX1-865" fmla="*/ 441 w 12502"/>
              <a:gd name="connsiteY1-866" fmla="*/ 8451 h 11170"/>
              <a:gd name="connsiteX2-867" fmla="*/ 6592 w 12502"/>
              <a:gd name="connsiteY2-868" fmla="*/ 11163 h 11170"/>
              <a:gd name="connsiteX3-869" fmla="*/ 12044 w 12502"/>
              <a:gd name="connsiteY3-870" fmla="*/ 7840 h 11170"/>
              <a:gd name="connsiteX4-871" fmla="*/ 11610 w 12502"/>
              <a:gd name="connsiteY4-872" fmla="*/ 2471 h 11170"/>
              <a:gd name="connsiteX5-873" fmla="*/ 5961 w 12502"/>
              <a:gd name="connsiteY5-874" fmla="*/ 4 h 11170"/>
              <a:gd name="connsiteX6-875" fmla="*/ 1022 w 12502"/>
              <a:gd name="connsiteY6-876" fmla="*/ 2118 h 11170"/>
              <a:gd name="connsiteX0-877" fmla="*/ 955 w 12587"/>
              <a:gd name="connsiteY0-878" fmla="*/ 2090 h 11168"/>
              <a:gd name="connsiteX1-879" fmla="*/ 526 w 12587"/>
              <a:gd name="connsiteY1-880" fmla="*/ 8451 h 11168"/>
              <a:gd name="connsiteX2-881" fmla="*/ 6677 w 12587"/>
              <a:gd name="connsiteY2-882" fmla="*/ 11163 h 11168"/>
              <a:gd name="connsiteX3-883" fmla="*/ 12129 w 12587"/>
              <a:gd name="connsiteY3-884" fmla="*/ 7840 h 11168"/>
              <a:gd name="connsiteX4-885" fmla="*/ 11695 w 12587"/>
              <a:gd name="connsiteY4-886" fmla="*/ 2471 h 11168"/>
              <a:gd name="connsiteX5-887" fmla="*/ 6046 w 12587"/>
              <a:gd name="connsiteY5-888" fmla="*/ 4 h 11168"/>
              <a:gd name="connsiteX6-889" fmla="*/ 955 w 12587"/>
              <a:gd name="connsiteY6-890" fmla="*/ 2090 h 11168"/>
              <a:gd name="connsiteX0-891" fmla="*/ 1032 w 12664"/>
              <a:gd name="connsiteY0-892" fmla="*/ 2090 h 11168"/>
              <a:gd name="connsiteX1-893" fmla="*/ 603 w 12664"/>
              <a:gd name="connsiteY1-894" fmla="*/ 8451 h 11168"/>
              <a:gd name="connsiteX2-895" fmla="*/ 6754 w 12664"/>
              <a:gd name="connsiteY2-896" fmla="*/ 11163 h 11168"/>
              <a:gd name="connsiteX3-897" fmla="*/ 12206 w 12664"/>
              <a:gd name="connsiteY3-898" fmla="*/ 7840 h 11168"/>
              <a:gd name="connsiteX4-899" fmla="*/ 11772 w 12664"/>
              <a:gd name="connsiteY4-900" fmla="*/ 2471 h 11168"/>
              <a:gd name="connsiteX5-901" fmla="*/ 6123 w 12664"/>
              <a:gd name="connsiteY5-902" fmla="*/ 4 h 11168"/>
              <a:gd name="connsiteX6-903" fmla="*/ 1032 w 12664"/>
              <a:gd name="connsiteY6-904" fmla="*/ 2090 h 11168"/>
              <a:gd name="connsiteX0-905" fmla="*/ 956 w 12588"/>
              <a:gd name="connsiteY0-906" fmla="*/ 2090 h 11172"/>
              <a:gd name="connsiteX1-907" fmla="*/ 527 w 12588"/>
              <a:gd name="connsiteY1-908" fmla="*/ 8618 h 11172"/>
              <a:gd name="connsiteX2-909" fmla="*/ 6678 w 12588"/>
              <a:gd name="connsiteY2-910" fmla="*/ 11163 h 11172"/>
              <a:gd name="connsiteX3-911" fmla="*/ 12130 w 12588"/>
              <a:gd name="connsiteY3-912" fmla="*/ 7840 h 11172"/>
              <a:gd name="connsiteX4-913" fmla="*/ 11696 w 12588"/>
              <a:gd name="connsiteY4-914" fmla="*/ 2471 h 11172"/>
              <a:gd name="connsiteX5-915" fmla="*/ 6047 w 12588"/>
              <a:gd name="connsiteY5-916" fmla="*/ 4 h 11172"/>
              <a:gd name="connsiteX6-917" fmla="*/ 956 w 12588"/>
              <a:gd name="connsiteY6-918" fmla="*/ 2090 h 11172"/>
              <a:gd name="connsiteX0-919" fmla="*/ 1069 w 12701"/>
              <a:gd name="connsiteY0-920" fmla="*/ 2090 h 11172"/>
              <a:gd name="connsiteX1-921" fmla="*/ 640 w 12701"/>
              <a:gd name="connsiteY1-922" fmla="*/ 8618 h 11172"/>
              <a:gd name="connsiteX2-923" fmla="*/ 6791 w 12701"/>
              <a:gd name="connsiteY2-924" fmla="*/ 11163 h 11172"/>
              <a:gd name="connsiteX3-925" fmla="*/ 12243 w 12701"/>
              <a:gd name="connsiteY3-926" fmla="*/ 7840 h 11172"/>
              <a:gd name="connsiteX4-927" fmla="*/ 11809 w 12701"/>
              <a:gd name="connsiteY4-928" fmla="*/ 2471 h 11172"/>
              <a:gd name="connsiteX5-929" fmla="*/ 6160 w 12701"/>
              <a:gd name="connsiteY5-930" fmla="*/ 4 h 11172"/>
              <a:gd name="connsiteX6-931" fmla="*/ 1069 w 12701"/>
              <a:gd name="connsiteY6-932" fmla="*/ 2090 h 11172"/>
              <a:gd name="connsiteX0-933" fmla="*/ 1069 w 12701"/>
              <a:gd name="connsiteY0-934" fmla="*/ 2090 h 11177"/>
              <a:gd name="connsiteX1-935" fmla="*/ 640 w 12701"/>
              <a:gd name="connsiteY1-936" fmla="*/ 8618 h 11177"/>
              <a:gd name="connsiteX2-937" fmla="*/ 6791 w 12701"/>
              <a:gd name="connsiteY2-938" fmla="*/ 11163 h 11177"/>
              <a:gd name="connsiteX3-939" fmla="*/ 12243 w 12701"/>
              <a:gd name="connsiteY3-940" fmla="*/ 7840 h 11177"/>
              <a:gd name="connsiteX4-941" fmla="*/ 11809 w 12701"/>
              <a:gd name="connsiteY4-942" fmla="*/ 2471 h 11177"/>
              <a:gd name="connsiteX5-943" fmla="*/ 6160 w 12701"/>
              <a:gd name="connsiteY5-944" fmla="*/ 4 h 11177"/>
              <a:gd name="connsiteX6-945" fmla="*/ 1069 w 12701"/>
              <a:gd name="connsiteY6-946" fmla="*/ 2090 h 11177"/>
              <a:gd name="connsiteX0-947" fmla="*/ 1069 w 12701"/>
              <a:gd name="connsiteY0-948" fmla="*/ 2200 h 11287"/>
              <a:gd name="connsiteX1-949" fmla="*/ 640 w 12701"/>
              <a:gd name="connsiteY1-950" fmla="*/ 8728 h 11287"/>
              <a:gd name="connsiteX2-951" fmla="*/ 6791 w 12701"/>
              <a:gd name="connsiteY2-952" fmla="*/ 11273 h 11287"/>
              <a:gd name="connsiteX3-953" fmla="*/ 12243 w 12701"/>
              <a:gd name="connsiteY3-954" fmla="*/ 7950 h 11287"/>
              <a:gd name="connsiteX4-955" fmla="*/ 11809 w 12701"/>
              <a:gd name="connsiteY4-956" fmla="*/ 2581 h 11287"/>
              <a:gd name="connsiteX5-957" fmla="*/ 6160 w 12701"/>
              <a:gd name="connsiteY5-958" fmla="*/ 3 h 11287"/>
              <a:gd name="connsiteX6-959" fmla="*/ 1069 w 12701"/>
              <a:gd name="connsiteY6-960" fmla="*/ 2200 h 11287"/>
              <a:gd name="connsiteX0-961" fmla="*/ 1069 w 12701"/>
              <a:gd name="connsiteY0-962" fmla="*/ 2208 h 11295"/>
              <a:gd name="connsiteX1-963" fmla="*/ 640 w 12701"/>
              <a:gd name="connsiteY1-964" fmla="*/ 8736 h 11295"/>
              <a:gd name="connsiteX2-965" fmla="*/ 6791 w 12701"/>
              <a:gd name="connsiteY2-966" fmla="*/ 11281 h 11295"/>
              <a:gd name="connsiteX3-967" fmla="*/ 12243 w 12701"/>
              <a:gd name="connsiteY3-968" fmla="*/ 7958 h 11295"/>
              <a:gd name="connsiteX4-969" fmla="*/ 11809 w 12701"/>
              <a:gd name="connsiteY4-970" fmla="*/ 2589 h 11295"/>
              <a:gd name="connsiteX5-971" fmla="*/ 6160 w 12701"/>
              <a:gd name="connsiteY5-972" fmla="*/ 11 h 11295"/>
              <a:gd name="connsiteX6-973" fmla="*/ 1069 w 12701"/>
              <a:gd name="connsiteY6-974" fmla="*/ 2208 h 11295"/>
              <a:gd name="connsiteX0-975" fmla="*/ 1069 w 12701"/>
              <a:gd name="connsiteY0-976" fmla="*/ 2204 h 11291"/>
              <a:gd name="connsiteX1-977" fmla="*/ 640 w 12701"/>
              <a:gd name="connsiteY1-978" fmla="*/ 8732 h 11291"/>
              <a:gd name="connsiteX2-979" fmla="*/ 6791 w 12701"/>
              <a:gd name="connsiteY2-980" fmla="*/ 11277 h 11291"/>
              <a:gd name="connsiteX3-981" fmla="*/ 12243 w 12701"/>
              <a:gd name="connsiteY3-982" fmla="*/ 7954 h 11291"/>
              <a:gd name="connsiteX4-983" fmla="*/ 11809 w 12701"/>
              <a:gd name="connsiteY4-984" fmla="*/ 2585 h 11291"/>
              <a:gd name="connsiteX5-985" fmla="*/ 6160 w 12701"/>
              <a:gd name="connsiteY5-986" fmla="*/ 7 h 11291"/>
              <a:gd name="connsiteX6-987" fmla="*/ 1069 w 12701"/>
              <a:gd name="connsiteY6-988" fmla="*/ 2204 h 11291"/>
              <a:gd name="connsiteX0-989" fmla="*/ 1069 w 12845"/>
              <a:gd name="connsiteY0-990" fmla="*/ 2204 h 11291"/>
              <a:gd name="connsiteX1-991" fmla="*/ 640 w 12845"/>
              <a:gd name="connsiteY1-992" fmla="*/ 8732 h 11291"/>
              <a:gd name="connsiteX2-993" fmla="*/ 6791 w 12845"/>
              <a:gd name="connsiteY2-994" fmla="*/ 11277 h 11291"/>
              <a:gd name="connsiteX3-995" fmla="*/ 12243 w 12845"/>
              <a:gd name="connsiteY3-996" fmla="*/ 7954 h 11291"/>
              <a:gd name="connsiteX4-997" fmla="*/ 12026 w 12845"/>
              <a:gd name="connsiteY4-998" fmla="*/ 2752 h 11291"/>
              <a:gd name="connsiteX5-999" fmla="*/ 6160 w 12845"/>
              <a:gd name="connsiteY5-1000" fmla="*/ 7 h 11291"/>
              <a:gd name="connsiteX6-1001" fmla="*/ 1069 w 12845"/>
              <a:gd name="connsiteY6-1002" fmla="*/ 2204 h 11291"/>
              <a:gd name="connsiteX0-1003" fmla="*/ 1069 w 12843"/>
              <a:gd name="connsiteY0-1004" fmla="*/ 2204 h 11291"/>
              <a:gd name="connsiteX1-1005" fmla="*/ 640 w 12843"/>
              <a:gd name="connsiteY1-1006" fmla="*/ 8732 h 11291"/>
              <a:gd name="connsiteX2-1007" fmla="*/ 6791 w 12843"/>
              <a:gd name="connsiteY2-1008" fmla="*/ 11277 h 11291"/>
              <a:gd name="connsiteX3-1009" fmla="*/ 12243 w 12843"/>
              <a:gd name="connsiteY3-1010" fmla="*/ 7954 h 11291"/>
              <a:gd name="connsiteX4-1011" fmla="*/ 12026 w 12843"/>
              <a:gd name="connsiteY4-1012" fmla="*/ 2752 h 11291"/>
              <a:gd name="connsiteX5-1013" fmla="*/ 6160 w 12843"/>
              <a:gd name="connsiteY5-1014" fmla="*/ 7 h 11291"/>
              <a:gd name="connsiteX6-1015" fmla="*/ 1069 w 12843"/>
              <a:gd name="connsiteY6-1016" fmla="*/ 2204 h 11291"/>
              <a:gd name="connsiteX0-1017" fmla="*/ 1069 w 12913"/>
              <a:gd name="connsiteY0-1018" fmla="*/ 2204 h 11291"/>
              <a:gd name="connsiteX1-1019" fmla="*/ 640 w 12913"/>
              <a:gd name="connsiteY1-1020" fmla="*/ 8732 h 11291"/>
              <a:gd name="connsiteX2-1021" fmla="*/ 6791 w 12913"/>
              <a:gd name="connsiteY2-1022" fmla="*/ 11277 h 11291"/>
              <a:gd name="connsiteX3-1023" fmla="*/ 12243 w 12913"/>
              <a:gd name="connsiteY3-1024" fmla="*/ 7954 h 11291"/>
              <a:gd name="connsiteX4-1025" fmla="*/ 12026 w 12913"/>
              <a:gd name="connsiteY4-1026" fmla="*/ 2752 h 11291"/>
              <a:gd name="connsiteX5-1027" fmla="*/ 6160 w 12913"/>
              <a:gd name="connsiteY5-1028" fmla="*/ 7 h 11291"/>
              <a:gd name="connsiteX6-1029" fmla="*/ 1069 w 12913"/>
              <a:gd name="connsiteY6-1030" fmla="*/ 2204 h 11291"/>
              <a:gd name="connsiteX0-1031" fmla="*/ 1069 w 12928"/>
              <a:gd name="connsiteY0-1032" fmla="*/ 2204 h 11293"/>
              <a:gd name="connsiteX1-1033" fmla="*/ 640 w 12928"/>
              <a:gd name="connsiteY1-1034" fmla="*/ 8732 h 11293"/>
              <a:gd name="connsiteX2-1035" fmla="*/ 6791 w 12928"/>
              <a:gd name="connsiteY2-1036" fmla="*/ 11277 h 11293"/>
              <a:gd name="connsiteX3-1037" fmla="*/ 12373 w 12928"/>
              <a:gd name="connsiteY3-1038" fmla="*/ 7898 h 11293"/>
              <a:gd name="connsiteX4-1039" fmla="*/ 12026 w 12928"/>
              <a:gd name="connsiteY4-1040" fmla="*/ 2752 h 11293"/>
              <a:gd name="connsiteX5-1041" fmla="*/ 6160 w 12928"/>
              <a:gd name="connsiteY5-1042" fmla="*/ 7 h 11293"/>
              <a:gd name="connsiteX6-1043" fmla="*/ 1069 w 12928"/>
              <a:gd name="connsiteY6-1044" fmla="*/ 2204 h 11293"/>
              <a:gd name="connsiteX0-1045" fmla="*/ 1069 w 13029"/>
              <a:gd name="connsiteY0-1046" fmla="*/ 2204 h 11293"/>
              <a:gd name="connsiteX1-1047" fmla="*/ 640 w 13029"/>
              <a:gd name="connsiteY1-1048" fmla="*/ 8732 h 11293"/>
              <a:gd name="connsiteX2-1049" fmla="*/ 6791 w 13029"/>
              <a:gd name="connsiteY2-1050" fmla="*/ 11277 h 11293"/>
              <a:gd name="connsiteX3-1051" fmla="*/ 12373 w 13029"/>
              <a:gd name="connsiteY3-1052" fmla="*/ 7898 h 11293"/>
              <a:gd name="connsiteX4-1053" fmla="*/ 12026 w 13029"/>
              <a:gd name="connsiteY4-1054" fmla="*/ 2752 h 11293"/>
              <a:gd name="connsiteX5-1055" fmla="*/ 6160 w 13029"/>
              <a:gd name="connsiteY5-1056" fmla="*/ 7 h 11293"/>
              <a:gd name="connsiteX6-1057" fmla="*/ 1069 w 13029"/>
              <a:gd name="connsiteY6-1058" fmla="*/ 2204 h 11293"/>
              <a:gd name="connsiteX0-1059" fmla="*/ 1069 w 13009"/>
              <a:gd name="connsiteY0-1060" fmla="*/ 2204 h 11293"/>
              <a:gd name="connsiteX1-1061" fmla="*/ 640 w 13009"/>
              <a:gd name="connsiteY1-1062" fmla="*/ 8732 h 11293"/>
              <a:gd name="connsiteX2-1063" fmla="*/ 6791 w 13009"/>
              <a:gd name="connsiteY2-1064" fmla="*/ 11277 h 11293"/>
              <a:gd name="connsiteX3-1065" fmla="*/ 12373 w 13009"/>
              <a:gd name="connsiteY3-1066" fmla="*/ 7898 h 11293"/>
              <a:gd name="connsiteX4-1067" fmla="*/ 12026 w 13009"/>
              <a:gd name="connsiteY4-1068" fmla="*/ 2752 h 11293"/>
              <a:gd name="connsiteX5-1069" fmla="*/ 6160 w 13009"/>
              <a:gd name="connsiteY5-1070" fmla="*/ 7 h 11293"/>
              <a:gd name="connsiteX6-1071" fmla="*/ 1069 w 13009"/>
              <a:gd name="connsiteY6-1072" fmla="*/ 2204 h 11293"/>
              <a:gd name="connsiteX0-1073" fmla="*/ 1069 w 12999"/>
              <a:gd name="connsiteY0-1074" fmla="*/ 2204 h 11293"/>
              <a:gd name="connsiteX1-1075" fmla="*/ 640 w 12999"/>
              <a:gd name="connsiteY1-1076" fmla="*/ 8732 h 11293"/>
              <a:gd name="connsiteX2-1077" fmla="*/ 6791 w 12999"/>
              <a:gd name="connsiteY2-1078" fmla="*/ 11277 h 11293"/>
              <a:gd name="connsiteX3-1079" fmla="*/ 12373 w 12999"/>
              <a:gd name="connsiteY3-1080" fmla="*/ 7898 h 11293"/>
              <a:gd name="connsiteX4-1081" fmla="*/ 12026 w 12999"/>
              <a:gd name="connsiteY4-1082" fmla="*/ 2752 h 11293"/>
              <a:gd name="connsiteX5-1083" fmla="*/ 6160 w 12999"/>
              <a:gd name="connsiteY5-1084" fmla="*/ 7 h 11293"/>
              <a:gd name="connsiteX6-1085" fmla="*/ 1069 w 12999"/>
              <a:gd name="connsiteY6-1086" fmla="*/ 2204 h 11293"/>
              <a:gd name="connsiteX0-1087" fmla="*/ 1069 w 12999"/>
              <a:gd name="connsiteY0-1088" fmla="*/ 2204 h 11292"/>
              <a:gd name="connsiteX1-1089" fmla="*/ 640 w 12999"/>
              <a:gd name="connsiteY1-1090" fmla="*/ 8732 h 11292"/>
              <a:gd name="connsiteX2-1091" fmla="*/ 6791 w 12999"/>
              <a:gd name="connsiteY2-1092" fmla="*/ 11277 h 11292"/>
              <a:gd name="connsiteX3-1093" fmla="*/ 12373 w 12999"/>
              <a:gd name="connsiteY3-1094" fmla="*/ 7898 h 11292"/>
              <a:gd name="connsiteX4-1095" fmla="*/ 12026 w 12999"/>
              <a:gd name="connsiteY4-1096" fmla="*/ 2752 h 11292"/>
              <a:gd name="connsiteX5-1097" fmla="*/ 6160 w 12999"/>
              <a:gd name="connsiteY5-1098" fmla="*/ 7 h 11292"/>
              <a:gd name="connsiteX6-1099" fmla="*/ 1069 w 12999"/>
              <a:gd name="connsiteY6-1100" fmla="*/ 2204 h 11292"/>
              <a:gd name="connsiteX0-1101" fmla="*/ 1069 w 12999"/>
              <a:gd name="connsiteY0-1102" fmla="*/ 2204 h 11292"/>
              <a:gd name="connsiteX1-1103" fmla="*/ 640 w 12999"/>
              <a:gd name="connsiteY1-1104" fmla="*/ 8732 h 11292"/>
              <a:gd name="connsiteX2-1105" fmla="*/ 6791 w 12999"/>
              <a:gd name="connsiteY2-1106" fmla="*/ 11277 h 11292"/>
              <a:gd name="connsiteX3-1107" fmla="*/ 12373 w 12999"/>
              <a:gd name="connsiteY3-1108" fmla="*/ 7898 h 11292"/>
              <a:gd name="connsiteX4-1109" fmla="*/ 12026 w 12999"/>
              <a:gd name="connsiteY4-1110" fmla="*/ 2752 h 11292"/>
              <a:gd name="connsiteX5-1111" fmla="*/ 6160 w 12999"/>
              <a:gd name="connsiteY5-1112" fmla="*/ 7 h 11292"/>
              <a:gd name="connsiteX6-1113" fmla="*/ 1069 w 12999"/>
              <a:gd name="connsiteY6-1114" fmla="*/ 2204 h 11292"/>
              <a:gd name="connsiteX0-1115" fmla="*/ 1069 w 12832"/>
              <a:gd name="connsiteY0-1116" fmla="*/ 2204 h 11277"/>
              <a:gd name="connsiteX1-1117" fmla="*/ 640 w 12832"/>
              <a:gd name="connsiteY1-1118" fmla="*/ 8732 h 11277"/>
              <a:gd name="connsiteX2-1119" fmla="*/ 6791 w 12832"/>
              <a:gd name="connsiteY2-1120" fmla="*/ 11277 h 11277"/>
              <a:gd name="connsiteX3-1121" fmla="*/ 12092 w 12832"/>
              <a:gd name="connsiteY3-1122" fmla="*/ 8855 h 11277"/>
              <a:gd name="connsiteX4-1123" fmla="*/ 12026 w 12832"/>
              <a:gd name="connsiteY4-1124" fmla="*/ 2752 h 11277"/>
              <a:gd name="connsiteX5-1125" fmla="*/ 6160 w 12832"/>
              <a:gd name="connsiteY5-1126" fmla="*/ 7 h 11277"/>
              <a:gd name="connsiteX6-1127" fmla="*/ 1069 w 12832"/>
              <a:gd name="connsiteY6-1128" fmla="*/ 2204 h 11277"/>
              <a:gd name="connsiteX0-1129" fmla="*/ 930 w 12632"/>
              <a:gd name="connsiteY0-1130" fmla="*/ 2204 h 11636"/>
              <a:gd name="connsiteX1-1131" fmla="*/ 501 w 12632"/>
              <a:gd name="connsiteY1-1132" fmla="*/ 8732 h 11636"/>
              <a:gd name="connsiteX2-1133" fmla="*/ 6301 w 12632"/>
              <a:gd name="connsiteY2-1134" fmla="*/ 11636 h 11636"/>
              <a:gd name="connsiteX3-1135" fmla="*/ 11953 w 12632"/>
              <a:gd name="connsiteY3-1136" fmla="*/ 8855 h 11636"/>
              <a:gd name="connsiteX4-1137" fmla="*/ 11887 w 12632"/>
              <a:gd name="connsiteY4-1138" fmla="*/ 2752 h 11636"/>
              <a:gd name="connsiteX5-1139" fmla="*/ 6021 w 12632"/>
              <a:gd name="connsiteY5-1140" fmla="*/ 7 h 11636"/>
              <a:gd name="connsiteX6-1141" fmla="*/ 930 w 12632"/>
              <a:gd name="connsiteY6-1142" fmla="*/ 2204 h 11636"/>
              <a:gd name="connsiteX0-1143" fmla="*/ 930 w 12632"/>
              <a:gd name="connsiteY0-1144" fmla="*/ 2204 h 11636"/>
              <a:gd name="connsiteX1-1145" fmla="*/ 501 w 12632"/>
              <a:gd name="connsiteY1-1146" fmla="*/ 8732 h 11636"/>
              <a:gd name="connsiteX2-1147" fmla="*/ 6301 w 12632"/>
              <a:gd name="connsiteY2-1148" fmla="*/ 11636 h 11636"/>
              <a:gd name="connsiteX3-1149" fmla="*/ 11953 w 12632"/>
              <a:gd name="connsiteY3-1150" fmla="*/ 8855 h 11636"/>
              <a:gd name="connsiteX4-1151" fmla="*/ 11887 w 12632"/>
              <a:gd name="connsiteY4-1152" fmla="*/ 2752 h 11636"/>
              <a:gd name="connsiteX5-1153" fmla="*/ 6021 w 12632"/>
              <a:gd name="connsiteY5-1154" fmla="*/ 7 h 11636"/>
              <a:gd name="connsiteX6-1155" fmla="*/ 930 w 12632"/>
              <a:gd name="connsiteY6-1156" fmla="*/ 2204 h 11636"/>
              <a:gd name="connsiteX0-1157" fmla="*/ 930 w 12632"/>
              <a:gd name="connsiteY0-1158" fmla="*/ 2204 h 11641"/>
              <a:gd name="connsiteX1-1159" fmla="*/ 501 w 12632"/>
              <a:gd name="connsiteY1-1160" fmla="*/ 8732 h 11641"/>
              <a:gd name="connsiteX2-1161" fmla="*/ 6301 w 12632"/>
              <a:gd name="connsiteY2-1162" fmla="*/ 11636 h 11641"/>
              <a:gd name="connsiteX3-1163" fmla="*/ 11953 w 12632"/>
              <a:gd name="connsiteY3-1164" fmla="*/ 8855 h 11641"/>
              <a:gd name="connsiteX4-1165" fmla="*/ 11887 w 12632"/>
              <a:gd name="connsiteY4-1166" fmla="*/ 2752 h 11641"/>
              <a:gd name="connsiteX5-1167" fmla="*/ 6021 w 12632"/>
              <a:gd name="connsiteY5-1168" fmla="*/ 7 h 11641"/>
              <a:gd name="connsiteX6-1169" fmla="*/ 930 w 12632"/>
              <a:gd name="connsiteY6-1170" fmla="*/ 2204 h 11641"/>
              <a:gd name="connsiteX0-1171" fmla="*/ 935 w 12632"/>
              <a:gd name="connsiteY0-1172" fmla="*/ 2204 h 11880"/>
              <a:gd name="connsiteX1-1173" fmla="*/ 506 w 12632"/>
              <a:gd name="connsiteY1-1174" fmla="*/ 8732 h 11880"/>
              <a:gd name="connsiteX2-1175" fmla="*/ 6376 w 12632"/>
              <a:gd name="connsiteY2-1176" fmla="*/ 11875 h 11880"/>
              <a:gd name="connsiteX3-1177" fmla="*/ 11958 w 12632"/>
              <a:gd name="connsiteY3-1178" fmla="*/ 8855 h 11880"/>
              <a:gd name="connsiteX4-1179" fmla="*/ 11892 w 12632"/>
              <a:gd name="connsiteY4-1180" fmla="*/ 2752 h 11880"/>
              <a:gd name="connsiteX5-1181" fmla="*/ 6026 w 12632"/>
              <a:gd name="connsiteY5-1182" fmla="*/ 7 h 11880"/>
              <a:gd name="connsiteX6-1183" fmla="*/ 935 w 12632"/>
              <a:gd name="connsiteY6-1184" fmla="*/ 2204 h 11880"/>
              <a:gd name="connsiteX0-1185" fmla="*/ 935 w 12671"/>
              <a:gd name="connsiteY0-1186" fmla="*/ 2211 h 11887"/>
              <a:gd name="connsiteX1-1187" fmla="*/ 506 w 12671"/>
              <a:gd name="connsiteY1-1188" fmla="*/ 8739 h 11887"/>
              <a:gd name="connsiteX2-1189" fmla="*/ 6376 w 12671"/>
              <a:gd name="connsiteY2-1190" fmla="*/ 11882 h 11887"/>
              <a:gd name="connsiteX3-1191" fmla="*/ 11958 w 12671"/>
              <a:gd name="connsiteY3-1192" fmla="*/ 8862 h 11887"/>
              <a:gd name="connsiteX4-1193" fmla="*/ 11962 w 12671"/>
              <a:gd name="connsiteY4-1194" fmla="*/ 3038 h 11887"/>
              <a:gd name="connsiteX5-1195" fmla="*/ 6026 w 12671"/>
              <a:gd name="connsiteY5-1196" fmla="*/ 14 h 11887"/>
              <a:gd name="connsiteX6-1197" fmla="*/ 935 w 12671"/>
              <a:gd name="connsiteY6-1198" fmla="*/ 2211 h 11887"/>
              <a:gd name="connsiteX0-1199" fmla="*/ 935 w 12671"/>
              <a:gd name="connsiteY0-1200" fmla="*/ 2211 h 11887"/>
              <a:gd name="connsiteX1-1201" fmla="*/ 506 w 12671"/>
              <a:gd name="connsiteY1-1202" fmla="*/ 8739 h 11887"/>
              <a:gd name="connsiteX2-1203" fmla="*/ 6376 w 12671"/>
              <a:gd name="connsiteY2-1204" fmla="*/ 11882 h 11887"/>
              <a:gd name="connsiteX3-1205" fmla="*/ 11958 w 12671"/>
              <a:gd name="connsiteY3-1206" fmla="*/ 8862 h 11887"/>
              <a:gd name="connsiteX4-1207" fmla="*/ 11962 w 12671"/>
              <a:gd name="connsiteY4-1208" fmla="*/ 3038 h 11887"/>
              <a:gd name="connsiteX5-1209" fmla="*/ 6026 w 12671"/>
              <a:gd name="connsiteY5-1210" fmla="*/ 14 h 11887"/>
              <a:gd name="connsiteX6-1211" fmla="*/ 935 w 12671"/>
              <a:gd name="connsiteY6-1212" fmla="*/ 2211 h 11887"/>
              <a:gd name="connsiteX0-1213" fmla="*/ 935 w 12712"/>
              <a:gd name="connsiteY0-1214" fmla="*/ 2211 h 11887"/>
              <a:gd name="connsiteX1-1215" fmla="*/ 506 w 12712"/>
              <a:gd name="connsiteY1-1216" fmla="*/ 8739 h 11887"/>
              <a:gd name="connsiteX2-1217" fmla="*/ 6376 w 12712"/>
              <a:gd name="connsiteY2-1218" fmla="*/ 11882 h 11887"/>
              <a:gd name="connsiteX3-1219" fmla="*/ 11958 w 12712"/>
              <a:gd name="connsiteY3-1220" fmla="*/ 8862 h 11887"/>
              <a:gd name="connsiteX4-1221" fmla="*/ 11962 w 12712"/>
              <a:gd name="connsiteY4-1222" fmla="*/ 3038 h 11887"/>
              <a:gd name="connsiteX5-1223" fmla="*/ 6026 w 12712"/>
              <a:gd name="connsiteY5-1224" fmla="*/ 14 h 11887"/>
              <a:gd name="connsiteX6-1225" fmla="*/ 935 w 12712"/>
              <a:gd name="connsiteY6-1226" fmla="*/ 2211 h 11887"/>
              <a:gd name="connsiteX0-1227" fmla="*/ 935 w 12712"/>
              <a:gd name="connsiteY0-1228" fmla="*/ 2211 h 11887"/>
              <a:gd name="connsiteX1-1229" fmla="*/ 506 w 12712"/>
              <a:gd name="connsiteY1-1230" fmla="*/ 8739 h 11887"/>
              <a:gd name="connsiteX2-1231" fmla="*/ 6376 w 12712"/>
              <a:gd name="connsiteY2-1232" fmla="*/ 11882 h 11887"/>
              <a:gd name="connsiteX3-1233" fmla="*/ 11958 w 12712"/>
              <a:gd name="connsiteY3-1234" fmla="*/ 8862 h 11887"/>
              <a:gd name="connsiteX4-1235" fmla="*/ 11962 w 12712"/>
              <a:gd name="connsiteY4-1236" fmla="*/ 3038 h 11887"/>
              <a:gd name="connsiteX5-1237" fmla="*/ 6026 w 12712"/>
              <a:gd name="connsiteY5-1238" fmla="*/ 14 h 11887"/>
              <a:gd name="connsiteX6-1239" fmla="*/ 935 w 12712"/>
              <a:gd name="connsiteY6-1240" fmla="*/ 2211 h 11887"/>
              <a:gd name="connsiteX0-1241" fmla="*/ 1037 w 12814"/>
              <a:gd name="connsiteY0-1242" fmla="*/ 2211 h 11882"/>
              <a:gd name="connsiteX1-1243" fmla="*/ 467 w 12814"/>
              <a:gd name="connsiteY1-1244" fmla="*/ 9058 h 11882"/>
              <a:gd name="connsiteX2-1245" fmla="*/ 6478 w 12814"/>
              <a:gd name="connsiteY2-1246" fmla="*/ 11882 h 11882"/>
              <a:gd name="connsiteX3-1247" fmla="*/ 12060 w 12814"/>
              <a:gd name="connsiteY3-1248" fmla="*/ 8862 h 11882"/>
              <a:gd name="connsiteX4-1249" fmla="*/ 12064 w 12814"/>
              <a:gd name="connsiteY4-1250" fmla="*/ 3038 h 11882"/>
              <a:gd name="connsiteX5-1251" fmla="*/ 6128 w 12814"/>
              <a:gd name="connsiteY5-1252" fmla="*/ 14 h 11882"/>
              <a:gd name="connsiteX6-1253" fmla="*/ 1037 w 12814"/>
              <a:gd name="connsiteY6-1254" fmla="*/ 2211 h 11882"/>
              <a:gd name="connsiteX0-1255" fmla="*/ 972 w 12854"/>
              <a:gd name="connsiteY0-1256" fmla="*/ 2328 h 11879"/>
              <a:gd name="connsiteX1-1257" fmla="*/ 507 w 12854"/>
              <a:gd name="connsiteY1-1258" fmla="*/ 9055 h 11879"/>
              <a:gd name="connsiteX2-1259" fmla="*/ 6518 w 12854"/>
              <a:gd name="connsiteY2-1260" fmla="*/ 11879 h 11879"/>
              <a:gd name="connsiteX3-1261" fmla="*/ 12100 w 12854"/>
              <a:gd name="connsiteY3-1262" fmla="*/ 8859 h 11879"/>
              <a:gd name="connsiteX4-1263" fmla="*/ 12104 w 12854"/>
              <a:gd name="connsiteY4-1264" fmla="*/ 3035 h 11879"/>
              <a:gd name="connsiteX5-1265" fmla="*/ 6168 w 12854"/>
              <a:gd name="connsiteY5-1266" fmla="*/ 11 h 11879"/>
              <a:gd name="connsiteX6-1267" fmla="*/ 972 w 12854"/>
              <a:gd name="connsiteY6-1268" fmla="*/ 2328 h 11879"/>
              <a:gd name="connsiteX0-1269" fmla="*/ 997 w 12879"/>
              <a:gd name="connsiteY0-1270" fmla="*/ 2324 h 11875"/>
              <a:gd name="connsiteX1-1271" fmla="*/ 348 w 12879"/>
              <a:gd name="connsiteY1-1272" fmla="*/ 5961 h 11875"/>
              <a:gd name="connsiteX2-1273" fmla="*/ 532 w 12879"/>
              <a:gd name="connsiteY2-1274" fmla="*/ 9051 h 11875"/>
              <a:gd name="connsiteX3-1275" fmla="*/ 6543 w 12879"/>
              <a:gd name="connsiteY3-1276" fmla="*/ 11875 h 11875"/>
              <a:gd name="connsiteX4-1277" fmla="*/ 12125 w 12879"/>
              <a:gd name="connsiteY4-1278" fmla="*/ 8855 h 11875"/>
              <a:gd name="connsiteX5-1279" fmla="*/ 12129 w 12879"/>
              <a:gd name="connsiteY5-1280" fmla="*/ 3031 h 11875"/>
              <a:gd name="connsiteX6-1281" fmla="*/ 6193 w 12879"/>
              <a:gd name="connsiteY6-1282" fmla="*/ 7 h 11875"/>
              <a:gd name="connsiteX7" fmla="*/ 997 w 12879"/>
              <a:gd name="connsiteY7" fmla="*/ 2324 h 11875"/>
              <a:gd name="connsiteX0-1283" fmla="*/ 751 w 12633"/>
              <a:gd name="connsiteY0-1284" fmla="*/ 2324 h 11875"/>
              <a:gd name="connsiteX1-1285" fmla="*/ 102 w 12633"/>
              <a:gd name="connsiteY1-1286" fmla="*/ 5961 h 11875"/>
              <a:gd name="connsiteX2-1287" fmla="*/ 286 w 12633"/>
              <a:gd name="connsiteY2-1288" fmla="*/ 9051 h 11875"/>
              <a:gd name="connsiteX3-1289" fmla="*/ 6297 w 12633"/>
              <a:gd name="connsiteY3-1290" fmla="*/ 11875 h 11875"/>
              <a:gd name="connsiteX4-1291" fmla="*/ 11879 w 12633"/>
              <a:gd name="connsiteY4-1292" fmla="*/ 8855 h 11875"/>
              <a:gd name="connsiteX5-1293" fmla="*/ 11883 w 12633"/>
              <a:gd name="connsiteY5-1294" fmla="*/ 3031 h 11875"/>
              <a:gd name="connsiteX6-1295" fmla="*/ 5947 w 12633"/>
              <a:gd name="connsiteY6-1296" fmla="*/ 7 h 11875"/>
              <a:gd name="connsiteX7-1297" fmla="*/ 751 w 12633"/>
              <a:gd name="connsiteY7-1298" fmla="*/ 2324 h 11875"/>
              <a:gd name="connsiteX0-1299" fmla="*/ 669 w 12551"/>
              <a:gd name="connsiteY0-1300" fmla="*/ 2324 h 11881"/>
              <a:gd name="connsiteX1-1301" fmla="*/ 20 w 12551"/>
              <a:gd name="connsiteY1-1302" fmla="*/ 5961 h 11881"/>
              <a:gd name="connsiteX2-1303" fmla="*/ 735 w 12551"/>
              <a:gd name="connsiteY2-1304" fmla="*/ 9618 h 11881"/>
              <a:gd name="connsiteX3-1305" fmla="*/ 6215 w 12551"/>
              <a:gd name="connsiteY3-1306" fmla="*/ 11875 h 11881"/>
              <a:gd name="connsiteX4-1307" fmla="*/ 11797 w 12551"/>
              <a:gd name="connsiteY4-1308" fmla="*/ 8855 h 11881"/>
              <a:gd name="connsiteX5-1309" fmla="*/ 11801 w 12551"/>
              <a:gd name="connsiteY5-1310" fmla="*/ 3031 h 11881"/>
              <a:gd name="connsiteX6-1311" fmla="*/ 5865 w 12551"/>
              <a:gd name="connsiteY6-1312" fmla="*/ 7 h 11881"/>
              <a:gd name="connsiteX7-1313" fmla="*/ 669 w 12551"/>
              <a:gd name="connsiteY7-1314" fmla="*/ 2324 h 11881"/>
              <a:gd name="connsiteX0-1315" fmla="*/ 734 w 12608"/>
              <a:gd name="connsiteY0-1316" fmla="*/ 2324 h 11636"/>
              <a:gd name="connsiteX1-1317" fmla="*/ 85 w 12608"/>
              <a:gd name="connsiteY1-1318" fmla="*/ 5961 h 11636"/>
              <a:gd name="connsiteX2-1319" fmla="*/ 800 w 12608"/>
              <a:gd name="connsiteY2-1320" fmla="*/ 9618 h 11636"/>
              <a:gd name="connsiteX3-1321" fmla="*/ 6405 w 12608"/>
              <a:gd name="connsiteY3-1322" fmla="*/ 11627 h 11636"/>
              <a:gd name="connsiteX4-1323" fmla="*/ 11862 w 12608"/>
              <a:gd name="connsiteY4-1324" fmla="*/ 8855 h 11636"/>
              <a:gd name="connsiteX5-1325" fmla="*/ 11866 w 12608"/>
              <a:gd name="connsiteY5-1326" fmla="*/ 3031 h 11636"/>
              <a:gd name="connsiteX6-1327" fmla="*/ 5930 w 12608"/>
              <a:gd name="connsiteY6-1328" fmla="*/ 7 h 11636"/>
              <a:gd name="connsiteX7-1329" fmla="*/ 734 w 12608"/>
              <a:gd name="connsiteY7-1330" fmla="*/ 2324 h 11636"/>
              <a:gd name="connsiteX0-1331" fmla="*/ 734 w 12608"/>
              <a:gd name="connsiteY0-1332" fmla="*/ 2324 h 11628"/>
              <a:gd name="connsiteX1-1333" fmla="*/ 85 w 12608"/>
              <a:gd name="connsiteY1-1334" fmla="*/ 5961 h 11628"/>
              <a:gd name="connsiteX2-1335" fmla="*/ 800 w 12608"/>
              <a:gd name="connsiteY2-1336" fmla="*/ 9618 h 11628"/>
              <a:gd name="connsiteX3-1337" fmla="*/ 6405 w 12608"/>
              <a:gd name="connsiteY3-1338" fmla="*/ 11627 h 11628"/>
              <a:gd name="connsiteX4-1339" fmla="*/ 11862 w 12608"/>
              <a:gd name="connsiteY4-1340" fmla="*/ 8855 h 11628"/>
              <a:gd name="connsiteX5-1341" fmla="*/ 11866 w 12608"/>
              <a:gd name="connsiteY5-1342" fmla="*/ 3031 h 11628"/>
              <a:gd name="connsiteX6-1343" fmla="*/ 5930 w 12608"/>
              <a:gd name="connsiteY6-1344" fmla="*/ 7 h 11628"/>
              <a:gd name="connsiteX7-1345" fmla="*/ 734 w 12608"/>
              <a:gd name="connsiteY7-1346" fmla="*/ 2324 h 11628"/>
              <a:gd name="connsiteX0-1347" fmla="*/ 734 w 12608"/>
              <a:gd name="connsiteY0-1348" fmla="*/ 2324 h 11634"/>
              <a:gd name="connsiteX1-1349" fmla="*/ 85 w 12608"/>
              <a:gd name="connsiteY1-1350" fmla="*/ 5961 h 11634"/>
              <a:gd name="connsiteX2-1351" fmla="*/ 800 w 12608"/>
              <a:gd name="connsiteY2-1352" fmla="*/ 9618 h 11634"/>
              <a:gd name="connsiteX3-1353" fmla="*/ 6405 w 12608"/>
              <a:gd name="connsiteY3-1354" fmla="*/ 11627 h 11634"/>
              <a:gd name="connsiteX4-1355" fmla="*/ 11862 w 12608"/>
              <a:gd name="connsiteY4-1356" fmla="*/ 8855 h 11634"/>
              <a:gd name="connsiteX5-1357" fmla="*/ 11866 w 12608"/>
              <a:gd name="connsiteY5-1358" fmla="*/ 3031 h 11634"/>
              <a:gd name="connsiteX6-1359" fmla="*/ 5930 w 12608"/>
              <a:gd name="connsiteY6-1360" fmla="*/ 7 h 11634"/>
              <a:gd name="connsiteX7-1361" fmla="*/ 734 w 12608"/>
              <a:gd name="connsiteY7-1362" fmla="*/ 2324 h 11634"/>
              <a:gd name="connsiteX0-1363" fmla="*/ 740 w 12607"/>
              <a:gd name="connsiteY0-1364" fmla="*/ 2324 h 11669"/>
              <a:gd name="connsiteX1-1365" fmla="*/ 91 w 12607"/>
              <a:gd name="connsiteY1-1366" fmla="*/ 5961 h 11669"/>
              <a:gd name="connsiteX2-1367" fmla="*/ 806 w 12607"/>
              <a:gd name="connsiteY2-1368" fmla="*/ 9618 h 11669"/>
              <a:gd name="connsiteX3-1369" fmla="*/ 6536 w 12607"/>
              <a:gd name="connsiteY3-1370" fmla="*/ 11662 h 11669"/>
              <a:gd name="connsiteX4-1371" fmla="*/ 11868 w 12607"/>
              <a:gd name="connsiteY4-1372" fmla="*/ 8855 h 11669"/>
              <a:gd name="connsiteX5-1373" fmla="*/ 11872 w 12607"/>
              <a:gd name="connsiteY5-1374" fmla="*/ 3031 h 11669"/>
              <a:gd name="connsiteX6-1375" fmla="*/ 5936 w 12607"/>
              <a:gd name="connsiteY6-1376" fmla="*/ 7 h 11669"/>
              <a:gd name="connsiteX7-1377" fmla="*/ 740 w 12607"/>
              <a:gd name="connsiteY7-1378" fmla="*/ 2324 h 11669"/>
              <a:gd name="connsiteX0-1379" fmla="*/ 740 w 12458"/>
              <a:gd name="connsiteY0-1380" fmla="*/ 2324 h 11665"/>
              <a:gd name="connsiteX1-1381" fmla="*/ 91 w 12458"/>
              <a:gd name="connsiteY1-1382" fmla="*/ 5961 h 11665"/>
              <a:gd name="connsiteX2-1383" fmla="*/ 806 w 12458"/>
              <a:gd name="connsiteY2-1384" fmla="*/ 9618 h 11665"/>
              <a:gd name="connsiteX3-1385" fmla="*/ 6536 w 12458"/>
              <a:gd name="connsiteY3-1386" fmla="*/ 11662 h 11665"/>
              <a:gd name="connsiteX4-1387" fmla="*/ 11493 w 12458"/>
              <a:gd name="connsiteY4-1388" fmla="*/ 9174 h 11665"/>
              <a:gd name="connsiteX5-1389" fmla="*/ 11872 w 12458"/>
              <a:gd name="connsiteY5-1390" fmla="*/ 3031 h 11665"/>
              <a:gd name="connsiteX6-1391" fmla="*/ 5936 w 12458"/>
              <a:gd name="connsiteY6-1392" fmla="*/ 7 h 11665"/>
              <a:gd name="connsiteX7-1393" fmla="*/ 740 w 12458"/>
              <a:gd name="connsiteY7-1394" fmla="*/ 2324 h 11665"/>
              <a:gd name="connsiteX0-1395" fmla="*/ 740 w 12551"/>
              <a:gd name="connsiteY0-1396" fmla="*/ 2324 h 11665"/>
              <a:gd name="connsiteX1-1397" fmla="*/ 91 w 12551"/>
              <a:gd name="connsiteY1-1398" fmla="*/ 5961 h 11665"/>
              <a:gd name="connsiteX2-1399" fmla="*/ 806 w 12551"/>
              <a:gd name="connsiteY2-1400" fmla="*/ 9618 h 11665"/>
              <a:gd name="connsiteX3-1401" fmla="*/ 6536 w 12551"/>
              <a:gd name="connsiteY3-1402" fmla="*/ 11662 h 11665"/>
              <a:gd name="connsiteX4-1403" fmla="*/ 11493 w 12551"/>
              <a:gd name="connsiteY4-1404" fmla="*/ 9174 h 11665"/>
              <a:gd name="connsiteX5-1405" fmla="*/ 11872 w 12551"/>
              <a:gd name="connsiteY5-1406" fmla="*/ 3031 h 11665"/>
              <a:gd name="connsiteX6-1407" fmla="*/ 5936 w 12551"/>
              <a:gd name="connsiteY6-1408" fmla="*/ 7 h 11665"/>
              <a:gd name="connsiteX7-1409" fmla="*/ 740 w 12551"/>
              <a:gd name="connsiteY7-1410" fmla="*/ 2324 h 11665"/>
              <a:gd name="connsiteX0-1411" fmla="*/ 740 w 12530"/>
              <a:gd name="connsiteY0-1412" fmla="*/ 2324 h 11665"/>
              <a:gd name="connsiteX1-1413" fmla="*/ 91 w 12530"/>
              <a:gd name="connsiteY1-1414" fmla="*/ 5961 h 11665"/>
              <a:gd name="connsiteX2-1415" fmla="*/ 806 w 12530"/>
              <a:gd name="connsiteY2-1416" fmla="*/ 9618 h 11665"/>
              <a:gd name="connsiteX3-1417" fmla="*/ 6536 w 12530"/>
              <a:gd name="connsiteY3-1418" fmla="*/ 11662 h 11665"/>
              <a:gd name="connsiteX4-1419" fmla="*/ 11493 w 12530"/>
              <a:gd name="connsiteY4-1420" fmla="*/ 9174 h 11665"/>
              <a:gd name="connsiteX5-1421" fmla="*/ 11872 w 12530"/>
              <a:gd name="connsiteY5-1422" fmla="*/ 3031 h 11665"/>
              <a:gd name="connsiteX6-1423" fmla="*/ 5936 w 12530"/>
              <a:gd name="connsiteY6-1424" fmla="*/ 7 h 11665"/>
              <a:gd name="connsiteX7-1425" fmla="*/ 740 w 12530"/>
              <a:gd name="connsiteY7-1426" fmla="*/ 2324 h 11665"/>
              <a:gd name="connsiteX0-1427" fmla="*/ 740 w 12502"/>
              <a:gd name="connsiteY0-1428" fmla="*/ 2333 h 11674"/>
              <a:gd name="connsiteX1-1429" fmla="*/ 91 w 12502"/>
              <a:gd name="connsiteY1-1430" fmla="*/ 5970 h 11674"/>
              <a:gd name="connsiteX2-1431" fmla="*/ 806 w 12502"/>
              <a:gd name="connsiteY2-1432" fmla="*/ 9627 h 11674"/>
              <a:gd name="connsiteX3-1433" fmla="*/ 6536 w 12502"/>
              <a:gd name="connsiteY3-1434" fmla="*/ 11671 h 11674"/>
              <a:gd name="connsiteX4-1435" fmla="*/ 11493 w 12502"/>
              <a:gd name="connsiteY4-1436" fmla="*/ 9183 h 11674"/>
              <a:gd name="connsiteX5-1437" fmla="*/ 11934 w 12502"/>
              <a:gd name="connsiteY5-1438" fmla="*/ 3465 h 11674"/>
              <a:gd name="connsiteX6-1439" fmla="*/ 5936 w 12502"/>
              <a:gd name="connsiteY6-1440" fmla="*/ 16 h 11674"/>
              <a:gd name="connsiteX7-1441" fmla="*/ 740 w 12502"/>
              <a:gd name="connsiteY7-1442" fmla="*/ 2333 h 11674"/>
              <a:gd name="connsiteX0-1443" fmla="*/ 740 w 12502"/>
              <a:gd name="connsiteY0-1444" fmla="*/ 2229 h 11570"/>
              <a:gd name="connsiteX1-1445" fmla="*/ 91 w 12502"/>
              <a:gd name="connsiteY1-1446" fmla="*/ 5866 h 11570"/>
              <a:gd name="connsiteX2-1447" fmla="*/ 806 w 12502"/>
              <a:gd name="connsiteY2-1448" fmla="*/ 9523 h 11570"/>
              <a:gd name="connsiteX3-1449" fmla="*/ 6536 w 12502"/>
              <a:gd name="connsiteY3-1450" fmla="*/ 11567 h 11570"/>
              <a:gd name="connsiteX4-1451" fmla="*/ 11493 w 12502"/>
              <a:gd name="connsiteY4-1452" fmla="*/ 9079 h 11570"/>
              <a:gd name="connsiteX5-1453" fmla="*/ 11934 w 12502"/>
              <a:gd name="connsiteY5-1454" fmla="*/ 3361 h 11570"/>
              <a:gd name="connsiteX6-1455" fmla="*/ 6155 w 12502"/>
              <a:gd name="connsiteY6-1456" fmla="*/ 18 h 11570"/>
              <a:gd name="connsiteX7-1457" fmla="*/ 740 w 12502"/>
              <a:gd name="connsiteY7-1458" fmla="*/ 2229 h 11570"/>
              <a:gd name="connsiteX0-1459" fmla="*/ 740 w 12502"/>
              <a:gd name="connsiteY0-1460" fmla="*/ 2232 h 11573"/>
              <a:gd name="connsiteX1-1461" fmla="*/ 91 w 12502"/>
              <a:gd name="connsiteY1-1462" fmla="*/ 5869 h 11573"/>
              <a:gd name="connsiteX2-1463" fmla="*/ 806 w 12502"/>
              <a:gd name="connsiteY2-1464" fmla="*/ 9526 h 11573"/>
              <a:gd name="connsiteX3-1465" fmla="*/ 6536 w 12502"/>
              <a:gd name="connsiteY3-1466" fmla="*/ 11570 h 11573"/>
              <a:gd name="connsiteX4-1467" fmla="*/ 11493 w 12502"/>
              <a:gd name="connsiteY4-1468" fmla="*/ 9082 h 11573"/>
              <a:gd name="connsiteX5-1469" fmla="*/ 11934 w 12502"/>
              <a:gd name="connsiteY5-1470" fmla="*/ 3364 h 11573"/>
              <a:gd name="connsiteX6-1471" fmla="*/ 6155 w 12502"/>
              <a:gd name="connsiteY6-1472" fmla="*/ 21 h 11573"/>
              <a:gd name="connsiteX7-1473" fmla="*/ 740 w 12502"/>
              <a:gd name="connsiteY7-1474" fmla="*/ 2232 h 11573"/>
              <a:gd name="connsiteX0-1475" fmla="*/ 740 w 12502"/>
              <a:gd name="connsiteY0-1476" fmla="*/ 2232 h 11574"/>
              <a:gd name="connsiteX1-1477" fmla="*/ 91 w 12502"/>
              <a:gd name="connsiteY1-1478" fmla="*/ 5869 h 11574"/>
              <a:gd name="connsiteX2-1479" fmla="*/ 806 w 12502"/>
              <a:gd name="connsiteY2-1480" fmla="*/ 9597 h 11574"/>
              <a:gd name="connsiteX3-1481" fmla="*/ 6536 w 12502"/>
              <a:gd name="connsiteY3-1482" fmla="*/ 11570 h 11574"/>
              <a:gd name="connsiteX4-1483" fmla="*/ 11493 w 12502"/>
              <a:gd name="connsiteY4-1484" fmla="*/ 9082 h 11574"/>
              <a:gd name="connsiteX5-1485" fmla="*/ 11934 w 12502"/>
              <a:gd name="connsiteY5-1486" fmla="*/ 3364 h 11574"/>
              <a:gd name="connsiteX6-1487" fmla="*/ 6155 w 12502"/>
              <a:gd name="connsiteY6-1488" fmla="*/ 21 h 11574"/>
              <a:gd name="connsiteX7-1489" fmla="*/ 740 w 12502"/>
              <a:gd name="connsiteY7-1490" fmla="*/ 2232 h 11574"/>
              <a:gd name="connsiteX0-1491" fmla="*/ 748 w 12510"/>
              <a:gd name="connsiteY0-1492" fmla="*/ 2232 h 11577"/>
              <a:gd name="connsiteX1-1493" fmla="*/ 99 w 12510"/>
              <a:gd name="connsiteY1-1494" fmla="*/ 5869 h 11577"/>
              <a:gd name="connsiteX2-1495" fmla="*/ 814 w 12510"/>
              <a:gd name="connsiteY2-1496" fmla="*/ 9597 h 11577"/>
              <a:gd name="connsiteX3-1497" fmla="*/ 6544 w 12510"/>
              <a:gd name="connsiteY3-1498" fmla="*/ 11570 h 11577"/>
              <a:gd name="connsiteX4-1499" fmla="*/ 11501 w 12510"/>
              <a:gd name="connsiteY4-1500" fmla="*/ 9082 h 11577"/>
              <a:gd name="connsiteX5-1501" fmla="*/ 11942 w 12510"/>
              <a:gd name="connsiteY5-1502" fmla="*/ 3364 h 11577"/>
              <a:gd name="connsiteX6-1503" fmla="*/ 6163 w 12510"/>
              <a:gd name="connsiteY6-1504" fmla="*/ 21 h 11577"/>
              <a:gd name="connsiteX7-1505" fmla="*/ 748 w 12510"/>
              <a:gd name="connsiteY7-1506" fmla="*/ 2232 h 11577"/>
              <a:gd name="connsiteX0-1507" fmla="*/ 964 w 12726"/>
              <a:gd name="connsiteY0-1508" fmla="*/ 2228 h 11570"/>
              <a:gd name="connsiteX1-1509" fmla="*/ 34 w 12726"/>
              <a:gd name="connsiteY1-1510" fmla="*/ 5833 h 11570"/>
              <a:gd name="connsiteX2-1511" fmla="*/ 1030 w 12726"/>
              <a:gd name="connsiteY2-1512" fmla="*/ 9593 h 11570"/>
              <a:gd name="connsiteX3-1513" fmla="*/ 6760 w 12726"/>
              <a:gd name="connsiteY3-1514" fmla="*/ 11566 h 11570"/>
              <a:gd name="connsiteX4-1515" fmla="*/ 11717 w 12726"/>
              <a:gd name="connsiteY4-1516" fmla="*/ 9078 h 11570"/>
              <a:gd name="connsiteX5-1517" fmla="*/ 12158 w 12726"/>
              <a:gd name="connsiteY5-1518" fmla="*/ 3360 h 11570"/>
              <a:gd name="connsiteX6-1519" fmla="*/ 6379 w 12726"/>
              <a:gd name="connsiteY6-1520" fmla="*/ 17 h 11570"/>
              <a:gd name="connsiteX7-1521" fmla="*/ 964 w 12726"/>
              <a:gd name="connsiteY7-1522" fmla="*/ 2228 h 11570"/>
              <a:gd name="connsiteX0-1523" fmla="*/ 979 w 12741"/>
              <a:gd name="connsiteY0-1524" fmla="*/ 2228 h 11609"/>
              <a:gd name="connsiteX1-1525" fmla="*/ 49 w 12741"/>
              <a:gd name="connsiteY1-1526" fmla="*/ 5833 h 11609"/>
              <a:gd name="connsiteX2-1527" fmla="*/ 1635 w 12741"/>
              <a:gd name="connsiteY2-1528" fmla="*/ 10295 h 11609"/>
              <a:gd name="connsiteX3-1529" fmla="*/ 6775 w 12741"/>
              <a:gd name="connsiteY3-1530" fmla="*/ 11566 h 11609"/>
              <a:gd name="connsiteX4-1531" fmla="*/ 11732 w 12741"/>
              <a:gd name="connsiteY4-1532" fmla="*/ 9078 h 11609"/>
              <a:gd name="connsiteX5-1533" fmla="*/ 12173 w 12741"/>
              <a:gd name="connsiteY5-1534" fmla="*/ 3360 h 11609"/>
              <a:gd name="connsiteX6-1535" fmla="*/ 6394 w 12741"/>
              <a:gd name="connsiteY6-1536" fmla="*/ 17 h 11609"/>
              <a:gd name="connsiteX7-1537" fmla="*/ 979 w 12741"/>
              <a:gd name="connsiteY7-1538" fmla="*/ 2228 h 11609"/>
              <a:gd name="connsiteX0-1539" fmla="*/ 1095 w 12716"/>
              <a:gd name="connsiteY0-1540" fmla="*/ 1601 h 11652"/>
              <a:gd name="connsiteX1-1541" fmla="*/ 24 w 12716"/>
              <a:gd name="connsiteY1-1542" fmla="*/ 5876 h 11652"/>
              <a:gd name="connsiteX2-1543" fmla="*/ 1610 w 12716"/>
              <a:gd name="connsiteY2-1544" fmla="*/ 10338 h 11652"/>
              <a:gd name="connsiteX3-1545" fmla="*/ 6750 w 12716"/>
              <a:gd name="connsiteY3-1546" fmla="*/ 11609 h 11652"/>
              <a:gd name="connsiteX4-1547" fmla="*/ 11707 w 12716"/>
              <a:gd name="connsiteY4-1548" fmla="*/ 9121 h 11652"/>
              <a:gd name="connsiteX5-1549" fmla="*/ 12148 w 12716"/>
              <a:gd name="connsiteY5-1550" fmla="*/ 3403 h 11652"/>
              <a:gd name="connsiteX6-1551" fmla="*/ 6369 w 12716"/>
              <a:gd name="connsiteY6-1552" fmla="*/ 60 h 11652"/>
              <a:gd name="connsiteX7-1553" fmla="*/ 1095 w 12716"/>
              <a:gd name="connsiteY7-1554" fmla="*/ 1601 h 11652"/>
              <a:gd name="connsiteX0-1555" fmla="*/ 434 w 12055"/>
              <a:gd name="connsiteY0-1556" fmla="*/ 1601 h 11740"/>
              <a:gd name="connsiteX1-1557" fmla="*/ 949 w 12055"/>
              <a:gd name="connsiteY1-1558" fmla="*/ 10338 h 11740"/>
              <a:gd name="connsiteX2-1559" fmla="*/ 6089 w 12055"/>
              <a:gd name="connsiteY2-1560" fmla="*/ 11609 h 11740"/>
              <a:gd name="connsiteX3-1561" fmla="*/ 11046 w 12055"/>
              <a:gd name="connsiteY3-1562" fmla="*/ 9121 h 11740"/>
              <a:gd name="connsiteX4-1563" fmla="*/ 11487 w 12055"/>
              <a:gd name="connsiteY4-1564" fmla="*/ 3403 h 11740"/>
              <a:gd name="connsiteX5-1565" fmla="*/ 5708 w 12055"/>
              <a:gd name="connsiteY5-1566" fmla="*/ 60 h 11740"/>
              <a:gd name="connsiteX6-1567" fmla="*/ 434 w 12055"/>
              <a:gd name="connsiteY6-1568" fmla="*/ 1601 h 11740"/>
              <a:gd name="connsiteX0-1569" fmla="*/ 646 w 12267"/>
              <a:gd name="connsiteY0-1570" fmla="*/ 1653 h 11675"/>
              <a:gd name="connsiteX1-1571" fmla="*/ 711 w 12267"/>
              <a:gd name="connsiteY1-1572" fmla="*/ 9752 h 11675"/>
              <a:gd name="connsiteX2-1573" fmla="*/ 6301 w 12267"/>
              <a:gd name="connsiteY2-1574" fmla="*/ 11661 h 11675"/>
              <a:gd name="connsiteX3-1575" fmla="*/ 11258 w 12267"/>
              <a:gd name="connsiteY3-1576" fmla="*/ 9173 h 11675"/>
              <a:gd name="connsiteX4-1577" fmla="*/ 11699 w 12267"/>
              <a:gd name="connsiteY4-1578" fmla="*/ 3455 h 11675"/>
              <a:gd name="connsiteX5-1579" fmla="*/ 5920 w 12267"/>
              <a:gd name="connsiteY5-1580" fmla="*/ 112 h 11675"/>
              <a:gd name="connsiteX6-1581" fmla="*/ 646 w 12267"/>
              <a:gd name="connsiteY6-1582" fmla="*/ 1653 h 11675"/>
              <a:gd name="connsiteX0-1583" fmla="*/ 995 w 12616"/>
              <a:gd name="connsiteY0-1584" fmla="*/ 1653 h 11714"/>
              <a:gd name="connsiteX1-1585" fmla="*/ 1060 w 12616"/>
              <a:gd name="connsiteY1-1586" fmla="*/ 9752 h 11714"/>
              <a:gd name="connsiteX2-1587" fmla="*/ 6650 w 12616"/>
              <a:gd name="connsiteY2-1588" fmla="*/ 11661 h 11714"/>
              <a:gd name="connsiteX3-1589" fmla="*/ 11607 w 12616"/>
              <a:gd name="connsiteY3-1590" fmla="*/ 9173 h 11714"/>
              <a:gd name="connsiteX4-1591" fmla="*/ 12048 w 12616"/>
              <a:gd name="connsiteY4-1592" fmla="*/ 3455 h 11714"/>
              <a:gd name="connsiteX5-1593" fmla="*/ 6269 w 12616"/>
              <a:gd name="connsiteY5-1594" fmla="*/ 112 h 11714"/>
              <a:gd name="connsiteX6-1595" fmla="*/ 995 w 12616"/>
              <a:gd name="connsiteY6-1596" fmla="*/ 1653 h 11714"/>
              <a:gd name="connsiteX0-1597" fmla="*/ 601 w 12334"/>
              <a:gd name="connsiteY0-1598" fmla="*/ 1865 h 11631"/>
              <a:gd name="connsiteX1-1599" fmla="*/ 778 w 12334"/>
              <a:gd name="connsiteY1-1600" fmla="*/ 9709 h 11631"/>
              <a:gd name="connsiteX2-1601" fmla="*/ 6368 w 12334"/>
              <a:gd name="connsiteY2-1602" fmla="*/ 11618 h 11631"/>
              <a:gd name="connsiteX3-1603" fmla="*/ 11325 w 12334"/>
              <a:gd name="connsiteY3-1604" fmla="*/ 9130 h 11631"/>
              <a:gd name="connsiteX4-1605" fmla="*/ 11766 w 12334"/>
              <a:gd name="connsiteY4-1606" fmla="*/ 3412 h 11631"/>
              <a:gd name="connsiteX5-1607" fmla="*/ 5987 w 12334"/>
              <a:gd name="connsiteY5-1608" fmla="*/ 69 h 11631"/>
              <a:gd name="connsiteX6-1609" fmla="*/ 601 w 12334"/>
              <a:gd name="connsiteY6-1610" fmla="*/ 1865 h 11631"/>
              <a:gd name="connsiteX0-1611" fmla="*/ 579 w 12368"/>
              <a:gd name="connsiteY0-1612" fmla="*/ 2062 h 11604"/>
              <a:gd name="connsiteX1-1613" fmla="*/ 812 w 12368"/>
              <a:gd name="connsiteY1-1614" fmla="*/ 9683 h 11604"/>
              <a:gd name="connsiteX2-1615" fmla="*/ 6402 w 12368"/>
              <a:gd name="connsiteY2-1616" fmla="*/ 11592 h 11604"/>
              <a:gd name="connsiteX3-1617" fmla="*/ 11359 w 12368"/>
              <a:gd name="connsiteY3-1618" fmla="*/ 9104 h 11604"/>
              <a:gd name="connsiteX4-1619" fmla="*/ 11800 w 12368"/>
              <a:gd name="connsiteY4-1620" fmla="*/ 3386 h 11604"/>
              <a:gd name="connsiteX5-1621" fmla="*/ 6021 w 12368"/>
              <a:gd name="connsiteY5-1622" fmla="*/ 43 h 11604"/>
              <a:gd name="connsiteX6-1623" fmla="*/ 579 w 12368"/>
              <a:gd name="connsiteY6-1624" fmla="*/ 2062 h 11604"/>
              <a:gd name="connsiteX0-1625" fmla="*/ 779 w 12568"/>
              <a:gd name="connsiteY0-1626" fmla="*/ 2121 h 11663"/>
              <a:gd name="connsiteX1-1627" fmla="*/ 1012 w 12568"/>
              <a:gd name="connsiteY1-1628" fmla="*/ 9742 h 11663"/>
              <a:gd name="connsiteX2-1629" fmla="*/ 6602 w 12568"/>
              <a:gd name="connsiteY2-1630" fmla="*/ 11651 h 11663"/>
              <a:gd name="connsiteX3-1631" fmla="*/ 11559 w 12568"/>
              <a:gd name="connsiteY3-1632" fmla="*/ 9163 h 11663"/>
              <a:gd name="connsiteX4-1633" fmla="*/ 12000 w 12568"/>
              <a:gd name="connsiteY4-1634" fmla="*/ 3445 h 11663"/>
              <a:gd name="connsiteX5-1635" fmla="*/ 6221 w 12568"/>
              <a:gd name="connsiteY5-1636" fmla="*/ 102 h 11663"/>
              <a:gd name="connsiteX6-1637" fmla="*/ 779 w 12568"/>
              <a:gd name="connsiteY6-1638" fmla="*/ 2121 h 11663"/>
              <a:gd name="connsiteX0-1639" fmla="*/ 736 w 12666"/>
              <a:gd name="connsiteY0-1640" fmla="*/ 2525 h 11588"/>
              <a:gd name="connsiteX1-1641" fmla="*/ 1110 w 12666"/>
              <a:gd name="connsiteY1-1642" fmla="*/ 9668 h 11588"/>
              <a:gd name="connsiteX2-1643" fmla="*/ 6700 w 12666"/>
              <a:gd name="connsiteY2-1644" fmla="*/ 11577 h 11588"/>
              <a:gd name="connsiteX3-1645" fmla="*/ 11657 w 12666"/>
              <a:gd name="connsiteY3-1646" fmla="*/ 9089 h 11588"/>
              <a:gd name="connsiteX4-1647" fmla="*/ 12098 w 12666"/>
              <a:gd name="connsiteY4-1648" fmla="*/ 3371 h 11588"/>
              <a:gd name="connsiteX5-1649" fmla="*/ 6319 w 12666"/>
              <a:gd name="connsiteY5-1650" fmla="*/ 28 h 11588"/>
              <a:gd name="connsiteX6-1651" fmla="*/ 736 w 12666"/>
              <a:gd name="connsiteY6-1652" fmla="*/ 2525 h 11588"/>
              <a:gd name="connsiteX0-1653" fmla="*/ 533 w 12463"/>
              <a:gd name="connsiteY0-1654" fmla="*/ 2636 h 11699"/>
              <a:gd name="connsiteX1-1655" fmla="*/ 907 w 12463"/>
              <a:gd name="connsiteY1-1656" fmla="*/ 9779 h 11699"/>
              <a:gd name="connsiteX2-1657" fmla="*/ 6497 w 12463"/>
              <a:gd name="connsiteY2-1658" fmla="*/ 11688 h 11699"/>
              <a:gd name="connsiteX3-1659" fmla="*/ 11454 w 12463"/>
              <a:gd name="connsiteY3-1660" fmla="*/ 9200 h 11699"/>
              <a:gd name="connsiteX4-1661" fmla="*/ 11895 w 12463"/>
              <a:gd name="connsiteY4-1662" fmla="*/ 3482 h 11699"/>
              <a:gd name="connsiteX5-1663" fmla="*/ 6144 w 12463"/>
              <a:gd name="connsiteY5-1664" fmla="*/ 11 h 11699"/>
              <a:gd name="connsiteX6-1665" fmla="*/ 533 w 12463"/>
              <a:gd name="connsiteY6-1666" fmla="*/ 2636 h 11699"/>
              <a:gd name="connsiteX0-1667" fmla="*/ 677 w 12607"/>
              <a:gd name="connsiteY0-1668" fmla="*/ 2637 h 11700"/>
              <a:gd name="connsiteX1-1669" fmla="*/ 1051 w 12607"/>
              <a:gd name="connsiteY1-1670" fmla="*/ 9780 h 11700"/>
              <a:gd name="connsiteX2-1671" fmla="*/ 6641 w 12607"/>
              <a:gd name="connsiteY2-1672" fmla="*/ 11689 h 11700"/>
              <a:gd name="connsiteX3-1673" fmla="*/ 11598 w 12607"/>
              <a:gd name="connsiteY3-1674" fmla="*/ 9201 h 11700"/>
              <a:gd name="connsiteX4-1675" fmla="*/ 12039 w 12607"/>
              <a:gd name="connsiteY4-1676" fmla="*/ 3483 h 11700"/>
              <a:gd name="connsiteX5-1677" fmla="*/ 6288 w 12607"/>
              <a:gd name="connsiteY5-1678" fmla="*/ 12 h 11700"/>
              <a:gd name="connsiteX6-1679" fmla="*/ 677 w 12607"/>
              <a:gd name="connsiteY6-1680" fmla="*/ 2637 h 11700"/>
              <a:gd name="connsiteX0-1681" fmla="*/ 780 w 12710"/>
              <a:gd name="connsiteY0-1682" fmla="*/ 2637 h 11700"/>
              <a:gd name="connsiteX1-1683" fmla="*/ 1154 w 12710"/>
              <a:gd name="connsiteY1-1684" fmla="*/ 9780 h 11700"/>
              <a:gd name="connsiteX2-1685" fmla="*/ 6744 w 12710"/>
              <a:gd name="connsiteY2-1686" fmla="*/ 11689 h 11700"/>
              <a:gd name="connsiteX3-1687" fmla="*/ 11701 w 12710"/>
              <a:gd name="connsiteY3-1688" fmla="*/ 9201 h 11700"/>
              <a:gd name="connsiteX4-1689" fmla="*/ 12142 w 12710"/>
              <a:gd name="connsiteY4-1690" fmla="*/ 3483 h 11700"/>
              <a:gd name="connsiteX5-1691" fmla="*/ 6391 w 12710"/>
              <a:gd name="connsiteY5-1692" fmla="*/ 12 h 11700"/>
              <a:gd name="connsiteX6-1693" fmla="*/ 780 w 12710"/>
              <a:gd name="connsiteY6-1694" fmla="*/ 2637 h 11700"/>
            </a:gdLst>
            <a:ahLst/>
            <a:cxnLst>
              <a:cxn ang="0">
                <a:pos x="connsiteX0-1681" y="connsiteY0-1682"/>
              </a:cxn>
              <a:cxn ang="0">
                <a:pos x="connsiteX1-1683" y="connsiteY1-1684"/>
              </a:cxn>
              <a:cxn ang="0">
                <a:pos x="connsiteX2-1685" y="connsiteY2-1686"/>
              </a:cxn>
              <a:cxn ang="0">
                <a:pos x="connsiteX3-1687" y="connsiteY3-1688"/>
              </a:cxn>
              <a:cxn ang="0">
                <a:pos x="connsiteX4-1689" y="connsiteY4-1690"/>
              </a:cxn>
              <a:cxn ang="0">
                <a:pos x="connsiteX5-1691" y="connsiteY5-1692"/>
              </a:cxn>
              <a:cxn ang="0">
                <a:pos x="connsiteX6-1693" y="connsiteY6-1694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20" name="Freeform 5"/>
          <p:cNvSpPr/>
          <p:nvPr/>
        </p:nvSpPr>
        <p:spPr bwMode="auto">
          <a:xfrm rot="5245851" flipH="1">
            <a:off x="6988110" y="1660590"/>
            <a:ext cx="4876799" cy="3409820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Freeform 5"/>
          <p:cNvSpPr/>
          <p:nvPr/>
        </p:nvSpPr>
        <p:spPr bwMode="auto">
          <a:xfrm rot="5400000" flipH="1">
            <a:off x="7081289" y="1726284"/>
            <a:ext cx="4725692" cy="324217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5"/>
          <p:cNvSpPr/>
          <p:nvPr/>
        </p:nvSpPr>
        <p:spPr bwMode="auto">
          <a:xfrm rot="16200000">
            <a:off x="7174180" y="1791642"/>
            <a:ext cx="4510462" cy="309127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-1" fmla="*/ 376 w 9785"/>
              <a:gd name="connsiteY0-2" fmla="*/ 1974 h 9995"/>
              <a:gd name="connsiteX1-3" fmla="*/ 4599 w 9785"/>
              <a:gd name="connsiteY1-4" fmla="*/ 9993 h 9995"/>
              <a:gd name="connsiteX2-5" fmla="*/ 7842 w 9785"/>
              <a:gd name="connsiteY2-6" fmla="*/ 1165 h 9995"/>
              <a:gd name="connsiteX3-7" fmla="*/ 376 w 9785"/>
              <a:gd name="connsiteY3-8" fmla="*/ 1974 h 9995"/>
              <a:gd name="connsiteX0-9" fmla="*/ 384 w 9651"/>
              <a:gd name="connsiteY0-10" fmla="*/ 1975 h 9998"/>
              <a:gd name="connsiteX1-11" fmla="*/ 4700 w 9651"/>
              <a:gd name="connsiteY1-12" fmla="*/ 9998 h 9998"/>
              <a:gd name="connsiteX2-13" fmla="*/ 8014 w 9651"/>
              <a:gd name="connsiteY2-14" fmla="*/ 1166 h 9998"/>
              <a:gd name="connsiteX3-15" fmla="*/ 384 w 9651"/>
              <a:gd name="connsiteY3-16" fmla="*/ 1975 h 9998"/>
              <a:gd name="connsiteX0-17" fmla="*/ 398 w 10001"/>
              <a:gd name="connsiteY0-18" fmla="*/ 1742 h 9767"/>
              <a:gd name="connsiteX1-19" fmla="*/ 4870 w 10001"/>
              <a:gd name="connsiteY1-20" fmla="*/ 9767 h 9767"/>
              <a:gd name="connsiteX2-21" fmla="*/ 8304 w 10001"/>
              <a:gd name="connsiteY2-22" fmla="*/ 933 h 9767"/>
              <a:gd name="connsiteX3-23" fmla="*/ 398 w 10001"/>
              <a:gd name="connsiteY3-24" fmla="*/ 1742 h 9767"/>
              <a:gd name="connsiteX0-25" fmla="*/ 189 w 9791"/>
              <a:gd name="connsiteY0-26" fmla="*/ 1784 h 10000"/>
              <a:gd name="connsiteX1-27" fmla="*/ 4661 w 9791"/>
              <a:gd name="connsiteY1-28" fmla="*/ 10000 h 10000"/>
              <a:gd name="connsiteX2-29" fmla="*/ 8094 w 9791"/>
              <a:gd name="connsiteY2-30" fmla="*/ 955 h 10000"/>
              <a:gd name="connsiteX3-31" fmla="*/ 189 w 9791"/>
              <a:gd name="connsiteY3-32" fmla="*/ 1784 h 10000"/>
              <a:gd name="connsiteX0-33" fmla="*/ 193 w 8969"/>
              <a:gd name="connsiteY0-34" fmla="*/ 1784 h 10000"/>
              <a:gd name="connsiteX1-35" fmla="*/ 4760 w 8969"/>
              <a:gd name="connsiteY1-36" fmla="*/ 10000 h 10000"/>
              <a:gd name="connsiteX2-37" fmla="*/ 8267 w 8969"/>
              <a:gd name="connsiteY2-38" fmla="*/ 955 h 10000"/>
              <a:gd name="connsiteX3-39" fmla="*/ 193 w 8969"/>
              <a:gd name="connsiteY3-40" fmla="*/ 1784 h 10000"/>
              <a:gd name="connsiteX0-41" fmla="*/ 215 w 10000"/>
              <a:gd name="connsiteY0-42" fmla="*/ 1307 h 9523"/>
              <a:gd name="connsiteX1-43" fmla="*/ 5307 w 10000"/>
              <a:gd name="connsiteY1-44" fmla="*/ 9523 h 9523"/>
              <a:gd name="connsiteX2-45" fmla="*/ 9217 w 10000"/>
              <a:gd name="connsiteY2-46" fmla="*/ 478 h 9523"/>
              <a:gd name="connsiteX3-47" fmla="*/ 215 w 10000"/>
              <a:gd name="connsiteY3-48" fmla="*/ 1307 h 9523"/>
              <a:gd name="connsiteX0-49" fmla="*/ 215 w 10000"/>
              <a:gd name="connsiteY0-50" fmla="*/ 2182 h 10810"/>
              <a:gd name="connsiteX1-51" fmla="*/ 5307 w 10000"/>
              <a:gd name="connsiteY1-52" fmla="*/ 10810 h 10810"/>
              <a:gd name="connsiteX2-53" fmla="*/ 9217 w 10000"/>
              <a:gd name="connsiteY2-54" fmla="*/ 1312 h 10810"/>
              <a:gd name="connsiteX3-55" fmla="*/ 4284 w 10000"/>
              <a:gd name="connsiteY3-56" fmla="*/ 123 h 10810"/>
              <a:gd name="connsiteX4" fmla="*/ 215 w 10000"/>
              <a:gd name="connsiteY4" fmla="*/ 2182 h 10810"/>
              <a:gd name="connsiteX0-57" fmla="*/ 724 w 10509"/>
              <a:gd name="connsiteY0-58" fmla="*/ 2182 h 11042"/>
              <a:gd name="connsiteX1-59" fmla="*/ 426 w 10509"/>
              <a:gd name="connsiteY1-60" fmla="*/ 7876 h 11042"/>
              <a:gd name="connsiteX2-61" fmla="*/ 5816 w 10509"/>
              <a:gd name="connsiteY2-62" fmla="*/ 10810 h 11042"/>
              <a:gd name="connsiteX3-63" fmla="*/ 9726 w 10509"/>
              <a:gd name="connsiteY3-64" fmla="*/ 1312 h 11042"/>
              <a:gd name="connsiteX4-65" fmla="*/ 4793 w 10509"/>
              <a:gd name="connsiteY4-66" fmla="*/ 123 h 11042"/>
              <a:gd name="connsiteX5" fmla="*/ 724 w 10509"/>
              <a:gd name="connsiteY5" fmla="*/ 2182 h 11042"/>
              <a:gd name="connsiteX0-67" fmla="*/ 724 w 11600"/>
              <a:gd name="connsiteY0-68" fmla="*/ 2182 h 10823"/>
              <a:gd name="connsiteX1-69" fmla="*/ 426 w 11600"/>
              <a:gd name="connsiteY1-70" fmla="*/ 7876 h 10823"/>
              <a:gd name="connsiteX2-71" fmla="*/ 5816 w 11600"/>
              <a:gd name="connsiteY2-72" fmla="*/ 10810 h 10823"/>
              <a:gd name="connsiteX3-73" fmla="*/ 11442 w 11600"/>
              <a:gd name="connsiteY3-74" fmla="*/ 7487 h 10823"/>
              <a:gd name="connsiteX4-75" fmla="*/ 9726 w 11600"/>
              <a:gd name="connsiteY4-76" fmla="*/ 1312 h 10823"/>
              <a:gd name="connsiteX5-77" fmla="*/ 4793 w 11600"/>
              <a:gd name="connsiteY5-78" fmla="*/ 123 h 10823"/>
              <a:gd name="connsiteX6" fmla="*/ 724 w 11600"/>
              <a:gd name="connsiteY6" fmla="*/ 2182 h 10823"/>
              <a:gd name="connsiteX0-79" fmla="*/ 724 w 11741"/>
              <a:gd name="connsiteY0-80" fmla="*/ 2092 h 10733"/>
              <a:gd name="connsiteX1-81" fmla="*/ 426 w 11741"/>
              <a:gd name="connsiteY1-82" fmla="*/ 7786 h 10733"/>
              <a:gd name="connsiteX2-83" fmla="*/ 5816 w 11741"/>
              <a:gd name="connsiteY2-84" fmla="*/ 10720 h 10733"/>
              <a:gd name="connsiteX3-85" fmla="*/ 11442 w 11741"/>
              <a:gd name="connsiteY3-86" fmla="*/ 7397 h 10733"/>
              <a:gd name="connsiteX4-87" fmla="*/ 10747 w 11741"/>
              <a:gd name="connsiteY4-88" fmla="*/ 1833 h 10733"/>
              <a:gd name="connsiteX5-89" fmla="*/ 4793 w 11741"/>
              <a:gd name="connsiteY5-90" fmla="*/ 33 h 10733"/>
              <a:gd name="connsiteX6-91" fmla="*/ 724 w 11741"/>
              <a:gd name="connsiteY6-92" fmla="*/ 2092 h 10733"/>
              <a:gd name="connsiteX0-93" fmla="*/ 724 w 11634"/>
              <a:gd name="connsiteY0-94" fmla="*/ 2092 h 10733"/>
              <a:gd name="connsiteX1-95" fmla="*/ 426 w 11634"/>
              <a:gd name="connsiteY1-96" fmla="*/ 7786 h 10733"/>
              <a:gd name="connsiteX2-97" fmla="*/ 5816 w 11634"/>
              <a:gd name="connsiteY2-98" fmla="*/ 10720 h 10733"/>
              <a:gd name="connsiteX3-99" fmla="*/ 11442 w 11634"/>
              <a:gd name="connsiteY3-100" fmla="*/ 7397 h 10733"/>
              <a:gd name="connsiteX4-101" fmla="*/ 10747 w 11634"/>
              <a:gd name="connsiteY4-102" fmla="*/ 1833 h 10733"/>
              <a:gd name="connsiteX5-103" fmla="*/ 4793 w 11634"/>
              <a:gd name="connsiteY5-104" fmla="*/ 33 h 10733"/>
              <a:gd name="connsiteX6-105" fmla="*/ 724 w 11634"/>
              <a:gd name="connsiteY6-106" fmla="*/ 2092 h 10733"/>
              <a:gd name="connsiteX0-107" fmla="*/ 724 w 11758"/>
              <a:gd name="connsiteY0-108" fmla="*/ 2079 h 10720"/>
              <a:gd name="connsiteX1-109" fmla="*/ 426 w 11758"/>
              <a:gd name="connsiteY1-110" fmla="*/ 7773 h 10720"/>
              <a:gd name="connsiteX2-111" fmla="*/ 5816 w 11758"/>
              <a:gd name="connsiteY2-112" fmla="*/ 10707 h 10720"/>
              <a:gd name="connsiteX3-113" fmla="*/ 11442 w 11758"/>
              <a:gd name="connsiteY3-114" fmla="*/ 7384 h 10720"/>
              <a:gd name="connsiteX4-115" fmla="*/ 10747 w 11758"/>
              <a:gd name="connsiteY4-116" fmla="*/ 1820 h 10720"/>
              <a:gd name="connsiteX5-117" fmla="*/ 4793 w 11758"/>
              <a:gd name="connsiteY5-118" fmla="*/ 20 h 10720"/>
              <a:gd name="connsiteX6-119" fmla="*/ 724 w 11758"/>
              <a:gd name="connsiteY6-120" fmla="*/ 2079 h 10720"/>
              <a:gd name="connsiteX0-121" fmla="*/ 724 w 11758"/>
              <a:gd name="connsiteY0-122" fmla="*/ 2079 h 10720"/>
              <a:gd name="connsiteX1-123" fmla="*/ 426 w 11758"/>
              <a:gd name="connsiteY1-124" fmla="*/ 7773 h 10720"/>
              <a:gd name="connsiteX2-125" fmla="*/ 5816 w 11758"/>
              <a:gd name="connsiteY2-126" fmla="*/ 10707 h 10720"/>
              <a:gd name="connsiteX3-127" fmla="*/ 11442 w 11758"/>
              <a:gd name="connsiteY3-128" fmla="*/ 7384 h 10720"/>
              <a:gd name="connsiteX4-129" fmla="*/ 10747 w 11758"/>
              <a:gd name="connsiteY4-130" fmla="*/ 1820 h 10720"/>
              <a:gd name="connsiteX5-131" fmla="*/ 4793 w 11758"/>
              <a:gd name="connsiteY5-132" fmla="*/ 20 h 10720"/>
              <a:gd name="connsiteX6-133" fmla="*/ 724 w 11758"/>
              <a:gd name="connsiteY6-134" fmla="*/ 2079 h 10720"/>
              <a:gd name="connsiteX0-135" fmla="*/ 724 w 11866"/>
              <a:gd name="connsiteY0-136" fmla="*/ 2079 h 10720"/>
              <a:gd name="connsiteX1-137" fmla="*/ 426 w 11866"/>
              <a:gd name="connsiteY1-138" fmla="*/ 7773 h 10720"/>
              <a:gd name="connsiteX2-139" fmla="*/ 5816 w 11866"/>
              <a:gd name="connsiteY2-140" fmla="*/ 10707 h 10720"/>
              <a:gd name="connsiteX3-141" fmla="*/ 11442 w 11866"/>
              <a:gd name="connsiteY3-142" fmla="*/ 7384 h 10720"/>
              <a:gd name="connsiteX4-143" fmla="*/ 10747 w 11866"/>
              <a:gd name="connsiteY4-144" fmla="*/ 1820 h 10720"/>
              <a:gd name="connsiteX5-145" fmla="*/ 4793 w 11866"/>
              <a:gd name="connsiteY5-146" fmla="*/ 20 h 10720"/>
              <a:gd name="connsiteX6-147" fmla="*/ 724 w 11866"/>
              <a:gd name="connsiteY6-148" fmla="*/ 2079 h 10720"/>
              <a:gd name="connsiteX0-149" fmla="*/ 724 w 11866"/>
              <a:gd name="connsiteY0-150" fmla="*/ 2079 h 10720"/>
              <a:gd name="connsiteX1-151" fmla="*/ 426 w 11866"/>
              <a:gd name="connsiteY1-152" fmla="*/ 7773 h 10720"/>
              <a:gd name="connsiteX2-153" fmla="*/ 5816 w 11866"/>
              <a:gd name="connsiteY2-154" fmla="*/ 10707 h 10720"/>
              <a:gd name="connsiteX3-155" fmla="*/ 11442 w 11866"/>
              <a:gd name="connsiteY3-156" fmla="*/ 7384 h 10720"/>
              <a:gd name="connsiteX4-157" fmla="*/ 10747 w 11866"/>
              <a:gd name="connsiteY4-158" fmla="*/ 1820 h 10720"/>
              <a:gd name="connsiteX5-159" fmla="*/ 4793 w 11866"/>
              <a:gd name="connsiteY5-160" fmla="*/ 20 h 10720"/>
              <a:gd name="connsiteX6-161" fmla="*/ 724 w 11866"/>
              <a:gd name="connsiteY6-162" fmla="*/ 2079 h 10720"/>
              <a:gd name="connsiteX0-163" fmla="*/ 724 w 11866"/>
              <a:gd name="connsiteY0-164" fmla="*/ 2079 h 10707"/>
              <a:gd name="connsiteX1-165" fmla="*/ 426 w 11866"/>
              <a:gd name="connsiteY1-166" fmla="*/ 7773 h 10707"/>
              <a:gd name="connsiteX2-167" fmla="*/ 5816 w 11866"/>
              <a:gd name="connsiteY2-168" fmla="*/ 10707 h 10707"/>
              <a:gd name="connsiteX3-169" fmla="*/ 11442 w 11866"/>
              <a:gd name="connsiteY3-170" fmla="*/ 7384 h 10707"/>
              <a:gd name="connsiteX4-171" fmla="*/ 10747 w 11866"/>
              <a:gd name="connsiteY4-172" fmla="*/ 1820 h 10707"/>
              <a:gd name="connsiteX5-173" fmla="*/ 4793 w 11866"/>
              <a:gd name="connsiteY5-174" fmla="*/ 20 h 10707"/>
              <a:gd name="connsiteX6-175" fmla="*/ 724 w 11866"/>
              <a:gd name="connsiteY6-176" fmla="*/ 2079 h 10707"/>
              <a:gd name="connsiteX0-177" fmla="*/ 739 w 11881"/>
              <a:gd name="connsiteY0-178" fmla="*/ 2079 h 10710"/>
              <a:gd name="connsiteX1-179" fmla="*/ 484 w 11881"/>
              <a:gd name="connsiteY1-180" fmla="*/ 7884 h 10710"/>
              <a:gd name="connsiteX2-181" fmla="*/ 5831 w 11881"/>
              <a:gd name="connsiteY2-182" fmla="*/ 10707 h 10710"/>
              <a:gd name="connsiteX3-183" fmla="*/ 11457 w 11881"/>
              <a:gd name="connsiteY3-184" fmla="*/ 7384 h 10710"/>
              <a:gd name="connsiteX4-185" fmla="*/ 10762 w 11881"/>
              <a:gd name="connsiteY4-186" fmla="*/ 1820 h 10710"/>
              <a:gd name="connsiteX5-187" fmla="*/ 4808 w 11881"/>
              <a:gd name="connsiteY5-188" fmla="*/ 20 h 10710"/>
              <a:gd name="connsiteX6-189" fmla="*/ 739 w 11881"/>
              <a:gd name="connsiteY6-190" fmla="*/ 2079 h 10710"/>
              <a:gd name="connsiteX0-191" fmla="*/ 739 w 11881"/>
              <a:gd name="connsiteY0-192" fmla="*/ 2079 h 10710"/>
              <a:gd name="connsiteX1-193" fmla="*/ 484 w 11881"/>
              <a:gd name="connsiteY1-194" fmla="*/ 7884 h 10710"/>
              <a:gd name="connsiteX2-195" fmla="*/ 5831 w 11881"/>
              <a:gd name="connsiteY2-196" fmla="*/ 10707 h 10710"/>
              <a:gd name="connsiteX3-197" fmla="*/ 11457 w 11881"/>
              <a:gd name="connsiteY3-198" fmla="*/ 7384 h 10710"/>
              <a:gd name="connsiteX4-199" fmla="*/ 10762 w 11881"/>
              <a:gd name="connsiteY4-200" fmla="*/ 1820 h 10710"/>
              <a:gd name="connsiteX5-201" fmla="*/ 4808 w 11881"/>
              <a:gd name="connsiteY5-202" fmla="*/ 20 h 10710"/>
              <a:gd name="connsiteX6-203" fmla="*/ 739 w 11881"/>
              <a:gd name="connsiteY6-204" fmla="*/ 2079 h 10710"/>
              <a:gd name="connsiteX0-205" fmla="*/ 739 w 11881"/>
              <a:gd name="connsiteY0-206" fmla="*/ 2079 h 10710"/>
              <a:gd name="connsiteX1-207" fmla="*/ 484 w 11881"/>
              <a:gd name="connsiteY1-208" fmla="*/ 7884 h 10710"/>
              <a:gd name="connsiteX2-209" fmla="*/ 5831 w 11881"/>
              <a:gd name="connsiteY2-210" fmla="*/ 10707 h 10710"/>
              <a:gd name="connsiteX3-211" fmla="*/ 11457 w 11881"/>
              <a:gd name="connsiteY3-212" fmla="*/ 7384 h 10710"/>
              <a:gd name="connsiteX4-213" fmla="*/ 10762 w 11881"/>
              <a:gd name="connsiteY4-214" fmla="*/ 1820 h 10710"/>
              <a:gd name="connsiteX5-215" fmla="*/ 4808 w 11881"/>
              <a:gd name="connsiteY5-216" fmla="*/ 20 h 10710"/>
              <a:gd name="connsiteX6-217" fmla="*/ 739 w 11881"/>
              <a:gd name="connsiteY6-218" fmla="*/ 2079 h 10710"/>
              <a:gd name="connsiteX0-219" fmla="*/ 756 w 11818"/>
              <a:gd name="connsiteY0-220" fmla="*/ 2159 h 10790"/>
              <a:gd name="connsiteX1-221" fmla="*/ 501 w 11818"/>
              <a:gd name="connsiteY1-222" fmla="*/ 7964 h 10790"/>
              <a:gd name="connsiteX2-223" fmla="*/ 5848 w 11818"/>
              <a:gd name="connsiteY2-224" fmla="*/ 10787 h 10790"/>
              <a:gd name="connsiteX3-225" fmla="*/ 11474 w 11818"/>
              <a:gd name="connsiteY3-226" fmla="*/ 7464 h 10790"/>
              <a:gd name="connsiteX4-227" fmla="*/ 10779 w 11818"/>
              <a:gd name="connsiteY4-228" fmla="*/ 1900 h 10790"/>
              <a:gd name="connsiteX5-229" fmla="*/ 5173 w 11818"/>
              <a:gd name="connsiteY5-230" fmla="*/ 17 h 10790"/>
              <a:gd name="connsiteX6-231" fmla="*/ 756 w 11818"/>
              <a:gd name="connsiteY6-232" fmla="*/ 2159 h 10790"/>
              <a:gd name="connsiteX0-233" fmla="*/ 769 w 11831"/>
              <a:gd name="connsiteY0-234" fmla="*/ 2159 h 10790"/>
              <a:gd name="connsiteX1-235" fmla="*/ 514 w 11831"/>
              <a:gd name="connsiteY1-236" fmla="*/ 7964 h 10790"/>
              <a:gd name="connsiteX2-237" fmla="*/ 5861 w 11831"/>
              <a:gd name="connsiteY2-238" fmla="*/ 10787 h 10790"/>
              <a:gd name="connsiteX3-239" fmla="*/ 11487 w 11831"/>
              <a:gd name="connsiteY3-240" fmla="*/ 7464 h 10790"/>
              <a:gd name="connsiteX4-241" fmla="*/ 10792 w 11831"/>
              <a:gd name="connsiteY4-242" fmla="*/ 1900 h 10790"/>
              <a:gd name="connsiteX5-243" fmla="*/ 5186 w 11831"/>
              <a:gd name="connsiteY5-244" fmla="*/ 17 h 10790"/>
              <a:gd name="connsiteX6-245" fmla="*/ 769 w 11831"/>
              <a:gd name="connsiteY6-246" fmla="*/ 2159 h 10790"/>
              <a:gd name="connsiteX0-247" fmla="*/ 801 w 11863"/>
              <a:gd name="connsiteY0-248" fmla="*/ 2159 h 10797"/>
              <a:gd name="connsiteX1-249" fmla="*/ 481 w 11863"/>
              <a:gd name="connsiteY1-250" fmla="*/ 8270 h 10797"/>
              <a:gd name="connsiteX2-251" fmla="*/ 5893 w 11863"/>
              <a:gd name="connsiteY2-252" fmla="*/ 10787 h 10797"/>
              <a:gd name="connsiteX3-253" fmla="*/ 11519 w 11863"/>
              <a:gd name="connsiteY3-254" fmla="*/ 7464 h 10797"/>
              <a:gd name="connsiteX4-255" fmla="*/ 10824 w 11863"/>
              <a:gd name="connsiteY4-256" fmla="*/ 1900 h 10797"/>
              <a:gd name="connsiteX5-257" fmla="*/ 5218 w 11863"/>
              <a:gd name="connsiteY5-258" fmla="*/ 17 h 10797"/>
              <a:gd name="connsiteX6-259" fmla="*/ 801 w 11863"/>
              <a:gd name="connsiteY6-260" fmla="*/ 2159 h 10797"/>
              <a:gd name="connsiteX0-261" fmla="*/ 905 w 11967"/>
              <a:gd name="connsiteY0-262" fmla="*/ 2159 h 10797"/>
              <a:gd name="connsiteX1-263" fmla="*/ 585 w 11967"/>
              <a:gd name="connsiteY1-264" fmla="*/ 8270 h 10797"/>
              <a:gd name="connsiteX2-265" fmla="*/ 5997 w 11967"/>
              <a:gd name="connsiteY2-266" fmla="*/ 10787 h 10797"/>
              <a:gd name="connsiteX3-267" fmla="*/ 11623 w 11967"/>
              <a:gd name="connsiteY3-268" fmla="*/ 7464 h 10797"/>
              <a:gd name="connsiteX4-269" fmla="*/ 10928 w 11967"/>
              <a:gd name="connsiteY4-270" fmla="*/ 1900 h 10797"/>
              <a:gd name="connsiteX5-271" fmla="*/ 5322 w 11967"/>
              <a:gd name="connsiteY5-272" fmla="*/ 17 h 10797"/>
              <a:gd name="connsiteX6-273" fmla="*/ 905 w 11967"/>
              <a:gd name="connsiteY6-274" fmla="*/ 2159 h 10797"/>
              <a:gd name="connsiteX0-275" fmla="*/ 824 w 11939"/>
              <a:gd name="connsiteY0-276" fmla="*/ 2159 h 11017"/>
              <a:gd name="connsiteX1-277" fmla="*/ 504 w 11939"/>
              <a:gd name="connsiteY1-278" fmla="*/ 8270 h 11017"/>
              <a:gd name="connsiteX2-279" fmla="*/ 6220 w 11939"/>
              <a:gd name="connsiteY2-280" fmla="*/ 11009 h 11017"/>
              <a:gd name="connsiteX3-281" fmla="*/ 11542 w 11939"/>
              <a:gd name="connsiteY3-282" fmla="*/ 7464 h 11017"/>
              <a:gd name="connsiteX4-283" fmla="*/ 10847 w 11939"/>
              <a:gd name="connsiteY4-284" fmla="*/ 1900 h 11017"/>
              <a:gd name="connsiteX5-285" fmla="*/ 5241 w 11939"/>
              <a:gd name="connsiteY5-286" fmla="*/ 17 h 11017"/>
              <a:gd name="connsiteX6-287" fmla="*/ 824 w 11939"/>
              <a:gd name="connsiteY6-288" fmla="*/ 2159 h 11017"/>
              <a:gd name="connsiteX0-289" fmla="*/ 824 w 11939"/>
              <a:gd name="connsiteY0-290" fmla="*/ 2159 h 11014"/>
              <a:gd name="connsiteX1-291" fmla="*/ 504 w 11939"/>
              <a:gd name="connsiteY1-292" fmla="*/ 8270 h 11014"/>
              <a:gd name="connsiteX2-293" fmla="*/ 6220 w 11939"/>
              <a:gd name="connsiteY2-294" fmla="*/ 11009 h 11014"/>
              <a:gd name="connsiteX3-295" fmla="*/ 11542 w 11939"/>
              <a:gd name="connsiteY3-296" fmla="*/ 7464 h 11014"/>
              <a:gd name="connsiteX4-297" fmla="*/ 10847 w 11939"/>
              <a:gd name="connsiteY4-298" fmla="*/ 1900 h 11014"/>
              <a:gd name="connsiteX5-299" fmla="*/ 5241 w 11939"/>
              <a:gd name="connsiteY5-300" fmla="*/ 17 h 11014"/>
              <a:gd name="connsiteX6-301" fmla="*/ 824 w 11939"/>
              <a:gd name="connsiteY6-302" fmla="*/ 2159 h 11014"/>
              <a:gd name="connsiteX0-303" fmla="*/ 824 w 12073"/>
              <a:gd name="connsiteY0-304" fmla="*/ 2159 h 11013"/>
              <a:gd name="connsiteX1-305" fmla="*/ 504 w 12073"/>
              <a:gd name="connsiteY1-306" fmla="*/ 8270 h 11013"/>
              <a:gd name="connsiteX2-307" fmla="*/ 6220 w 12073"/>
              <a:gd name="connsiteY2-308" fmla="*/ 11009 h 11013"/>
              <a:gd name="connsiteX3-309" fmla="*/ 11716 w 12073"/>
              <a:gd name="connsiteY3-310" fmla="*/ 7714 h 11013"/>
              <a:gd name="connsiteX4-311" fmla="*/ 10847 w 12073"/>
              <a:gd name="connsiteY4-312" fmla="*/ 1900 h 11013"/>
              <a:gd name="connsiteX5-313" fmla="*/ 5241 w 12073"/>
              <a:gd name="connsiteY5-314" fmla="*/ 17 h 11013"/>
              <a:gd name="connsiteX6-315" fmla="*/ 824 w 12073"/>
              <a:gd name="connsiteY6-316" fmla="*/ 2159 h 11013"/>
              <a:gd name="connsiteX0-317" fmla="*/ 824 w 12094"/>
              <a:gd name="connsiteY0-318" fmla="*/ 2159 h 11013"/>
              <a:gd name="connsiteX1-319" fmla="*/ 504 w 12094"/>
              <a:gd name="connsiteY1-320" fmla="*/ 8270 h 11013"/>
              <a:gd name="connsiteX2-321" fmla="*/ 6220 w 12094"/>
              <a:gd name="connsiteY2-322" fmla="*/ 11009 h 11013"/>
              <a:gd name="connsiteX3-323" fmla="*/ 11716 w 12094"/>
              <a:gd name="connsiteY3-324" fmla="*/ 7714 h 11013"/>
              <a:gd name="connsiteX4-325" fmla="*/ 10847 w 12094"/>
              <a:gd name="connsiteY4-326" fmla="*/ 1900 h 11013"/>
              <a:gd name="connsiteX5-327" fmla="*/ 5241 w 12094"/>
              <a:gd name="connsiteY5-328" fmla="*/ 17 h 11013"/>
              <a:gd name="connsiteX6-329" fmla="*/ 824 w 12094"/>
              <a:gd name="connsiteY6-330" fmla="*/ 2159 h 11013"/>
              <a:gd name="connsiteX0-331" fmla="*/ 824 w 12072"/>
              <a:gd name="connsiteY0-332" fmla="*/ 2159 h 10846"/>
              <a:gd name="connsiteX1-333" fmla="*/ 504 w 12072"/>
              <a:gd name="connsiteY1-334" fmla="*/ 8270 h 10846"/>
              <a:gd name="connsiteX2-335" fmla="*/ 6242 w 12072"/>
              <a:gd name="connsiteY2-336" fmla="*/ 10842 h 10846"/>
              <a:gd name="connsiteX3-337" fmla="*/ 11716 w 12072"/>
              <a:gd name="connsiteY3-338" fmla="*/ 7714 h 10846"/>
              <a:gd name="connsiteX4-339" fmla="*/ 10847 w 12072"/>
              <a:gd name="connsiteY4-340" fmla="*/ 1900 h 10846"/>
              <a:gd name="connsiteX5-341" fmla="*/ 5241 w 12072"/>
              <a:gd name="connsiteY5-342" fmla="*/ 17 h 10846"/>
              <a:gd name="connsiteX6-343" fmla="*/ 824 w 12072"/>
              <a:gd name="connsiteY6-344" fmla="*/ 2159 h 10846"/>
              <a:gd name="connsiteX0-345" fmla="*/ 824 w 12072"/>
              <a:gd name="connsiteY0-346" fmla="*/ 2159 h 10842"/>
              <a:gd name="connsiteX1-347" fmla="*/ 504 w 12072"/>
              <a:gd name="connsiteY1-348" fmla="*/ 8270 h 10842"/>
              <a:gd name="connsiteX2-349" fmla="*/ 6242 w 12072"/>
              <a:gd name="connsiteY2-350" fmla="*/ 10842 h 10842"/>
              <a:gd name="connsiteX3-351" fmla="*/ 11716 w 12072"/>
              <a:gd name="connsiteY3-352" fmla="*/ 7714 h 10842"/>
              <a:gd name="connsiteX4-353" fmla="*/ 10847 w 12072"/>
              <a:gd name="connsiteY4-354" fmla="*/ 1900 h 10842"/>
              <a:gd name="connsiteX5-355" fmla="*/ 5241 w 12072"/>
              <a:gd name="connsiteY5-356" fmla="*/ 17 h 10842"/>
              <a:gd name="connsiteX6-357" fmla="*/ 824 w 12072"/>
              <a:gd name="connsiteY6-358" fmla="*/ 2159 h 10842"/>
              <a:gd name="connsiteX0-359" fmla="*/ 824 w 12072"/>
              <a:gd name="connsiteY0-360" fmla="*/ 2159 h 10844"/>
              <a:gd name="connsiteX1-361" fmla="*/ 504 w 12072"/>
              <a:gd name="connsiteY1-362" fmla="*/ 8270 h 10844"/>
              <a:gd name="connsiteX2-363" fmla="*/ 6242 w 12072"/>
              <a:gd name="connsiteY2-364" fmla="*/ 10842 h 10844"/>
              <a:gd name="connsiteX3-365" fmla="*/ 11716 w 12072"/>
              <a:gd name="connsiteY3-366" fmla="*/ 7714 h 10844"/>
              <a:gd name="connsiteX4-367" fmla="*/ 10847 w 12072"/>
              <a:gd name="connsiteY4-368" fmla="*/ 1900 h 10844"/>
              <a:gd name="connsiteX5-369" fmla="*/ 5241 w 12072"/>
              <a:gd name="connsiteY5-370" fmla="*/ 17 h 10844"/>
              <a:gd name="connsiteX6-371" fmla="*/ 824 w 12072"/>
              <a:gd name="connsiteY6-372" fmla="*/ 2159 h 10844"/>
              <a:gd name="connsiteX0-373" fmla="*/ 824 w 12190"/>
              <a:gd name="connsiteY0-374" fmla="*/ 2159 h 10844"/>
              <a:gd name="connsiteX1-375" fmla="*/ 504 w 12190"/>
              <a:gd name="connsiteY1-376" fmla="*/ 8270 h 10844"/>
              <a:gd name="connsiteX2-377" fmla="*/ 6242 w 12190"/>
              <a:gd name="connsiteY2-378" fmla="*/ 10842 h 10844"/>
              <a:gd name="connsiteX3-379" fmla="*/ 11716 w 12190"/>
              <a:gd name="connsiteY3-380" fmla="*/ 7714 h 10844"/>
              <a:gd name="connsiteX4-381" fmla="*/ 11173 w 12190"/>
              <a:gd name="connsiteY4-382" fmla="*/ 1928 h 10844"/>
              <a:gd name="connsiteX5-383" fmla="*/ 5241 w 12190"/>
              <a:gd name="connsiteY5-384" fmla="*/ 17 h 10844"/>
              <a:gd name="connsiteX6-385" fmla="*/ 824 w 12190"/>
              <a:gd name="connsiteY6-386" fmla="*/ 2159 h 10844"/>
              <a:gd name="connsiteX0-387" fmla="*/ 824 w 12319"/>
              <a:gd name="connsiteY0-388" fmla="*/ 2159 h 10844"/>
              <a:gd name="connsiteX1-389" fmla="*/ 504 w 12319"/>
              <a:gd name="connsiteY1-390" fmla="*/ 8270 h 10844"/>
              <a:gd name="connsiteX2-391" fmla="*/ 6242 w 12319"/>
              <a:gd name="connsiteY2-392" fmla="*/ 10842 h 10844"/>
              <a:gd name="connsiteX3-393" fmla="*/ 11716 w 12319"/>
              <a:gd name="connsiteY3-394" fmla="*/ 7714 h 10844"/>
              <a:gd name="connsiteX4-395" fmla="*/ 11173 w 12319"/>
              <a:gd name="connsiteY4-396" fmla="*/ 1928 h 10844"/>
              <a:gd name="connsiteX5-397" fmla="*/ 5241 w 12319"/>
              <a:gd name="connsiteY5-398" fmla="*/ 17 h 10844"/>
              <a:gd name="connsiteX6-399" fmla="*/ 824 w 12319"/>
              <a:gd name="connsiteY6-400" fmla="*/ 2159 h 10844"/>
              <a:gd name="connsiteX0-401" fmla="*/ 824 w 12329"/>
              <a:gd name="connsiteY0-402" fmla="*/ 2175 h 10860"/>
              <a:gd name="connsiteX1-403" fmla="*/ 504 w 12329"/>
              <a:gd name="connsiteY1-404" fmla="*/ 8286 h 10860"/>
              <a:gd name="connsiteX2-405" fmla="*/ 6242 w 12329"/>
              <a:gd name="connsiteY2-406" fmla="*/ 10858 h 10860"/>
              <a:gd name="connsiteX3-407" fmla="*/ 11716 w 12329"/>
              <a:gd name="connsiteY3-408" fmla="*/ 7730 h 10860"/>
              <a:gd name="connsiteX4-409" fmla="*/ 11173 w 12329"/>
              <a:gd name="connsiteY4-410" fmla="*/ 1944 h 10860"/>
              <a:gd name="connsiteX5-411" fmla="*/ 5241 w 12329"/>
              <a:gd name="connsiteY5-412" fmla="*/ 33 h 10860"/>
              <a:gd name="connsiteX6-413" fmla="*/ 824 w 12329"/>
              <a:gd name="connsiteY6-414" fmla="*/ 2175 h 10860"/>
              <a:gd name="connsiteX0-415" fmla="*/ 825 w 12190"/>
              <a:gd name="connsiteY0-416" fmla="*/ 2378 h 11063"/>
              <a:gd name="connsiteX1-417" fmla="*/ 505 w 12190"/>
              <a:gd name="connsiteY1-418" fmla="*/ 8489 h 11063"/>
              <a:gd name="connsiteX2-419" fmla="*/ 6243 w 12190"/>
              <a:gd name="connsiteY2-420" fmla="*/ 11061 h 11063"/>
              <a:gd name="connsiteX3-421" fmla="*/ 11717 w 12190"/>
              <a:gd name="connsiteY3-422" fmla="*/ 7933 h 11063"/>
              <a:gd name="connsiteX4-423" fmla="*/ 11174 w 12190"/>
              <a:gd name="connsiteY4-424" fmla="*/ 2147 h 11063"/>
              <a:gd name="connsiteX5-425" fmla="*/ 5264 w 12190"/>
              <a:gd name="connsiteY5-426" fmla="*/ 14 h 11063"/>
              <a:gd name="connsiteX6-427" fmla="*/ 825 w 12190"/>
              <a:gd name="connsiteY6-428" fmla="*/ 2378 h 11063"/>
              <a:gd name="connsiteX0-429" fmla="*/ 825 w 12356"/>
              <a:gd name="connsiteY0-430" fmla="*/ 2378 h 11063"/>
              <a:gd name="connsiteX1-431" fmla="*/ 505 w 12356"/>
              <a:gd name="connsiteY1-432" fmla="*/ 8489 h 11063"/>
              <a:gd name="connsiteX2-433" fmla="*/ 6243 w 12356"/>
              <a:gd name="connsiteY2-434" fmla="*/ 11061 h 11063"/>
              <a:gd name="connsiteX3-435" fmla="*/ 11717 w 12356"/>
              <a:gd name="connsiteY3-436" fmla="*/ 7933 h 11063"/>
              <a:gd name="connsiteX4-437" fmla="*/ 11174 w 12356"/>
              <a:gd name="connsiteY4-438" fmla="*/ 2147 h 11063"/>
              <a:gd name="connsiteX5-439" fmla="*/ 5264 w 12356"/>
              <a:gd name="connsiteY5-440" fmla="*/ 14 h 11063"/>
              <a:gd name="connsiteX6-441" fmla="*/ 825 w 12356"/>
              <a:gd name="connsiteY6-442" fmla="*/ 2378 h 11063"/>
              <a:gd name="connsiteX0-443" fmla="*/ 825 w 12354"/>
              <a:gd name="connsiteY0-444" fmla="*/ 2388 h 11073"/>
              <a:gd name="connsiteX1-445" fmla="*/ 505 w 12354"/>
              <a:gd name="connsiteY1-446" fmla="*/ 8499 h 11073"/>
              <a:gd name="connsiteX2-447" fmla="*/ 6243 w 12354"/>
              <a:gd name="connsiteY2-448" fmla="*/ 11071 h 11073"/>
              <a:gd name="connsiteX3-449" fmla="*/ 11717 w 12354"/>
              <a:gd name="connsiteY3-450" fmla="*/ 7943 h 11073"/>
              <a:gd name="connsiteX4-451" fmla="*/ 11174 w 12354"/>
              <a:gd name="connsiteY4-452" fmla="*/ 2157 h 11073"/>
              <a:gd name="connsiteX5-453" fmla="*/ 5264 w 12354"/>
              <a:gd name="connsiteY5-454" fmla="*/ 24 h 11073"/>
              <a:gd name="connsiteX6-455" fmla="*/ 825 w 12354"/>
              <a:gd name="connsiteY6-456" fmla="*/ 2388 h 11073"/>
              <a:gd name="connsiteX0-457" fmla="*/ 825 w 12284"/>
              <a:gd name="connsiteY0-458" fmla="*/ 2379 h 11066"/>
              <a:gd name="connsiteX1-459" fmla="*/ 505 w 12284"/>
              <a:gd name="connsiteY1-460" fmla="*/ 8490 h 11066"/>
              <a:gd name="connsiteX2-461" fmla="*/ 6243 w 12284"/>
              <a:gd name="connsiteY2-462" fmla="*/ 11062 h 11066"/>
              <a:gd name="connsiteX3-463" fmla="*/ 11847 w 12284"/>
              <a:gd name="connsiteY3-464" fmla="*/ 7962 h 11066"/>
              <a:gd name="connsiteX4-465" fmla="*/ 11174 w 12284"/>
              <a:gd name="connsiteY4-466" fmla="*/ 2148 h 11066"/>
              <a:gd name="connsiteX5-467" fmla="*/ 5264 w 12284"/>
              <a:gd name="connsiteY5-468" fmla="*/ 15 h 11066"/>
              <a:gd name="connsiteX6-469" fmla="*/ 825 w 12284"/>
              <a:gd name="connsiteY6-470" fmla="*/ 2379 h 11066"/>
              <a:gd name="connsiteX0-471" fmla="*/ 825 w 12395"/>
              <a:gd name="connsiteY0-472" fmla="*/ 2378 h 11065"/>
              <a:gd name="connsiteX1-473" fmla="*/ 505 w 12395"/>
              <a:gd name="connsiteY1-474" fmla="*/ 8489 h 11065"/>
              <a:gd name="connsiteX2-475" fmla="*/ 6243 w 12395"/>
              <a:gd name="connsiteY2-476" fmla="*/ 11061 h 11065"/>
              <a:gd name="connsiteX3-477" fmla="*/ 11847 w 12395"/>
              <a:gd name="connsiteY3-478" fmla="*/ 7961 h 11065"/>
              <a:gd name="connsiteX4-479" fmla="*/ 11174 w 12395"/>
              <a:gd name="connsiteY4-480" fmla="*/ 2147 h 11065"/>
              <a:gd name="connsiteX5-481" fmla="*/ 5264 w 12395"/>
              <a:gd name="connsiteY5-482" fmla="*/ 14 h 11065"/>
              <a:gd name="connsiteX6-483" fmla="*/ 825 w 12395"/>
              <a:gd name="connsiteY6-484" fmla="*/ 2378 h 11065"/>
              <a:gd name="connsiteX0-485" fmla="*/ 825 w 12368"/>
              <a:gd name="connsiteY0-486" fmla="*/ 2387 h 11074"/>
              <a:gd name="connsiteX1-487" fmla="*/ 505 w 12368"/>
              <a:gd name="connsiteY1-488" fmla="*/ 8498 h 11074"/>
              <a:gd name="connsiteX2-489" fmla="*/ 6243 w 12368"/>
              <a:gd name="connsiteY2-490" fmla="*/ 11070 h 11074"/>
              <a:gd name="connsiteX3-491" fmla="*/ 11847 w 12368"/>
              <a:gd name="connsiteY3-492" fmla="*/ 7970 h 11074"/>
              <a:gd name="connsiteX4-493" fmla="*/ 11174 w 12368"/>
              <a:gd name="connsiteY4-494" fmla="*/ 2156 h 11074"/>
              <a:gd name="connsiteX5-495" fmla="*/ 5264 w 12368"/>
              <a:gd name="connsiteY5-496" fmla="*/ 23 h 11074"/>
              <a:gd name="connsiteX6-497" fmla="*/ 825 w 12368"/>
              <a:gd name="connsiteY6-498" fmla="*/ 2387 h 11074"/>
              <a:gd name="connsiteX0-499" fmla="*/ 825 w 12368"/>
              <a:gd name="connsiteY0-500" fmla="*/ 2387 h 11071"/>
              <a:gd name="connsiteX1-501" fmla="*/ 505 w 12368"/>
              <a:gd name="connsiteY1-502" fmla="*/ 8498 h 11071"/>
              <a:gd name="connsiteX2-503" fmla="*/ 6243 w 12368"/>
              <a:gd name="connsiteY2-504" fmla="*/ 11070 h 11071"/>
              <a:gd name="connsiteX3-505" fmla="*/ 11847 w 12368"/>
              <a:gd name="connsiteY3-506" fmla="*/ 7970 h 11071"/>
              <a:gd name="connsiteX4-507" fmla="*/ 11174 w 12368"/>
              <a:gd name="connsiteY4-508" fmla="*/ 2156 h 11071"/>
              <a:gd name="connsiteX5-509" fmla="*/ 5264 w 12368"/>
              <a:gd name="connsiteY5-510" fmla="*/ 23 h 11071"/>
              <a:gd name="connsiteX6-511" fmla="*/ 825 w 12368"/>
              <a:gd name="connsiteY6-512" fmla="*/ 2387 h 11071"/>
              <a:gd name="connsiteX0-513" fmla="*/ 802 w 12345"/>
              <a:gd name="connsiteY0-514" fmla="*/ 2387 h 11071"/>
              <a:gd name="connsiteX1-515" fmla="*/ 482 w 12345"/>
              <a:gd name="connsiteY1-516" fmla="*/ 8498 h 11071"/>
              <a:gd name="connsiteX2-517" fmla="*/ 6220 w 12345"/>
              <a:gd name="connsiteY2-518" fmla="*/ 11070 h 11071"/>
              <a:gd name="connsiteX3-519" fmla="*/ 11824 w 12345"/>
              <a:gd name="connsiteY3-520" fmla="*/ 7970 h 11071"/>
              <a:gd name="connsiteX4-521" fmla="*/ 11151 w 12345"/>
              <a:gd name="connsiteY4-522" fmla="*/ 2156 h 11071"/>
              <a:gd name="connsiteX5-523" fmla="*/ 5241 w 12345"/>
              <a:gd name="connsiteY5-524" fmla="*/ 23 h 11071"/>
              <a:gd name="connsiteX6-525" fmla="*/ 802 w 12345"/>
              <a:gd name="connsiteY6-526" fmla="*/ 2387 h 11071"/>
              <a:gd name="connsiteX0-527" fmla="*/ 917 w 12460"/>
              <a:gd name="connsiteY0-528" fmla="*/ 2387 h 11071"/>
              <a:gd name="connsiteX1-529" fmla="*/ 597 w 12460"/>
              <a:gd name="connsiteY1-530" fmla="*/ 8498 h 11071"/>
              <a:gd name="connsiteX2-531" fmla="*/ 6335 w 12460"/>
              <a:gd name="connsiteY2-532" fmla="*/ 11070 h 11071"/>
              <a:gd name="connsiteX3-533" fmla="*/ 11939 w 12460"/>
              <a:gd name="connsiteY3-534" fmla="*/ 7970 h 11071"/>
              <a:gd name="connsiteX4-535" fmla="*/ 11266 w 12460"/>
              <a:gd name="connsiteY4-536" fmla="*/ 2156 h 11071"/>
              <a:gd name="connsiteX5-537" fmla="*/ 5356 w 12460"/>
              <a:gd name="connsiteY5-538" fmla="*/ 23 h 11071"/>
              <a:gd name="connsiteX6-539" fmla="*/ 917 w 12460"/>
              <a:gd name="connsiteY6-540" fmla="*/ 2387 h 11071"/>
              <a:gd name="connsiteX0-541" fmla="*/ 917 w 12460"/>
              <a:gd name="connsiteY0-542" fmla="*/ 2387 h 11071"/>
              <a:gd name="connsiteX1-543" fmla="*/ 597 w 12460"/>
              <a:gd name="connsiteY1-544" fmla="*/ 8498 h 11071"/>
              <a:gd name="connsiteX2-545" fmla="*/ 6335 w 12460"/>
              <a:gd name="connsiteY2-546" fmla="*/ 11070 h 11071"/>
              <a:gd name="connsiteX3-547" fmla="*/ 11939 w 12460"/>
              <a:gd name="connsiteY3-548" fmla="*/ 7970 h 11071"/>
              <a:gd name="connsiteX4-549" fmla="*/ 11266 w 12460"/>
              <a:gd name="connsiteY4-550" fmla="*/ 2156 h 11071"/>
              <a:gd name="connsiteX5-551" fmla="*/ 5356 w 12460"/>
              <a:gd name="connsiteY5-552" fmla="*/ 23 h 11071"/>
              <a:gd name="connsiteX6-553" fmla="*/ 917 w 12460"/>
              <a:gd name="connsiteY6-554" fmla="*/ 2387 h 11071"/>
              <a:gd name="connsiteX0-555" fmla="*/ 803 w 12262"/>
              <a:gd name="connsiteY0-556" fmla="*/ 2297 h 10981"/>
              <a:gd name="connsiteX1-557" fmla="*/ 483 w 12262"/>
              <a:gd name="connsiteY1-558" fmla="*/ 8408 h 10981"/>
              <a:gd name="connsiteX2-559" fmla="*/ 6221 w 12262"/>
              <a:gd name="connsiteY2-560" fmla="*/ 10980 h 10981"/>
              <a:gd name="connsiteX3-561" fmla="*/ 11825 w 12262"/>
              <a:gd name="connsiteY3-562" fmla="*/ 7880 h 10981"/>
              <a:gd name="connsiteX4-563" fmla="*/ 11152 w 12262"/>
              <a:gd name="connsiteY4-564" fmla="*/ 2066 h 10981"/>
              <a:gd name="connsiteX5-565" fmla="*/ 5264 w 12262"/>
              <a:gd name="connsiteY5-566" fmla="*/ 16 h 10981"/>
              <a:gd name="connsiteX6-567" fmla="*/ 803 w 12262"/>
              <a:gd name="connsiteY6-568" fmla="*/ 2297 h 10981"/>
              <a:gd name="connsiteX0-569" fmla="*/ 803 w 12262"/>
              <a:gd name="connsiteY0-570" fmla="*/ 2282 h 10966"/>
              <a:gd name="connsiteX1-571" fmla="*/ 483 w 12262"/>
              <a:gd name="connsiteY1-572" fmla="*/ 8393 h 10966"/>
              <a:gd name="connsiteX2-573" fmla="*/ 6221 w 12262"/>
              <a:gd name="connsiteY2-574" fmla="*/ 10965 h 10966"/>
              <a:gd name="connsiteX3-575" fmla="*/ 11825 w 12262"/>
              <a:gd name="connsiteY3-576" fmla="*/ 7865 h 10966"/>
              <a:gd name="connsiteX4-577" fmla="*/ 11152 w 12262"/>
              <a:gd name="connsiteY4-578" fmla="*/ 2051 h 10966"/>
              <a:gd name="connsiteX5-579" fmla="*/ 5264 w 12262"/>
              <a:gd name="connsiteY5-580" fmla="*/ 1 h 10966"/>
              <a:gd name="connsiteX6-581" fmla="*/ 803 w 12262"/>
              <a:gd name="connsiteY6-582" fmla="*/ 2282 h 10966"/>
              <a:gd name="connsiteX0-583" fmla="*/ 825 w 12264"/>
              <a:gd name="connsiteY0-584" fmla="*/ 2420 h 11104"/>
              <a:gd name="connsiteX1-585" fmla="*/ 505 w 12264"/>
              <a:gd name="connsiteY1-586" fmla="*/ 8531 h 11104"/>
              <a:gd name="connsiteX2-587" fmla="*/ 6243 w 12264"/>
              <a:gd name="connsiteY2-588" fmla="*/ 11103 h 11104"/>
              <a:gd name="connsiteX3-589" fmla="*/ 11847 w 12264"/>
              <a:gd name="connsiteY3-590" fmla="*/ 8003 h 11104"/>
              <a:gd name="connsiteX4-591" fmla="*/ 11174 w 12264"/>
              <a:gd name="connsiteY4-592" fmla="*/ 2189 h 11104"/>
              <a:gd name="connsiteX5-593" fmla="*/ 5764 w 12264"/>
              <a:gd name="connsiteY5-594" fmla="*/ 0 h 11104"/>
              <a:gd name="connsiteX6-595" fmla="*/ 825 w 12264"/>
              <a:gd name="connsiteY6-596" fmla="*/ 2420 h 11104"/>
              <a:gd name="connsiteX0-597" fmla="*/ 825 w 12351"/>
              <a:gd name="connsiteY0-598" fmla="*/ 2420 h 11104"/>
              <a:gd name="connsiteX1-599" fmla="*/ 505 w 12351"/>
              <a:gd name="connsiteY1-600" fmla="*/ 8531 h 11104"/>
              <a:gd name="connsiteX2-601" fmla="*/ 6243 w 12351"/>
              <a:gd name="connsiteY2-602" fmla="*/ 11103 h 11104"/>
              <a:gd name="connsiteX3-603" fmla="*/ 11847 w 12351"/>
              <a:gd name="connsiteY3-604" fmla="*/ 8003 h 11104"/>
              <a:gd name="connsiteX4-605" fmla="*/ 11174 w 12351"/>
              <a:gd name="connsiteY4-606" fmla="*/ 2189 h 11104"/>
              <a:gd name="connsiteX5-607" fmla="*/ 5764 w 12351"/>
              <a:gd name="connsiteY5-608" fmla="*/ 0 h 11104"/>
              <a:gd name="connsiteX6-609" fmla="*/ 825 w 12351"/>
              <a:gd name="connsiteY6-610" fmla="*/ 2420 h 11104"/>
              <a:gd name="connsiteX0-611" fmla="*/ 825 w 12372"/>
              <a:gd name="connsiteY0-612" fmla="*/ 2420 h 11104"/>
              <a:gd name="connsiteX1-613" fmla="*/ 505 w 12372"/>
              <a:gd name="connsiteY1-614" fmla="*/ 8531 h 11104"/>
              <a:gd name="connsiteX2-615" fmla="*/ 6243 w 12372"/>
              <a:gd name="connsiteY2-616" fmla="*/ 11103 h 11104"/>
              <a:gd name="connsiteX3-617" fmla="*/ 11847 w 12372"/>
              <a:gd name="connsiteY3-618" fmla="*/ 8003 h 11104"/>
              <a:gd name="connsiteX4-619" fmla="*/ 11174 w 12372"/>
              <a:gd name="connsiteY4-620" fmla="*/ 2189 h 11104"/>
              <a:gd name="connsiteX5-621" fmla="*/ 5764 w 12372"/>
              <a:gd name="connsiteY5-622" fmla="*/ 0 h 11104"/>
              <a:gd name="connsiteX6-623" fmla="*/ 825 w 12372"/>
              <a:gd name="connsiteY6-624" fmla="*/ 2420 h 11104"/>
              <a:gd name="connsiteX0-625" fmla="*/ 850 w 12397"/>
              <a:gd name="connsiteY0-626" fmla="*/ 2281 h 11104"/>
              <a:gd name="connsiteX1-627" fmla="*/ 530 w 12397"/>
              <a:gd name="connsiteY1-628" fmla="*/ 8531 h 11104"/>
              <a:gd name="connsiteX2-629" fmla="*/ 6268 w 12397"/>
              <a:gd name="connsiteY2-630" fmla="*/ 11103 h 11104"/>
              <a:gd name="connsiteX3-631" fmla="*/ 11872 w 12397"/>
              <a:gd name="connsiteY3-632" fmla="*/ 8003 h 11104"/>
              <a:gd name="connsiteX4-633" fmla="*/ 11199 w 12397"/>
              <a:gd name="connsiteY4-634" fmla="*/ 2189 h 11104"/>
              <a:gd name="connsiteX5-635" fmla="*/ 5789 w 12397"/>
              <a:gd name="connsiteY5-636" fmla="*/ 0 h 11104"/>
              <a:gd name="connsiteX6-637" fmla="*/ 850 w 12397"/>
              <a:gd name="connsiteY6-638" fmla="*/ 2281 h 11104"/>
              <a:gd name="connsiteX0-639" fmla="*/ 850 w 12397"/>
              <a:gd name="connsiteY0-640" fmla="*/ 2281 h 11104"/>
              <a:gd name="connsiteX1-641" fmla="*/ 530 w 12397"/>
              <a:gd name="connsiteY1-642" fmla="*/ 8531 h 11104"/>
              <a:gd name="connsiteX2-643" fmla="*/ 6268 w 12397"/>
              <a:gd name="connsiteY2-644" fmla="*/ 11103 h 11104"/>
              <a:gd name="connsiteX3-645" fmla="*/ 11872 w 12397"/>
              <a:gd name="connsiteY3-646" fmla="*/ 8003 h 11104"/>
              <a:gd name="connsiteX4-647" fmla="*/ 11199 w 12397"/>
              <a:gd name="connsiteY4-648" fmla="*/ 2189 h 11104"/>
              <a:gd name="connsiteX5-649" fmla="*/ 5789 w 12397"/>
              <a:gd name="connsiteY5-650" fmla="*/ 0 h 11104"/>
              <a:gd name="connsiteX6-651" fmla="*/ 850 w 12397"/>
              <a:gd name="connsiteY6-652" fmla="*/ 2281 h 11104"/>
              <a:gd name="connsiteX0-653" fmla="*/ 826 w 12373"/>
              <a:gd name="connsiteY0-654" fmla="*/ 2281 h 11104"/>
              <a:gd name="connsiteX1-655" fmla="*/ 506 w 12373"/>
              <a:gd name="connsiteY1-656" fmla="*/ 8531 h 11104"/>
              <a:gd name="connsiteX2-657" fmla="*/ 6244 w 12373"/>
              <a:gd name="connsiteY2-658" fmla="*/ 11103 h 11104"/>
              <a:gd name="connsiteX3-659" fmla="*/ 11848 w 12373"/>
              <a:gd name="connsiteY3-660" fmla="*/ 8003 h 11104"/>
              <a:gd name="connsiteX4-661" fmla="*/ 11175 w 12373"/>
              <a:gd name="connsiteY4-662" fmla="*/ 2189 h 11104"/>
              <a:gd name="connsiteX5-663" fmla="*/ 5765 w 12373"/>
              <a:gd name="connsiteY5-664" fmla="*/ 0 h 11104"/>
              <a:gd name="connsiteX6-665" fmla="*/ 826 w 12373"/>
              <a:gd name="connsiteY6-666" fmla="*/ 2281 h 11104"/>
              <a:gd name="connsiteX0-667" fmla="*/ 853 w 12397"/>
              <a:gd name="connsiteY0-668" fmla="*/ 2281 h 11160"/>
              <a:gd name="connsiteX1-669" fmla="*/ 533 w 12397"/>
              <a:gd name="connsiteY1-670" fmla="*/ 8531 h 11160"/>
              <a:gd name="connsiteX2-671" fmla="*/ 6314 w 12397"/>
              <a:gd name="connsiteY2-672" fmla="*/ 11159 h 11160"/>
              <a:gd name="connsiteX3-673" fmla="*/ 11875 w 12397"/>
              <a:gd name="connsiteY3-674" fmla="*/ 8003 h 11160"/>
              <a:gd name="connsiteX4-675" fmla="*/ 11202 w 12397"/>
              <a:gd name="connsiteY4-676" fmla="*/ 2189 h 11160"/>
              <a:gd name="connsiteX5-677" fmla="*/ 5792 w 12397"/>
              <a:gd name="connsiteY5-678" fmla="*/ 0 h 11160"/>
              <a:gd name="connsiteX6-679" fmla="*/ 853 w 12397"/>
              <a:gd name="connsiteY6-680" fmla="*/ 2281 h 11160"/>
              <a:gd name="connsiteX0-681" fmla="*/ 853 w 12397"/>
              <a:gd name="connsiteY0-682" fmla="*/ 2281 h 11160"/>
              <a:gd name="connsiteX1-683" fmla="*/ 533 w 12397"/>
              <a:gd name="connsiteY1-684" fmla="*/ 8531 h 11160"/>
              <a:gd name="connsiteX2-685" fmla="*/ 6314 w 12397"/>
              <a:gd name="connsiteY2-686" fmla="*/ 11159 h 11160"/>
              <a:gd name="connsiteX3-687" fmla="*/ 11875 w 12397"/>
              <a:gd name="connsiteY3-688" fmla="*/ 8003 h 11160"/>
              <a:gd name="connsiteX4-689" fmla="*/ 11202 w 12397"/>
              <a:gd name="connsiteY4-690" fmla="*/ 2189 h 11160"/>
              <a:gd name="connsiteX5-691" fmla="*/ 5792 w 12397"/>
              <a:gd name="connsiteY5-692" fmla="*/ 0 h 11160"/>
              <a:gd name="connsiteX6-693" fmla="*/ 853 w 12397"/>
              <a:gd name="connsiteY6-694" fmla="*/ 2281 h 11160"/>
              <a:gd name="connsiteX0-695" fmla="*/ 853 w 12397"/>
              <a:gd name="connsiteY0-696" fmla="*/ 2281 h 11160"/>
              <a:gd name="connsiteX1-697" fmla="*/ 533 w 12397"/>
              <a:gd name="connsiteY1-698" fmla="*/ 8531 h 11160"/>
              <a:gd name="connsiteX2-699" fmla="*/ 6314 w 12397"/>
              <a:gd name="connsiteY2-700" fmla="*/ 11159 h 11160"/>
              <a:gd name="connsiteX3-701" fmla="*/ 11875 w 12397"/>
              <a:gd name="connsiteY3-702" fmla="*/ 8003 h 11160"/>
              <a:gd name="connsiteX4-703" fmla="*/ 11202 w 12397"/>
              <a:gd name="connsiteY4-704" fmla="*/ 2189 h 11160"/>
              <a:gd name="connsiteX5-705" fmla="*/ 5792 w 12397"/>
              <a:gd name="connsiteY5-706" fmla="*/ 0 h 11160"/>
              <a:gd name="connsiteX6-707" fmla="*/ 853 w 12397"/>
              <a:gd name="connsiteY6-708" fmla="*/ 2281 h 11160"/>
              <a:gd name="connsiteX0-709" fmla="*/ 853 w 12393"/>
              <a:gd name="connsiteY0-710" fmla="*/ 2281 h 11160"/>
              <a:gd name="connsiteX1-711" fmla="*/ 533 w 12393"/>
              <a:gd name="connsiteY1-712" fmla="*/ 8531 h 11160"/>
              <a:gd name="connsiteX2-713" fmla="*/ 6314 w 12393"/>
              <a:gd name="connsiteY2-714" fmla="*/ 11159 h 11160"/>
              <a:gd name="connsiteX3-715" fmla="*/ 11875 w 12393"/>
              <a:gd name="connsiteY3-716" fmla="*/ 8003 h 11160"/>
              <a:gd name="connsiteX4-717" fmla="*/ 11202 w 12393"/>
              <a:gd name="connsiteY4-718" fmla="*/ 2189 h 11160"/>
              <a:gd name="connsiteX5-719" fmla="*/ 5792 w 12393"/>
              <a:gd name="connsiteY5-720" fmla="*/ 0 h 11160"/>
              <a:gd name="connsiteX6-721" fmla="*/ 853 w 12393"/>
              <a:gd name="connsiteY6-722" fmla="*/ 2281 h 11160"/>
              <a:gd name="connsiteX0-723" fmla="*/ 853 w 12387"/>
              <a:gd name="connsiteY0-724" fmla="*/ 2281 h 11160"/>
              <a:gd name="connsiteX1-725" fmla="*/ 533 w 12387"/>
              <a:gd name="connsiteY1-726" fmla="*/ 8531 h 11160"/>
              <a:gd name="connsiteX2-727" fmla="*/ 6314 w 12387"/>
              <a:gd name="connsiteY2-728" fmla="*/ 11159 h 11160"/>
              <a:gd name="connsiteX3-729" fmla="*/ 11875 w 12387"/>
              <a:gd name="connsiteY3-730" fmla="*/ 8003 h 11160"/>
              <a:gd name="connsiteX4-731" fmla="*/ 11202 w 12387"/>
              <a:gd name="connsiteY4-732" fmla="*/ 2189 h 11160"/>
              <a:gd name="connsiteX5-733" fmla="*/ 5792 w 12387"/>
              <a:gd name="connsiteY5-734" fmla="*/ 0 h 11160"/>
              <a:gd name="connsiteX6-735" fmla="*/ 853 w 12387"/>
              <a:gd name="connsiteY6-736" fmla="*/ 2281 h 11160"/>
              <a:gd name="connsiteX0-737" fmla="*/ 853 w 12508"/>
              <a:gd name="connsiteY0-738" fmla="*/ 2281 h 11160"/>
              <a:gd name="connsiteX1-739" fmla="*/ 533 w 12508"/>
              <a:gd name="connsiteY1-740" fmla="*/ 8531 h 11160"/>
              <a:gd name="connsiteX2-741" fmla="*/ 6314 w 12508"/>
              <a:gd name="connsiteY2-742" fmla="*/ 11159 h 11160"/>
              <a:gd name="connsiteX3-743" fmla="*/ 11875 w 12508"/>
              <a:gd name="connsiteY3-744" fmla="*/ 8003 h 11160"/>
              <a:gd name="connsiteX4-745" fmla="*/ 11202 w 12508"/>
              <a:gd name="connsiteY4-746" fmla="*/ 2189 h 11160"/>
              <a:gd name="connsiteX5-747" fmla="*/ 5792 w 12508"/>
              <a:gd name="connsiteY5-748" fmla="*/ 0 h 11160"/>
              <a:gd name="connsiteX6-749" fmla="*/ 853 w 12508"/>
              <a:gd name="connsiteY6-750" fmla="*/ 2281 h 11160"/>
              <a:gd name="connsiteX0-751" fmla="*/ 853 w 12511"/>
              <a:gd name="connsiteY0-752" fmla="*/ 2283 h 11162"/>
              <a:gd name="connsiteX1-753" fmla="*/ 533 w 12511"/>
              <a:gd name="connsiteY1-754" fmla="*/ 8533 h 11162"/>
              <a:gd name="connsiteX2-755" fmla="*/ 6314 w 12511"/>
              <a:gd name="connsiteY2-756" fmla="*/ 11161 h 11162"/>
              <a:gd name="connsiteX3-757" fmla="*/ 11875 w 12511"/>
              <a:gd name="connsiteY3-758" fmla="*/ 8005 h 11162"/>
              <a:gd name="connsiteX4-759" fmla="*/ 11441 w 12511"/>
              <a:gd name="connsiteY4-760" fmla="*/ 2636 h 11162"/>
              <a:gd name="connsiteX5-761" fmla="*/ 5792 w 12511"/>
              <a:gd name="connsiteY5-762" fmla="*/ 2 h 11162"/>
              <a:gd name="connsiteX6-763" fmla="*/ 853 w 12511"/>
              <a:gd name="connsiteY6-764" fmla="*/ 2283 h 11162"/>
              <a:gd name="connsiteX0-765" fmla="*/ 853 w 12383"/>
              <a:gd name="connsiteY0-766" fmla="*/ 2118 h 10997"/>
              <a:gd name="connsiteX1-767" fmla="*/ 533 w 12383"/>
              <a:gd name="connsiteY1-768" fmla="*/ 8368 h 10997"/>
              <a:gd name="connsiteX2-769" fmla="*/ 6314 w 12383"/>
              <a:gd name="connsiteY2-770" fmla="*/ 10996 h 10997"/>
              <a:gd name="connsiteX3-771" fmla="*/ 11875 w 12383"/>
              <a:gd name="connsiteY3-772" fmla="*/ 7840 h 10997"/>
              <a:gd name="connsiteX4-773" fmla="*/ 11441 w 12383"/>
              <a:gd name="connsiteY4-774" fmla="*/ 2471 h 10997"/>
              <a:gd name="connsiteX5-775" fmla="*/ 5792 w 12383"/>
              <a:gd name="connsiteY5-776" fmla="*/ 4 h 10997"/>
              <a:gd name="connsiteX6-777" fmla="*/ 853 w 12383"/>
              <a:gd name="connsiteY6-778" fmla="*/ 2118 h 10997"/>
              <a:gd name="connsiteX0-779" fmla="*/ 1040 w 12570"/>
              <a:gd name="connsiteY0-780" fmla="*/ 2118 h 11002"/>
              <a:gd name="connsiteX1-781" fmla="*/ 459 w 12570"/>
              <a:gd name="connsiteY1-782" fmla="*/ 8451 h 11002"/>
              <a:gd name="connsiteX2-783" fmla="*/ 6501 w 12570"/>
              <a:gd name="connsiteY2-784" fmla="*/ 10996 h 11002"/>
              <a:gd name="connsiteX3-785" fmla="*/ 12062 w 12570"/>
              <a:gd name="connsiteY3-786" fmla="*/ 7840 h 11002"/>
              <a:gd name="connsiteX4-787" fmla="*/ 11628 w 12570"/>
              <a:gd name="connsiteY4-788" fmla="*/ 2471 h 11002"/>
              <a:gd name="connsiteX5-789" fmla="*/ 5979 w 12570"/>
              <a:gd name="connsiteY5-790" fmla="*/ 4 h 11002"/>
              <a:gd name="connsiteX6-791" fmla="*/ 1040 w 12570"/>
              <a:gd name="connsiteY6-792" fmla="*/ 2118 h 11002"/>
              <a:gd name="connsiteX0-793" fmla="*/ 1117 w 12647"/>
              <a:gd name="connsiteY0-794" fmla="*/ 2118 h 11002"/>
              <a:gd name="connsiteX1-795" fmla="*/ 536 w 12647"/>
              <a:gd name="connsiteY1-796" fmla="*/ 8451 h 11002"/>
              <a:gd name="connsiteX2-797" fmla="*/ 6578 w 12647"/>
              <a:gd name="connsiteY2-798" fmla="*/ 10996 h 11002"/>
              <a:gd name="connsiteX3-799" fmla="*/ 12139 w 12647"/>
              <a:gd name="connsiteY3-800" fmla="*/ 7840 h 11002"/>
              <a:gd name="connsiteX4-801" fmla="*/ 11705 w 12647"/>
              <a:gd name="connsiteY4-802" fmla="*/ 2471 h 11002"/>
              <a:gd name="connsiteX5-803" fmla="*/ 6056 w 12647"/>
              <a:gd name="connsiteY5-804" fmla="*/ 4 h 11002"/>
              <a:gd name="connsiteX6-805" fmla="*/ 1117 w 12647"/>
              <a:gd name="connsiteY6-806" fmla="*/ 2118 h 11002"/>
              <a:gd name="connsiteX0-807" fmla="*/ 1105 w 12635"/>
              <a:gd name="connsiteY0-808" fmla="*/ 2118 h 11005"/>
              <a:gd name="connsiteX1-809" fmla="*/ 524 w 12635"/>
              <a:gd name="connsiteY1-810" fmla="*/ 8451 h 11005"/>
              <a:gd name="connsiteX2-811" fmla="*/ 6566 w 12635"/>
              <a:gd name="connsiteY2-812" fmla="*/ 10996 h 11005"/>
              <a:gd name="connsiteX3-813" fmla="*/ 12127 w 12635"/>
              <a:gd name="connsiteY3-814" fmla="*/ 7840 h 11005"/>
              <a:gd name="connsiteX4-815" fmla="*/ 11693 w 12635"/>
              <a:gd name="connsiteY4-816" fmla="*/ 2471 h 11005"/>
              <a:gd name="connsiteX5-817" fmla="*/ 6044 w 12635"/>
              <a:gd name="connsiteY5-818" fmla="*/ 4 h 11005"/>
              <a:gd name="connsiteX6-819" fmla="*/ 1105 w 12635"/>
              <a:gd name="connsiteY6-820" fmla="*/ 2118 h 11005"/>
              <a:gd name="connsiteX0-821" fmla="*/ 1049 w 12571"/>
              <a:gd name="connsiteY0-822" fmla="*/ 2118 h 11168"/>
              <a:gd name="connsiteX1-823" fmla="*/ 468 w 12571"/>
              <a:gd name="connsiteY1-824" fmla="*/ 8451 h 11168"/>
              <a:gd name="connsiteX2-825" fmla="*/ 6619 w 12571"/>
              <a:gd name="connsiteY2-826" fmla="*/ 11163 h 11168"/>
              <a:gd name="connsiteX3-827" fmla="*/ 12071 w 12571"/>
              <a:gd name="connsiteY3-828" fmla="*/ 7840 h 11168"/>
              <a:gd name="connsiteX4-829" fmla="*/ 11637 w 12571"/>
              <a:gd name="connsiteY4-830" fmla="*/ 2471 h 11168"/>
              <a:gd name="connsiteX5-831" fmla="*/ 5988 w 12571"/>
              <a:gd name="connsiteY5-832" fmla="*/ 4 h 11168"/>
              <a:gd name="connsiteX6-833" fmla="*/ 1049 w 12571"/>
              <a:gd name="connsiteY6-834" fmla="*/ 2118 h 11168"/>
              <a:gd name="connsiteX0-835" fmla="*/ 1022 w 12544"/>
              <a:gd name="connsiteY0-836" fmla="*/ 2118 h 11170"/>
              <a:gd name="connsiteX1-837" fmla="*/ 441 w 12544"/>
              <a:gd name="connsiteY1-838" fmla="*/ 8451 h 11170"/>
              <a:gd name="connsiteX2-839" fmla="*/ 6592 w 12544"/>
              <a:gd name="connsiteY2-840" fmla="*/ 11163 h 11170"/>
              <a:gd name="connsiteX3-841" fmla="*/ 12044 w 12544"/>
              <a:gd name="connsiteY3-842" fmla="*/ 7840 h 11170"/>
              <a:gd name="connsiteX4-843" fmla="*/ 11610 w 12544"/>
              <a:gd name="connsiteY4-844" fmla="*/ 2471 h 11170"/>
              <a:gd name="connsiteX5-845" fmla="*/ 5961 w 12544"/>
              <a:gd name="connsiteY5-846" fmla="*/ 4 h 11170"/>
              <a:gd name="connsiteX6-847" fmla="*/ 1022 w 12544"/>
              <a:gd name="connsiteY6-848" fmla="*/ 2118 h 11170"/>
              <a:gd name="connsiteX0-849" fmla="*/ 1022 w 12516"/>
              <a:gd name="connsiteY0-850" fmla="*/ 2118 h 11170"/>
              <a:gd name="connsiteX1-851" fmla="*/ 441 w 12516"/>
              <a:gd name="connsiteY1-852" fmla="*/ 8451 h 11170"/>
              <a:gd name="connsiteX2-853" fmla="*/ 6592 w 12516"/>
              <a:gd name="connsiteY2-854" fmla="*/ 11163 h 11170"/>
              <a:gd name="connsiteX3-855" fmla="*/ 12044 w 12516"/>
              <a:gd name="connsiteY3-856" fmla="*/ 7840 h 11170"/>
              <a:gd name="connsiteX4-857" fmla="*/ 11610 w 12516"/>
              <a:gd name="connsiteY4-858" fmla="*/ 2471 h 11170"/>
              <a:gd name="connsiteX5-859" fmla="*/ 5961 w 12516"/>
              <a:gd name="connsiteY5-860" fmla="*/ 4 h 11170"/>
              <a:gd name="connsiteX6-861" fmla="*/ 1022 w 12516"/>
              <a:gd name="connsiteY6-862" fmla="*/ 2118 h 11170"/>
              <a:gd name="connsiteX0-863" fmla="*/ 1022 w 12502"/>
              <a:gd name="connsiteY0-864" fmla="*/ 2118 h 11170"/>
              <a:gd name="connsiteX1-865" fmla="*/ 441 w 12502"/>
              <a:gd name="connsiteY1-866" fmla="*/ 8451 h 11170"/>
              <a:gd name="connsiteX2-867" fmla="*/ 6592 w 12502"/>
              <a:gd name="connsiteY2-868" fmla="*/ 11163 h 11170"/>
              <a:gd name="connsiteX3-869" fmla="*/ 12044 w 12502"/>
              <a:gd name="connsiteY3-870" fmla="*/ 7840 h 11170"/>
              <a:gd name="connsiteX4-871" fmla="*/ 11610 w 12502"/>
              <a:gd name="connsiteY4-872" fmla="*/ 2471 h 11170"/>
              <a:gd name="connsiteX5-873" fmla="*/ 5961 w 12502"/>
              <a:gd name="connsiteY5-874" fmla="*/ 4 h 11170"/>
              <a:gd name="connsiteX6-875" fmla="*/ 1022 w 12502"/>
              <a:gd name="connsiteY6-876" fmla="*/ 2118 h 11170"/>
              <a:gd name="connsiteX0-877" fmla="*/ 955 w 12587"/>
              <a:gd name="connsiteY0-878" fmla="*/ 2090 h 11168"/>
              <a:gd name="connsiteX1-879" fmla="*/ 526 w 12587"/>
              <a:gd name="connsiteY1-880" fmla="*/ 8451 h 11168"/>
              <a:gd name="connsiteX2-881" fmla="*/ 6677 w 12587"/>
              <a:gd name="connsiteY2-882" fmla="*/ 11163 h 11168"/>
              <a:gd name="connsiteX3-883" fmla="*/ 12129 w 12587"/>
              <a:gd name="connsiteY3-884" fmla="*/ 7840 h 11168"/>
              <a:gd name="connsiteX4-885" fmla="*/ 11695 w 12587"/>
              <a:gd name="connsiteY4-886" fmla="*/ 2471 h 11168"/>
              <a:gd name="connsiteX5-887" fmla="*/ 6046 w 12587"/>
              <a:gd name="connsiteY5-888" fmla="*/ 4 h 11168"/>
              <a:gd name="connsiteX6-889" fmla="*/ 955 w 12587"/>
              <a:gd name="connsiteY6-890" fmla="*/ 2090 h 11168"/>
              <a:gd name="connsiteX0-891" fmla="*/ 1032 w 12664"/>
              <a:gd name="connsiteY0-892" fmla="*/ 2090 h 11168"/>
              <a:gd name="connsiteX1-893" fmla="*/ 603 w 12664"/>
              <a:gd name="connsiteY1-894" fmla="*/ 8451 h 11168"/>
              <a:gd name="connsiteX2-895" fmla="*/ 6754 w 12664"/>
              <a:gd name="connsiteY2-896" fmla="*/ 11163 h 11168"/>
              <a:gd name="connsiteX3-897" fmla="*/ 12206 w 12664"/>
              <a:gd name="connsiteY3-898" fmla="*/ 7840 h 11168"/>
              <a:gd name="connsiteX4-899" fmla="*/ 11772 w 12664"/>
              <a:gd name="connsiteY4-900" fmla="*/ 2471 h 11168"/>
              <a:gd name="connsiteX5-901" fmla="*/ 6123 w 12664"/>
              <a:gd name="connsiteY5-902" fmla="*/ 4 h 11168"/>
              <a:gd name="connsiteX6-903" fmla="*/ 1032 w 12664"/>
              <a:gd name="connsiteY6-904" fmla="*/ 2090 h 11168"/>
              <a:gd name="connsiteX0-905" fmla="*/ 956 w 12588"/>
              <a:gd name="connsiteY0-906" fmla="*/ 2090 h 11172"/>
              <a:gd name="connsiteX1-907" fmla="*/ 527 w 12588"/>
              <a:gd name="connsiteY1-908" fmla="*/ 8618 h 11172"/>
              <a:gd name="connsiteX2-909" fmla="*/ 6678 w 12588"/>
              <a:gd name="connsiteY2-910" fmla="*/ 11163 h 11172"/>
              <a:gd name="connsiteX3-911" fmla="*/ 12130 w 12588"/>
              <a:gd name="connsiteY3-912" fmla="*/ 7840 h 11172"/>
              <a:gd name="connsiteX4-913" fmla="*/ 11696 w 12588"/>
              <a:gd name="connsiteY4-914" fmla="*/ 2471 h 11172"/>
              <a:gd name="connsiteX5-915" fmla="*/ 6047 w 12588"/>
              <a:gd name="connsiteY5-916" fmla="*/ 4 h 11172"/>
              <a:gd name="connsiteX6-917" fmla="*/ 956 w 12588"/>
              <a:gd name="connsiteY6-918" fmla="*/ 2090 h 11172"/>
              <a:gd name="connsiteX0-919" fmla="*/ 1069 w 12701"/>
              <a:gd name="connsiteY0-920" fmla="*/ 2090 h 11172"/>
              <a:gd name="connsiteX1-921" fmla="*/ 640 w 12701"/>
              <a:gd name="connsiteY1-922" fmla="*/ 8618 h 11172"/>
              <a:gd name="connsiteX2-923" fmla="*/ 6791 w 12701"/>
              <a:gd name="connsiteY2-924" fmla="*/ 11163 h 11172"/>
              <a:gd name="connsiteX3-925" fmla="*/ 12243 w 12701"/>
              <a:gd name="connsiteY3-926" fmla="*/ 7840 h 11172"/>
              <a:gd name="connsiteX4-927" fmla="*/ 11809 w 12701"/>
              <a:gd name="connsiteY4-928" fmla="*/ 2471 h 11172"/>
              <a:gd name="connsiteX5-929" fmla="*/ 6160 w 12701"/>
              <a:gd name="connsiteY5-930" fmla="*/ 4 h 11172"/>
              <a:gd name="connsiteX6-931" fmla="*/ 1069 w 12701"/>
              <a:gd name="connsiteY6-932" fmla="*/ 2090 h 11172"/>
              <a:gd name="connsiteX0-933" fmla="*/ 1069 w 12701"/>
              <a:gd name="connsiteY0-934" fmla="*/ 2090 h 11177"/>
              <a:gd name="connsiteX1-935" fmla="*/ 640 w 12701"/>
              <a:gd name="connsiteY1-936" fmla="*/ 8618 h 11177"/>
              <a:gd name="connsiteX2-937" fmla="*/ 6791 w 12701"/>
              <a:gd name="connsiteY2-938" fmla="*/ 11163 h 11177"/>
              <a:gd name="connsiteX3-939" fmla="*/ 12243 w 12701"/>
              <a:gd name="connsiteY3-940" fmla="*/ 7840 h 11177"/>
              <a:gd name="connsiteX4-941" fmla="*/ 11809 w 12701"/>
              <a:gd name="connsiteY4-942" fmla="*/ 2471 h 11177"/>
              <a:gd name="connsiteX5-943" fmla="*/ 6160 w 12701"/>
              <a:gd name="connsiteY5-944" fmla="*/ 4 h 11177"/>
              <a:gd name="connsiteX6-945" fmla="*/ 1069 w 12701"/>
              <a:gd name="connsiteY6-946" fmla="*/ 2090 h 11177"/>
              <a:gd name="connsiteX0-947" fmla="*/ 1069 w 12701"/>
              <a:gd name="connsiteY0-948" fmla="*/ 2200 h 11287"/>
              <a:gd name="connsiteX1-949" fmla="*/ 640 w 12701"/>
              <a:gd name="connsiteY1-950" fmla="*/ 8728 h 11287"/>
              <a:gd name="connsiteX2-951" fmla="*/ 6791 w 12701"/>
              <a:gd name="connsiteY2-952" fmla="*/ 11273 h 11287"/>
              <a:gd name="connsiteX3-953" fmla="*/ 12243 w 12701"/>
              <a:gd name="connsiteY3-954" fmla="*/ 7950 h 11287"/>
              <a:gd name="connsiteX4-955" fmla="*/ 11809 w 12701"/>
              <a:gd name="connsiteY4-956" fmla="*/ 2581 h 11287"/>
              <a:gd name="connsiteX5-957" fmla="*/ 6160 w 12701"/>
              <a:gd name="connsiteY5-958" fmla="*/ 3 h 11287"/>
              <a:gd name="connsiteX6-959" fmla="*/ 1069 w 12701"/>
              <a:gd name="connsiteY6-960" fmla="*/ 2200 h 11287"/>
              <a:gd name="connsiteX0-961" fmla="*/ 1069 w 12701"/>
              <a:gd name="connsiteY0-962" fmla="*/ 2208 h 11295"/>
              <a:gd name="connsiteX1-963" fmla="*/ 640 w 12701"/>
              <a:gd name="connsiteY1-964" fmla="*/ 8736 h 11295"/>
              <a:gd name="connsiteX2-965" fmla="*/ 6791 w 12701"/>
              <a:gd name="connsiteY2-966" fmla="*/ 11281 h 11295"/>
              <a:gd name="connsiteX3-967" fmla="*/ 12243 w 12701"/>
              <a:gd name="connsiteY3-968" fmla="*/ 7958 h 11295"/>
              <a:gd name="connsiteX4-969" fmla="*/ 11809 w 12701"/>
              <a:gd name="connsiteY4-970" fmla="*/ 2589 h 11295"/>
              <a:gd name="connsiteX5-971" fmla="*/ 6160 w 12701"/>
              <a:gd name="connsiteY5-972" fmla="*/ 11 h 11295"/>
              <a:gd name="connsiteX6-973" fmla="*/ 1069 w 12701"/>
              <a:gd name="connsiteY6-974" fmla="*/ 2208 h 11295"/>
              <a:gd name="connsiteX0-975" fmla="*/ 1069 w 12701"/>
              <a:gd name="connsiteY0-976" fmla="*/ 2204 h 11291"/>
              <a:gd name="connsiteX1-977" fmla="*/ 640 w 12701"/>
              <a:gd name="connsiteY1-978" fmla="*/ 8732 h 11291"/>
              <a:gd name="connsiteX2-979" fmla="*/ 6791 w 12701"/>
              <a:gd name="connsiteY2-980" fmla="*/ 11277 h 11291"/>
              <a:gd name="connsiteX3-981" fmla="*/ 12243 w 12701"/>
              <a:gd name="connsiteY3-982" fmla="*/ 7954 h 11291"/>
              <a:gd name="connsiteX4-983" fmla="*/ 11809 w 12701"/>
              <a:gd name="connsiteY4-984" fmla="*/ 2585 h 11291"/>
              <a:gd name="connsiteX5-985" fmla="*/ 6160 w 12701"/>
              <a:gd name="connsiteY5-986" fmla="*/ 7 h 11291"/>
              <a:gd name="connsiteX6-987" fmla="*/ 1069 w 12701"/>
              <a:gd name="connsiteY6-988" fmla="*/ 2204 h 11291"/>
              <a:gd name="connsiteX0-989" fmla="*/ 1069 w 12845"/>
              <a:gd name="connsiteY0-990" fmla="*/ 2204 h 11291"/>
              <a:gd name="connsiteX1-991" fmla="*/ 640 w 12845"/>
              <a:gd name="connsiteY1-992" fmla="*/ 8732 h 11291"/>
              <a:gd name="connsiteX2-993" fmla="*/ 6791 w 12845"/>
              <a:gd name="connsiteY2-994" fmla="*/ 11277 h 11291"/>
              <a:gd name="connsiteX3-995" fmla="*/ 12243 w 12845"/>
              <a:gd name="connsiteY3-996" fmla="*/ 7954 h 11291"/>
              <a:gd name="connsiteX4-997" fmla="*/ 12026 w 12845"/>
              <a:gd name="connsiteY4-998" fmla="*/ 2752 h 11291"/>
              <a:gd name="connsiteX5-999" fmla="*/ 6160 w 12845"/>
              <a:gd name="connsiteY5-1000" fmla="*/ 7 h 11291"/>
              <a:gd name="connsiteX6-1001" fmla="*/ 1069 w 12845"/>
              <a:gd name="connsiteY6-1002" fmla="*/ 2204 h 11291"/>
              <a:gd name="connsiteX0-1003" fmla="*/ 1069 w 12843"/>
              <a:gd name="connsiteY0-1004" fmla="*/ 2204 h 11291"/>
              <a:gd name="connsiteX1-1005" fmla="*/ 640 w 12843"/>
              <a:gd name="connsiteY1-1006" fmla="*/ 8732 h 11291"/>
              <a:gd name="connsiteX2-1007" fmla="*/ 6791 w 12843"/>
              <a:gd name="connsiteY2-1008" fmla="*/ 11277 h 11291"/>
              <a:gd name="connsiteX3-1009" fmla="*/ 12243 w 12843"/>
              <a:gd name="connsiteY3-1010" fmla="*/ 7954 h 11291"/>
              <a:gd name="connsiteX4-1011" fmla="*/ 12026 w 12843"/>
              <a:gd name="connsiteY4-1012" fmla="*/ 2752 h 11291"/>
              <a:gd name="connsiteX5-1013" fmla="*/ 6160 w 12843"/>
              <a:gd name="connsiteY5-1014" fmla="*/ 7 h 11291"/>
              <a:gd name="connsiteX6-1015" fmla="*/ 1069 w 12843"/>
              <a:gd name="connsiteY6-1016" fmla="*/ 2204 h 11291"/>
              <a:gd name="connsiteX0-1017" fmla="*/ 1069 w 12913"/>
              <a:gd name="connsiteY0-1018" fmla="*/ 2204 h 11291"/>
              <a:gd name="connsiteX1-1019" fmla="*/ 640 w 12913"/>
              <a:gd name="connsiteY1-1020" fmla="*/ 8732 h 11291"/>
              <a:gd name="connsiteX2-1021" fmla="*/ 6791 w 12913"/>
              <a:gd name="connsiteY2-1022" fmla="*/ 11277 h 11291"/>
              <a:gd name="connsiteX3-1023" fmla="*/ 12243 w 12913"/>
              <a:gd name="connsiteY3-1024" fmla="*/ 7954 h 11291"/>
              <a:gd name="connsiteX4-1025" fmla="*/ 12026 w 12913"/>
              <a:gd name="connsiteY4-1026" fmla="*/ 2752 h 11291"/>
              <a:gd name="connsiteX5-1027" fmla="*/ 6160 w 12913"/>
              <a:gd name="connsiteY5-1028" fmla="*/ 7 h 11291"/>
              <a:gd name="connsiteX6-1029" fmla="*/ 1069 w 12913"/>
              <a:gd name="connsiteY6-1030" fmla="*/ 2204 h 11291"/>
              <a:gd name="connsiteX0-1031" fmla="*/ 1069 w 12928"/>
              <a:gd name="connsiteY0-1032" fmla="*/ 2204 h 11293"/>
              <a:gd name="connsiteX1-1033" fmla="*/ 640 w 12928"/>
              <a:gd name="connsiteY1-1034" fmla="*/ 8732 h 11293"/>
              <a:gd name="connsiteX2-1035" fmla="*/ 6791 w 12928"/>
              <a:gd name="connsiteY2-1036" fmla="*/ 11277 h 11293"/>
              <a:gd name="connsiteX3-1037" fmla="*/ 12373 w 12928"/>
              <a:gd name="connsiteY3-1038" fmla="*/ 7898 h 11293"/>
              <a:gd name="connsiteX4-1039" fmla="*/ 12026 w 12928"/>
              <a:gd name="connsiteY4-1040" fmla="*/ 2752 h 11293"/>
              <a:gd name="connsiteX5-1041" fmla="*/ 6160 w 12928"/>
              <a:gd name="connsiteY5-1042" fmla="*/ 7 h 11293"/>
              <a:gd name="connsiteX6-1043" fmla="*/ 1069 w 12928"/>
              <a:gd name="connsiteY6-1044" fmla="*/ 2204 h 11293"/>
              <a:gd name="connsiteX0-1045" fmla="*/ 1069 w 13029"/>
              <a:gd name="connsiteY0-1046" fmla="*/ 2204 h 11293"/>
              <a:gd name="connsiteX1-1047" fmla="*/ 640 w 13029"/>
              <a:gd name="connsiteY1-1048" fmla="*/ 8732 h 11293"/>
              <a:gd name="connsiteX2-1049" fmla="*/ 6791 w 13029"/>
              <a:gd name="connsiteY2-1050" fmla="*/ 11277 h 11293"/>
              <a:gd name="connsiteX3-1051" fmla="*/ 12373 w 13029"/>
              <a:gd name="connsiteY3-1052" fmla="*/ 7898 h 11293"/>
              <a:gd name="connsiteX4-1053" fmla="*/ 12026 w 13029"/>
              <a:gd name="connsiteY4-1054" fmla="*/ 2752 h 11293"/>
              <a:gd name="connsiteX5-1055" fmla="*/ 6160 w 13029"/>
              <a:gd name="connsiteY5-1056" fmla="*/ 7 h 11293"/>
              <a:gd name="connsiteX6-1057" fmla="*/ 1069 w 13029"/>
              <a:gd name="connsiteY6-1058" fmla="*/ 2204 h 11293"/>
              <a:gd name="connsiteX0-1059" fmla="*/ 1069 w 13009"/>
              <a:gd name="connsiteY0-1060" fmla="*/ 2204 h 11293"/>
              <a:gd name="connsiteX1-1061" fmla="*/ 640 w 13009"/>
              <a:gd name="connsiteY1-1062" fmla="*/ 8732 h 11293"/>
              <a:gd name="connsiteX2-1063" fmla="*/ 6791 w 13009"/>
              <a:gd name="connsiteY2-1064" fmla="*/ 11277 h 11293"/>
              <a:gd name="connsiteX3-1065" fmla="*/ 12373 w 13009"/>
              <a:gd name="connsiteY3-1066" fmla="*/ 7898 h 11293"/>
              <a:gd name="connsiteX4-1067" fmla="*/ 12026 w 13009"/>
              <a:gd name="connsiteY4-1068" fmla="*/ 2752 h 11293"/>
              <a:gd name="connsiteX5-1069" fmla="*/ 6160 w 13009"/>
              <a:gd name="connsiteY5-1070" fmla="*/ 7 h 11293"/>
              <a:gd name="connsiteX6-1071" fmla="*/ 1069 w 13009"/>
              <a:gd name="connsiteY6-1072" fmla="*/ 2204 h 11293"/>
              <a:gd name="connsiteX0-1073" fmla="*/ 1069 w 12999"/>
              <a:gd name="connsiteY0-1074" fmla="*/ 2204 h 11293"/>
              <a:gd name="connsiteX1-1075" fmla="*/ 640 w 12999"/>
              <a:gd name="connsiteY1-1076" fmla="*/ 8732 h 11293"/>
              <a:gd name="connsiteX2-1077" fmla="*/ 6791 w 12999"/>
              <a:gd name="connsiteY2-1078" fmla="*/ 11277 h 11293"/>
              <a:gd name="connsiteX3-1079" fmla="*/ 12373 w 12999"/>
              <a:gd name="connsiteY3-1080" fmla="*/ 7898 h 11293"/>
              <a:gd name="connsiteX4-1081" fmla="*/ 12026 w 12999"/>
              <a:gd name="connsiteY4-1082" fmla="*/ 2752 h 11293"/>
              <a:gd name="connsiteX5-1083" fmla="*/ 6160 w 12999"/>
              <a:gd name="connsiteY5-1084" fmla="*/ 7 h 11293"/>
              <a:gd name="connsiteX6-1085" fmla="*/ 1069 w 12999"/>
              <a:gd name="connsiteY6-1086" fmla="*/ 2204 h 11293"/>
              <a:gd name="connsiteX0-1087" fmla="*/ 1069 w 12999"/>
              <a:gd name="connsiteY0-1088" fmla="*/ 2204 h 11292"/>
              <a:gd name="connsiteX1-1089" fmla="*/ 640 w 12999"/>
              <a:gd name="connsiteY1-1090" fmla="*/ 8732 h 11292"/>
              <a:gd name="connsiteX2-1091" fmla="*/ 6791 w 12999"/>
              <a:gd name="connsiteY2-1092" fmla="*/ 11277 h 11292"/>
              <a:gd name="connsiteX3-1093" fmla="*/ 12373 w 12999"/>
              <a:gd name="connsiteY3-1094" fmla="*/ 7898 h 11292"/>
              <a:gd name="connsiteX4-1095" fmla="*/ 12026 w 12999"/>
              <a:gd name="connsiteY4-1096" fmla="*/ 2752 h 11292"/>
              <a:gd name="connsiteX5-1097" fmla="*/ 6160 w 12999"/>
              <a:gd name="connsiteY5-1098" fmla="*/ 7 h 11292"/>
              <a:gd name="connsiteX6-1099" fmla="*/ 1069 w 12999"/>
              <a:gd name="connsiteY6-1100" fmla="*/ 2204 h 11292"/>
              <a:gd name="connsiteX0-1101" fmla="*/ 1069 w 12999"/>
              <a:gd name="connsiteY0-1102" fmla="*/ 2204 h 11292"/>
              <a:gd name="connsiteX1-1103" fmla="*/ 640 w 12999"/>
              <a:gd name="connsiteY1-1104" fmla="*/ 8732 h 11292"/>
              <a:gd name="connsiteX2-1105" fmla="*/ 6791 w 12999"/>
              <a:gd name="connsiteY2-1106" fmla="*/ 11277 h 11292"/>
              <a:gd name="connsiteX3-1107" fmla="*/ 12373 w 12999"/>
              <a:gd name="connsiteY3-1108" fmla="*/ 7898 h 11292"/>
              <a:gd name="connsiteX4-1109" fmla="*/ 12026 w 12999"/>
              <a:gd name="connsiteY4-1110" fmla="*/ 2752 h 11292"/>
              <a:gd name="connsiteX5-1111" fmla="*/ 6160 w 12999"/>
              <a:gd name="connsiteY5-1112" fmla="*/ 7 h 11292"/>
              <a:gd name="connsiteX6-1113" fmla="*/ 1069 w 12999"/>
              <a:gd name="connsiteY6-1114" fmla="*/ 2204 h 11292"/>
              <a:gd name="connsiteX0-1115" fmla="*/ 1069 w 12832"/>
              <a:gd name="connsiteY0-1116" fmla="*/ 2204 h 11277"/>
              <a:gd name="connsiteX1-1117" fmla="*/ 640 w 12832"/>
              <a:gd name="connsiteY1-1118" fmla="*/ 8732 h 11277"/>
              <a:gd name="connsiteX2-1119" fmla="*/ 6791 w 12832"/>
              <a:gd name="connsiteY2-1120" fmla="*/ 11277 h 11277"/>
              <a:gd name="connsiteX3-1121" fmla="*/ 12092 w 12832"/>
              <a:gd name="connsiteY3-1122" fmla="*/ 8855 h 11277"/>
              <a:gd name="connsiteX4-1123" fmla="*/ 12026 w 12832"/>
              <a:gd name="connsiteY4-1124" fmla="*/ 2752 h 11277"/>
              <a:gd name="connsiteX5-1125" fmla="*/ 6160 w 12832"/>
              <a:gd name="connsiteY5-1126" fmla="*/ 7 h 11277"/>
              <a:gd name="connsiteX6-1127" fmla="*/ 1069 w 12832"/>
              <a:gd name="connsiteY6-1128" fmla="*/ 2204 h 11277"/>
              <a:gd name="connsiteX0-1129" fmla="*/ 930 w 12632"/>
              <a:gd name="connsiteY0-1130" fmla="*/ 2204 h 11636"/>
              <a:gd name="connsiteX1-1131" fmla="*/ 501 w 12632"/>
              <a:gd name="connsiteY1-1132" fmla="*/ 8732 h 11636"/>
              <a:gd name="connsiteX2-1133" fmla="*/ 6301 w 12632"/>
              <a:gd name="connsiteY2-1134" fmla="*/ 11636 h 11636"/>
              <a:gd name="connsiteX3-1135" fmla="*/ 11953 w 12632"/>
              <a:gd name="connsiteY3-1136" fmla="*/ 8855 h 11636"/>
              <a:gd name="connsiteX4-1137" fmla="*/ 11887 w 12632"/>
              <a:gd name="connsiteY4-1138" fmla="*/ 2752 h 11636"/>
              <a:gd name="connsiteX5-1139" fmla="*/ 6021 w 12632"/>
              <a:gd name="connsiteY5-1140" fmla="*/ 7 h 11636"/>
              <a:gd name="connsiteX6-1141" fmla="*/ 930 w 12632"/>
              <a:gd name="connsiteY6-1142" fmla="*/ 2204 h 11636"/>
              <a:gd name="connsiteX0-1143" fmla="*/ 930 w 12632"/>
              <a:gd name="connsiteY0-1144" fmla="*/ 2204 h 11636"/>
              <a:gd name="connsiteX1-1145" fmla="*/ 501 w 12632"/>
              <a:gd name="connsiteY1-1146" fmla="*/ 8732 h 11636"/>
              <a:gd name="connsiteX2-1147" fmla="*/ 6301 w 12632"/>
              <a:gd name="connsiteY2-1148" fmla="*/ 11636 h 11636"/>
              <a:gd name="connsiteX3-1149" fmla="*/ 11953 w 12632"/>
              <a:gd name="connsiteY3-1150" fmla="*/ 8855 h 11636"/>
              <a:gd name="connsiteX4-1151" fmla="*/ 11887 w 12632"/>
              <a:gd name="connsiteY4-1152" fmla="*/ 2752 h 11636"/>
              <a:gd name="connsiteX5-1153" fmla="*/ 6021 w 12632"/>
              <a:gd name="connsiteY5-1154" fmla="*/ 7 h 11636"/>
              <a:gd name="connsiteX6-1155" fmla="*/ 930 w 12632"/>
              <a:gd name="connsiteY6-1156" fmla="*/ 2204 h 11636"/>
              <a:gd name="connsiteX0-1157" fmla="*/ 930 w 12632"/>
              <a:gd name="connsiteY0-1158" fmla="*/ 2204 h 11641"/>
              <a:gd name="connsiteX1-1159" fmla="*/ 501 w 12632"/>
              <a:gd name="connsiteY1-1160" fmla="*/ 8732 h 11641"/>
              <a:gd name="connsiteX2-1161" fmla="*/ 6301 w 12632"/>
              <a:gd name="connsiteY2-1162" fmla="*/ 11636 h 11641"/>
              <a:gd name="connsiteX3-1163" fmla="*/ 11953 w 12632"/>
              <a:gd name="connsiteY3-1164" fmla="*/ 8855 h 11641"/>
              <a:gd name="connsiteX4-1165" fmla="*/ 11887 w 12632"/>
              <a:gd name="connsiteY4-1166" fmla="*/ 2752 h 11641"/>
              <a:gd name="connsiteX5-1167" fmla="*/ 6021 w 12632"/>
              <a:gd name="connsiteY5-1168" fmla="*/ 7 h 11641"/>
              <a:gd name="connsiteX6-1169" fmla="*/ 930 w 12632"/>
              <a:gd name="connsiteY6-1170" fmla="*/ 2204 h 11641"/>
              <a:gd name="connsiteX0-1171" fmla="*/ 935 w 12632"/>
              <a:gd name="connsiteY0-1172" fmla="*/ 2204 h 11880"/>
              <a:gd name="connsiteX1-1173" fmla="*/ 506 w 12632"/>
              <a:gd name="connsiteY1-1174" fmla="*/ 8732 h 11880"/>
              <a:gd name="connsiteX2-1175" fmla="*/ 6376 w 12632"/>
              <a:gd name="connsiteY2-1176" fmla="*/ 11875 h 11880"/>
              <a:gd name="connsiteX3-1177" fmla="*/ 11958 w 12632"/>
              <a:gd name="connsiteY3-1178" fmla="*/ 8855 h 11880"/>
              <a:gd name="connsiteX4-1179" fmla="*/ 11892 w 12632"/>
              <a:gd name="connsiteY4-1180" fmla="*/ 2752 h 11880"/>
              <a:gd name="connsiteX5-1181" fmla="*/ 6026 w 12632"/>
              <a:gd name="connsiteY5-1182" fmla="*/ 7 h 11880"/>
              <a:gd name="connsiteX6-1183" fmla="*/ 935 w 12632"/>
              <a:gd name="connsiteY6-1184" fmla="*/ 2204 h 11880"/>
              <a:gd name="connsiteX0-1185" fmla="*/ 935 w 12671"/>
              <a:gd name="connsiteY0-1186" fmla="*/ 2211 h 11887"/>
              <a:gd name="connsiteX1-1187" fmla="*/ 506 w 12671"/>
              <a:gd name="connsiteY1-1188" fmla="*/ 8739 h 11887"/>
              <a:gd name="connsiteX2-1189" fmla="*/ 6376 w 12671"/>
              <a:gd name="connsiteY2-1190" fmla="*/ 11882 h 11887"/>
              <a:gd name="connsiteX3-1191" fmla="*/ 11958 w 12671"/>
              <a:gd name="connsiteY3-1192" fmla="*/ 8862 h 11887"/>
              <a:gd name="connsiteX4-1193" fmla="*/ 11962 w 12671"/>
              <a:gd name="connsiteY4-1194" fmla="*/ 3038 h 11887"/>
              <a:gd name="connsiteX5-1195" fmla="*/ 6026 w 12671"/>
              <a:gd name="connsiteY5-1196" fmla="*/ 14 h 11887"/>
              <a:gd name="connsiteX6-1197" fmla="*/ 935 w 12671"/>
              <a:gd name="connsiteY6-1198" fmla="*/ 2211 h 11887"/>
              <a:gd name="connsiteX0-1199" fmla="*/ 935 w 12671"/>
              <a:gd name="connsiteY0-1200" fmla="*/ 2211 h 11887"/>
              <a:gd name="connsiteX1-1201" fmla="*/ 506 w 12671"/>
              <a:gd name="connsiteY1-1202" fmla="*/ 8739 h 11887"/>
              <a:gd name="connsiteX2-1203" fmla="*/ 6376 w 12671"/>
              <a:gd name="connsiteY2-1204" fmla="*/ 11882 h 11887"/>
              <a:gd name="connsiteX3-1205" fmla="*/ 11958 w 12671"/>
              <a:gd name="connsiteY3-1206" fmla="*/ 8862 h 11887"/>
              <a:gd name="connsiteX4-1207" fmla="*/ 11962 w 12671"/>
              <a:gd name="connsiteY4-1208" fmla="*/ 3038 h 11887"/>
              <a:gd name="connsiteX5-1209" fmla="*/ 6026 w 12671"/>
              <a:gd name="connsiteY5-1210" fmla="*/ 14 h 11887"/>
              <a:gd name="connsiteX6-1211" fmla="*/ 935 w 12671"/>
              <a:gd name="connsiteY6-1212" fmla="*/ 2211 h 11887"/>
              <a:gd name="connsiteX0-1213" fmla="*/ 935 w 12712"/>
              <a:gd name="connsiteY0-1214" fmla="*/ 2211 h 11887"/>
              <a:gd name="connsiteX1-1215" fmla="*/ 506 w 12712"/>
              <a:gd name="connsiteY1-1216" fmla="*/ 8739 h 11887"/>
              <a:gd name="connsiteX2-1217" fmla="*/ 6376 w 12712"/>
              <a:gd name="connsiteY2-1218" fmla="*/ 11882 h 11887"/>
              <a:gd name="connsiteX3-1219" fmla="*/ 11958 w 12712"/>
              <a:gd name="connsiteY3-1220" fmla="*/ 8862 h 11887"/>
              <a:gd name="connsiteX4-1221" fmla="*/ 11962 w 12712"/>
              <a:gd name="connsiteY4-1222" fmla="*/ 3038 h 11887"/>
              <a:gd name="connsiteX5-1223" fmla="*/ 6026 w 12712"/>
              <a:gd name="connsiteY5-1224" fmla="*/ 14 h 11887"/>
              <a:gd name="connsiteX6-1225" fmla="*/ 935 w 12712"/>
              <a:gd name="connsiteY6-1226" fmla="*/ 2211 h 11887"/>
              <a:gd name="connsiteX0-1227" fmla="*/ 935 w 12712"/>
              <a:gd name="connsiteY0-1228" fmla="*/ 2211 h 11887"/>
              <a:gd name="connsiteX1-1229" fmla="*/ 506 w 12712"/>
              <a:gd name="connsiteY1-1230" fmla="*/ 8739 h 11887"/>
              <a:gd name="connsiteX2-1231" fmla="*/ 6376 w 12712"/>
              <a:gd name="connsiteY2-1232" fmla="*/ 11882 h 11887"/>
              <a:gd name="connsiteX3-1233" fmla="*/ 11958 w 12712"/>
              <a:gd name="connsiteY3-1234" fmla="*/ 8862 h 11887"/>
              <a:gd name="connsiteX4-1235" fmla="*/ 11962 w 12712"/>
              <a:gd name="connsiteY4-1236" fmla="*/ 3038 h 11887"/>
              <a:gd name="connsiteX5-1237" fmla="*/ 6026 w 12712"/>
              <a:gd name="connsiteY5-1238" fmla="*/ 14 h 11887"/>
              <a:gd name="connsiteX6-1239" fmla="*/ 935 w 12712"/>
              <a:gd name="connsiteY6-1240" fmla="*/ 2211 h 11887"/>
              <a:gd name="connsiteX0-1241" fmla="*/ 1037 w 12814"/>
              <a:gd name="connsiteY0-1242" fmla="*/ 2211 h 11882"/>
              <a:gd name="connsiteX1-1243" fmla="*/ 467 w 12814"/>
              <a:gd name="connsiteY1-1244" fmla="*/ 9058 h 11882"/>
              <a:gd name="connsiteX2-1245" fmla="*/ 6478 w 12814"/>
              <a:gd name="connsiteY2-1246" fmla="*/ 11882 h 11882"/>
              <a:gd name="connsiteX3-1247" fmla="*/ 12060 w 12814"/>
              <a:gd name="connsiteY3-1248" fmla="*/ 8862 h 11882"/>
              <a:gd name="connsiteX4-1249" fmla="*/ 12064 w 12814"/>
              <a:gd name="connsiteY4-1250" fmla="*/ 3038 h 11882"/>
              <a:gd name="connsiteX5-1251" fmla="*/ 6128 w 12814"/>
              <a:gd name="connsiteY5-1252" fmla="*/ 14 h 11882"/>
              <a:gd name="connsiteX6-1253" fmla="*/ 1037 w 12814"/>
              <a:gd name="connsiteY6-1254" fmla="*/ 2211 h 11882"/>
              <a:gd name="connsiteX0-1255" fmla="*/ 972 w 12854"/>
              <a:gd name="connsiteY0-1256" fmla="*/ 2328 h 11879"/>
              <a:gd name="connsiteX1-1257" fmla="*/ 507 w 12854"/>
              <a:gd name="connsiteY1-1258" fmla="*/ 9055 h 11879"/>
              <a:gd name="connsiteX2-1259" fmla="*/ 6518 w 12854"/>
              <a:gd name="connsiteY2-1260" fmla="*/ 11879 h 11879"/>
              <a:gd name="connsiteX3-1261" fmla="*/ 12100 w 12854"/>
              <a:gd name="connsiteY3-1262" fmla="*/ 8859 h 11879"/>
              <a:gd name="connsiteX4-1263" fmla="*/ 12104 w 12854"/>
              <a:gd name="connsiteY4-1264" fmla="*/ 3035 h 11879"/>
              <a:gd name="connsiteX5-1265" fmla="*/ 6168 w 12854"/>
              <a:gd name="connsiteY5-1266" fmla="*/ 11 h 11879"/>
              <a:gd name="connsiteX6-1267" fmla="*/ 972 w 12854"/>
              <a:gd name="connsiteY6-1268" fmla="*/ 2328 h 11879"/>
              <a:gd name="connsiteX0-1269" fmla="*/ 997 w 12879"/>
              <a:gd name="connsiteY0-1270" fmla="*/ 2324 h 11875"/>
              <a:gd name="connsiteX1-1271" fmla="*/ 348 w 12879"/>
              <a:gd name="connsiteY1-1272" fmla="*/ 5961 h 11875"/>
              <a:gd name="connsiteX2-1273" fmla="*/ 532 w 12879"/>
              <a:gd name="connsiteY2-1274" fmla="*/ 9051 h 11875"/>
              <a:gd name="connsiteX3-1275" fmla="*/ 6543 w 12879"/>
              <a:gd name="connsiteY3-1276" fmla="*/ 11875 h 11875"/>
              <a:gd name="connsiteX4-1277" fmla="*/ 12125 w 12879"/>
              <a:gd name="connsiteY4-1278" fmla="*/ 8855 h 11875"/>
              <a:gd name="connsiteX5-1279" fmla="*/ 12129 w 12879"/>
              <a:gd name="connsiteY5-1280" fmla="*/ 3031 h 11875"/>
              <a:gd name="connsiteX6-1281" fmla="*/ 6193 w 12879"/>
              <a:gd name="connsiteY6-1282" fmla="*/ 7 h 11875"/>
              <a:gd name="connsiteX7" fmla="*/ 997 w 12879"/>
              <a:gd name="connsiteY7" fmla="*/ 2324 h 11875"/>
              <a:gd name="connsiteX0-1283" fmla="*/ 751 w 12633"/>
              <a:gd name="connsiteY0-1284" fmla="*/ 2324 h 11875"/>
              <a:gd name="connsiteX1-1285" fmla="*/ 102 w 12633"/>
              <a:gd name="connsiteY1-1286" fmla="*/ 5961 h 11875"/>
              <a:gd name="connsiteX2-1287" fmla="*/ 286 w 12633"/>
              <a:gd name="connsiteY2-1288" fmla="*/ 9051 h 11875"/>
              <a:gd name="connsiteX3-1289" fmla="*/ 6297 w 12633"/>
              <a:gd name="connsiteY3-1290" fmla="*/ 11875 h 11875"/>
              <a:gd name="connsiteX4-1291" fmla="*/ 11879 w 12633"/>
              <a:gd name="connsiteY4-1292" fmla="*/ 8855 h 11875"/>
              <a:gd name="connsiteX5-1293" fmla="*/ 11883 w 12633"/>
              <a:gd name="connsiteY5-1294" fmla="*/ 3031 h 11875"/>
              <a:gd name="connsiteX6-1295" fmla="*/ 5947 w 12633"/>
              <a:gd name="connsiteY6-1296" fmla="*/ 7 h 11875"/>
              <a:gd name="connsiteX7-1297" fmla="*/ 751 w 12633"/>
              <a:gd name="connsiteY7-1298" fmla="*/ 2324 h 11875"/>
              <a:gd name="connsiteX0-1299" fmla="*/ 669 w 12551"/>
              <a:gd name="connsiteY0-1300" fmla="*/ 2324 h 11881"/>
              <a:gd name="connsiteX1-1301" fmla="*/ 20 w 12551"/>
              <a:gd name="connsiteY1-1302" fmla="*/ 5961 h 11881"/>
              <a:gd name="connsiteX2-1303" fmla="*/ 735 w 12551"/>
              <a:gd name="connsiteY2-1304" fmla="*/ 9618 h 11881"/>
              <a:gd name="connsiteX3-1305" fmla="*/ 6215 w 12551"/>
              <a:gd name="connsiteY3-1306" fmla="*/ 11875 h 11881"/>
              <a:gd name="connsiteX4-1307" fmla="*/ 11797 w 12551"/>
              <a:gd name="connsiteY4-1308" fmla="*/ 8855 h 11881"/>
              <a:gd name="connsiteX5-1309" fmla="*/ 11801 w 12551"/>
              <a:gd name="connsiteY5-1310" fmla="*/ 3031 h 11881"/>
              <a:gd name="connsiteX6-1311" fmla="*/ 5865 w 12551"/>
              <a:gd name="connsiteY6-1312" fmla="*/ 7 h 11881"/>
              <a:gd name="connsiteX7-1313" fmla="*/ 669 w 12551"/>
              <a:gd name="connsiteY7-1314" fmla="*/ 2324 h 11881"/>
              <a:gd name="connsiteX0-1315" fmla="*/ 734 w 12608"/>
              <a:gd name="connsiteY0-1316" fmla="*/ 2324 h 11636"/>
              <a:gd name="connsiteX1-1317" fmla="*/ 85 w 12608"/>
              <a:gd name="connsiteY1-1318" fmla="*/ 5961 h 11636"/>
              <a:gd name="connsiteX2-1319" fmla="*/ 800 w 12608"/>
              <a:gd name="connsiteY2-1320" fmla="*/ 9618 h 11636"/>
              <a:gd name="connsiteX3-1321" fmla="*/ 6405 w 12608"/>
              <a:gd name="connsiteY3-1322" fmla="*/ 11627 h 11636"/>
              <a:gd name="connsiteX4-1323" fmla="*/ 11862 w 12608"/>
              <a:gd name="connsiteY4-1324" fmla="*/ 8855 h 11636"/>
              <a:gd name="connsiteX5-1325" fmla="*/ 11866 w 12608"/>
              <a:gd name="connsiteY5-1326" fmla="*/ 3031 h 11636"/>
              <a:gd name="connsiteX6-1327" fmla="*/ 5930 w 12608"/>
              <a:gd name="connsiteY6-1328" fmla="*/ 7 h 11636"/>
              <a:gd name="connsiteX7-1329" fmla="*/ 734 w 12608"/>
              <a:gd name="connsiteY7-1330" fmla="*/ 2324 h 11636"/>
              <a:gd name="connsiteX0-1331" fmla="*/ 734 w 12608"/>
              <a:gd name="connsiteY0-1332" fmla="*/ 2324 h 11628"/>
              <a:gd name="connsiteX1-1333" fmla="*/ 85 w 12608"/>
              <a:gd name="connsiteY1-1334" fmla="*/ 5961 h 11628"/>
              <a:gd name="connsiteX2-1335" fmla="*/ 800 w 12608"/>
              <a:gd name="connsiteY2-1336" fmla="*/ 9618 h 11628"/>
              <a:gd name="connsiteX3-1337" fmla="*/ 6405 w 12608"/>
              <a:gd name="connsiteY3-1338" fmla="*/ 11627 h 11628"/>
              <a:gd name="connsiteX4-1339" fmla="*/ 11862 w 12608"/>
              <a:gd name="connsiteY4-1340" fmla="*/ 8855 h 11628"/>
              <a:gd name="connsiteX5-1341" fmla="*/ 11866 w 12608"/>
              <a:gd name="connsiteY5-1342" fmla="*/ 3031 h 11628"/>
              <a:gd name="connsiteX6-1343" fmla="*/ 5930 w 12608"/>
              <a:gd name="connsiteY6-1344" fmla="*/ 7 h 11628"/>
              <a:gd name="connsiteX7-1345" fmla="*/ 734 w 12608"/>
              <a:gd name="connsiteY7-1346" fmla="*/ 2324 h 11628"/>
              <a:gd name="connsiteX0-1347" fmla="*/ 734 w 12608"/>
              <a:gd name="connsiteY0-1348" fmla="*/ 2324 h 11634"/>
              <a:gd name="connsiteX1-1349" fmla="*/ 85 w 12608"/>
              <a:gd name="connsiteY1-1350" fmla="*/ 5961 h 11634"/>
              <a:gd name="connsiteX2-1351" fmla="*/ 800 w 12608"/>
              <a:gd name="connsiteY2-1352" fmla="*/ 9618 h 11634"/>
              <a:gd name="connsiteX3-1353" fmla="*/ 6405 w 12608"/>
              <a:gd name="connsiteY3-1354" fmla="*/ 11627 h 11634"/>
              <a:gd name="connsiteX4-1355" fmla="*/ 11862 w 12608"/>
              <a:gd name="connsiteY4-1356" fmla="*/ 8855 h 11634"/>
              <a:gd name="connsiteX5-1357" fmla="*/ 11866 w 12608"/>
              <a:gd name="connsiteY5-1358" fmla="*/ 3031 h 11634"/>
              <a:gd name="connsiteX6-1359" fmla="*/ 5930 w 12608"/>
              <a:gd name="connsiteY6-1360" fmla="*/ 7 h 11634"/>
              <a:gd name="connsiteX7-1361" fmla="*/ 734 w 12608"/>
              <a:gd name="connsiteY7-1362" fmla="*/ 2324 h 11634"/>
              <a:gd name="connsiteX0-1363" fmla="*/ 740 w 12607"/>
              <a:gd name="connsiteY0-1364" fmla="*/ 2324 h 11669"/>
              <a:gd name="connsiteX1-1365" fmla="*/ 91 w 12607"/>
              <a:gd name="connsiteY1-1366" fmla="*/ 5961 h 11669"/>
              <a:gd name="connsiteX2-1367" fmla="*/ 806 w 12607"/>
              <a:gd name="connsiteY2-1368" fmla="*/ 9618 h 11669"/>
              <a:gd name="connsiteX3-1369" fmla="*/ 6536 w 12607"/>
              <a:gd name="connsiteY3-1370" fmla="*/ 11662 h 11669"/>
              <a:gd name="connsiteX4-1371" fmla="*/ 11868 w 12607"/>
              <a:gd name="connsiteY4-1372" fmla="*/ 8855 h 11669"/>
              <a:gd name="connsiteX5-1373" fmla="*/ 11872 w 12607"/>
              <a:gd name="connsiteY5-1374" fmla="*/ 3031 h 11669"/>
              <a:gd name="connsiteX6-1375" fmla="*/ 5936 w 12607"/>
              <a:gd name="connsiteY6-1376" fmla="*/ 7 h 11669"/>
              <a:gd name="connsiteX7-1377" fmla="*/ 740 w 12607"/>
              <a:gd name="connsiteY7-1378" fmla="*/ 2324 h 11669"/>
              <a:gd name="connsiteX0-1379" fmla="*/ 740 w 12458"/>
              <a:gd name="connsiteY0-1380" fmla="*/ 2324 h 11665"/>
              <a:gd name="connsiteX1-1381" fmla="*/ 91 w 12458"/>
              <a:gd name="connsiteY1-1382" fmla="*/ 5961 h 11665"/>
              <a:gd name="connsiteX2-1383" fmla="*/ 806 w 12458"/>
              <a:gd name="connsiteY2-1384" fmla="*/ 9618 h 11665"/>
              <a:gd name="connsiteX3-1385" fmla="*/ 6536 w 12458"/>
              <a:gd name="connsiteY3-1386" fmla="*/ 11662 h 11665"/>
              <a:gd name="connsiteX4-1387" fmla="*/ 11493 w 12458"/>
              <a:gd name="connsiteY4-1388" fmla="*/ 9174 h 11665"/>
              <a:gd name="connsiteX5-1389" fmla="*/ 11872 w 12458"/>
              <a:gd name="connsiteY5-1390" fmla="*/ 3031 h 11665"/>
              <a:gd name="connsiteX6-1391" fmla="*/ 5936 w 12458"/>
              <a:gd name="connsiteY6-1392" fmla="*/ 7 h 11665"/>
              <a:gd name="connsiteX7-1393" fmla="*/ 740 w 12458"/>
              <a:gd name="connsiteY7-1394" fmla="*/ 2324 h 11665"/>
              <a:gd name="connsiteX0-1395" fmla="*/ 740 w 12551"/>
              <a:gd name="connsiteY0-1396" fmla="*/ 2324 h 11665"/>
              <a:gd name="connsiteX1-1397" fmla="*/ 91 w 12551"/>
              <a:gd name="connsiteY1-1398" fmla="*/ 5961 h 11665"/>
              <a:gd name="connsiteX2-1399" fmla="*/ 806 w 12551"/>
              <a:gd name="connsiteY2-1400" fmla="*/ 9618 h 11665"/>
              <a:gd name="connsiteX3-1401" fmla="*/ 6536 w 12551"/>
              <a:gd name="connsiteY3-1402" fmla="*/ 11662 h 11665"/>
              <a:gd name="connsiteX4-1403" fmla="*/ 11493 w 12551"/>
              <a:gd name="connsiteY4-1404" fmla="*/ 9174 h 11665"/>
              <a:gd name="connsiteX5-1405" fmla="*/ 11872 w 12551"/>
              <a:gd name="connsiteY5-1406" fmla="*/ 3031 h 11665"/>
              <a:gd name="connsiteX6-1407" fmla="*/ 5936 w 12551"/>
              <a:gd name="connsiteY6-1408" fmla="*/ 7 h 11665"/>
              <a:gd name="connsiteX7-1409" fmla="*/ 740 w 12551"/>
              <a:gd name="connsiteY7-1410" fmla="*/ 2324 h 11665"/>
              <a:gd name="connsiteX0-1411" fmla="*/ 740 w 12530"/>
              <a:gd name="connsiteY0-1412" fmla="*/ 2324 h 11665"/>
              <a:gd name="connsiteX1-1413" fmla="*/ 91 w 12530"/>
              <a:gd name="connsiteY1-1414" fmla="*/ 5961 h 11665"/>
              <a:gd name="connsiteX2-1415" fmla="*/ 806 w 12530"/>
              <a:gd name="connsiteY2-1416" fmla="*/ 9618 h 11665"/>
              <a:gd name="connsiteX3-1417" fmla="*/ 6536 w 12530"/>
              <a:gd name="connsiteY3-1418" fmla="*/ 11662 h 11665"/>
              <a:gd name="connsiteX4-1419" fmla="*/ 11493 w 12530"/>
              <a:gd name="connsiteY4-1420" fmla="*/ 9174 h 11665"/>
              <a:gd name="connsiteX5-1421" fmla="*/ 11872 w 12530"/>
              <a:gd name="connsiteY5-1422" fmla="*/ 3031 h 11665"/>
              <a:gd name="connsiteX6-1423" fmla="*/ 5936 w 12530"/>
              <a:gd name="connsiteY6-1424" fmla="*/ 7 h 11665"/>
              <a:gd name="connsiteX7-1425" fmla="*/ 740 w 12530"/>
              <a:gd name="connsiteY7-1426" fmla="*/ 2324 h 11665"/>
              <a:gd name="connsiteX0-1427" fmla="*/ 740 w 12502"/>
              <a:gd name="connsiteY0-1428" fmla="*/ 2333 h 11674"/>
              <a:gd name="connsiteX1-1429" fmla="*/ 91 w 12502"/>
              <a:gd name="connsiteY1-1430" fmla="*/ 5970 h 11674"/>
              <a:gd name="connsiteX2-1431" fmla="*/ 806 w 12502"/>
              <a:gd name="connsiteY2-1432" fmla="*/ 9627 h 11674"/>
              <a:gd name="connsiteX3-1433" fmla="*/ 6536 w 12502"/>
              <a:gd name="connsiteY3-1434" fmla="*/ 11671 h 11674"/>
              <a:gd name="connsiteX4-1435" fmla="*/ 11493 w 12502"/>
              <a:gd name="connsiteY4-1436" fmla="*/ 9183 h 11674"/>
              <a:gd name="connsiteX5-1437" fmla="*/ 11934 w 12502"/>
              <a:gd name="connsiteY5-1438" fmla="*/ 3465 h 11674"/>
              <a:gd name="connsiteX6-1439" fmla="*/ 5936 w 12502"/>
              <a:gd name="connsiteY6-1440" fmla="*/ 16 h 11674"/>
              <a:gd name="connsiteX7-1441" fmla="*/ 740 w 12502"/>
              <a:gd name="connsiteY7-1442" fmla="*/ 2333 h 11674"/>
              <a:gd name="connsiteX0-1443" fmla="*/ 740 w 12502"/>
              <a:gd name="connsiteY0-1444" fmla="*/ 2229 h 11570"/>
              <a:gd name="connsiteX1-1445" fmla="*/ 91 w 12502"/>
              <a:gd name="connsiteY1-1446" fmla="*/ 5866 h 11570"/>
              <a:gd name="connsiteX2-1447" fmla="*/ 806 w 12502"/>
              <a:gd name="connsiteY2-1448" fmla="*/ 9523 h 11570"/>
              <a:gd name="connsiteX3-1449" fmla="*/ 6536 w 12502"/>
              <a:gd name="connsiteY3-1450" fmla="*/ 11567 h 11570"/>
              <a:gd name="connsiteX4-1451" fmla="*/ 11493 w 12502"/>
              <a:gd name="connsiteY4-1452" fmla="*/ 9079 h 11570"/>
              <a:gd name="connsiteX5-1453" fmla="*/ 11934 w 12502"/>
              <a:gd name="connsiteY5-1454" fmla="*/ 3361 h 11570"/>
              <a:gd name="connsiteX6-1455" fmla="*/ 6155 w 12502"/>
              <a:gd name="connsiteY6-1456" fmla="*/ 18 h 11570"/>
              <a:gd name="connsiteX7-1457" fmla="*/ 740 w 12502"/>
              <a:gd name="connsiteY7-1458" fmla="*/ 2229 h 11570"/>
              <a:gd name="connsiteX0-1459" fmla="*/ 740 w 12502"/>
              <a:gd name="connsiteY0-1460" fmla="*/ 2232 h 11573"/>
              <a:gd name="connsiteX1-1461" fmla="*/ 91 w 12502"/>
              <a:gd name="connsiteY1-1462" fmla="*/ 5869 h 11573"/>
              <a:gd name="connsiteX2-1463" fmla="*/ 806 w 12502"/>
              <a:gd name="connsiteY2-1464" fmla="*/ 9526 h 11573"/>
              <a:gd name="connsiteX3-1465" fmla="*/ 6536 w 12502"/>
              <a:gd name="connsiteY3-1466" fmla="*/ 11570 h 11573"/>
              <a:gd name="connsiteX4-1467" fmla="*/ 11493 w 12502"/>
              <a:gd name="connsiteY4-1468" fmla="*/ 9082 h 11573"/>
              <a:gd name="connsiteX5-1469" fmla="*/ 11934 w 12502"/>
              <a:gd name="connsiteY5-1470" fmla="*/ 3364 h 11573"/>
              <a:gd name="connsiteX6-1471" fmla="*/ 6155 w 12502"/>
              <a:gd name="connsiteY6-1472" fmla="*/ 21 h 11573"/>
              <a:gd name="connsiteX7-1473" fmla="*/ 740 w 12502"/>
              <a:gd name="connsiteY7-1474" fmla="*/ 2232 h 11573"/>
              <a:gd name="connsiteX0-1475" fmla="*/ 740 w 12502"/>
              <a:gd name="connsiteY0-1476" fmla="*/ 2232 h 11574"/>
              <a:gd name="connsiteX1-1477" fmla="*/ 91 w 12502"/>
              <a:gd name="connsiteY1-1478" fmla="*/ 5869 h 11574"/>
              <a:gd name="connsiteX2-1479" fmla="*/ 806 w 12502"/>
              <a:gd name="connsiteY2-1480" fmla="*/ 9597 h 11574"/>
              <a:gd name="connsiteX3-1481" fmla="*/ 6536 w 12502"/>
              <a:gd name="connsiteY3-1482" fmla="*/ 11570 h 11574"/>
              <a:gd name="connsiteX4-1483" fmla="*/ 11493 w 12502"/>
              <a:gd name="connsiteY4-1484" fmla="*/ 9082 h 11574"/>
              <a:gd name="connsiteX5-1485" fmla="*/ 11934 w 12502"/>
              <a:gd name="connsiteY5-1486" fmla="*/ 3364 h 11574"/>
              <a:gd name="connsiteX6-1487" fmla="*/ 6155 w 12502"/>
              <a:gd name="connsiteY6-1488" fmla="*/ 21 h 11574"/>
              <a:gd name="connsiteX7-1489" fmla="*/ 740 w 12502"/>
              <a:gd name="connsiteY7-1490" fmla="*/ 2232 h 11574"/>
              <a:gd name="connsiteX0-1491" fmla="*/ 748 w 12510"/>
              <a:gd name="connsiteY0-1492" fmla="*/ 2232 h 11577"/>
              <a:gd name="connsiteX1-1493" fmla="*/ 99 w 12510"/>
              <a:gd name="connsiteY1-1494" fmla="*/ 5869 h 11577"/>
              <a:gd name="connsiteX2-1495" fmla="*/ 814 w 12510"/>
              <a:gd name="connsiteY2-1496" fmla="*/ 9597 h 11577"/>
              <a:gd name="connsiteX3-1497" fmla="*/ 6544 w 12510"/>
              <a:gd name="connsiteY3-1498" fmla="*/ 11570 h 11577"/>
              <a:gd name="connsiteX4-1499" fmla="*/ 11501 w 12510"/>
              <a:gd name="connsiteY4-1500" fmla="*/ 9082 h 11577"/>
              <a:gd name="connsiteX5-1501" fmla="*/ 11942 w 12510"/>
              <a:gd name="connsiteY5-1502" fmla="*/ 3364 h 11577"/>
              <a:gd name="connsiteX6-1503" fmla="*/ 6163 w 12510"/>
              <a:gd name="connsiteY6-1504" fmla="*/ 21 h 11577"/>
              <a:gd name="connsiteX7-1505" fmla="*/ 748 w 12510"/>
              <a:gd name="connsiteY7-1506" fmla="*/ 2232 h 11577"/>
              <a:gd name="connsiteX0-1507" fmla="*/ 964 w 12726"/>
              <a:gd name="connsiteY0-1508" fmla="*/ 2228 h 11570"/>
              <a:gd name="connsiteX1-1509" fmla="*/ 34 w 12726"/>
              <a:gd name="connsiteY1-1510" fmla="*/ 5833 h 11570"/>
              <a:gd name="connsiteX2-1511" fmla="*/ 1030 w 12726"/>
              <a:gd name="connsiteY2-1512" fmla="*/ 9593 h 11570"/>
              <a:gd name="connsiteX3-1513" fmla="*/ 6760 w 12726"/>
              <a:gd name="connsiteY3-1514" fmla="*/ 11566 h 11570"/>
              <a:gd name="connsiteX4-1515" fmla="*/ 11717 w 12726"/>
              <a:gd name="connsiteY4-1516" fmla="*/ 9078 h 11570"/>
              <a:gd name="connsiteX5-1517" fmla="*/ 12158 w 12726"/>
              <a:gd name="connsiteY5-1518" fmla="*/ 3360 h 11570"/>
              <a:gd name="connsiteX6-1519" fmla="*/ 6379 w 12726"/>
              <a:gd name="connsiteY6-1520" fmla="*/ 17 h 11570"/>
              <a:gd name="connsiteX7-1521" fmla="*/ 964 w 12726"/>
              <a:gd name="connsiteY7-1522" fmla="*/ 2228 h 11570"/>
              <a:gd name="connsiteX0-1523" fmla="*/ 979 w 12741"/>
              <a:gd name="connsiteY0-1524" fmla="*/ 2228 h 11609"/>
              <a:gd name="connsiteX1-1525" fmla="*/ 49 w 12741"/>
              <a:gd name="connsiteY1-1526" fmla="*/ 5833 h 11609"/>
              <a:gd name="connsiteX2-1527" fmla="*/ 1635 w 12741"/>
              <a:gd name="connsiteY2-1528" fmla="*/ 10295 h 11609"/>
              <a:gd name="connsiteX3-1529" fmla="*/ 6775 w 12741"/>
              <a:gd name="connsiteY3-1530" fmla="*/ 11566 h 11609"/>
              <a:gd name="connsiteX4-1531" fmla="*/ 11732 w 12741"/>
              <a:gd name="connsiteY4-1532" fmla="*/ 9078 h 11609"/>
              <a:gd name="connsiteX5-1533" fmla="*/ 12173 w 12741"/>
              <a:gd name="connsiteY5-1534" fmla="*/ 3360 h 11609"/>
              <a:gd name="connsiteX6-1535" fmla="*/ 6394 w 12741"/>
              <a:gd name="connsiteY6-1536" fmla="*/ 17 h 11609"/>
              <a:gd name="connsiteX7-1537" fmla="*/ 979 w 12741"/>
              <a:gd name="connsiteY7-1538" fmla="*/ 2228 h 11609"/>
              <a:gd name="connsiteX0-1539" fmla="*/ 1095 w 12716"/>
              <a:gd name="connsiteY0-1540" fmla="*/ 1601 h 11652"/>
              <a:gd name="connsiteX1-1541" fmla="*/ 24 w 12716"/>
              <a:gd name="connsiteY1-1542" fmla="*/ 5876 h 11652"/>
              <a:gd name="connsiteX2-1543" fmla="*/ 1610 w 12716"/>
              <a:gd name="connsiteY2-1544" fmla="*/ 10338 h 11652"/>
              <a:gd name="connsiteX3-1545" fmla="*/ 6750 w 12716"/>
              <a:gd name="connsiteY3-1546" fmla="*/ 11609 h 11652"/>
              <a:gd name="connsiteX4-1547" fmla="*/ 11707 w 12716"/>
              <a:gd name="connsiteY4-1548" fmla="*/ 9121 h 11652"/>
              <a:gd name="connsiteX5-1549" fmla="*/ 12148 w 12716"/>
              <a:gd name="connsiteY5-1550" fmla="*/ 3403 h 11652"/>
              <a:gd name="connsiteX6-1551" fmla="*/ 6369 w 12716"/>
              <a:gd name="connsiteY6-1552" fmla="*/ 60 h 11652"/>
              <a:gd name="connsiteX7-1553" fmla="*/ 1095 w 12716"/>
              <a:gd name="connsiteY7-1554" fmla="*/ 1601 h 11652"/>
              <a:gd name="connsiteX0-1555" fmla="*/ 434 w 12055"/>
              <a:gd name="connsiteY0-1556" fmla="*/ 1601 h 11740"/>
              <a:gd name="connsiteX1-1557" fmla="*/ 949 w 12055"/>
              <a:gd name="connsiteY1-1558" fmla="*/ 10338 h 11740"/>
              <a:gd name="connsiteX2-1559" fmla="*/ 6089 w 12055"/>
              <a:gd name="connsiteY2-1560" fmla="*/ 11609 h 11740"/>
              <a:gd name="connsiteX3-1561" fmla="*/ 11046 w 12055"/>
              <a:gd name="connsiteY3-1562" fmla="*/ 9121 h 11740"/>
              <a:gd name="connsiteX4-1563" fmla="*/ 11487 w 12055"/>
              <a:gd name="connsiteY4-1564" fmla="*/ 3403 h 11740"/>
              <a:gd name="connsiteX5-1565" fmla="*/ 5708 w 12055"/>
              <a:gd name="connsiteY5-1566" fmla="*/ 60 h 11740"/>
              <a:gd name="connsiteX6-1567" fmla="*/ 434 w 12055"/>
              <a:gd name="connsiteY6-1568" fmla="*/ 1601 h 11740"/>
              <a:gd name="connsiteX0-1569" fmla="*/ 646 w 12267"/>
              <a:gd name="connsiteY0-1570" fmla="*/ 1653 h 11675"/>
              <a:gd name="connsiteX1-1571" fmla="*/ 711 w 12267"/>
              <a:gd name="connsiteY1-1572" fmla="*/ 9752 h 11675"/>
              <a:gd name="connsiteX2-1573" fmla="*/ 6301 w 12267"/>
              <a:gd name="connsiteY2-1574" fmla="*/ 11661 h 11675"/>
              <a:gd name="connsiteX3-1575" fmla="*/ 11258 w 12267"/>
              <a:gd name="connsiteY3-1576" fmla="*/ 9173 h 11675"/>
              <a:gd name="connsiteX4-1577" fmla="*/ 11699 w 12267"/>
              <a:gd name="connsiteY4-1578" fmla="*/ 3455 h 11675"/>
              <a:gd name="connsiteX5-1579" fmla="*/ 5920 w 12267"/>
              <a:gd name="connsiteY5-1580" fmla="*/ 112 h 11675"/>
              <a:gd name="connsiteX6-1581" fmla="*/ 646 w 12267"/>
              <a:gd name="connsiteY6-1582" fmla="*/ 1653 h 11675"/>
              <a:gd name="connsiteX0-1583" fmla="*/ 995 w 12616"/>
              <a:gd name="connsiteY0-1584" fmla="*/ 1653 h 11714"/>
              <a:gd name="connsiteX1-1585" fmla="*/ 1060 w 12616"/>
              <a:gd name="connsiteY1-1586" fmla="*/ 9752 h 11714"/>
              <a:gd name="connsiteX2-1587" fmla="*/ 6650 w 12616"/>
              <a:gd name="connsiteY2-1588" fmla="*/ 11661 h 11714"/>
              <a:gd name="connsiteX3-1589" fmla="*/ 11607 w 12616"/>
              <a:gd name="connsiteY3-1590" fmla="*/ 9173 h 11714"/>
              <a:gd name="connsiteX4-1591" fmla="*/ 12048 w 12616"/>
              <a:gd name="connsiteY4-1592" fmla="*/ 3455 h 11714"/>
              <a:gd name="connsiteX5-1593" fmla="*/ 6269 w 12616"/>
              <a:gd name="connsiteY5-1594" fmla="*/ 112 h 11714"/>
              <a:gd name="connsiteX6-1595" fmla="*/ 995 w 12616"/>
              <a:gd name="connsiteY6-1596" fmla="*/ 1653 h 11714"/>
              <a:gd name="connsiteX0-1597" fmla="*/ 601 w 12334"/>
              <a:gd name="connsiteY0-1598" fmla="*/ 1865 h 11631"/>
              <a:gd name="connsiteX1-1599" fmla="*/ 778 w 12334"/>
              <a:gd name="connsiteY1-1600" fmla="*/ 9709 h 11631"/>
              <a:gd name="connsiteX2-1601" fmla="*/ 6368 w 12334"/>
              <a:gd name="connsiteY2-1602" fmla="*/ 11618 h 11631"/>
              <a:gd name="connsiteX3-1603" fmla="*/ 11325 w 12334"/>
              <a:gd name="connsiteY3-1604" fmla="*/ 9130 h 11631"/>
              <a:gd name="connsiteX4-1605" fmla="*/ 11766 w 12334"/>
              <a:gd name="connsiteY4-1606" fmla="*/ 3412 h 11631"/>
              <a:gd name="connsiteX5-1607" fmla="*/ 5987 w 12334"/>
              <a:gd name="connsiteY5-1608" fmla="*/ 69 h 11631"/>
              <a:gd name="connsiteX6-1609" fmla="*/ 601 w 12334"/>
              <a:gd name="connsiteY6-1610" fmla="*/ 1865 h 11631"/>
              <a:gd name="connsiteX0-1611" fmla="*/ 579 w 12368"/>
              <a:gd name="connsiteY0-1612" fmla="*/ 2062 h 11604"/>
              <a:gd name="connsiteX1-1613" fmla="*/ 812 w 12368"/>
              <a:gd name="connsiteY1-1614" fmla="*/ 9683 h 11604"/>
              <a:gd name="connsiteX2-1615" fmla="*/ 6402 w 12368"/>
              <a:gd name="connsiteY2-1616" fmla="*/ 11592 h 11604"/>
              <a:gd name="connsiteX3-1617" fmla="*/ 11359 w 12368"/>
              <a:gd name="connsiteY3-1618" fmla="*/ 9104 h 11604"/>
              <a:gd name="connsiteX4-1619" fmla="*/ 11800 w 12368"/>
              <a:gd name="connsiteY4-1620" fmla="*/ 3386 h 11604"/>
              <a:gd name="connsiteX5-1621" fmla="*/ 6021 w 12368"/>
              <a:gd name="connsiteY5-1622" fmla="*/ 43 h 11604"/>
              <a:gd name="connsiteX6-1623" fmla="*/ 579 w 12368"/>
              <a:gd name="connsiteY6-1624" fmla="*/ 2062 h 11604"/>
              <a:gd name="connsiteX0-1625" fmla="*/ 779 w 12568"/>
              <a:gd name="connsiteY0-1626" fmla="*/ 2121 h 11663"/>
              <a:gd name="connsiteX1-1627" fmla="*/ 1012 w 12568"/>
              <a:gd name="connsiteY1-1628" fmla="*/ 9742 h 11663"/>
              <a:gd name="connsiteX2-1629" fmla="*/ 6602 w 12568"/>
              <a:gd name="connsiteY2-1630" fmla="*/ 11651 h 11663"/>
              <a:gd name="connsiteX3-1631" fmla="*/ 11559 w 12568"/>
              <a:gd name="connsiteY3-1632" fmla="*/ 9163 h 11663"/>
              <a:gd name="connsiteX4-1633" fmla="*/ 12000 w 12568"/>
              <a:gd name="connsiteY4-1634" fmla="*/ 3445 h 11663"/>
              <a:gd name="connsiteX5-1635" fmla="*/ 6221 w 12568"/>
              <a:gd name="connsiteY5-1636" fmla="*/ 102 h 11663"/>
              <a:gd name="connsiteX6-1637" fmla="*/ 779 w 12568"/>
              <a:gd name="connsiteY6-1638" fmla="*/ 2121 h 11663"/>
              <a:gd name="connsiteX0-1639" fmla="*/ 736 w 12666"/>
              <a:gd name="connsiteY0-1640" fmla="*/ 2525 h 11588"/>
              <a:gd name="connsiteX1-1641" fmla="*/ 1110 w 12666"/>
              <a:gd name="connsiteY1-1642" fmla="*/ 9668 h 11588"/>
              <a:gd name="connsiteX2-1643" fmla="*/ 6700 w 12666"/>
              <a:gd name="connsiteY2-1644" fmla="*/ 11577 h 11588"/>
              <a:gd name="connsiteX3-1645" fmla="*/ 11657 w 12666"/>
              <a:gd name="connsiteY3-1646" fmla="*/ 9089 h 11588"/>
              <a:gd name="connsiteX4-1647" fmla="*/ 12098 w 12666"/>
              <a:gd name="connsiteY4-1648" fmla="*/ 3371 h 11588"/>
              <a:gd name="connsiteX5-1649" fmla="*/ 6319 w 12666"/>
              <a:gd name="connsiteY5-1650" fmla="*/ 28 h 11588"/>
              <a:gd name="connsiteX6-1651" fmla="*/ 736 w 12666"/>
              <a:gd name="connsiteY6-1652" fmla="*/ 2525 h 11588"/>
              <a:gd name="connsiteX0-1653" fmla="*/ 533 w 12463"/>
              <a:gd name="connsiteY0-1654" fmla="*/ 2636 h 11699"/>
              <a:gd name="connsiteX1-1655" fmla="*/ 907 w 12463"/>
              <a:gd name="connsiteY1-1656" fmla="*/ 9779 h 11699"/>
              <a:gd name="connsiteX2-1657" fmla="*/ 6497 w 12463"/>
              <a:gd name="connsiteY2-1658" fmla="*/ 11688 h 11699"/>
              <a:gd name="connsiteX3-1659" fmla="*/ 11454 w 12463"/>
              <a:gd name="connsiteY3-1660" fmla="*/ 9200 h 11699"/>
              <a:gd name="connsiteX4-1661" fmla="*/ 11895 w 12463"/>
              <a:gd name="connsiteY4-1662" fmla="*/ 3482 h 11699"/>
              <a:gd name="connsiteX5-1663" fmla="*/ 6144 w 12463"/>
              <a:gd name="connsiteY5-1664" fmla="*/ 11 h 11699"/>
              <a:gd name="connsiteX6-1665" fmla="*/ 533 w 12463"/>
              <a:gd name="connsiteY6-1666" fmla="*/ 2636 h 11699"/>
              <a:gd name="connsiteX0-1667" fmla="*/ 677 w 12607"/>
              <a:gd name="connsiteY0-1668" fmla="*/ 2637 h 11700"/>
              <a:gd name="connsiteX1-1669" fmla="*/ 1051 w 12607"/>
              <a:gd name="connsiteY1-1670" fmla="*/ 9780 h 11700"/>
              <a:gd name="connsiteX2-1671" fmla="*/ 6641 w 12607"/>
              <a:gd name="connsiteY2-1672" fmla="*/ 11689 h 11700"/>
              <a:gd name="connsiteX3-1673" fmla="*/ 11598 w 12607"/>
              <a:gd name="connsiteY3-1674" fmla="*/ 9201 h 11700"/>
              <a:gd name="connsiteX4-1675" fmla="*/ 12039 w 12607"/>
              <a:gd name="connsiteY4-1676" fmla="*/ 3483 h 11700"/>
              <a:gd name="connsiteX5-1677" fmla="*/ 6288 w 12607"/>
              <a:gd name="connsiteY5-1678" fmla="*/ 12 h 11700"/>
              <a:gd name="connsiteX6-1679" fmla="*/ 677 w 12607"/>
              <a:gd name="connsiteY6-1680" fmla="*/ 2637 h 11700"/>
              <a:gd name="connsiteX0-1681" fmla="*/ 780 w 12710"/>
              <a:gd name="connsiteY0-1682" fmla="*/ 2637 h 11700"/>
              <a:gd name="connsiteX1-1683" fmla="*/ 1154 w 12710"/>
              <a:gd name="connsiteY1-1684" fmla="*/ 9780 h 11700"/>
              <a:gd name="connsiteX2-1685" fmla="*/ 6744 w 12710"/>
              <a:gd name="connsiteY2-1686" fmla="*/ 11689 h 11700"/>
              <a:gd name="connsiteX3-1687" fmla="*/ 11701 w 12710"/>
              <a:gd name="connsiteY3-1688" fmla="*/ 9201 h 11700"/>
              <a:gd name="connsiteX4-1689" fmla="*/ 12142 w 12710"/>
              <a:gd name="connsiteY4-1690" fmla="*/ 3483 h 11700"/>
              <a:gd name="connsiteX5-1691" fmla="*/ 6391 w 12710"/>
              <a:gd name="connsiteY5-1692" fmla="*/ 12 h 11700"/>
              <a:gd name="connsiteX6-1693" fmla="*/ 780 w 12710"/>
              <a:gd name="connsiteY6-1694" fmla="*/ 2637 h 11700"/>
            </a:gdLst>
            <a:ahLst/>
            <a:cxnLst>
              <a:cxn ang="0">
                <a:pos x="connsiteX0-1681" y="connsiteY0-1682"/>
              </a:cxn>
              <a:cxn ang="0">
                <a:pos x="connsiteX1-1683" y="connsiteY1-1684"/>
              </a:cxn>
              <a:cxn ang="0">
                <a:pos x="connsiteX2-1685" y="connsiteY2-1686"/>
              </a:cxn>
              <a:cxn ang="0">
                <a:pos x="connsiteX3-1687" y="connsiteY3-1688"/>
              </a:cxn>
              <a:cxn ang="0">
                <a:pos x="connsiteX4-1689" y="connsiteY4-1690"/>
              </a:cxn>
              <a:cxn ang="0">
                <a:pos x="connsiteX5-1691" y="connsiteY5-1692"/>
              </a:cxn>
              <a:cxn ang="0">
                <a:pos x="connsiteX6-1693" y="connsiteY6-1694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23" name="Freeform 5"/>
          <p:cNvSpPr/>
          <p:nvPr/>
        </p:nvSpPr>
        <p:spPr bwMode="auto">
          <a:xfrm rot="5400000" flipH="1" flipV="1">
            <a:off x="3411348" y="1401382"/>
            <a:ext cx="5366130" cy="369887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4" name="Freeform 5"/>
          <p:cNvSpPr/>
          <p:nvPr/>
        </p:nvSpPr>
        <p:spPr bwMode="auto">
          <a:xfrm rot="5400000" flipH="1" flipV="1">
            <a:off x="3498864" y="1461258"/>
            <a:ext cx="5191102" cy="3578230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5"/>
          <p:cNvSpPr/>
          <p:nvPr/>
        </p:nvSpPr>
        <p:spPr bwMode="auto">
          <a:xfrm rot="5400000" flipH="1" flipV="1">
            <a:off x="3599500" y="1547247"/>
            <a:ext cx="4949756" cy="33857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26" name="Picture Placeholder 23"/>
          <p:cNvSpPr>
            <a:spLocks noGrp="1"/>
          </p:cNvSpPr>
          <p:nvPr>
            <p:ph type="pic" sz="quarter" idx="13"/>
          </p:nvPr>
        </p:nvSpPr>
        <p:spPr>
          <a:xfrm>
            <a:off x="1295401" y="1267339"/>
            <a:ext cx="2899856" cy="4319920"/>
          </a:xfrm>
          <a:custGeom>
            <a:avLst/>
            <a:gdLst/>
            <a:ahLst/>
            <a:cxnLst/>
            <a:rect l="l" t="t" r="r" b="b"/>
            <a:pathLst>
              <a:path w="2899856" h="4319920">
                <a:moveTo>
                  <a:pt x="1360833" y="942"/>
                </a:moveTo>
                <a:cubicBezTo>
                  <a:pt x="1553283" y="-7435"/>
                  <a:pt x="1752422" y="39442"/>
                  <a:pt x="1940669" y="167490"/>
                </a:cubicBezTo>
                <a:cubicBezTo>
                  <a:pt x="2463131" y="570974"/>
                  <a:pt x="2824188" y="1439183"/>
                  <a:pt x="2889077" y="2080901"/>
                </a:cubicBezTo>
                <a:cubicBezTo>
                  <a:pt x="2953967" y="2722618"/>
                  <a:pt x="2720666" y="3586951"/>
                  <a:pt x="2329972" y="4017118"/>
                </a:cubicBezTo>
                <a:cubicBezTo>
                  <a:pt x="1939279" y="4447286"/>
                  <a:pt x="953958" y="4407217"/>
                  <a:pt x="560207" y="3972527"/>
                </a:cubicBezTo>
                <a:cubicBezTo>
                  <a:pt x="166455" y="3537836"/>
                  <a:pt x="4268" y="2694032"/>
                  <a:pt x="61" y="2095775"/>
                </a:cubicBezTo>
                <a:cubicBezTo>
                  <a:pt x="-4147" y="1497517"/>
                  <a:pt x="212208" y="704784"/>
                  <a:pt x="535720" y="383286"/>
                </a:cubicBezTo>
                <a:cubicBezTo>
                  <a:pt x="737915" y="182350"/>
                  <a:pt x="1040083" y="14905"/>
                  <a:pt x="1360833" y="942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US" dirty="0"/>
          </a:p>
        </p:txBody>
      </p:sp>
      <p:sp>
        <p:nvSpPr>
          <p:cNvPr id="27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4512088" y="872538"/>
            <a:ext cx="3147670" cy="4689802"/>
          </a:xfrm>
          <a:custGeom>
            <a:avLst/>
            <a:gdLst/>
            <a:ahLst/>
            <a:cxnLst/>
            <a:rect l="l" t="t" r="r" b="b"/>
            <a:pathLst>
              <a:path w="3147670" h="4689802">
                <a:moveTo>
                  <a:pt x="1501630" y="169"/>
                </a:moveTo>
                <a:cubicBezTo>
                  <a:pt x="2327961" y="-14532"/>
                  <a:pt x="3173850" y="935513"/>
                  <a:pt x="3147050" y="2390030"/>
                </a:cubicBezTo>
                <a:cubicBezTo>
                  <a:pt x="3094399" y="5254696"/>
                  <a:pt x="1262084" y="4830459"/>
                  <a:pt x="643437" y="4323206"/>
                </a:cubicBezTo>
                <a:cubicBezTo>
                  <a:pt x="-56886" y="3745146"/>
                  <a:pt x="-230701" y="2064070"/>
                  <a:pt x="347445" y="883533"/>
                </a:cubicBezTo>
                <a:cubicBezTo>
                  <a:pt x="641317" y="280273"/>
                  <a:pt x="1068791" y="7869"/>
                  <a:pt x="1501630" y="169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US" dirty="0"/>
          </a:p>
        </p:txBody>
      </p:sp>
      <p:sp>
        <p:nvSpPr>
          <p:cNvPr id="28" name="Picture Placeholder 23"/>
          <p:cNvSpPr>
            <a:spLocks noGrp="1"/>
          </p:cNvSpPr>
          <p:nvPr>
            <p:ph type="pic" sz="quarter" idx="15"/>
          </p:nvPr>
        </p:nvSpPr>
        <p:spPr>
          <a:xfrm>
            <a:off x="7989807" y="1177218"/>
            <a:ext cx="2890736" cy="4319929"/>
          </a:xfrm>
          <a:custGeom>
            <a:avLst/>
            <a:gdLst/>
            <a:ahLst/>
            <a:cxnLst/>
            <a:rect l="l" t="t" r="r" b="b"/>
            <a:pathLst>
              <a:path w="2890736" h="4319929">
                <a:moveTo>
                  <a:pt x="1431633" y="6"/>
                </a:moveTo>
                <a:cubicBezTo>
                  <a:pt x="1752503" y="-1023"/>
                  <a:pt x="2061984" y="152043"/>
                  <a:pt x="2273220" y="343211"/>
                </a:cubicBezTo>
                <a:cubicBezTo>
                  <a:pt x="2611198" y="649079"/>
                  <a:pt x="2864187" y="1430401"/>
                  <a:pt x="2887905" y="2027862"/>
                </a:cubicBezTo>
                <a:cubicBezTo>
                  <a:pt x="2911623" y="2625324"/>
                  <a:pt x="2789081" y="3475296"/>
                  <a:pt x="2416268" y="3927641"/>
                </a:cubicBezTo>
                <a:cubicBezTo>
                  <a:pt x="2043454" y="4379985"/>
                  <a:pt x="1061638" y="4465968"/>
                  <a:pt x="651518" y="4054746"/>
                </a:cubicBezTo>
                <a:cubicBezTo>
                  <a:pt x="241399" y="3643524"/>
                  <a:pt x="-31849" y="2791512"/>
                  <a:pt x="2986" y="2147830"/>
                </a:cubicBezTo>
                <a:cubicBezTo>
                  <a:pt x="37821" y="1504149"/>
                  <a:pt x="357764" y="620531"/>
                  <a:pt x="860531" y="193336"/>
                </a:cubicBezTo>
                <a:cubicBezTo>
                  <a:pt x="1042491" y="56715"/>
                  <a:pt x="1239112" y="623"/>
                  <a:pt x="1431633" y="6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23"/>
          <p:cNvSpPr/>
          <p:nvPr/>
        </p:nvSpPr>
        <p:spPr bwMode="auto">
          <a:xfrm rot="10800000">
            <a:off x="822959" y="1630677"/>
            <a:ext cx="5673086" cy="390144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-1" fmla="*/ 7175 w 10000"/>
              <a:gd name="connsiteY0-2" fmla="*/ 280 h 10000"/>
              <a:gd name="connsiteX1-3" fmla="*/ 6590 w 10000"/>
              <a:gd name="connsiteY1-4" fmla="*/ 308 h 10000"/>
              <a:gd name="connsiteX2-5" fmla="*/ 6102 w 10000"/>
              <a:gd name="connsiteY2-6" fmla="*/ 358 h 10000"/>
              <a:gd name="connsiteX3-7" fmla="*/ 5744 w 10000"/>
              <a:gd name="connsiteY3-8" fmla="*/ 274 h 10000"/>
              <a:gd name="connsiteX4-9" fmla="*/ 5345 w 10000"/>
              <a:gd name="connsiteY4-10" fmla="*/ 341 h 10000"/>
              <a:gd name="connsiteX5-11" fmla="*/ 4972 w 10000"/>
              <a:gd name="connsiteY5-12" fmla="*/ 285 h 10000"/>
              <a:gd name="connsiteX6-13" fmla="*/ 4511 w 10000"/>
              <a:gd name="connsiteY6-14" fmla="*/ 274 h 10000"/>
              <a:gd name="connsiteX7-15" fmla="*/ 4071 w 10000"/>
              <a:gd name="connsiteY7-16" fmla="*/ 392 h 10000"/>
              <a:gd name="connsiteX8-17" fmla="*/ 3717 w 10000"/>
              <a:gd name="connsiteY8-18" fmla="*/ 308 h 10000"/>
              <a:gd name="connsiteX9-19" fmla="*/ 3318 w 10000"/>
              <a:gd name="connsiteY9-20" fmla="*/ 370 h 10000"/>
              <a:gd name="connsiteX10-21" fmla="*/ 2942 w 10000"/>
              <a:gd name="connsiteY10-22" fmla="*/ 313 h 10000"/>
              <a:gd name="connsiteX11-23" fmla="*/ 2263 w 10000"/>
              <a:gd name="connsiteY11-24" fmla="*/ 290 h 10000"/>
              <a:gd name="connsiteX12-25" fmla="*/ 2252 w 10000"/>
              <a:gd name="connsiteY12-26" fmla="*/ 296 h 10000"/>
              <a:gd name="connsiteX13-27" fmla="*/ 1861 w 10000"/>
              <a:gd name="connsiteY13-28" fmla="*/ 370 h 10000"/>
              <a:gd name="connsiteX14-29" fmla="*/ 1485 w 10000"/>
              <a:gd name="connsiteY14-30" fmla="*/ 313 h 10000"/>
              <a:gd name="connsiteX15-31" fmla="*/ 1022 w 10000"/>
              <a:gd name="connsiteY15-32" fmla="*/ 301 h 10000"/>
              <a:gd name="connsiteX16-33" fmla="*/ 1022 w 10000"/>
              <a:gd name="connsiteY16-34" fmla="*/ 308 h 10000"/>
              <a:gd name="connsiteX17-35" fmla="*/ 999 w 10000"/>
              <a:gd name="connsiteY17-36" fmla="*/ 449 h 10000"/>
              <a:gd name="connsiteX18-37" fmla="*/ 661 w 10000"/>
              <a:gd name="connsiteY18-38" fmla="*/ 590 h 10000"/>
              <a:gd name="connsiteX19-39" fmla="*/ 501 w 10000"/>
              <a:gd name="connsiteY19-40" fmla="*/ 1265 h 10000"/>
              <a:gd name="connsiteX20-41" fmla="*/ 270 w 10000"/>
              <a:gd name="connsiteY20-42" fmla="*/ 2122 h 10000"/>
              <a:gd name="connsiteX21-43" fmla="*/ 221 w 10000"/>
              <a:gd name="connsiteY21-44" fmla="*/ 2594 h 10000"/>
              <a:gd name="connsiteX22-45" fmla="*/ 187 w 10000"/>
              <a:gd name="connsiteY22-46" fmla="*/ 3356 h 10000"/>
              <a:gd name="connsiteX23-47" fmla="*/ 146 w 10000"/>
              <a:gd name="connsiteY23-48" fmla="*/ 4020 h 10000"/>
              <a:gd name="connsiteX24-49" fmla="*/ 166 w 10000"/>
              <a:gd name="connsiteY24-50" fmla="*/ 5000 h 10000"/>
              <a:gd name="connsiteX25-51" fmla="*/ 215 w 10000"/>
              <a:gd name="connsiteY25-52" fmla="*/ 5795 h 10000"/>
              <a:gd name="connsiteX26-53" fmla="*/ 146 w 10000"/>
              <a:gd name="connsiteY26-54" fmla="*/ 6426 h 10000"/>
              <a:gd name="connsiteX27-55" fmla="*/ 184 w 10000"/>
              <a:gd name="connsiteY27-56" fmla="*/ 7096 h 10000"/>
              <a:gd name="connsiteX28-57" fmla="*/ 221 w 10000"/>
              <a:gd name="connsiteY28-58" fmla="*/ 7705 h 10000"/>
              <a:gd name="connsiteX29-59" fmla="*/ 318 w 10000"/>
              <a:gd name="connsiteY29-60" fmla="*/ 8431 h 10000"/>
              <a:gd name="connsiteX30-61" fmla="*/ 392 w 10000"/>
              <a:gd name="connsiteY30-62" fmla="*/ 8961 h 10000"/>
              <a:gd name="connsiteX31-63" fmla="*/ 564 w 10000"/>
              <a:gd name="connsiteY31-64" fmla="*/ 9356 h 10000"/>
              <a:gd name="connsiteX32-65" fmla="*/ 881 w 10000"/>
              <a:gd name="connsiteY32-66" fmla="*/ 9587 h 10000"/>
              <a:gd name="connsiteX33-67" fmla="*/ 1178 w 10000"/>
              <a:gd name="connsiteY33-68" fmla="*/ 9818 h 10000"/>
              <a:gd name="connsiteX34-69" fmla="*/ 1522 w 10000"/>
              <a:gd name="connsiteY34-70" fmla="*/ 9739 h 10000"/>
              <a:gd name="connsiteX35-71" fmla="*/ 1913 w 10000"/>
              <a:gd name="connsiteY35-72" fmla="*/ 9755 h 10000"/>
              <a:gd name="connsiteX36-73" fmla="*/ 2349 w 10000"/>
              <a:gd name="connsiteY36-74" fmla="*/ 9755 h 10000"/>
              <a:gd name="connsiteX37-75" fmla="*/ 2517 w 10000"/>
              <a:gd name="connsiteY37-76" fmla="*/ 9885 h 10000"/>
              <a:gd name="connsiteX38-77" fmla="*/ 2655 w 10000"/>
              <a:gd name="connsiteY38-78" fmla="*/ 9851 h 10000"/>
              <a:gd name="connsiteX39-79" fmla="*/ 2979 w 10000"/>
              <a:gd name="connsiteY39-80" fmla="*/ 9739 h 10000"/>
              <a:gd name="connsiteX40-81" fmla="*/ 3366 w 10000"/>
              <a:gd name="connsiteY40-82" fmla="*/ 9755 h 10000"/>
              <a:gd name="connsiteX41-83" fmla="*/ 3847 w 10000"/>
              <a:gd name="connsiteY41-84" fmla="*/ 9688 h 10000"/>
              <a:gd name="connsiteX42-85" fmla="*/ 4246 w 10000"/>
              <a:gd name="connsiteY42-86" fmla="*/ 9755 h 10000"/>
              <a:gd name="connsiteX43-87" fmla="*/ 4827 w 10000"/>
              <a:gd name="connsiteY43-88" fmla="*/ 9728 h 10000"/>
              <a:gd name="connsiteX44-89" fmla="*/ 5319 w 10000"/>
              <a:gd name="connsiteY44-90" fmla="*/ 9677 h 10000"/>
              <a:gd name="connsiteX45-91" fmla="*/ 5676 w 10000"/>
              <a:gd name="connsiteY45-92" fmla="*/ 9761 h 10000"/>
              <a:gd name="connsiteX46-93" fmla="*/ 6072 w 10000"/>
              <a:gd name="connsiteY46-94" fmla="*/ 9693 h 10000"/>
              <a:gd name="connsiteX47-95" fmla="*/ 6448 w 10000"/>
              <a:gd name="connsiteY47-96" fmla="*/ 9749 h 10000"/>
              <a:gd name="connsiteX48-97" fmla="*/ 6911 w 10000"/>
              <a:gd name="connsiteY48-98" fmla="*/ 9761 h 10000"/>
              <a:gd name="connsiteX49-99" fmla="*/ 7346 w 10000"/>
              <a:gd name="connsiteY49-100" fmla="*/ 9649 h 10000"/>
              <a:gd name="connsiteX50-101" fmla="*/ 7704 w 10000"/>
              <a:gd name="connsiteY50-102" fmla="*/ 9728 h 10000"/>
              <a:gd name="connsiteX51-103" fmla="*/ 8103 w 10000"/>
              <a:gd name="connsiteY51-104" fmla="*/ 9665 h 10000"/>
              <a:gd name="connsiteX52-105" fmla="*/ 8479 w 10000"/>
              <a:gd name="connsiteY52-106" fmla="*/ 9721 h 10000"/>
              <a:gd name="connsiteX53-107" fmla="*/ 8740 w 10000"/>
              <a:gd name="connsiteY53-108" fmla="*/ 9930 h 10000"/>
              <a:gd name="connsiteX54-109" fmla="*/ 8990 w 10000"/>
              <a:gd name="connsiteY54-110" fmla="*/ 9637 h 10000"/>
              <a:gd name="connsiteX55-111" fmla="*/ 9329 w 10000"/>
              <a:gd name="connsiteY55-112" fmla="*/ 9490 h 10000"/>
              <a:gd name="connsiteX56-113" fmla="*/ 9609 w 10000"/>
              <a:gd name="connsiteY56-114" fmla="*/ 8859 h 10000"/>
              <a:gd name="connsiteX57-115" fmla="*/ 9769 w 10000"/>
              <a:gd name="connsiteY57-116" fmla="*/ 8144 h 10000"/>
              <a:gd name="connsiteX58-117" fmla="*/ 9840 w 10000"/>
              <a:gd name="connsiteY58-118" fmla="*/ 7535 h 10000"/>
              <a:gd name="connsiteX59-119" fmla="*/ 9803 w 10000"/>
              <a:gd name="connsiteY59-120" fmla="*/ 6730 h 10000"/>
              <a:gd name="connsiteX60-121" fmla="*/ 9844 w 10000"/>
              <a:gd name="connsiteY60-122" fmla="*/ 6060 h 10000"/>
              <a:gd name="connsiteX61-123" fmla="*/ 9824 w 10000"/>
              <a:gd name="connsiteY61-124" fmla="*/ 5080 h 10000"/>
              <a:gd name="connsiteX62-125" fmla="*/ 9795 w 10000"/>
              <a:gd name="connsiteY62-126" fmla="*/ 4251 h 10000"/>
              <a:gd name="connsiteX63-127" fmla="*/ 9844 w 10000"/>
              <a:gd name="connsiteY63-128" fmla="*/ 3654 h 10000"/>
              <a:gd name="connsiteX64-129" fmla="*/ 9806 w 10000"/>
              <a:gd name="connsiteY64-130" fmla="*/ 2989 h 10000"/>
              <a:gd name="connsiteX65-131" fmla="*/ 9769 w 10000"/>
              <a:gd name="connsiteY65-132" fmla="*/ 2375 h 10000"/>
              <a:gd name="connsiteX66-133" fmla="*/ 9672 w 10000"/>
              <a:gd name="connsiteY66-134" fmla="*/ 1648 h 10000"/>
              <a:gd name="connsiteX67-135" fmla="*/ 9597 w 10000"/>
              <a:gd name="connsiteY67-136" fmla="*/ 1119 h 10000"/>
              <a:gd name="connsiteX68-137" fmla="*/ 9430 w 10000"/>
              <a:gd name="connsiteY68-138" fmla="*/ 724 h 10000"/>
              <a:gd name="connsiteX69-139" fmla="*/ 9117 w 10000"/>
              <a:gd name="connsiteY69-140" fmla="*/ 493 h 10000"/>
              <a:gd name="connsiteX70-141" fmla="*/ 9113 w 10000"/>
              <a:gd name="connsiteY70-142" fmla="*/ 488 h 10000"/>
              <a:gd name="connsiteX71-143" fmla="*/ 8807 w 10000"/>
              <a:gd name="connsiteY71-144" fmla="*/ 268 h 10000"/>
              <a:gd name="connsiteX72-145" fmla="*/ 8442 w 10000"/>
              <a:gd name="connsiteY72-146" fmla="*/ 296 h 10000"/>
              <a:gd name="connsiteX73-147" fmla="*/ 8051 w 10000"/>
              <a:gd name="connsiteY73-148" fmla="*/ 285 h 10000"/>
              <a:gd name="connsiteX74-149" fmla="*/ 7574 w 10000"/>
              <a:gd name="connsiteY74-150" fmla="*/ 347 h 10000"/>
              <a:gd name="connsiteX75-151" fmla="*/ 7175 w 10000"/>
              <a:gd name="connsiteY75-152" fmla="*/ 280 h 10000"/>
              <a:gd name="connsiteX0-153" fmla="*/ 7175 w 10000"/>
              <a:gd name="connsiteY0-154" fmla="*/ 280 h 10000"/>
              <a:gd name="connsiteX1-155" fmla="*/ 6590 w 10000"/>
              <a:gd name="connsiteY1-156" fmla="*/ 308 h 10000"/>
              <a:gd name="connsiteX2-157" fmla="*/ 6102 w 10000"/>
              <a:gd name="connsiteY2-158" fmla="*/ 358 h 10000"/>
              <a:gd name="connsiteX3-159" fmla="*/ 5744 w 10000"/>
              <a:gd name="connsiteY3-160" fmla="*/ 274 h 10000"/>
              <a:gd name="connsiteX4-161" fmla="*/ 5345 w 10000"/>
              <a:gd name="connsiteY4-162" fmla="*/ 341 h 10000"/>
              <a:gd name="connsiteX5-163" fmla="*/ 4972 w 10000"/>
              <a:gd name="connsiteY5-164" fmla="*/ 285 h 10000"/>
              <a:gd name="connsiteX6-165" fmla="*/ 4511 w 10000"/>
              <a:gd name="connsiteY6-166" fmla="*/ 274 h 10000"/>
              <a:gd name="connsiteX7-167" fmla="*/ 4071 w 10000"/>
              <a:gd name="connsiteY7-168" fmla="*/ 392 h 10000"/>
              <a:gd name="connsiteX8-169" fmla="*/ 3717 w 10000"/>
              <a:gd name="connsiteY8-170" fmla="*/ 308 h 10000"/>
              <a:gd name="connsiteX9-171" fmla="*/ 3318 w 10000"/>
              <a:gd name="connsiteY9-172" fmla="*/ 370 h 10000"/>
              <a:gd name="connsiteX10-173" fmla="*/ 2942 w 10000"/>
              <a:gd name="connsiteY10-174" fmla="*/ 313 h 10000"/>
              <a:gd name="connsiteX11-175" fmla="*/ 2263 w 10000"/>
              <a:gd name="connsiteY11-176" fmla="*/ 290 h 10000"/>
              <a:gd name="connsiteX12-177" fmla="*/ 2252 w 10000"/>
              <a:gd name="connsiteY12-178" fmla="*/ 296 h 10000"/>
              <a:gd name="connsiteX13-179" fmla="*/ 1861 w 10000"/>
              <a:gd name="connsiteY13-180" fmla="*/ 370 h 10000"/>
              <a:gd name="connsiteX14-181" fmla="*/ 1485 w 10000"/>
              <a:gd name="connsiteY14-182" fmla="*/ 313 h 10000"/>
              <a:gd name="connsiteX15-183" fmla="*/ 1022 w 10000"/>
              <a:gd name="connsiteY15-184" fmla="*/ 301 h 10000"/>
              <a:gd name="connsiteX16-185" fmla="*/ 1022 w 10000"/>
              <a:gd name="connsiteY16-186" fmla="*/ 308 h 10000"/>
              <a:gd name="connsiteX17-187" fmla="*/ 999 w 10000"/>
              <a:gd name="connsiteY17-188" fmla="*/ 449 h 10000"/>
              <a:gd name="connsiteX18-189" fmla="*/ 661 w 10000"/>
              <a:gd name="connsiteY18-190" fmla="*/ 590 h 10000"/>
              <a:gd name="connsiteX19-191" fmla="*/ 501 w 10000"/>
              <a:gd name="connsiteY19-192" fmla="*/ 1265 h 10000"/>
              <a:gd name="connsiteX20-193" fmla="*/ 270 w 10000"/>
              <a:gd name="connsiteY20-194" fmla="*/ 2122 h 10000"/>
              <a:gd name="connsiteX21-195" fmla="*/ 221 w 10000"/>
              <a:gd name="connsiteY21-196" fmla="*/ 2594 h 10000"/>
              <a:gd name="connsiteX22-197" fmla="*/ 187 w 10000"/>
              <a:gd name="connsiteY22-198" fmla="*/ 3356 h 10000"/>
              <a:gd name="connsiteX23-199" fmla="*/ 146 w 10000"/>
              <a:gd name="connsiteY23-200" fmla="*/ 4020 h 10000"/>
              <a:gd name="connsiteX24-201" fmla="*/ 166 w 10000"/>
              <a:gd name="connsiteY24-202" fmla="*/ 5000 h 10000"/>
              <a:gd name="connsiteX25-203" fmla="*/ 215 w 10000"/>
              <a:gd name="connsiteY25-204" fmla="*/ 5795 h 10000"/>
              <a:gd name="connsiteX26-205" fmla="*/ 146 w 10000"/>
              <a:gd name="connsiteY26-206" fmla="*/ 6426 h 10000"/>
              <a:gd name="connsiteX27-207" fmla="*/ 184 w 10000"/>
              <a:gd name="connsiteY27-208" fmla="*/ 7096 h 10000"/>
              <a:gd name="connsiteX28-209" fmla="*/ 221 w 10000"/>
              <a:gd name="connsiteY28-210" fmla="*/ 7705 h 10000"/>
              <a:gd name="connsiteX29-211" fmla="*/ 318 w 10000"/>
              <a:gd name="connsiteY29-212" fmla="*/ 8431 h 10000"/>
              <a:gd name="connsiteX30-213" fmla="*/ 392 w 10000"/>
              <a:gd name="connsiteY30-214" fmla="*/ 8961 h 10000"/>
              <a:gd name="connsiteX31-215" fmla="*/ 564 w 10000"/>
              <a:gd name="connsiteY31-216" fmla="*/ 9356 h 10000"/>
              <a:gd name="connsiteX32-217" fmla="*/ 881 w 10000"/>
              <a:gd name="connsiteY32-218" fmla="*/ 9587 h 10000"/>
              <a:gd name="connsiteX33-219" fmla="*/ 1178 w 10000"/>
              <a:gd name="connsiteY33-220" fmla="*/ 9818 h 10000"/>
              <a:gd name="connsiteX34-221" fmla="*/ 1522 w 10000"/>
              <a:gd name="connsiteY34-222" fmla="*/ 9739 h 10000"/>
              <a:gd name="connsiteX35-223" fmla="*/ 1913 w 10000"/>
              <a:gd name="connsiteY35-224" fmla="*/ 9755 h 10000"/>
              <a:gd name="connsiteX36-225" fmla="*/ 2349 w 10000"/>
              <a:gd name="connsiteY36-226" fmla="*/ 9755 h 10000"/>
              <a:gd name="connsiteX37-227" fmla="*/ 2517 w 10000"/>
              <a:gd name="connsiteY37-228" fmla="*/ 9885 h 10000"/>
              <a:gd name="connsiteX38-229" fmla="*/ 2655 w 10000"/>
              <a:gd name="connsiteY38-230" fmla="*/ 9851 h 10000"/>
              <a:gd name="connsiteX39-231" fmla="*/ 2979 w 10000"/>
              <a:gd name="connsiteY39-232" fmla="*/ 9739 h 10000"/>
              <a:gd name="connsiteX40-233" fmla="*/ 3366 w 10000"/>
              <a:gd name="connsiteY40-234" fmla="*/ 9755 h 10000"/>
              <a:gd name="connsiteX41-235" fmla="*/ 3847 w 10000"/>
              <a:gd name="connsiteY41-236" fmla="*/ 9688 h 10000"/>
              <a:gd name="connsiteX42-237" fmla="*/ 4246 w 10000"/>
              <a:gd name="connsiteY42-238" fmla="*/ 9755 h 10000"/>
              <a:gd name="connsiteX43-239" fmla="*/ 4827 w 10000"/>
              <a:gd name="connsiteY43-240" fmla="*/ 9728 h 10000"/>
              <a:gd name="connsiteX44-241" fmla="*/ 5319 w 10000"/>
              <a:gd name="connsiteY44-242" fmla="*/ 9677 h 10000"/>
              <a:gd name="connsiteX45-243" fmla="*/ 5676 w 10000"/>
              <a:gd name="connsiteY45-244" fmla="*/ 9761 h 10000"/>
              <a:gd name="connsiteX46-245" fmla="*/ 6072 w 10000"/>
              <a:gd name="connsiteY46-246" fmla="*/ 9693 h 10000"/>
              <a:gd name="connsiteX47-247" fmla="*/ 6448 w 10000"/>
              <a:gd name="connsiteY47-248" fmla="*/ 9749 h 10000"/>
              <a:gd name="connsiteX48-249" fmla="*/ 6911 w 10000"/>
              <a:gd name="connsiteY48-250" fmla="*/ 9761 h 10000"/>
              <a:gd name="connsiteX49-251" fmla="*/ 7346 w 10000"/>
              <a:gd name="connsiteY49-252" fmla="*/ 9649 h 10000"/>
              <a:gd name="connsiteX50-253" fmla="*/ 7704 w 10000"/>
              <a:gd name="connsiteY50-254" fmla="*/ 9728 h 10000"/>
              <a:gd name="connsiteX51-255" fmla="*/ 8103 w 10000"/>
              <a:gd name="connsiteY51-256" fmla="*/ 9665 h 10000"/>
              <a:gd name="connsiteX52-257" fmla="*/ 8479 w 10000"/>
              <a:gd name="connsiteY52-258" fmla="*/ 9721 h 10000"/>
              <a:gd name="connsiteX53-259" fmla="*/ 8740 w 10000"/>
              <a:gd name="connsiteY53-260" fmla="*/ 9930 h 10000"/>
              <a:gd name="connsiteX54-261" fmla="*/ 8990 w 10000"/>
              <a:gd name="connsiteY54-262" fmla="*/ 9637 h 10000"/>
              <a:gd name="connsiteX55-263" fmla="*/ 9329 w 10000"/>
              <a:gd name="connsiteY55-264" fmla="*/ 9490 h 10000"/>
              <a:gd name="connsiteX56-265" fmla="*/ 9609 w 10000"/>
              <a:gd name="connsiteY56-266" fmla="*/ 8859 h 10000"/>
              <a:gd name="connsiteX57-267" fmla="*/ 9769 w 10000"/>
              <a:gd name="connsiteY57-268" fmla="*/ 8144 h 10000"/>
              <a:gd name="connsiteX58-269" fmla="*/ 9840 w 10000"/>
              <a:gd name="connsiteY58-270" fmla="*/ 7535 h 10000"/>
              <a:gd name="connsiteX59-271" fmla="*/ 9803 w 10000"/>
              <a:gd name="connsiteY59-272" fmla="*/ 6730 h 10000"/>
              <a:gd name="connsiteX60-273" fmla="*/ 9844 w 10000"/>
              <a:gd name="connsiteY60-274" fmla="*/ 6060 h 10000"/>
              <a:gd name="connsiteX61-275" fmla="*/ 9824 w 10000"/>
              <a:gd name="connsiteY61-276" fmla="*/ 5080 h 10000"/>
              <a:gd name="connsiteX62-277" fmla="*/ 9795 w 10000"/>
              <a:gd name="connsiteY62-278" fmla="*/ 4251 h 10000"/>
              <a:gd name="connsiteX63-279" fmla="*/ 9844 w 10000"/>
              <a:gd name="connsiteY63-280" fmla="*/ 3654 h 10000"/>
              <a:gd name="connsiteX64-281" fmla="*/ 9806 w 10000"/>
              <a:gd name="connsiteY64-282" fmla="*/ 2989 h 10000"/>
              <a:gd name="connsiteX65-283" fmla="*/ 9769 w 10000"/>
              <a:gd name="connsiteY65-284" fmla="*/ 2375 h 10000"/>
              <a:gd name="connsiteX66-285" fmla="*/ 9672 w 10000"/>
              <a:gd name="connsiteY66-286" fmla="*/ 1648 h 10000"/>
              <a:gd name="connsiteX67-287" fmla="*/ 9597 w 10000"/>
              <a:gd name="connsiteY67-288" fmla="*/ 1119 h 10000"/>
              <a:gd name="connsiteX68-289" fmla="*/ 9430 w 10000"/>
              <a:gd name="connsiteY68-290" fmla="*/ 724 h 10000"/>
              <a:gd name="connsiteX69-291" fmla="*/ 9117 w 10000"/>
              <a:gd name="connsiteY69-292" fmla="*/ 493 h 10000"/>
              <a:gd name="connsiteX70-293" fmla="*/ 9113 w 10000"/>
              <a:gd name="connsiteY70-294" fmla="*/ 488 h 10000"/>
              <a:gd name="connsiteX71-295" fmla="*/ 8807 w 10000"/>
              <a:gd name="connsiteY71-296" fmla="*/ 268 h 10000"/>
              <a:gd name="connsiteX72-297" fmla="*/ 8442 w 10000"/>
              <a:gd name="connsiteY72-298" fmla="*/ 296 h 10000"/>
              <a:gd name="connsiteX73-299" fmla="*/ 8051 w 10000"/>
              <a:gd name="connsiteY73-300" fmla="*/ 285 h 10000"/>
              <a:gd name="connsiteX74-301" fmla="*/ 7574 w 10000"/>
              <a:gd name="connsiteY74-302" fmla="*/ 347 h 10000"/>
              <a:gd name="connsiteX75-303" fmla="*/ 7175 w 10000"/>
              <a:gd name="connsiteY75-304" fmla="*/ 280 h 10000"/>
              <a:gd name="connsiteX0-305" fmla="*/ 7175 w 10000"/>
              <a:gd name="connsiteY0-306" fmla="*/ 280 h 10000"/>
              <a:gd name="connsiteX1-307" fmla="*/ 6590 w 10000"/>
              <a:gd name="connsiteY1-308" fmla="*/ 308 h 10000"/>
              <a:gd name="connsiteX2-309" fmla="*/ 6102 w 10000"/>
              <a:gd name="connsiteY2-310" fmla="*/ 358 h 10000"/>
              <a:gd name="connsiteX3-311" fmla="*/ 5744 w 10000"/>
              <a:gd name="connsiteY3-312" fmla="*/ 274 h 10000"/>
              <a:gd name="connsiteX4-313" fmla="*/ 5345 w 10000"/>
              <a:gd name="connsiteY4-314" fmla="*/ 341 h 10000"/>
              <a:gd name="connsiteX5-315" fmla="*/ 4972 w 10000"/>
              <a:gd name="connsiteY5-316" fmla="*/ 285 h 10000"/>
              <a:gd name="connsiteX6-317" fmla="*/ 4511 w 10000"/>
              <a:gd name="connsiteY6-318" fmla="*/ 274 h 10000"/>
              <a:gd name="connsiteX7-319" fmla="*/ 4071 w 10000"/>
              <a:gd name="connsiteY7-320" fmla="*/ 392 h 10000"/>
              <a:gd name="connsiteX8-321" fmla="*/ 3717 w 10000"/>
              <a:gd name="connsiteY8-322" fmla="*/ 308 h 10000"/>
              <a:gd name="connsiteX9-323" fmla="*/ 3318 w 10000"/>
              <a:gd name="connsiteY9-324" fmla="*/ 370 h 10000"/>
              <a:gd name="connsiteX10-325" fmla="*/ 2942 w 10000"/>
              <a:gd name="connsiteY10-326" fmla="*/ 313 h 10000"/>
              <a:gd name="connsiteX11-327" fmla="*/ 2263 w 10000"/>
              <a:gd name="connsiteY11-328" fmla="*/ 290 h 10000"/>
              <a:gd name="connsiteX12-329" fmla="*/ 2252 w 10000"/>
              <a:gd name="connsiteY12-330" fmla="*/ 296 h 10000"/>
              <a:gd name="connsiteX13-331" fmla="*/ 1861 w 10000"/>
              <a:gd name="connsiteY13-332" fmla="*/ 370 h 10000"/>
              <a:gd name="connsiteX14-333" fmla="*/ 1485 w 10000"/>
              <a:gd name="connsiteY14-334" fmla="*/ 313 h 10000"/>
              <a:gd name="connsiteX15-335" fmla="*/ 1022 w 10000"/>
              <a:gd name="connsiteY15-336" fmla="*/ 301 h 10000"/>
              <a:gd name="connsiteX16-337" fmla="*/ 1022 w 10000"/>
              <a:gd name="connsiteY16-338" fmla="*/ 308 h 10000"/>
              <a:gd name="connsiteX17-339" fmla="*/ 999 w 10000"/>
              <a:gd name="connsiteY17-340" fmla="*/ 449 h 10000"/>
              <a:gd name="connsiteX18-341" fmla="*/ 661 w 10000"/>
              <a:gd name="connsiteY18-342" fmla="*/ 590 h 10000"/>
              <a:gd name="connsiteX19-343" fmla="*/ 501 w 10000"/>
              <a:gd name="connsiteY19-344" fmla="*/ 1265 h 10000"/>
              <a:gd name="connsiteX20-345" fmla="*/ 270 w 10000"/>
              <a:gd name="connsiteY20-346" fmla="*/ 2122 h 10000"/>
              <a:gd name="connsiteX21-347" fmla="*/ 221 w 10000"/>
              <a:gd name="connsiteY21-348" fmla="*/ 2594 h 10000"/>
              <a:gd name="connsiteX22-349" fmla="*/ 187 w 10000"/>
              <a:gd name="connsiteY22-350" fmla="*/ 3356 h 10000"/>
              <a:gd name="connsiteX23-351" fmla="*/ 146 w 10000"/>
              <a:gd name="connsiteY23-352" fmla="*/ 4020 h 10000"/>
              <a:gd name="connsiteX24-353" fmla="*/ 166 w 10000"/>
              <a:gd name="connsiteY24-354" fmla="*/ 5000 h 10000"/>
              <a:gd name="connsiteX25-355" fmla="*/ 215 w 10000"/>
              <a:gd name="connsiteY25-356" fmla="*/ 5795 h 10000"/>
              <a:gd name="connsiteX26-357" fmla="*/ 146 w 10000"/>
              <a:gd name="connsiteY26-358" fmla="*/ 6426 h 10000"/>
              <a:gd name="connsiteX27-359" fmla="*/ 184 w 10000"/>
              <a:gd name="connsiteY27-360" fmla="*/ 7096 h 10000"/>
              <a:gd name="connsiteX28-361" fmla="*/ 221 w 10000"/>
              <a:gd name="connsiteY28-362" fmla="*/ 7705 h 10000"/>
              <a:gd name="connsiteX29-363" fmla="*/ 318 w 10000"/>
              <a:gd name="connsiteY29-364" fmla="*/ 8431 h 10000"/>
              <a:gd name="connsiteX30-365" fmla="*/ 392 w 10000"/>
              <a:gd name="connsiteY30-366" fmla="*/ 8961 h 10000"/>
              <a:gd name="connsiteX31-367" fmla="*/ 564 w 10000"/>
              <a:gd name="connsiteY31-368" fmla="*/ 9356 h 10000"/>
              <a:gd name="connsiteX32-369" fmla="*/ 881 w 10000"/>
              <a:gd name="connsiteY32-370" fmla="*/ 9587 h 10000"/>
              <a:gd name="connsiteX33-371" fmla="*/ 1178 w 10000"/>
              <a:gd name="connsiteY33-372" fmla="*/ 9818 h 10000"/>
              <a:gd name="connsiteX34-373" fmla="*/ 1522 w 10000"/>
              <a:gd name="connsiteY34-374" fmla="*/ 9739 h 10000"/>
              <a:gd name="connsiteX35-375" fmla="*/ 1913 w 10000"/>
              <a:gd name="connsiteY35-376" fmla="*/ 9755 h 10000"/>
              <a:gd name="connsiteX36-377" fmla="*/ 2349 w 10000"/>
              <a:gd name="connsiteY36-378" fmla="*/ 9755 h 10000"/>
              <a:gd name="connsiteX37-379" fmla="*/ 2517 w 10000"/>
              <a:gd name="connsiteY37-380" fmla="*/ 9885 h 10000"/>
              <a:gd name="connsiteX38-381" fmla="*/ 2655 w 10000"/>
              <a:gd name="connsiteY38-382" fmla="*/ 9851 h 10000"/>
              <a:gd name="connsiteX39-383" fmla="*/ 2979 w 10000"/>
              <a:gd name="connsiteY39-384" fmla="*/ 9739 h 10000"/>
              <a:gd name="connsiteX40-385" fmla="*/ 3366 w 10000"/>
              <a:gd name="connsiteY40-386" fmla="*/ 9755 h 10000"/>
              <a:gd name="connsiteX41-387" fmla="*/ 3847 w 10000"/>
              <a:gd name="connsiteY41-388" fmla="*/ 9688 h 10000"/>
              <a:gd name="connsiteX42-389" fmla="*/ 4246 w 10000"/>
              <a:gd name="connsiteY42-390" fmla="*/ 9755 h 10000"/>
              <a:gd name="connsiteX43-391" fmla="*/ 4827 w 10000"/>
              <a:gd name="connsiteY43-392" fmla="*/ 9728 h 10000"/>
              <a:gd name="connsiteX44-393" fmla="*/ 5319 w 10000"/>
              <a:gd name="connsiteY44-394" fmla="*/ 9677 h 10000"/>
              <a:gd name="connsiteX45-395" fmla="*/ 5676 w 10000"/>
              <a:gd name="connsiteY45-396" fmla="*/ 9761 h 10000"/>
              <a:gd name="connsiteX46-397" fmla="*/ 6072 w 10000"/>
              <a:gd name="connsiteY46-398" fmla="*/ 9693 h 10000"/>
              <a:gd name="connsiteX47-399" fmla="*/ 6448 w 10000"/>
              <a:gd name="connsiteY47-400" fmla="*/ 9749 h 10000"/>
              <a:gd name="connsiteX48-401" fmla="*/ 6911 w 10000"/>
              <a:gd name="connsiteY48-402" fmla="*/ 9761 h 10000"/>
              <a:gd name="connsiteX49-403" fmla="*/ 7346 w 10000"/>
              <a:gd name="connsiteY49-404" fmla="*/ 9649 h 10000"/>
              <a:gd name="connsiteX50-405" fmla="*/ 7704 w 10000"/>
              <a:gd name="connsiteY50-406" fmla="*/ 9728 h 10000"/>
              <a:gd name="connsiteX51-407" fmla="*/ 8103 w 10000"/>
              <a:gd name="connsiteY51-408" fmla="*/ 9665 h 10000"/>
              <a:gd name="connsiteX52-409" fmla="*/ 8479 w 10000"/>
              <a:gd name="connsiteY52-410" fmla="*/ 9721 h 10000"/>
              <a:gd name="connsiteX53-411" fmla="*/ 8740 w 10000"/>
              <a:gd name="connsiteY53-412" fmla="*/ 9930 h 10000"/>
              <a:gd name="connsiteX54-413" fmla="*/ 8990 w 10000"/>
              <a:gd name="connsiteY54-414" fmla="*/ 9637 h 10000"/>
              <a:gd name="connsiteX55-415" fmla="*/ 9329 w 10000"/>
              <a:gd name="connsiteY55-416" fmla="*/ 9490 h 10000"/>
              <a:gd name="connsiteX56-417" fmla="*/ 9609 w 10000"/>
              <a:gd name="connsiteY56-418" fmla="*/ 8859 h 10000"/>
              <a:gd name="connsiteX57-419" fmla="*/ 9769 w 10000"/>
              <a:gd name="connsiteY57-420" fmla="*/ 8144 h 10000"/>
              <a:gd name="connsiteX58-421" fmla="*/ 9840 w 10000"/>
              <a:gd name="connsiteY58-422" fmla="*/ 7535 h 10000"/>
              <a:gd name="connsiteX59-423" fmla="*/ 9803 w 10000"/>
              <a:gd name="connsiteY59-424" fmla="*/ 6730 h 10000"/>
              <a:gd name="connsiteX60-425" fmla="*/ 9844 w 10000"/>
              <a:gd name="connsiteY60-426" fmla="*/ 6060 h 10000"/>
              <a:gd name="connsiteX61-427" fmla="*/ 9824 w 10000"/>
              <a:gd name="connsiteY61-428" fmla="*/ 5080 h 10000"/>
              <a:gd name="connsiteX62-429" fmla="*/ 9795 w 10000"/>
              <a:gd name="connsiteY62-430" fmla="*/ 4251 h 10000"/>
              <a:gd name="connsiteX63-431" fmla="*/ 9844 w 10000"/>
              <a:gd name="connsiteY63-432" fmla="*/ 3654 h 10000"/>
              <a:gd name="connsiteX64-433" fmla="*/ 9806 w 10000"/>
              <a:gd name="connsiteY64-434" fmla="*/ 2989 h 10000"/>
              <a:gd name="connsiteX65-435" fmla="*/ 9769 w 10000"/>
              <a:gd name="connsiteY65-436" fmla="*/ 2375 h 10000"/>
              <a:gd name="connsiteX66-437" fmla="*/ 9672 w 10000"/>
              <a:gd name="connsiteY66-438" fmla="*/ 1648 h 10000"/>
              <a:gd name="connsiteX67-439" fmla="*/ 9597 w 10000"/>
              <a:gd name="connsiteY67-440" fmla="*/ 1119 h 10000"/>
              <a:gd name="connsiteX68-441" fmla="*/ 9430 w 10000"/>
              <a:gd name="connsiteY68-442" fmla="*/ 724 h 10000"/>
              <a:gd name="connsiteX69-443" fmla="*/ 9117 w 10000"/>
              <a:gd name="connsiteY69-444" fmla="*/ 493 h 10000"/>
              <a:gd name="connsiteX70-445" fmla="*/ 9113 w 10000"/>
              <a:gd name="connsiteY70-446" fmla="*/ 488 h 10000"/>
              <a:gd name="connsiteX71-447" fmla="*/ 8807 w 10000"/>
              <a:gd name="connsiteY71-448" fmla="*/ 268 h 10000"/>
              <a:gd name="connsiteX72-449" fmla="*/ 8442 w 10000"/>
              <a:gd name="connsiteY72-450" fmla="*/ 296 h 10000"/>
              <a:gd name="connsiteX73-451" fmla="*/ 8051 w 10000"/>
              <a:gd name="connsiteY73-452" fmla="*/ 285 h 10000"/>
              <a:gd name="connsiteX74-453" fmla="*/ 7574 w 10000"/>
              <a:gd name="connsiteY74-454" fmla="*/ 347 h 10000"/>
              <a:gd name="connsiteX75-455" fmla="*/ 7175 w 10000"/>
              <a:gd name="connsiteY75-456" fmla="*/ 280 h 10000"/>
              <a:gd name="connsiteX0-457" fmla="*/ 7175 w 10000"/>
              <a:gd name="connsiteY0-458" fmla="*/ 280 h 10000"/>
              <a:gd name="connsiteX1-459" fmla="*/ 6590 w 10000"/>
              <a:gd name="connsiteY1-460" fmla="*/ 308 h 10000"/>
              <a:gd name="connsiteX2-461" fmla="*/ 6102 w 10000"/>
              <a:gd name="connsiteY2-462" fmla="*/ 358 h 10000"/>
              <a:gd name="connsiteX3-463" fmla="*/ 5744 w 10000"/>
              <a:gd name="connsiteY3-464" fmla="*/ 274 h 10000"/>
              <a:gd name="connsiteX4-465" fmla="*/ 5345 w 10000"/>
              <a:gd name="connsiteY4-466" fmla="*/ 341 h 10000"/>
              <a:gd name="connsiteX5-467" fmla="*/ 4972 w 10000"/>
              <a:gd name="connsiteY5-468" fmla="*/ 285 h 10000"/>
              <a:gd name="connsiteX6-469" fmla="*/ 4511 w 10000"/>
              <a:gd name="connsiteY6-470" fmla="*/ 274 h 10000"/>
              <a:gd name="connsiteX7-471" fmla="*/ 4071 w 10000"/>
              <a:gd name="connsiteY7-472" fmla="*/ 392 h 10000"/>
              <a:gd name="connsiteX8-473" fmla="*/ 3717 w 10000"/>
              <a:gd name="connsiteY8-474" fmla="*/ 308 h 10000"/>
              <a:gd name="connsiteX9-475" fmla="*/ 3318 w 10000"/>
              <a:gd name="connsiteY9-476" fmla="*/ 370 h 10000"/>
              <a:gd name="connsiteX10-477" fmla="*/ 2942 w 10000"/>
              <a:gd name="connsiteY10-478" fmla="*/ 313 h 10000"/>
              <a:gd name="connsiteX11-479" fmla="*/ 2263 w 10000"/>
              <a:gd name="connsiteY11-480" fmla="*/ 290 h 10000"/>
              <a:gd name="connsiteX12-481" fmla="*/ 2252 w 10000"/>
              <a:gd name="connsiteY12-482" fmla="*/ 296 h 10000"/>
              <a:gd name="connsiteX13-483" fmla="*/ 1861 w 10000"/>
              <a:gd name="connsiteY13-484" fmla="*/ 370 h 10000"/>
              <a:gd name="connsiteX14-485" fmla="*/ 1485 w 10000"/>
              <a:gd name="connsiteY14-486" fmla="*/ 313 h 10000"/>
              <a:gd name="connsiteX15-487" fmla="*/ 1022 w 10000"/>
              <a:gd name="connsiteY15-488" fmla="*/ 301 h 10000"/>
              <a:gd name="connsiteX16-489" fmla="*/ 1022 w 10000"/>
              <a:gd name="connsiteY16-490" fmla="*/ 308 h 10000"/>
              <a:gd name="connsiteX17-491" fmla="*/ 999 w 10000"/>
              <a:gd name="connsiteY17-492" fmla="*/ 449 h 10000"/>
              <a:gd name="connsiteX18-493" fmla="*/ 661 w 10000"/>
              <a:gd name="connsiteY18-494" fmla="*/ 590 h 10000"/>
              <a:gd name="connsiteX19-495" fmla="*/ 421 w 10000"/>
              <a:gd name="connsiteY19-496" fmla="*/ 1265 h 10000"/>
              <a:gd name="connsiteX20-497" fmla="*/ 270 w 10000"/>
              <a:gd name="connsiteY20-498" fmla="*/ 2122 h 10000"/>
              <a:gd name="connsiteX21-499" fmla="*/ 221 w 10000"/>
              <a:gd name="connsiteY21-500" fmla="*/ 2594 h 10000"/>
              <a:gd name="connsiteX22-501" fmla="*/ 187 w 10000"/>
              <a:gd name="connsiteY22-502" fmla="*/ 3356 h 10000"/>
              <a:gd name="connsiteX23-503" fmla="*/ 146 w 10000"/>
              <a:gd name="connsiteY23-504" fmla="*/ 4020 h 10000"/>
              <a:gd name="connsiteX24-505" fmla="*/ 166 w 10000"/>
              <a:gd name="connsiteY24-506" fmla="*/ 5000 h 10000"/>
              <a:gd name="connsiteX25-507" fmla="*/ 215 w 10000"/>
              <a:gd name="connsiteY25-508" fmla="*/ 5795 h 10000"/>
              <a:gd name="connsiteX26-509" fmla="*/ 146 w 10000"/>
              <a:gd name="connsiteY26-510" fmla="*/ 6426 h 10000"/>
              <a:gd name="connsiteX27-511" fmla="*/ 184 w 10000"/>
              <a:gd name="connsiteY27-512" fmla="*/ 7096 h 10000"/>
              <a:gd name="connsiteX28-513" fmla="*/ 221 w 10000"/>
              <a:gd name="connsiteY28-514" fmla="*/ 7705 h 10000"/>
              <a:gd name="connsiteX29-515" fmla="*/ 318 w 10000"/>
              <a:gd name="connsiteY29-516" fmla="*/ 8431 h 10000"/>
              <a:gd name="connsiteX30-517" fmla="*/ 392 w 10000"/>
              <a:gd name="connsiteY30-518" fmla="*/ 8961 h 10000"/>
              <a:gd name="connsiteX31-519" fmla="*/ 564 w 10000"/>
              <a:gd name="connsiteY31-520" fmla="*/ 9356 h 10000"/>
              <a:gd name="connsiteX32-521" fmla="*/ 881 w 10000"/>
              <a:gd name="connsiteY32-522" fmla="*/ 9587 h 10000"/>
              <a:gd name="connsiteX33-523" fmla="*/ 1178 w 10000"/>
              <a:gd name="connsiteY33-524" fmla="*/ 9818 h 10000"/>
              <a:gd name="connsiteX34-525" fmla="*/ 1522 w 10000"/>
              <a:gd name="connsiteY34-526" fmla="*/ 9739 h 10000"/>
              <a:gd name="connsiteX35-527" fmla="*/ 1913 w 10000"/>
              <a:gd name="connsiteY35-528" fmla="*/ 9755 h 10000"/>
              <a:gd name="connsiteX36-529" fmla="*/ 2349 w 10000"/>
              <a:gd name="connsiteY36-530" fmla="*/ 9755 h 10000"/>
              <a:gd name="connsiteX37-531" fmla="*/ 2517 w 10000"/>
              <a:gd name="connsiteY37-532" fmla="*/ 9885 h 10000"/>
              <a:gd name="connsiteX38-533" fmla="*/ 2655 w 10000"/>
              <a:gd name="connsiteY38-534" fmla="*/ 9851 h 10000"/>
              <a:gd name="connsiteX39-535" fmla="*/ 2979 w 10000"/>
              <a:gd name="connsiteY39-536" fmla="*/ 9739 h 10000"/>
              <a:gd name="connsiteX40-537" fmla="*/ 3366 w 10000"/>
              <a:gd name="connsiteY40-538" fmla="*/ 9755 h 10000"/>
              <a:gd name="connsiteX41-539" fmla="*/ 3847 w 10000"/>
              <a:gd name="connsiteY41-540" fmla="*/ 9688 h 10000"/>
              <a:gd name="connsiteX42-541" fmla="*/ 4246 w 10000"/>
              <a:gd name="connsiteY42-542" fmla="*/ 9755 h 10000"/>
              <a:gd name="connsiteX43-543" fmla="*/ 4827 w 10000"/>
              <a:gd name="connsiteY43-544" fmla="*/ 9728 h 10000"/>
              <a:gd name="connsiteX44-545" fmla="*/ 5319 w 10000"/>
              <a:gd name="connsiteY44-546" fmla="*/ 9677 h 10000"/>
              <a:gd name="connsiteX45-547" fmla="*/ 5676 w 10000"/>
              <a:gd name="connsiteY45-548" fmla="*/ 9761 h 10000"/>
              <a:gd name="connsiteX46-549" fmla="*/ 6072 w 10000"/>
              <a:gd name="connsiteY46-550" fmla="*/ 9693 h 10000"/>
              <a:gd name="connsiteX47-551" fmla="*/ 6448 w 10000"/>
              <a:gd name="connsiteY47-552" fmla="*/ 9749 h 10000"/>
              <a:gd name="connsiteX48-553" fmla="*/ 6911 w 10000"/>
              <a:gd name="connsiteY48-554" fmla="*/ 9761 h 10000"/>
              <a:gd name="connsiteX49-555" fmla="*/ 7346 w 10000"/>
              <a:gd name="connsiteY49-556" fmla="*/ 9649 h 10000"/>
              <a:gd name="connsiteX50-557" fmla="*/ 7704 w 10000"/>
              <a:gd name="connsiteY50-558" fmla="*/ 9728 h 10000"/>
              <a:gd name="connsiteX51-559" fmla="*/ 8103 w 10000"/>
              <a:gd name="connsiteY51-560" fmla="*/ 9665 h 10000"/>
              <a:gd name="connsiteX52-561" fmla="*/ 8479 w 10000"/>
              <a:gd name="connsiteY52-562" fmla="*/ 9721 h 10000"/>
              <a:gd name="connsiteX53-563" fmla="*/ 8740 w 10000"/>
              <a:gd name="connsiteY53-564" fmla="*/ 9930 h 10000"/>
              <a:gd name="connsiteX54-565" fmla="*/ 8990 w 10000"/>
              <a:gd name="connsiteY54-566" fmla="*/ 9637 h 10000"/>
              <a:gd name="connsiteX55-567" fmla="*/ 9329 w 10000"/>
              <a:gd name="connsiteY55-568" fmla="*/ 9490 h 10000"/>
              <a:gd name="connsiteX56-569" fmla="*/ 9609 w 10000"/>
              <a:gd name="connsiteY56-570" fmla="*/ 8859 h 10000"/>
              <a:gd name="connsiteX57-571" fmla="*/ 9769 w 10000"/>
              <a:gd name="connsiteY57-572" fmla="*/ 8144 h 10000"/>
              <a:gd name="connsiteX58-573" fmla="*/ 9840 w 10000"/>
              <a:gd name="connsiteY58-574" fmla="*/ 7535 h 10000"/>
              <a:gd name="connsiteX59-575" fmla="*/ 9803 w 10000"/>
              <a:gd name="connsiteY59-576" fmla="*/ 6730 h 10000"/>
              <a:gd name="connsiteX60-577" fmla="*/ 9844 w 10000"/>
              <a:gd name="connsiteY60-578" fmla="*/ 6060 h 10000"/>
              <a:gd name="connsiteX61-579" fmla="*/ 9824 w 10000"/>
              <a:gd name="connsiteY61-580" fmla="*/ 5080 h 10000"/>
              <a:gd name="connsiteX62-581" fmla="*/ 9795 w 10000"/>
              <a:gd name="connsiteY62-582" fmla="*/ 4251 h 10000"/>
              <a:gd name="connsiteX63-583" fmla="*/ 9844 w 10000"/>
              <a:gd name="connsiteY63-584" fmla="*/ 3654 h 10000"/>
              <a:gd name="connsiteX64-585" fmla="*/ 9806 w 10000"/>
              <a:gd name="connsiteY64-586" fmla="*/ 2989 h 10000"/>
              <a:gd name="connsiteX65-587" fmla="*/ 9769 w 10000"/>
              <a:gd name="connsiteY65-588" fmla="*/ 2375 h 10000"/>
              <a:gd name="connsiteX66-589" fmla="*/ 9672 w 10000"/>
              <a:gd name="connsiteY66-590" fmla="*/ 1648 h 10000"/>
              <a:gd name="connsiteX67-591" fmla="*/ 9597 w 10000"/>
              <a:gd name="connsiteY67-592" fmla="*/ 1119 h 10000"/>
              <a:gd name="connsiteX68-593" fmla="*/ 9430 w 10000"/>
              <a:gd name="connsiteY68-594" fmla="*/ 724 h 10000"/>
              <a:gd name="connsiteX69-595" fmla="*/ 9117 w 10000"/>
              <a:gd name="connsiteY69-596" fmla="*/ 493 h 10000"/>
              <a:gd name="connsiteX70-597" fmla="*/ 9113 w 10000"/>
              <a:gd name="connsiteY70-598" fmla="*/ 488 h 10000"/>
              <a:gd name="connsiteX71-599" fmla="*/ 8807 w 10000"/>
              <a:gd name="connsiteY71-600" fmla="*/ 268 h 10000"/>
              <a:gd name="connsiteX72-601" fmla="*/ 8442 w 10000"/>
              <a:gd name="connsiteY72-602" fmla="*/ 296 h 10000"/>
              <a:gd name="connsiteX73-603" fmla="*/ 8051 w 10000"/>
              <a:gd name="connsiteY73-604" fmla="*/ 285 h 10000"/>
              <a:gd name="connsiteX74-605" fmla="*/ 7574 w 10000"/>
              <a:gd name="connsiteY74-606" fmla="*/ 347 h 10000"/>
              <a:gd name="connsiteX75-607" fmla="*/ 7175 w 10000"/>
              <a:gd name="connsiteY75-608" fmla="*/ 280 h 10000"/>
              <a:gd name="connsiteX0-609" fmla="*/ 7175 w 10000"/>
              <a:gd name="connsiteY0-610" fmla="*/ 280 h 10000"/>
              <a:gd name="connsiteX1-611" fmla="*/ 6590 w 10000"/>
              <a:gd name="connsiteY1-612" fmla="*/ 308 h 10000"/>
              <a:gd name="connsiteX2-613" fmla="*/ 6102 w 10000"/>
              <a:gd name="connsiteY2-614" fmla="*/ 358 h 10000"/>
              <a:gd name="connsiteX3-615" fmla="*/ 5744 w 10000"/>
              <a:gd name="connsiteY3-616" fmla="*/ 274 h 10000"/>
              <a:gd name="connsiteX4-617" fmla="*/ 5345 w 10000"/>
              <a:gd name="connsiteY4-618" fmla="*/ 341 h 10000"/>
              <a:gd name="connsiteX5-619" fmla="*/ 4972 w 10000"/>
              <a:gd name="connsiteY5-620" fmla="*/ 285 h 10000"/>
              <a:gd name="connsiteX6-621" fmla="*/ 4511 w 10000"/>
              <a:gd name="connsiteY6-622" fmla="*/ 274 h 10000"/>
              <a:gd name="connsiteX7-623" fmla="*/ 4071 w 10000"/>
              <a:gd name="connsiteY7-624" fmla="*/ 392 h 10000"/>
              <a:gd name="connsiteX8-625" fmla="*/ 3717 w 10000"/>
              <a:gd name="connsiteY8-626" fmla="*/ 308 h 10000"/>
              <a:gd name="connsiteX9-627" fmla="*/ 3318 w 10000"/>
              <a:gd name="connsiteY9-628" fmla="*/ 370 h 10000"/>
              <a:gd name="connsiteX10-629" fmla="*/ 2942 w 10000"/>
              <a:gd name="connsiteY10-630" fmla="*/ 313 h 10000"/>
              <a:gd name="connsiteX11-631" fmla="*/ 2263 w 10000"/>
              <a:gd name="connsiteY11-632" fmla="*/ 290 h 10000"/>
              <a:gd name="connsiteX12-633" fmla="*/ 2252 w 10000"/>
              <a:gd name="connsiteY12-634" fmla="*/ 296 h 10000"/>
              <a:gd name="connsiteX13-635" fmla="*/ 1861 w 10000"/>
              <a:gd name="connsiteY13-636" fmla="*/ 370 h 10000"/>
              <a:gd name="connsiteX14-637" fmla="*/ 1485 w 10000"/>
              <a:gd name="connsiteY14-638" fmla="*/ 313 h 10000"/>
              <a:gd name="connsiteX15-639" fmla="*/ 1022 w 10000"/>
              <a:gd name="connsiteY15-640" fmla="*/ 301 h 10000"/>
              <a:gd name="connsiteX16-641" fmla="*/ 1022 w 10000"/>
              <a:gd name="connsiteY16-642" fmla="*/ 308 h 10000"/>
              <a:gd name="connsiteX17-643" fmla="*/ 999 w 10000"/>
              <a:gd name="connsiteY17-644" fmla="*/ 449 h 10000"/>
              <a:gd name="connsiteX18-645" fmla="*/ 661 w 10000"/>
              <a:gd name="connsiteY18-646" fmla="*/ 590 h 10000"/>
              <a:gd name="connsiteX19-647" fmla="*/ 421 w 10000"/>
              <a:gd name="connsiteY19-648" fmla="*/ 1265 h 10000"/>
              <a:gd name="connsiteX20-649" fmla="*/ 270 w 10000"/>
              <a:gd name="connsiteY20-650" fmla="*/ 2122 h 10000"/>
              <a:gd name="connsiteX21-651" fmla="*/ 221 w 10000"/>
              <a:gd name="connsiteY21-652" fmla="*/ 2594 h 10000"/>
              <a:gd name="connsiteX22-653" fmla="*/ 187 w 10000"/>
              <a:gd name="connsiteY22-654" fmla="*/ 3356 h 10000"/>
              <a:gd name="connsiteX23-655" fmla="*/ 146 w 10000"/>
              <a:gd name="connsiteY23-656" fmla="*/ 4020 h 10000"/>
              <a:gd name="connsiteX24-657" fmla="*/ 166 w 10000"/>
              <a:gd name="connsiteY24-658" fmla="*/ 5000 h 10000"/>
              <a:gd name="connsiteX25-659" fmla="*/ 215 w 10000"/>
              <a:gd name="connsiteY25-660" fmla="*/ 5795 h 10000"/>
              <a:gd name="connsiteX26-661" fmla="*/ 146 w 10000"/>
              <a:gd name="connsiteY26-662" fmla="*/ 6426 h 10000"/>
              <a:gd name="connsiteX27-663" fmla="*/ 184 w 10000"/>
              <a:gd name="connsiteY27-664" fmla="*/ 7096 h 10000"/>
              <a:gd name="connsiteX28-665" fmla="*/ 221 w 10000"/>
              <a:gd name="connsiteY28-666" fmla="*/ 7705 h 10000"/>
              <a:gd name="connsiteX29-667" fmla="*/ 318 w 10000"/>
              <a:gd name="connsiteY29-668" fmla="*/ 8431 h 10000"/>
              <a:gd name="connsiteX30-669" fmla="*/ 392 w 10000"/>
              <a:gd name="connsiteY30-670" fmla="*/ 8961 h 10000"/>
              <a:gd name="connsiteX31-671" fmla="*/ 564 w 10000"/>
              <a:gd name="connsiteY31-672" fmla="*/ 9356 h 10000"/>
              <a:gd name="connsiteX32-673" fmla="*/ 881 w 10000"/>
              <a:gd name="connsiteY32-674" fmla="*/ 9587 h 10000"/>
              <a:gd name="connsiteX33-675" fmla="*/ 1178 w 10000"/>
              <a:gd name="connsiteY33-676" fmla="*/ 9818 h 10000"/>
              <a:gd name="connsiteX34-677" fmla="*/ 1522 w 10000"/>
              <a:gd name="connsiteY34-678" fmla="*/ 9739 h 10000"/>
              <a:gd name="connsiteX35-679" fmla="*/ 1913 w 10000"/>
              <a:gd name="connsiteY35-680" fmla="*/ 9755 h 10000"/>
              <a:gd name="connsiteX36-681" fmla="*/ 2349 w 10000"/>
              <a:gd name="connsiteY36-682" fmla="*/ 9755 h 10000"/>
              <a:gd name="connsiteX37-683" fmla="*/ 2517 w 10000"/>
              <a:gd name="connsiteY37-684" fmla="*/ 9885 h 10000"/>
              <a:gd name="connsiteX38-685" fmla="*/ 2655 w 10000"/>
              <a:gd name="connsiteY38-686" fmla="*/ 9851 h 10000"/>
              <a:gd name="connsiteX39-687" fmla="*/ 2979 w 10000"/>
              <a:gd name="connsiteY39-688" fmla="*/ 9739 h 10000"/>
              <a:gd name="connsiteX40-689" fmla="*/ 3366 w 10000"/>
              <a:gd name="connsiteY40-690" fmla="*/ 9755 h 10000"/>
              <a:gd name="connsiteX41-691" fmla="*/ 3847 w 10000"/>
              <a:gd name="connsiteY41-692" fmla="*/ 9688 h 10000"/>
              <a:gd name="connsiteX42-693" fmla="*/ 4246 w 10000"/>
              <a:gd name="connsiteY42-694" fmla="*/ 9755 h 10000"/>
              <a:gd name="connsiteX43-695" fmla="*/ 4827 w 10000"/>
              <a:gd name="connsiteY43-696" fmla="*/ 9728 h 10000"/>
              <a:gd name="connsiteX44-697" fmla="*/ 5319 w 10000"/>
              <a:gd name="connsiteY44-698" fmla="*/ 9677 h 10000"/>
              <a:gd name="connsiteX45-699" fmla="*/ 5676 w 10000"/>
              <a:gd name="connsiteY45-700" fmla="*/ 9761 h 10000"/>
              <a:gd name="connsiteX46-701" fmla="*/ 6072 w 10000"/>
              <a:gd name="connsiteY46-702" fmla="*/ 9693 h 10000"/>
              <a:gd name="connsiteX47-703" fmla="*/ 6448 w 10000"/>
              <a:gd name="connsiteY47-704" fmla="*/ 9749 h 10000"/>
              <a:gd name="connsiteX48-705" fmla="*/ 6911 w 10000"/>
              <a:gd name="connsiteY48-706" fmla="*/ 9761 h 10000"/>
              <a:gd name="connsiteX49-707" fmla="*/ 7346 w 10000"/>
              <a:gd name="connsiteY49-708" fmla="*/ 9649 h 10000"/>
              <a:gd name="connsiteX50-709" fmla="*/ 7704 w 10000"/>
              <a:gd name="connsiteY50-710" fmla="*/ 9728 h 10000"/>
              <a:gd name="connsiteX51-711" fmla="*/ 8103 w 10000"/>
              <a:gd name="connsiteY51-712" fmla="*/ 9665 h 10000"/>
              <a:gd name="connsiteX52-713" fmla="*/ 8479 w 10000"/>
              <a:gd name="connsiteY52-714" fmla="*/ 9721 h 10000"/>
              <a:gd name="connsiteX53-715" fmla="*/ 8740 w 10000"/>
              <a:gd name="connsiteY53-716" fmla="*/ 9930 h 10000"/>
              <a:gd name="connsiteX54-717" fmla="*/ 8990 w 10000"/>
              <a:gd name="connsiteY54-718" fmla="*/ 9637 h 10000"/>
              <a:gd name="connsiteX55-719" fmla="*/ 9329 w 10000"/>
              <a:gd name="connsiteY55-720" fmla="*/ 9490 h 10000"/>
              <a:gd name="connsiteX56-721" fmla="*/ 9609 w 10000"/>
              <a:gd name="connsiteY56-722" fmla="*/ 8859 h 10000"/>
              <a:gd name="connsiteX57-723" fmla="*/ 9769 w 10000"/>
              <a:gd name="connsiteY57-724" fmla="*/ 8144 h 10000"/>
              <a:gd name="connsiteX58-725" fmla="*/ 9840 w 10000"/>
              <a:gd name="connsiteY58-726" fmla="*/ 7535 h 10000"/>
              <a:gd name="connsiteX59-727" fmla="*/ 9803 w 10000"/>
              <a:gd name="connsiteY59-728" fmla="*/ 6730 h 10000"/>
              <a:gd name="connsiteX60-729" fmla="*/ 9844 w 10000"/>
              <a:gd name="connsiteY60-730" fmla="*/ 6060 h 10000"/>
              <a:gd name="connsiteX61-731" fmla="*/ 9824 w 10000"/>
              <a:gd name="connsiteY61-732" fmla="*/ 5080 h 10000"/>
              <a:gd name="connsiteX62-733" fmla="*/ 9795 w 10000"/>
              <a:gd name="connsiteY62-734" fmla="*/ 4251 h 10000"/>
              <a:gd name="connsiteX63-735" fmla="*/ 9844 w 10000"/>
              <a:gd name="connsiteY63-736" fmla="*/ 3654 h 10000"/>
              <a:gd name="connsiteX64-737" fmla="*/ 9806 w 10000"/>
              <a:gd name="connsiteY64-738" fmla="*/ 2989 h 10000"/>
              <a:gd name="connsiteX65-739" fmla="*/ 9769 w 10000"/>
              <a:gd name="connsiteY65-740" fmla="*/ 2375 h 10000"/>
              <a:gd name="connsiteX66-741" fmla="*/ 9672 w 10000"/>
              <a:gd name="connsiteY66-742" fmla="*/ 1648 h 10000"/>
              <a:gd name="connsiteX67-743" fmla="*/ 9597 w 10000"/>
              <a:gd name="connsiteY67-744" fmla="*/ 1119 h 10000"/>
              <a:gd name="connsiteX68-745" fmla="*/ 9430 w 10000"/>
              <a:gd name="connsiteY68-746" fmla="*/ 724 h 10000"/>
              <a:gd name="connsiteX69-747" fmla="*/ 9117 w 10000"/>
              <a:gd name="connsiteY69-748" fmla="*/ 493 h 10000"/>
              <a:gd name="connsiteX70-749" fmla="*/ 9113 w 10000"/>
              <a:gd name="connsiteY70-750" fmla="*/ 488 h 10000"/>
              <a:gd name="connsiteX71-751" fmla="*/ 8807 w 10000"/>
              <a:gd name="connsiteY71-752" fmla="*/ 268 h 10000"/>
              <a:gd name="connsiteX72-753" fmla="*/ 8442 w 10000"/>
              <a:gd name="connsiteY72-754" fmla="*/ 296 h 10000"/>
              <a:gd name="connsiteX73-755" fmla="*/ 8051 w 10000"/>
              <a:gd name="connsiteY73-756" fmla="*/ 285 h 10000"/>
              <a:gd name="connsiteX74-757" fmla="*/ 7574 w 10000"/>
              <a:gd name="connsiteY74-758" fmla="*/ 347 h 10000"/>
              <a:gd name="connsiteX75-759" fmla="*/ 7175 w 10000"/>
              <a:gd name="connsiteY75-760" fmla="*/ 280 h 10000"/>
              <a:gd name="connsiteX0-761" fmla="*/ 7175 w 10000"/>
              <a:gd name="connsiteY0-762" fmla="*/ 280 h 10000"/>
              <a:gd name="connsiteX1-763" fmla="*/ 6590 w 10000"/>
              <a:gd name="connsiteY1-764" fmla="*/ 308 h 10000"/>
              <a:gd name="connsiteX2-765" fmla="*/ 6102 w 10000"/>
              <a:gd name="connsiteY2-766" fmla="*/ 358 h 10000"/>
              <a:gd name="connsiteX3-767" fmla="*/ 5744 w 10000"/>
              <a:gd name="connsiteY3-768" fmla="*/ 274 h 10000"/>
              <a:gd name="connsiteX4-769" fmla="*/ 5345 w 10000"/>
              <a:gd name="connsiteY4-770" fmla="*/ 341 h 10000"/>
              <a:gd name="connsiteX5-771" fmla="*/ 4972 w 10000"/>
              <a:gd name="connsiteY5-772" fmla="*/ 285 h 10000"/>
              <a:gd name="connsiteX6-773" fmla="*/ 4511 w 10000"/>
              <a:gd name="connsiteY6-774" fmla="*/ 274 h 10000"/>
              <a:gd name="connsiteX7-775" fmla="*/ 4071 w 10000"/>
              <a:gd name="connsiteY7-776" fmla="*/ 392 h 10000"/>
              <a:gd name="connsiteX8-777" fmla="*/ 3717 w 10000"/>
              <a:gd name="connsiteY8-778" fmla="*/ 308 h 10000"/>
              <a:gd name="connsiteX9-779" fmla="*/ 3318 w 10000"/>
              <a:gd name="connsiteY9-780" fmla="*/ 370 h 10000"/>
              <a:gd name="connsiteX10-781" fmla="*/ 2942 w 10000"/>
              <a:gd name="connsiteY10-782" fmla="*/ 313 h 10000"/>
              <a:gd name="connsiteX11-783" fmla="*/ 2263 w 10000"/>
              <a:gd name="connsiteY11-784" fmla="*/ 290 h 10000"/>
              <a:gd name="connsiteX12-785" fmla="*/ 2252 w 10000"/>
              <a:gd name="connsiteY12-786" fmla="*/ 296 h 10000"/>
              <a:gd name="connsiteX13-787" fmla="*/ 1871 w 10000"/>
              <a:gd name="connsiteY13-788" fmla="*/ 218 h 10000"/>
              <a:gd name="connsiteX14-789" fmla="*/ 1485 w 10000"/>
              <a:gd name="connsiteY14-790" fmla="*/ 313 h 10000"/>
              <a:gd name="connsiteX15-791" fmla="*/ 1022 w 10000"/>
              <a:gd name="connsiteY15-792" fmla="*/ 301 h 10000"/>
              <a:gd name="connsiteX16-793" fmla="*/ 1022 w 10000"/>
              <a:gd name="connsiteY16-794" fmla="*/ 308 h 10000"/>
              <a:gd name="connsiteX17-795" fmla="*/ 999 w 10000"/>
              <a:gd name="connsiteY17-796" fmla="*/ 449 h 10000"/>
              <a:gd name="connsiteX18-797" fmla="*/ 661 w 10000"/>
              <a:gd name="connsiteY18-798" fmla="*/ 590 h 10000"/>
              <a:gd name="connsiteX19-799" fmla="*/ 421 w 10000"/>
              <a:gd name="connsiteY19-800" fmla="*/ 1265 h 10000"/>
              <a:gd name="connsiteX20-801" fmla="*/ 270 w 10000"/>
              <a:gd name="connsiteY20-802" fmla="*/ 2122 h 10000"/>
              <a:gd name="connsiteX21-803" fmla="*/ 221 w 10000"/>
              <a:gd name="connsiteY21-804" fmla="*/ 2594 h 10000"/>
              <a:gd name="connsiteX22-805" fmla="*/ 187 w 10000"/>
              <a:gd name="connsiteY22-806" fmla="*/ 3356 h 10000"/>
              <a:gd name="connsiteX23-807" fmla="*/ 146 w 10000"/>
              <a:gd name="connsiteY23-808" fmla="*/ 4020 h 10000"/>
              <a:gd name="connsiteX24-809" fmla="*/ 166 w 10000"/>
              <a:gd name="connsiteY24-810" fmla="*/ 5000 h 10000"/>
              <a:gd name="connsiteX25-811" fmla="*/ 215 w 10000"/>
              <a:gd name="connsiteY25-812" fmla="*/ 5795 h 10000"/>
              <a:gd name="connsiteX26-813" fmla="*/ 146 w 10000"/>
              <a:gd name="connsiteY26-814" fmla="*/ 6426 h 10000"/>
              <a:gd name="connsiteX27-815" fmla="*/ 184 w 10000"/>
              <a:gd name="connsiteY27-816" fmla="*/ 7096 h 10000"/>
              <a:gd name="connsiteX28-817" fmla="*/ 221 w 10000"/>
              <a:gd name="connsiteY28-818" fmla="*/ 7705 h 10000"/>
              <a:gd name="connsiteX29-819" fmla="*/ 318 w 10000"/>
              <a:gd name="connsiteY29-820" fmla="*/ 8431 h 10000"/>
              <a:gd name="connsiteX30-821" fmla="*/ 392 w 10000"/>
              <a:gd name="connsiteY30-822" fmla="*/ 8961 h 10000"/>
              <a:gd name="connsiteX31-823" fmla="*/ 564 w 10000"/>
              <a:gd name="connsiteY31-824" fmla="*/ 9356 h 10000"/>
              <a:gd name="connsiteX32-825" fmla="*/ 881 w 10000"/>
              <a:gd name="connsiteY32-826" fmla="*/ 9587 h 10000"/>
              <a:gd name="connsiteX33-827" fmla="*/ 1178 w 10000"/>
              <a:gd name="connsiteY33-828" fmla="*/ 9818 h 10000"/>
              <a:gd name="connsiteX34-829" fmla="*/ 1522 w 10000"/>
              <a:gd name="connsiteY34-830" fmla="*/ 9739 h 10000"/>
              <a:gd name="connsiteX35-831" fmla="*/ 1913 w 10000"/>
              <a:gd name="connsiteY35-832" fmla="*/ 9755 h 10000"/>
              <a:gd name="connsiteX36-833" fmla="*/ 2349 w 10000"/>
              <a:gd name="connsiteY36-834" fmla="*/ 9755 h 10000"/>
              <a:gd name="connsiteX37-835" fmla="*/ 2517 w 10000"/>
              <a:gd name="connsiteY37-836" fmla="*/ 9885 h 10000"/>
              <a:gd name="connsiteX38-837" fmla="*/ 2655 w 10000"/>
              <a:gd name="connsiteY38-838" fmla="*/ 9851 h 10000"/>
              <a:gd name="connsiteX39-839" fmla="*/ 2979 w 10000"/>
              <a:gd name="connsiteY39-840" fmla="*/ 9739 h 10000"/>
              <a:gd name="connsiteX40-841" fmla="*/ 3366 w 10000"/>
              <a:gd name="connsiteY40-842" fmla="*/ 9755 h 10000"/>
              <a:gd name="connsiteX41-843" fmla="*/ 3847 w 10000"/>
              <a:gd name="connsiteY41-844" fmla="*/ 9688 h 10000"/>
              <a:gd name="connsiteX42-845" fmla="*/ 4246 w 10000"/>
              <a:gd name="connsiteY42-846" fmla="*/ 9755 h 10000"/>
              <a:gd name="connsiteX43-847" fmla="*/ 4827 w 10000"/>
              <a:gd name="connsiteY43-848" fmla="*/ 9728 h 10000"/>
              <a:gd name="connsiteX44-849" fmla="*/ 5319 w 10000"/>
              <a:gd name="connsiteY44-850" fmla="*/ 9677 h 10000"/>
              <a:gd name="connsiteX45-851" fmla="*/ 5676 w 10000"/>
              <a:gd name="connsiteY45-852" fmla="*/ 9761 h 10000"/>
              <a:gd name="connsiteX46-853" fmla="*/ 6072 w 10000"/>
              <a:gd name="connsiteY46-854" fmla="*/ 9693 h 10000"/>
              <a:gd name="connsiteX47-855" fmla="*/ 6448 w 10000"/>
              <a:gd name="connsiteY47-856" fmla="*/ 9749 h 10000"/>
              <a:gd name="connsiteX48-857" fmla="*/ 6911 w 10000"/>
              <a:gd name="connsiteY48-858" fmla="*/ 9761 h 10000"/>
              <a:gd name="connsiteX49-859" fmla="*/ 7346 w 10000"/>
              <a:gd name="connsiteY49-860" fmla="*/ 9649 h 10000"/>
              <a:gd name="connsiteX50-861" fmla="*/ 7704 w 10000"/>
              <a:gd name="connsiteY50-862" fmla="*/ 9728 h 10000"/>
              <a:gd name="connsiteX51-863" fmla="*/ 8103 w 10000"/>
              <a:gd name="connsiteY51-864" fmla="*/ 9665 h 10000"/>
              <a:gd name="connsiteX52-865" fmla="*/ 8479 w 10000"/>
              <a:gd name="connsiteY52-866" fmla="*/ 9721 h 10000"/>
              <a:gd name="connsiteX53-867" fmla="*/ 8740 w 10000"/>
              <a:gd name="connsiteY53-868" fmla="*/ 9930 h 10000"/>
              <a:gd name="connsiteX54-869" fmla="*/ 8990 w 10000"/>
              <a:gd name="connsiteY54-870" fmla="*/ 9637 h 10000"/>
              <a:gd name="connsiteX55-871" fmla="*/ 9329 w 10000"/>
              <a:gd name="connsiteY55-872" fmla="*/ 9490 h 10000"/>
              <a:gd name="connsiteX56-873" fmla="*/ 9609 w 10000"/>
              <a:gd name="connsiteY56-874" fmla="*/ 8859 h 10000"/>
              <a:gd name="connsiteX57-875" fmla="*/ 9769 w 10000"/>
              <a:gd name="connsiteY57-876" fmla="*/ 8144 h 10000"/>
              <a:gd name="connsiteX58-877" fmla="*/ 9840 w 10000"/>
              <a:gd name="connsiteY58-878" fmla="*/ 7535 h 10000"/>
              <a:gd name="connsiteX59-879" fmla="*/ 9803 w 10000"/>
              <a:gd name="connsiteY59-880" fmla="*/ 6730 h 10000"/>
              <a:gd name="connsiteX60-881" fmla="*/ 9844 w 10000"/>
              <a:gd name="connsiteY60-882" fmla="*/ 6060 h 10000"/>
              <a:gd name="connsiteX61-883" fmla="*/ 9824 w 10000"/>
              <a:gd name="connsiteY61-884" fmla="*/ 5080 h 10000"/>
              <a:gd name="connsiteX62-885" fmla="*/ 9795 w 10000"/>
              <a:gd name="connsiteY62-886" fmla="*/ 4251 h 10000"/>
              <a:gd name="connsiteX63-887" fmla="*/ 9844 w 10000"/>
              <a:gd name="connsiteY63-888" fmla="*/ 3654 h 10000"/>
              <a:gd name="connsiteX64-889" fmla="*/ 9806 w 10000"/>
              <a:gd name="connsiteY64-890" fmla="*/ 2989 h 10000"/>
              <a:gd name="connsiteX65-891" fmla="*/ 9769 w 10000"/>
              <a:gd name="connsiteY65-892" fmla="*/ 2375 h 10000"/>
              <a:gd name="connsiteX66-893" fmla="*/ 9672 w 10000"/>
              <a:gd name="connsiteY66-894" fmla="*/ 1648 h 10000"/>
              <a:gd name="connsiteX67-895" fmla="*/ 9597 w 10000"/>
              <a:gd name="connsiteY67-896" fmla="*/ 1119 h 10000"/>
              <a:gd name="connsiteX68-897" fmla="*/ 9430 w 10000"/>
              <a:gd name="connsiteY68-898" fmla="*/ 724 h 10000"/>
              <a:gd name="connsiteX69-899" fmla="*/ 9117 w 10000"/>
              <a:gd name="connsiteY69-900" fmla="*/ 493 h 10000"/>
              <a:gd name="connsiteX70-901" fmla="*/ 9113 w 10000"/>
              <a:gd name="connsiteY70-902" fmla="*/ 488 h 10000"/>
              <a:gd name="connsiteX71-903" fmla="*/ 8807 w 10000"/>
              <a:gd name="connsiteY71-904" fmla="*/ 268 h 10000"/>
              <a:gd name="connsiteX72-905" fmla="*/ 8442 w 10000"/>
              <a:gd name="connsiteY72-906" fmla="*/ 296 h 10000"/>
              <a:gd name="connsiteX73-907" fmla="*/ 8051 w 10000"/>
              <a:gd name="connsiteY73-908" fmla="*/ 285 h 10000"/>
              <a:gd name="connsiteX74-909" fmla="*/ 7574 w 10000"/>
              <a:gd name="connsiteY74-910" fmla="*/ 347 h 10000"/>
              <a:gd name="connsiteX75-911" fmla="*/ 7175 w 10000"/>
              <a:gd name="connsiteY75-912" fmla="*/ 280 h 10000"/>
            </a:gdLst>
            <a:ahLst/>
            <a:cxnLst>
              <a:cxn ang="0">
                <a:pos x="connsiteX0-761" y="connsiteY0-762"/>
              </a:cxn>
              <a:cxn ang="0">
                <a:pos x="connsiteX1-763" y="connsiteY1-764"/>
              </a:cxn>
              <a:cxn ang="0">
                <a:pos x="connsiteX2-765" y="connsiteY2-766"/>
              </a:cxn>
              <a:cxn ang="0">
                <a:pos x="connsiteX3-767" y="connsiteY3-768"/>
              </a:cxn>
              <a:cxn ang="0">
                <a:pos x="connsiteX4-769" y="connsiteY4-770"/>
              </a:cxn>
              <a:cxn ang="0">
                <a:pos x="connsiteX5-771" y="connsiteY5-772"/>
              </a:cxn>
              <a:cxn ang="0">
                <a:pos x="connsiteX6-773" y="connsiteY6-774"/>
              </a:cxn>
              <a:cxn ang="0">
                <a:pos x="connsiteX7-775" y="connsiteY7-776"/>
              </a:cxn>
              <a:cxn ang="0">
                <a:pos x="connsiteX8-777" y="connsiteY8-778"/>
              </a:cxn>
              <a:cxn ang="0">
                <a:pos x="connsiteX9-779" y="connsiteY9-780"/>
              </a:cxn>
              <a:cxn ang="0">
                <a:pos x="connsiteX10-781" y="connsiteY10-782"/>
              </a:cxn>
              <a:cxn ang="0">
                <a:pos x="connsiteX11-783" y="connsiteY11-784"/>
              </a:cxn>
              <a:cxn ang="0">
                <a:pos x="connsiteX12-785" y="connsiteY12-786"/>
              </a:cxn>
              <a:cxn ang="0">
                <a:pos x="connsiteX13-787" y="connsiteY13-788"/>
              </a:cxn>
              <a:cxn ang="0">
                <a:pos x="connsiteX14-789" y="connsiteY14-790"/>
              </a:cxn>
              <a:cxn ang="0">
                <a:pos x="connsiteX15-791" y="connsiteY15-792"/>
              </a:cxn>
              <a:cxn ang="0">
                <a:pos x="connsiteX16-793" y="connsiteY16-794"/>
              </a:cxn>
              <a:cxn ang="0">
                <a:pos x="connsiteX17-795" y="connsiteY17-796"/>
              </a:cxn>
              <a:cxn ang="0">
                <a:pos x="connsiteX18-797" y="connsiteY18-798"/>
              </a:cxn>
              <a:cxn ang="0">
                <a:pos x="connsiteX19-799" y="connsiteY19-800"/>
              </a:cxn>
              <a:cxn ang="0">
                <a:pos x="connsiteX20-801" y="connsiteY20-802"/>
              </a:cxn>
              <a:cxn ang="0">
                <a:pos x="connsiteX21-803" y="connsiteY21-804"/>
              </a:cxn>
              <a:cxn ang="0">
                <a:pos x="connsiteX22-805" y="connsiteY22-806"/>
              </a:cxn>
              <a:cxn ang="0">
                <a:pos x="connsiteX23-807" y="connsiteY23-808"/>
              </a:cxn>
              <a:cxn ang="0">
                <a:pos x="connsiteX24-809" y="connsiteY24-810"/>
              </a:cxn>
              <a:cxn ang="0">
                <a:pos x="connsiteX25-811" y="connsiteY25-812"/>
              </a:cxn>
              <a:cxn ang="0">
                <a:pos x="connsiteX26-813" y="connsiteY26-814"/>
              </a:cxn>
              <a:cxn ang="0">
                <a:pos x="connsiteX27-815" y="connsiteY27-816"/>
              </a:cxn>
              <a:cxn ang="0">
                <a:pos x="connsiteX28-817" y="connsiteY28-818"/>
              </a:cxn>
              <a:cxn ang="0">
                <a:pos x="connsiteX29-819" y="connsiteY29-820"/>
              </a:cxn>
              <a:cxn ang="0">
                <a:pos x="connsiteX30-821" y="connsiteY30-822"/>
              </a:cxn>
              <a:cxn ang="0">
                <a:pos x="connsiteX31-823" y="connsiteY31-824"/>
              </a:cxn>
              <a:cxn ang="0">
                <a:pos x="connsiteX32-825" y="connsiteY32-826"/>
              </a:cxn>
              <a:cxn ang="0">
                <a:pos x="connsiteX33-827" y="connsiteY33-828"/>
              </a:cxn>
              <a:cxn ang="0">
                <a:pos x="connsiteX34-829" y="connsiteY34-830"/>
              </a:cxn>
              <a:cxn ang="0">
                <a:pos x="connsiteX35-831" y="connsiteY35-832"/>
              </a:cxn>
              <a:cxn ang="0">
                <a:pos x="connsiteX36-833" y="connsiteY36-834"/>
              </a:cxn>
              <a:cxn ang="0">
                <a:pos x="connsiteX37-835" y="connsiteY37-836"/>
              </a:cxn>
              <a:cxn ang="0">
                <a:pos x="connsiteX38-837" y="connsiteY38-838"/>
              </a:cxn>
              <a:cxn ang="0">
                <a:pos x="connsiteX39-839" y="connsiteY39-840"/>
              </a:cxn>
              <a:cxn ang="0">
                <a:pos x="connsiteX40-841" y="connsiteY40-842"/>
              </a:cxn>
              <a:cxn ang="0">
                <a:pos x="connsiteX41-843" y="connsiteY41-844"/>
              </a:cxn>
              <a:cxn ang="0">
                <a:pos x="connsiteX42-845" y="connsiteY42-846"/>
              </a:cxn>
              <a:cxn ang="0">
                <a:pos x="connsiteX43-847" y="connsiteY43-848"/>
              </a:cxn>
              <a:cxn ang="0">
                <a:pos x="connsiteX44-849" y="connsiteY44-850"/>
              </a:cxn>
              <a:cxn ang="0">
                <a:pos x="connsiteX45-851" y="connsiteY45-852"/>
              </a:cxn>
              <a:cxn ang="0">
                <a:pos x="connsiteX46-853" y="connsiteY46-854"/>
              </a:cxn>
              <a:cxn ang="0">
                <a:pos x="connsiteX47-855" y="connsiteY47-856"/>
              </a:cxn>
              <a:cxn ang="0">
                <a:pos x="connsiteX48-857" y="connsiteY48-858"/>
              </a:cxn>
              <a:cxn ang="0">
                <a:pos x="connsiteX49-859" y="connsiteY49-860"/>
              </a:cxn>
              <a:cxn ang="0">
                <a:pos x="connsiteX50-861" y="connsiteY50-862"/>
              </a:cxn>
              <a:cxn ang="0">
                <a:pos x="connsiteX51-863" y="connsiteY51-864"/>
              </a:cxn>
              <a:cxn ang="0">
                <a:pos x="connsiteX52-865" y="connsiteY52-866"/>
              </a:cxn>
              <a:cxn ang="0">
                <a:pos x="connsiteX53-867" y="connsiteY53-868"/>
              </a:cxn>
              <a:cxn ang="0">
                <a:pos x="connsiteX54-869" y="connsiteY54-870"/>
              </a:cxn>
              <a:cxn ang="0">
                <a:pos x="connsiteX55-871" y="connsiteY55-872"/>
              </a:cxn>
              <a:cxn ang="0">
                <a:pos x="connsiteX56-873" y="connsiteY56-874"/>
              </a:cxn>
              <a:cxn ang="0">
                <a:pos x="connsiteX57-875" y="connsiteY57-876"/>
              </a:cxn>
              <a:cxn ang="0">
                <a:pos x="connsiteX58-877" y="connsiteY58-878"/>
              </a:cxn>
              <a:cxn ang="0">
                <a:pos x="connsiteX59-879" y="connsiteY59-880"/>
              </a:cxn>
              <a:cxn ang="0">
                <a:pos x="connsiteX60-881" y="connsiteY60-882"/>
              </a:cxn>
              <a:cxn ang="0">
                <a:pos x="connsiteX61-883" y="connsiteY61-884"/>
              </a:cxn>
              <a:cxn ang="0">
                <a:pos x="connsiteX62-885" y="connsiteY62-886"/>
              </a:cxn>
              <a:cxn ang="0">
                <a:pos x="connsiteX63-887" y="connsiteY63-888"/>
              </a:cxn>
              <a:cxn ang="0">
                <a:pos x="connsiteX64-889" y="connsiteY64-890"/>
              </a:cxn>
              <a:cxn ang="0">
                <a:pos x="connsiteX65-891" y="connsiteY65-892"/>
              </a:cxn>
              <a:cxn ang="0">
                <a:pos x="connsiteX66-893" y="connsiteY66-894"/>
              </a:cxn>
              <a:cxn ang="0">
                <a:pos x="connsiteX67-895" y="connsiteY67-896"/>
              </a:cxn>
              <a:cxn ang="0">
                <a:pos x="connsiteX68-897" y="connsiteY68-898"/>
              </a:cxn>
              <a:cxn ang="0">
                <a:pos x="connsiteX69-899" y="connsiteY69-900"/>
              </a:cxn>
              <a:cxn ang="0">
                <a:pos x="connsiteX70-901" y="connsiteY70-902"/>
              </a:cxn>
              <a:cxn ang="0">
                <a:pos x="connsiteX71-903" y="connsiteY71-904"/>
              </a:cxn>
              <a:cxn ang="0">
                <a:pos x="connsiteX72-905" y="connsiteY72-906"/>
              </a:cxn>
              <a:cxn ang="0">
                <a:pos x="connsiteX73-907" y="connsiteY73-908"/>
              </a:cxn>
              <a:cxn ang="0">
                <a:pos x="connsiteX74-909" y="connsiteY74-910"/>
              </a:cxn>
              <a:cxn ang="0">
                <a:pos x="connsiteX75-911" y="connsiteY75-912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5" name="Freeform 9"/>
          <p:cNvSpPr/>
          <p:nvPr/>
        </p:nvSpPr>
        <p:spPr bwMode="auto">
          <a:xfrm rot="10800000">
            <a:off x="970662" y="1739065"/>
            <a:ext cx="5346761" cy="365320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-1" fmla="*/ 9519 w 10001"/>
              <a:gd name="connsiteY0-2" fmla="*/ 986 h 10526"/>
              <a:gd name="connsiteX1-3" fmla="*/ 5107 w 10001"/>
              <a:gd name="connsiteY1-4" fmla="*/ 519 h 10526"/>
              <a:gd name="connsiteX2-5" fmla="*/ 573 w 10001"/>
              <a:gd name="connsiteY2-6" fmla="*/ 798 h 10526"/>
              <a:gd name="connsiteX3-7" fmla="*/ 500 w 10001"/>
              <a:gd name="connsiteY3-8" fmla="*/ 10103 h 10526"/>
              <a:gd name="connsiteX4-9" fmla="*/ 9578 w 10001"/>
              <a:gd name="connsiteY4-10" fmla="*/ 9976 h 10526"/>
              <a:gd name="connsiteX5" fmla="*/ 9519 w 10001"/>
              <a:gd name="connsiteY5" fmla="*/ 986 h 10526"/>
              <a:gd name="connsiteX0-11" fmla="*/ 9561 w 10043"/>
              <a:gd name="connsiteY0-12" fmla="*/ 870 h 10410"/>
              <a:gd name="connsiteX1-13" fmla="*/ 5149 w 10043"/>
              <a:gd name="connsiteY1-14" fmla="*/ 403 h 10410"/>
              <a:gd name="connsiteX2-15" fmla="*/ 533 w 10043"/>
              <a:gd name="connsiteY2-16" fmla="*/ 862 h 10410"/>
              <a:gd name="connsiteX3-17" fmla="*/ 542 w 10043"/>
              <a:gd name="connsiteY3-18" fmla="*/ 9987 h 10410"/>
              <a:gd name="connsiteX4-19" fmla="*/ 9620 w 10043"/>
              <a:gd name="connsiteY4-20" fmla="*/ 9860 h 10410"/>
              <a:gd name="connsiteX5-21" fmla="*/ 9561 w 10043"/>
              <a:gd name="connsiteY5-22" fmla="*/ 870 h 10410"/>
              <a:gd name="connsiteX0-23" fmla="*/ 9572 w 10054"/>
              <a:gd name="connsiteY0-24" fmla="*/ 835 h 10375"/>
              <a:gd name="connsiteX1-25" fmla="*/ 5160 w 10054"/>
              <a:gd name="connsiteY1-26" fmla="*/ 368 h 10375"/>
              <a:gd name="connsiteX2-27" fmla="*/ 544 w 10054"/>
              <a:gd name="connsiteY2-28" fmla="*/ 827 h 10375"/>
              <a:gd name="connsiteX3-29" fmla="*/ 553 w 10054"/>
              <a:gd name="connsiteY3-30" fmla="*/ 9952 h 10375"/>
              <a:gd name="connsiteX4-31" fmla="*/ 9631 w 10054"/>
              <a:gd name="connsiteY4-32" fmla="*/ 9825 h 10375"/>
              <a:gd name="connsiteX5-33" fmla="*/ 9572 w 10054"/>
              <a:gd name="connsiteY5-34" fmla="*/ 835 h 10375"/>
              <a:gd name="connsiteX0-35" fmla="*/ 9532 w 10014"/>
              <a:gd name="connsiteY0-36" fmla="*/ 835 h 10375"/>
              <a:gd name="connsiteX1-37" fmla="*/ 5120 w 10014"/>
              <a:gd name="connsiteY1-38" fmla="*/ 368 h 10375"/>
              <a:gd name="connsiteX2-39" fmla="*/ 504 w 10014"/>
              <a:gd name="connsiteY2-40" fmla="*/ 827 h 10375"/>
              <a:gd name="connsiteX3-41" fmla="*/ 513 w 10014"/>
              <a:gd name="connsiteY3-42" fmla="*/ 9952 h 10375"/>
              <a:gd name="connsiteX4-43" fmla="*/ 9591 w 10014"/>
              <a:gd name="connsiteY4-44" fmla="*/ 9825 h 10375"/>
              <a:gd name="connsiteX5-45" fmla="*/ 9532 w 10014"/>
              <a:gd name="connsiteY5-46" fmla="*/ 835 h 10375"/>
              <a:gd name="connsiteX0-47" fmla="*/ 9532 w 10014"/>
              <a:gd name="connsiteY0-48" fmla="*/ 653 h 10193"/>
              <a:gd name="connsiteX1-49" fmla="*/ 5120 w 10014"/>
              <a:gd name="connsiteY1-50" fmla="*/ 186 h 10193"/>
              <a:gd name="connsiteX2-51" fmla="*/ 504 w 10014"/>
              <a:gd name="connsiteY2-52" fmla="*/ 645 h 10193"/>
              <a:gd name="connsiteX3-53" fmla="*/ 513 w 10014"/>
              <a:gd name="connsiteY3-54" fmla="*/ 9770 h 10193"/>
              <a:gd name="connsiteX4-55" fmla="*/ 9591 w 10014"/>
              <a:gd name="connsiteY4-56" fmla="*/ 9643 h 10193"/>
              <a:gd name="connsiteX5-57" fmla="*/ 9532 w 10014"/>
              <a:gd name="connsiteY5-58" fmla="*/ 653 h 10193"/>
              <a:gd name="connsiteX0-59" fmla="*/ 9532 w 10014"/>
              <a:gd name="connsiteY0-60" fmla="*/ 579 h 10119"/>
              <a:gd name="connsiteX1-61" fmla="*/ 5120 w 10014"/>
              <a:gd name="connsiteY1-62" fmla="*/ 112 h 10119"/>
              <a:gd name="connsiteX2-63" fmla="*/ 504 w 10014"/>
              <a:gd name="connsiteY2-64" fmla="*/ 571 h 10119"/>
              <a:gd name="connsiteX3-65" fmla="*/ 513 w 10014"/>
              <a:gd name="connsiteY3-66" fmla="*/ 9696 h 10119"/>
              <a:gd name="connsiteX4-67" fmla="*/ 9591 w 10014"/>
              <a:gd name="connsiteY4-68" fmla="*/ 9569 h 10119"/>
              <a:gd name="connsiteX5-69" fmla="*/ 9532 w 10014"/>
              <a:gd name="connsiteY5-70" fmla="*/ 579 h 10119"/>
              <a:gd name="connsiteX0-71" fmla="*/ 9560 w 10042"/>
              <a:gd name="connsiteY0-72" fmla="*/ 783 h 10323"/>
              <a:gd name="connsiteX1-73" fmla="*/ 5132 w 10042"/>
              <a:gd name="connsiteY1-74" fmla="*/ 521 h 10323"/>
              <a:gd name="connsiteX2-75" fmla="*/ 532 w 10042"/>
              <a:gd name="connsiteY2-76" fmla="*/ 775 h 10323"/>
              <a:gd name="connsiteX3-77" fmla="*/ 541 w 10042"/>
              <a:gd name="connsiteY3-78" fmla="*/ 9900 h 10323"/>
              <a:gd name="connsiteX4-79" fmla="*/ 9619 w 10042"/>
              <a:gd name="connsiteY4-80" fmla="*/ 9773 h 10323"/>
              <a:gd name="connsiteX5-81" fmla="*/ 9560 w 10042"/>
              <a:gd name="connsiteY5-82" fmla="*/ 783 h 10323"/>
              <a:gd name="connsiteX0-83" fmla="*/ 9562 w 10044"/>
              <a:gd name="connsiteY0-84" fmla="*/ 560 h 10100"/>
              <a:gd name="connsiteX1-85" fmla="*/ 5134 w 10044"/>
              <a:gd name="connsiteY1-86" fmla="*/ 298 h 10100"/>
              <a:gd name="connsiteX2-87" fmla="*/ 534 w 10044"/>
              <a:gd name="connsiteY2-88" fmla="*/ 552 h 10100"/>
              <a:gd name="connsiteX3-89" fmla="*/ 543 w 10044"/>
              <a:gd name="connsiteY3-90" fmla="*/ 9677 h 10100"/>
              <a:gd name="connsiteX4-91" fmla="*/ 9621 w 10044"/>
              <a:gd name="connsiteY4-92" fmla="*/ 9550 h 10100"/>
              <a:gd name="connsiteX5-93" fmla="*/ 9562 w 10044"/>
              <a:gd name="connsiteY5-94" fmla="*/ 560 h 10100"/>
              <a:gd name="connsiteX0-95" fmla="*/ 9598 w 10080"/>
              <a:gd name="connsiteY0-96" fmla="*/ 482 h 10022"/>
              <a:gd name="connsiteX1-97" fmla="*/ 5170 w 10080"/>
              <a:gd name="connsiteY1-98" fmla="*/ 220 h 10022"/>
              <a:gd name="connsiteX2-99" fmla="*/ 504 w 10080"/>
              <a:gd name="connsiteY2-100" fmla="*/ 602 h 10022"/>
              <a:gd name="connsiteX3-101" fmla="*/ 579 w 10080"/>
              <a:gd name="connsiteY3-102" fmla="*/ 9599 h 10022"/>
              <a:gd name="connsiteX4-103" fmla="*/ 9657 w 10080"/>
              <a:gd name="connsiteY4-104" fmla="*/ 9472 h 10022"/>
              <a:gd name="connsiteX5-105" fmla="*/ 9598 w 10080"/>
              <a:gd name="connsiteY5-106" fmla="*/ 482 h 10022"/>
              <a:gd name="connsiteX0-107" fmla="*/ 9553 w 10035"/>
              <a:gd name="connsiteY0-108" fmla="*/ 453 h 9993"/>
              <a:gd name="connsiteX1-109" fmla="*/ 5125 w 10035"/>
              <a:gd name="connsiteY1-110" fmla="*/ 191 h 9993"/>
              <a:gd name="connsiteX2-111" fmla="*/ 459 w 10035"/>
              <a:gd name="connsiteY2-112" fmla="*/ 573 h 9993"/>
              <a:gd name="connsiteX3-113" fmla="*/ 534 w 10035"/>
              <a:gd name="connsiteY3-114" fmla="*/ 9570 h 9993"/>
              <a:gd name="connsiteX4-115" fmla="*/ 9612 w 10035"/>
              <a:gd name="connsiteY4-116" fmla="*/ 9443 h 9993"/>
              <a:gd name="connsiteX5-117" fmla="*/ 9553 w 10035"/>
              <a:gd name="connsiteY5-118" fmla="*/ 453 h 9993"/>
              <a:gd name="connsiteX0-119" fmla="*/ 9520 w 10000"/>
              <a:gd name="connsiteY0-120" fmla="*/ 453 h 10000"/>
              <a:gd name="connsiteX1-121" fmla="*/ 5107 w 10000"/>
              <a:gd name="connsiteY1-122" fmla="*/ 191 h 10000"/>
              <a:gd name="connsiteX2-123" fmla="*/ 457 w 10000"/>
              <a:gd name="connsiteY2-124" fmla="*/ 573 h 10000"/>
              <a:gd name="connsiteX3-125" fmla="*/ 532 w 10000"/>
              <a:gd name="connsiteY3-126" fmla="*/ 9577 h 10000"/>
              <a:gd name="connsiteX4-127" fmla="*/ 9578 w 10000"/>
              <a:gd name="connsiteY4-128" fmla="*/ 9450 h 10000"/>
              <a:gd name="connsiteX5-129" fmla="*/ 9520 w 10000"/>
              <a:gd name="connsiteY5-130" fmla="*/ 453 h 10000"/>
              <a:gd name="connsiteX0-131" fmla="*/ 9520 w 10000"/>
              <a:gd name="connsiteY0-132" fmla="*/ 445 h 9992"/>
              <a:gd name="connsiteX1-133" fmla="*/ 5107 w 10000"/>
              <a:gd name="connsiteY1-134" fmla="*/ 183 h 9992"/>
              <a:gd name="connsiteX2-135" fmla="*/ 457 w 10000"/>
              <a:gd name="connsiteY2-136" fmla="*/ 565 h 9992"/>
              <a:gd name="connsiteX3-137" fmla="*/ 532 w 10000"/>
              <a:gd name="connsiteY3-138" fmla="*/ 9569 h 9992"/>
              <a:gd name="connsiteX4-139" fmla="*/ 9578 w 10000"/>
              <a:gd name="connsiteY4-140" fmla="*/ 9442 h 9992"/>
              <a:gd name="connsiteX5-141" fmla="*/ 9520 w 10000"/>
              <a:gd name="connsiteY5-142" fmla="*/ 445 h 9992"/>
              <a:gd name="connsiteX0-143" fmla="*/ 9561 w 10041"/>
              <a:gd name="connsiteY0-144" fmla="*/ 695 h 10250"/>
              <a:gd name="connsiteX1-145" fmla="*/ 5115 w 10041"/>
              <a:gd name="connsiteY1-146" fmla="*/ 356 h 10250"/>
              <a:gd name="connsiteX2-147" fmla="*/ 498 w 10041"/>
              <a:gd name="connsiteY2-148" fmla="*/ 815 h 10250"/>
              <a:gd name="connsiteX3-149" fmla="*/ 573 w 10041"/>
              <a:gd name="connsiteY3-150" fmla="*/ 9827 h 10250"/>
              <a:gd name="connsiteX4-151" fmla="*/ 9619 w 10041"/>
              <a:gd name="connsiteY4-152" fmla="*/ 9700 h 10250"/>
              <a:gd name="connsiteX5-153" fmla="*/ 9561 w 10041"/>
              <a:gd name="connsiteY5-154" fmla="*/ 695 h 10250"/>
              <a:gd name="connsiteX0-155" fmla="*/ 9561 w 9999"/>
              <a:gd name="connsiteY0-156" fmla="*/ 695 h 10250"/>
              <a:gd name="connsiteX1-157" fmla="*/ 5115 w 9999"/>
              <a:gd name="connsiteY1-158" fmla="*/ 356 h 10250"/>
              <a:gd name="connsiteX2-159" fmla="*/ 498 w 9999"/>
              <a:gd name="connsiteY2-160" fmla="*/ 815 h 10250"/>
              <a:gd name="connsiteX3-161" fmla="*/ 573 w 9999"/>
              <a:gd name="connsiteY3-162" fmla="*/ 9827 h 10250"/>
              <a:gd name="connsiteX4-163" fmla="*/ 9619 w 9999"/>
              <a:gd name="connsiteY4-164" fmla="*/ 9700 h 10250"/>
              <a:gd name="connsiteX5-165" fmla="*/ 9561 w 9999"/>
              <a:gd name="connsiteY5-166" fmla="*/ 695 h 10250"/>
              <a:gd name="connsiteX0-167" fmla="*/ 9562 w 10000"/>
              <a:gd name="connsiteY0-168" fmla="*/ 678 h 10000"/>
              <a:gd name="connsiteX1-169" fmla="*/ 5116 w 10000"/>
              <a:gd name="connsiteY1-170" fmla="*/ 347 h 10000"/>
              <a:gd name="connsiteX2-171" fmla="*/ 498 w 10000"/>
              <a:gd name="connsiteY2-172" fmla="*/ 795 h 10000"/>
              <a:gd name="connsiteX3-173" fmla="*/ 573 w 10000"/>
              <a:gd name="connsiteY3-174" fmla="*/ 9587 h 10000"/>
              <a:gd name="connsiteX4-175" fmla="*/ 9620 w 10000"/>
              <a:gd name="connsiteY4-176" fmla="*/ 9463 h 10000"/>
              <a:gd name="connsiteX5-177" fmla="*/ 9562 w 10000"/>
              <a:gd name="connsiteY5-178" fmla="*/ 678 h 10000"/>
              <a:gd name="connsiteX0-179" fmla="*/ 9598 w 10036"/>
              <a:gd name="connsiteY0-180" fmla="*/ 678 h 10408"/>
              <a:gd name="connsiteX1-181" fmla="*/ 5152 w 10036"/>
              <a:gd name="connsiteY1-182" fmla="*/ 347 h 10408"/>
              <a:gd name="connsiteX2-183" fmla="*/ 534 w 10036"/>
              <a:gd name="connsiteY2-184" fmla="*/ 795 h 10408"/>
              <a:gd name="connsiteX3-185" fmla="*/ 609 w 10036"/>
              <a:gd name="connsiteY3-186" fmla="*/ 9587 h 10408"/>
              <a:gd name="connsiteX4-187" fmla="*/ 5168 w 10036"/>
              <a:gd name="connsiteY4-188" fmla="*/ 10029 h 10408"/>
              <a:gd name="connsiteX5-189" fmla="*/ 9656 w 10036"/>
              <a:gd name="connsiteY5-190" fmla="*/ 9463 h 10408"/>
              <a:gd name="connsiteX6" fmla="*/ 9598 w 10036"/>
              <a:gd name="connsiteY6" fmla="*/ 678 h 10408"/>
              <a:gd name="connsiteX0-191" fmla="*/ 9598 w 10036"/>
              <a:gd name="connsiteY0-192" fmla="*/ 678 h 10408"/>
              <a:gd name="connsiteX1-193" fmla="*/ 5152 w 10036"/>
              <a:gd name="connsiteY1-194" fmla="*/ 347 h 10408"/>
              <a:gd name="connsiteX2-195" fmla="*/ 534 w 10036"/>
              <a:gd name="connsiteY2-196" fmla="*/ 795 h 10408"/>
              <a:gd name="connsiteX3-197" fmla="*/ 609 w 10036"/>
              <a:gd name="connsiteY3-198" fmla="*/ 9587 h 10408"/>
              <a:gd name="connsiteX4-199" fmla="*/ 5168 w 10036"/>
              <a:gd name="connsiteY4-200" fmla="*/ 10029 h 10408"/>
              <a:gd name="connsiteX5-201" fmla="*/ 9656 w 10036"/>
              <a:gd name="connsiteY5-202" fmla="*/ 9463 h 10408"/>
              <a:gd name="connsiteX6-203" fmla="*/ 9598 w 10036"/>
              <a:gd name="connsiteY6-204" fmla="*/ 678 h 10408"/>
              <a:gd name="connsiteX0-205" fmla="*/ 9598 w 10036"/>
              <a:gd name="connsiteY0-206" fmla="*/ 678 h 10408"/>
              <a:gd name="connsiteX1-207" fmla="*/ 5152 w 10036"/>
              <a:gd name="connsiteY1-208" fmla="*/ 347 h 10408"/>
              <a:gd name="connsiteX2-209" fmla="*/ 534 w 10036"/>
              <a:gd name="connsiteY2-210" fmla="*/ 795 h 10408"/>
              <a:gd name="connsiteX3-211" fmla="*/ 609 w 10036"/>
              <a:gd name="connsiteY3-212" fmla="*/ 9587 h 10408"/>
              <a:gd name="connsiteX4-213" fmla="*/ 5168 w 10036"/>
              <a:gd name="connsiteY4-214" fmla="*/ 10029 h 10408"/>
              <a:gd name="connsiteX5-215" fmla="*/ 9656 w 10036"/>
              <a:gd name="connsiteY5-216" fmla="*/ 9463 h 10408"/>
              <a:gd name="connsiteX6-217" fmla="*/ 9598 w 10036"/>
              <a:gd name="connsiteY6-218" fmla="*/ 678 h 10408"/>
              <a:gd name="connsiteX0-219" fmla="*/ 9604 w 10042"/>
              <a:gd name="connsiteY0-220" fmla="*/ 678 h 10231"/>
              <a:gd name="connsiteX1-221" fmla="*/ 5158 w 10042"/>
              <a:gd name="connsiteY1-222" fmla="*/ 347 h 10231"/>
              <a:gd name="connsiteX2-223" fmla="*/ 540 w 10042"/>
              <a:gd name="connsiteY2-224" fmla="*/ 795 h 10231"/>
              <a:gd name="connsiteX3-225" fmla="*/ 615 w 10042"/>
              <a:gd name="connsiteY3-226" fmla="*/ 9587 h 10231"/>
              <a:gd name="connsiteX4-227" fmla="*/ 5174 w 10042"/>
              <a:gd name="connsiteY4-228" fmla="*/ 10029 h 10231"/>
              <a:gd name="connsiteX5-229" fmla="*/ 9662 w 10042"/>
              <a:gd name="connsiteY5-230" fmla="*/ 9463 h 10231"/>
              <a:gd name="connsiteX6-231" fmla="*/ 9604 w 10042"/>
              <a:gd name="connsiteY6-232" fmla="*/ 678 h 10231"/>
              <a:gd name="connsiteX0-233" fmla="*/ 9631 w 10069"/>
              <a:gd name="connsiteY0-234" fmla="*/ 685 h 10297"/>
              <a:gd name="connsiteX1-235" fmla="*/ 5185 w 10069"/>
              <a:gd name="connsiteY1-236" fmla="*/ 354 h 10297"/>
              <a:gd name="connsiteX2-237" fmla="*/ 567 w 10069"/>
              <a:gd name="connsiteY2-238" fmla="*/ 802 h 10297"/>
              <a:gd name="connsiteX3-239" fmla="*/ 593 w 10069"/>
              <a:gd name="connsiteY3-240" fmla="*/ 9694 h 10297"/>
              <a:gd name="connsiteX4-241" fmla="*/ 5201 w 10069"/>
              <a:gd name="connsiteY4-242" fmla="*/ 10036 h 10297"/>
              <a:gd name="connsiteX5-243" fmla="*/ 9689 w 10069"/>
              <a:gd name="connsiteY5-244" fmla="*/ 9470 h 10297"/>
              <a:gd name="connsiteX6-245" fmla="*/ 9631 w 10069"/>
              <a:gd name="connsiteY6-246" fmla="*/ 685 h 10297"/>
              <a:gd name="connsiteX0-247" fmla="*/ 9642 w 10080"/>
              <a:gd name="connsiteY0-248" fmla="*/ 685 h 10204"/>
              <a:gd name="connsiteX1-249" fmla="*/ 5196 w 10080"/>
              <a:gd name="connsiteY1-250" fmla="*/ 354 h 10204"/>
              <a:gd name="connsiteX2-251" fmla="*/ 578 w 10080"/>
              <a:gd name="connsiteY2-252" fmla="*/ 802 h 10204"/>
              <a:gd name="connsiteX3-253" fmla="*/ 604 w 10080"/>
              <a:gd name="connsiteY3-254" fmla="*/ 9694 h 10204"/>
              <a:gd name="connsiteX4-255" fmla="*/ 5212 w 10080"/>
              <a:gd name="connsiteY4-256" fmla="*/ 10036 h 10204"/>
              <a:gd name="connsiteX5-257" fmla="*/ 9700 w 10080"/>
              <a:gd name="connsiteY5-258" fmla="*/ 9470 h 10204"/>
              <a:gd name="connsiteX6-259" fmla="*/ 9642 w 10080"/>
              <a:gd name="connsiteY6-260" fmla="*/ 685 h 10204"/>
              <a:gd name="connsiteX0-261" fmla="*/ 9642 w 10204"/>
              <a:gd name="connsiteY0-262" fmla="*/ 772 h 10409"/>
              <a:gd name="connsiteX1-263" fmla="*/ 5196 w 10204"/>
              <a:gd name="connsiteY1-264" fmla="*/ 441 h 10409"/>
              <a:gd name="connsiteX2-265" fmla="*/ 578 w 10204"/>
              <a:gd name="connsiteY2-266" fmla="*/ 889 h 10409"/>
              <a:gd name="connsiteX3-267" fmla="*/ 604 w 10204"/>
              <a:gd name="connsiteY3-268" fmla="*/ 9781 h 10409"/>
              <a:gd name="connsiteX4-269" fmla="*/ 5212 w 10204"/>
              <a:gd name="connsiteY4-270" fmla="*/ 10123 h 10409"/>
              <a:gd name="connsiteX5-271" fmla="*/ 9651 w 10204"/>
              <a:gd name="connsiteY5-272" fmla="*/ 9758 h 10409"/>
              <a:gd name="connsiteX6-273" fmla="*/ 9642 w 10204"/>
              <a:gd name="connsiteY6-274" fmla="*/ 772 h 10409"/>
              <a:gd name="connsiteX0-275" fmla="*/ 9642 w 10230"/>
              <a:gd name="connsiteY0-276" fmla="*/ 772 h 10250"/>
              <a:gd name="connsiteX1-277" fmla="*/ 5196 w 10230"/>
              <a:gd name="connsiteY1-278" fmla="*/ 441 h 10250"/>
              <a:gd name="connsiteX2-279" fmla="*/ 578 w 10230"/>
              <a:gd name="connsiteY2-280" fmla="*/ 889 h 10250"/>
              <a:gd name="connsiteX3-281" fmla="*/ 604 w 10230"/>
              <a:gd name="connsiteY3-282" fmla="*/ 9781 h 10250"/>
              <a:gd name="connsiteX4-283" fmla="*/ 5212 w 10230"/>
              <a:gd name="connsiteY4-284" fmla="*/ 10123 h 10250"/>
              <a:gd name="connsiteX5-285" fmla="*/ 9651 w 10230"/>
              <a:gd name="connsiteY5-286" fmla="*/ 9758 h 10250"/>
              <a:gd name="connsiteX6-287" fmla="*/ 9642 w 10230"/>
              <a:gd name="connsiteY6-288" fmla="*/ 772 h 10250"/>
              <a:gd name="connsiteX0-289" fmla="*/ 9642 w 10133"/>
              <a:gd name="connsiteY0-290" fmla="*/ 772 h 10250"/>
              <a:gd name="connsiteX1-291" fmla="*/ 5196 w 10133"/>
              <a:gd name="connsiteY1-292" fmla="*/ 441 h 10250"/>
              <a:gd name="connsiteX2-293" fmla="*/ 578 w 10133"/>
              <a:gd name="connsiteY2-294" fmla="*/ 889 h 10250"/>
              <a:gd name="connsiteX3-295" fmla="*/ 604 w 10133"/>
              <a:gd name="connsiteY3-296" fmla="*/ 9781 h 10250"/>
              <a:gd name="connsiteX4-297" fmla="*/ 5212 w 10133"/>
              <a:gd name="connsiteY4-298" fmla="*/ 10123 h 10250"/>
              <a:gd name="connsiteX5-299" fmla="*/ 9651 w 10133"/>
              <a:gd name="connsiteY5-300" fmla="*/ 9758 h 10250"/>
              <a:gd name="connsiteX6-301" fmla="*/ 9642 w 10133"/>
              <a:gd name="connsiteY6-302" fmla="*/ 772 h 10250"/>
              <a:gd name="connsiteX0-303" fmla="*/ 9642 w 10150"/>
              <a:gd name="connsiteY0-304" fmla="*/ 779 h 10263"/>
              <a:gd name="connsiteX1-305" fmla="*/ 5196 w 10150"/>
              <a:gd name="connsiteY1-306" fmla="*/ 448 h 10263"/>
              <a:gd name="connsiteX2-307" fmla="*/ 578 w 10150"/>
              <a:gd name="connsiteY2-308" fmla="*/ 896 h 10263"/>
              <a:gd name="connsiteX3-309" fmla="*/ 604 w 10150"/>
              <a:gd name="connsiteY3-310" fmla="*/ 9788 h 10263"/>
              <a:gd name="connsiteX4-311" fmla="*/ 5212 w 10150"/>
              <a:gd name="connsiteY4-312" fmla="*/ 10130 h 10263"/>
              <a:gd name="connsiteX5-313" fmla="*/ 9684 w 10150"/>
              <a:gd name="connsiteY5-314" fmla="*/ 9865 h 10263"/>
              <a:gd name="connsiteX6-315" fmla="*/ 9642 w 10150"/>
              <a:gd name="connsiteY6-316" fmla="*/ 779 h 10263"/>
              <a:gd name="connsiteX0-317" fmla="*/ 9642 w 10204"/>
              <a:gd name="connsiteY0-318" fmla="*/ 779 h 10257"/>
              <a:gd name="connsiteX1-319" fmla="*/ 5196 w 10204"/>
              <a:gd name="connsiteY1-320" fmla="*/ 448 h 10257"/>
              <a:gd name="connsiteX2-321" fmla="*/ 578 w 10204"/>
              <a:gd name="connsiteY2-322" fmla="*/ 896 h 10257"/>
              <a:gd name="connsiteX3-323" fmla="*/ 604 w 10204"/>
              <a:gd name="connsiteY3-324" fmla="*/ 9788 h 10257"/>
              <a:gd name="connsiteX4-325" fmla="*/ 5212 w 10204"/>
              <a:gd name="connsiteY4-326" fmla="*/ 10130 h 10257"/>
              <a:gd name="connsiteX5-327" fmla="*/ 9684 w 10204"/>
              <a:gd name="connsiteY5-328" fmla="*/ 9865 h 10257"/>
              <a:gd name="connsiteX6-329" fmla="*/ 9642 w 10204"/>
              <a:gd name="connsiteY6-330" fmla="*/ 779 h 10257"/>
              <a:gd name="connsiteX0-331" fmla="*/ 9642 w 10206"/>
              <a:gd name="connsiteY0-332" fmla="*/ 686 h 10205"/>
              <a:gd name="connsiteX1-333" fmla="*/ 5196 w 10206"/>
              <a:gd name="connsiteY1-334" fmla="*/ 355 h 10205"/>
              <a:gd name="connsiteX2-335" fmla="*/ 578 w 10206"/>
              <a:gd name="connsiteY2-336" fmla="*/ 803 h 10205"/>
              <a:gd name="connsiteX3-337" fmla="*/ 604 w 10206"/>
              <a:gd name="connsiteY3-338" fmla="*/ 9695 h 10205"/>
              <a:gd name="connsiteX4-339" fmla="*/ 5212 w 10206"/>
              <a:gd name="connsiteY4-340" fmla="*/ 10037 h 10205"/>
              <a:gd name="connsiteX5-341" fmla="*/ 9684 w 10206"/>
              <a:gd name="connsiteY5-342" fmla="*/ 9772 h 10205"/>
              <a:gd name="connsiteX6-343" fmla="*/ 10111 w 10206"/>
              <a:gd name="connsiteY6-344" fmla="*/ 5246 h 10205"/>
              <a:gd name="connsiteX7" fmla="*/ 9642 w 10206"/>
              <a:gd name="connsiteY7" fmla="*/ 686 h 10205"/>
              <a:gd name="connsiteX0-345" fmla="*/ 9642 w 10206"/>
              <a:gd name="connsiteY0-346" fmla="*/ 686 h 10205"/>
              <a:gd name="connsiteX1-347" fmla="*/ 5196 w 10206"/>
              <a:gd name="connsiteY1-348" fmla="*/ 355 h 10205"/>
              <a:gd name="connsiteX2-349" fmla="*/ 578 w 10206"/>
              <a:gd name="connsiteY2-350" fmla="*/ 803 h 10205"/>
              <a:gd name="connsiteX3-351" fmla="*/ 604 w 10206"/>
              <a:gd name="connsiteY3-352" fmla="*/ 9695 h 10205"/>
              <a:gd name="connsiteX4-353" fmla="*/ 5212 w 10206"/>
              <a:gd name="connsiteY4-354" fmla="*/ 10037 h 10205"/>
              <a:gd name="connsiteX5-355" fmla="*/ 9684 w 10206"/>
              <a:gd name="connsiteY5-356" fmla="*/ 9772 h 10205"/>
              <a:gd name="connsiteX6-357" fmla="*/ 10111 w 10206"/>
              <a:gd name="connsiteY6-358" fmla="*/ 5246 h 10205"/>
              <a:gd name="connsiteX7-359" fmla="*/ 9642 w 10206"/>
              <a:gd name="connsiteY7-360" fmla="*/ 686 h 10205"/>
              <a:gd name="connsiteX0-361" fmla="*/ 9642 w 10223"/>
              <a:gd name="connsiteY0-362" fmla="*/ 686 h 10164"/>
              <a:gd name="connsiteX1-363" fmla="*/ 5196 w 10223"/>
              <a:gd name="connsiteY1-364" fmla="*/ 355 h 10164"/>
              <a:gd name="connsiteX2-365" fmla="*/ 578 w 10223"/>
              <a:gd name="connsiteY2-366" fmla="*/ 803 h 10164"/>
              <a:gd name="connsiteX3-367" fmla="*/ 604 w 10223"/>
              <a:gd name="connsiteY3-368" fmla="*/ 9695 h 10164"/>
              <a:gd name="connsiteX4-369" fmla="*/ 5212 w 10223"/>
              <a:gd name="connsiteY4-370" fmla="*/ 10037 h 10164"/>
              <a:gd name="connsiteX5-371" fmla="*/ 9684 w 10223"/>
              <a:gd name="connsiteY5-372" fmla="*/ 9772 h 10164"/>
              <a:gd name="connsiteX6-373" fmla="*/ 10111 w 10223"/>
              <a:gd name="connsiteY6-374" fmla="*/ 5246 h 10164"/>
              <a:gd name="connsiteX7-375" fmla="*/ 9642 w 10223"/>
              <a:gd name="connsiteY7-376" fmla="*/ 686 h 10164"/>
              <a:gd name="connsiteX0-377" fmla="*/ 9642 w 10136"/>
              <a:gd name="connsiteY0-378" fmla="*/ 686 h 10164"/>
              <a:gd name="connsiteX1-379" fmla="*/ 5196 w 10136"/>
              <a:gd name="connsiteY1-380" fmla="*/ 355 h 10164"/>
              <a:gd name="connsiteX2-381" fmla="*/ 578 w 10136"/>
              <a:gd name="connsiteY2-382" fmla="*/ 803 h 10164"/>
              <a:gd name="connsiteX3-383" fmla="*/ 604 w 10136"/>
              <a:gd name="connsiteY3-384" fmla="*/ 9695 h 10164"/>
              <a:gd name="connsiteX4-385" fmla="*/ 5212 w 10136"/>
              <a:gd name="connsiteY4-386" fmla="*/ 10037 h 10164"/>
              <a:gd name="connsiteX5-387" fmla="*/ 9684 w 10136"/>
              <a:gd name="connsiteY5-388" fmla="*/ 9772 h 10164"/>
              <a:gd name="connsiteX6-389" fmla="*/ 10111 w 10136"/>
              <a:gd name="connsiteY6-390" fmla="*/ 5246 h 10164"/>
              <a:gd name="connsiteX7-391" fmla="*/ 9642 w 10136"/>
              <a:gd name="connsiteY7-392" fmla="*/ 686 h 10164"/>
              <a:gd name="connsiteX0-393" fmla="*/ 9642 w 10236"/>
              <a:gd name="connsiteY0-394" fmla="*/ 686 h 10203"/>
              <a:gd name="connsiteX1-395" fmla="*/ 5196 w 10236"/>
              <a:gd name="connsiteY1-396" fmla="*/ 355 h 10203"/>
              <a:gd name="connsiteX2-397" fmla="*/ 578 w 10236"/>
              <a:gd name="connsiteY2-398" fmla="*/ 803 h 10203"/>
              <a:gd name="connsiteX3-399" fmla="*/ 604 w 10236"/>
              <a:gd name="connsiteY3-400" fmla="*/ 9695 h 10203"/>
              <a:gd name="connsiteX4-401" fmla="*/ 5212 w 10236"/>
              <a:gd name="connsiteY4-402" fmla="*/ 10037 h 10203"/>
              <a:gd name="connsiteX5-403" fmla="*/ 9684 w 10236"/>
              <a:gd name="connsiteY5-404" fmla="*/ 9772 h 10203"/>
              <a:gd name="connsiteX6-405" fmla="*/ 10160 w 10236"/>
              <a:gd name="connsiteY6-406" fmla="*/ 5271 h 10203"/>
              <a:gd name="connsiteX7-407" fmla="*/ 9642 w 10236"/>
              <a:gd name="connsiteY7-408" fmla="*/ 686 h 10203"/>
              <a:gd name="connsiteX0-409" fmla="*/ 9642 w 10236"/>
              <a:gd name="connsiteY0-410" fmla="*/ 686 h 10203"/>
              <a:gd name="connsiteX1-411" fmla="*/ 5196 w 10236"/>
              <a:gd name="connsiteY1-412" fmla="*/ 355 h 10203"/>
              <a:gd name="connsiteX2-413" fmla="*/ 578 w 10236"/>
              <a:gd name="connsiteY2-414" fmla="*/ 803 h 10203"/>
              <a:gd name="connsiteX3-415" fmla="*/ 604 w 10236"/>
              <a:gd name="connsiteY3-416" fmla="*/ 9695 h 10203"/>
              <a:gd name="connsiteX4-417" fmla="*/ 5212 w 10236"/>
              <a:gd name="connsiteY4-418" fmla="*/ 10037 h 10203"/>
              <a:gd name="connsiteX5-419" fmla="*/ 9684 w 10236"/>
              <a:gd name="connsiteY5-420" fmla="*/ 9772 h 10203"/>
              <a:gd name="connsiteX6-421" fmla="*/ 10160 w 10236"/>
              <a:gd name="connsiteY6-422" fmla="*/ 5271 h 10203"/>
              <a:gd name="connsiteX7-423" fmla="*/ 9642 w 10236"/>
              <a:gd name="connsiteY7-424" fmla="*/ 686 h 10203"/>
              <a:gd name="connsiteX0-425" fmla="*/ 9642 w 10182"/>
              <a:gd name="connsiteY0-426" fmla="*/ 686 h 10202"/>
              <a:gd name="connsiteX1-427" fmla="*/ 5196 w 10182"/>
              <a:gd name="connsiteY1-428" fmla="*/ 355 h 10202"/>
              <a:gd name="connsiteX2-429" fmla="*/ 578 w 10182"/>
              <a:gd name="connsiteY2-430" fmla="*/ 803 h 10202"/>
              <a:gd name="connsiteX3-431" fmla="*/ 604 w 10182"/>
              <a:gd name="connsiteY3-432" fmla="*/ 9695 h 10202"/>
              <a:gd name="connsiteX4-433" fmla="*/ 5212 w 10182"/>
              <a:gd name="connsiteY4-434" fmla="*/ 10037 h 10202"/>
              <a:gd name="connsiteX5-435" fmla="*/ 9684 w 10182"/>
              <a:gd name="connsiteY5-436" fmla="*/ 9772 h 10202"/>
              <a:gd name="connsiteX6-437" fmla="*/ 10160 w 10182"/>
              <a:gd name="connsiteY6-438" fmla="*/ 5271 h 10202"/>
              <a:gd name="connsiteX7-439" fmla="*/ 9642 w 10182"/>
              <a:gd name="connsiteY7-440" fmla="*/ 686 h 10202"/>
              <a:gd name="connsiteX0-441" fmla="*/ 9642 w 10190"/>
              <a:gd name="connsiteY0-442" fmla="*/ 686 h 10164"/>
              <a:gd name="connsiteX1-443" fmla="*/ 5196 w 10190"/>
              <a:gd name="connsiteY1-444" fmla="*/ 355 h 10164"/>
              <a:gd name="connsiteX2-445" fmla="*/ 578 w 10190"/>
              <a:gd name="connsiteY2-446" fmla="*/ 803 h 10164"/>
              <a:gd name="connsiteX3-447" fmla="*/ 604 w 10190"/>
              <a:gd name="connsiteY3-448" fmla="*/ 9695 h 10164"/>
              <a:gd name="connsiteX4-449" fmla="*/ 5212 w 10190"/>
              <a:gd name="connsiteY4-450" fmla="*/ 10037 h 10164"/>
              <a:gd name="connsiteX5-451" fmla="*/ 9684 w 10190"/>
              <a:gd name="connsiteY5-452" fmla="*/ 9772 h 10164"/>
              <a:gd name="connsiteX6-453" fmla="*/ 10160 w 10190"/>
              <a:gd name="connsiteY6-454" fmla="*/ 5271 h 10164"/>
              <a:gd name="connsiteX7-455" fmla="*/ 9642 w 10190"/>
              <a:gd name="connsiteY7-456" fmla="*/ 686 h 10164"/>
              <a:gd name="connsiteX0-457" fmla="*/ 9642 w 10161"/>
              <a:gd name="connsiteY0-458" fmla="*/ 686 h 10164"/>
              <a:gd name="connsiteX1-459" fmla="*/ 5196 w 10161"/>
              <a:gd name="connsiteY1-460" fmla="*/ 355 h 10164"/>
              <a:gd name="connsiteX2-461" fmla="*/ 578 w 10161"/>
              <a:gd name="connsiteY2-462" fmla="*/ 803 h 10164"/>
              <a:gd name="connsiteX3-463" fmla="*/ 604 w 10161"/>
              <a:gd name="connsiteY3-464" fmla="*/ 9695 h 10164"/>
              <a:gd name="connsiteX4-465" fmla="*/ 5212 w 10161"/>
              <a:gd name="connsiteY4-466" fmla="*/ 10037 h 10164"/>
              <a:gd name="connsiteX5-467" fmla="*/ 9684 w 10161"/>
              <a:gd name="connsiteY5-468" fmla="*/ 9772 h 10164"/>
              <a:gd name="connsiteX6-469" fmla="*/ 10160 w 10161"/>
              <a:gd name="connsiteY6-470" fmla="*/ 5271 h 10164"/>
              <a:gd name="connsiteX7-471" fmla="*/ 9642 w 10161"/>
              <a:gd name="connsiteY7-472" fmla="*/ 686 h 10164"/>
              <a:gd name="connsiteX0-473" fmla="*/ 9625 w 10144"/>
              <a:gd name="connsiteY0-474" fmla="*/ 684 h 10149"/>
              <a:gd name="connsiteX1-475" fmla="*/ 5179 w 10144"/>
              <a:gd name="connsiteY1-476" fmla="*/ 353 h 10149"/>
              <a:gd name="connsiteX2-477" fmla="*/ 561 w 10144"/>
              <a:gd name="connsiteY2-478" fmla="*/ 801 h 10149"/>
              <a:gd name="connsiteX3-479" fmla="*/ 620 w 10144"/>
              <a:gd name="connsiteY3-480" fmla="*/ 9668 h 10149"/>
              <a:gd name="connsiteX4-481" fmla="*/ 5195 w 10144"/>
              <a:gd name="connsiteY4-482" fmla="*/ 10035 h 10149"/>
              <a:gd name="connsiteX5-483" fmla="*/ 9667 w 10144"/>
              <a:gd name="connsiteY5-484" fmla="*/ 9770 h 10149"/>
              <a:gd name="connsiteX6-485" fmla="*/ 10143 w 10144"/>
              <a:gd name="connsiteY6-486" fmla="*/ 5269 h 10149"/>
              <a:gd name="connsiteX7-487" fmla="*/ 9625 w 10144"/>
              <a:gd name="connsiteY7-488" fmla="*/ 684 h 10149"/>
              <a:gd name="connsiteX0-489" fmla="*/ 9625 w 10144"/>
              <a:gd name="connsiteY0-490" fmla="*/ 684 h 10122"/>
              <a:gd name="connsiteX1-491" fmla="*/ 5179 w 10144"/>
              <a:gd name="connsiteY1-492" fmla="*/ 353 h 10122"/>
              <a:gd name="connsiteX2-493" fmla="*/ 561 w 10144"/>
              <a:gd name="connsiteY2-494" fmla="*/ 801 h 10122"/>
              <a:gd name="connsiteX3-495" fmla="*/ 620 w 10144"/>
              <a:gd name="connsiteY3-496" fmla="*/ 9668 h 10122"/>
              <a:gd name="connsiteX4-497" fmla="*/ 5195 w 10144"/>
              <a:gd name="connsiteY4-498" fmla="*/ 10035 h 10122"/>
              <a:gd name="connsiteX5-499" fmla="*/ 9667 w 10144"/>
              <a:gd name="connsiteY5-500" fmla="*/ 9770 h 10122"/>
              <a:gd name="connsiteX6-501" fmla="*/ 10143 w 10144"/>
              <a:gd name="connsiteY6-502" fmla="*/ 5269 h 10122"/>
              <a:gd name="connsiteX7-503" fmla="*/ 9625 w 10144"/>
              <a:gd name="connsiteY7-504" fmla="*/ 684 h 10122"/>
              <a:gd name="connsiteX0-505" fmla="*/ 9601 w 10120"/>
              <a:gd name="connsiteY0-506" fmla="*/ 684 h 10446"/>
              <a:gd name="connsiteX1-507" fmla="*/ 5155 w 10120"/>
              <a:gd name="connsiteY1-508" fmla="*/ 353 h 10446"/>
              <a:gd name="connsiteX2-509" fmla="*/ 553 w 10120"/>
              <a:gd name="connsiteY2-510" fmla="*/ 801 h 10446"/>
              <a:gd name="connsiteX3-511" fmla="*/ 596 w 10120"/>
              <a:gd name="connsiteY3-512" fmla="*/ 9668 h 10446"/>
              <a:gd name="connsiteX4-513" fmla="*/ 5171 w 10120"/>
              <a:gd name="connsiteY4-514" fmla="*/ 10035 h 10446"/>
              <a:gd name="connsiteX5-515" fmla="*/ 9643 w 10120"/>
              <a:gd name="connsiteY5-516" fmla="*/ 9770 h 10446"/>
              <a:gd name="connsiteX6-517" fmla="*/ 10119 w 10120"/>
              <a:gd name="connsiteY6-518" fmla="*/ 5269 h 10446"/>
              <a:gd name="connsiteX7-519" fmla="*/ 9601 w 10120"/>
              <a:gd name="connsiteY7-520" fmla="*/ 684 h 10446"/>
              <a:gd name="connsiteX0-521" fmla="*/ 9599 w 10118"/>
              <a:gd name="connsiteY0-522" fmla="*/ 430 h 9905"/>
              <a:gd name="connsiteX1-523" fmla="*/ 5153 w 10118"/>
              <a:gd name="connsiteY1-524" fmla="*/ 99 h 9905"/>
              <a:gd name="connsiteX2-525" fmla="*/ 551 w 10118"/>
              <a:gd name="connsiteY2-526" fmla="*/ 547 h 9905"/>
              <a:gd name="connsiteX3-527" fmla="*/ 89 w 10118"/>
              <a:gd name="connsiteY3-528" fmla="*/ 4589 h 9905"/>
              <a:gd name="connsiteX4-529" fmla="*/ 594 w 10118"/>
              <a:gd name="connsiteY4-530" fmla="*/ 9414 h 9905"/>
              <a:gd name="connsiteX5-531" fmla="*/ 5169 w 10118"/>
              <a:gd name="connsiteY5-532" fmla="*/ 9781 h 9905"/>
              <a:gd name="connsiteX6-533" fmla="*/ 9641 w 10118"/>
              <a:gd name="connsiteY6-534" fmla="*/ 9516 h 9905"/>
              <a:gd name="connsiteX7-535" fmla="*/ 10117 w 10118"/>
              <a:gd name="connsiteY7-536" fmla="*/ 5015 h 9905"/>
              <a:gd name="connsiteX8" fmla="*/ 9599 w 10118"/>
              <a:gd name="connsiteY8" fmla="*/ 430 h 9905"/>
              <a:gd name="connsiteX0-537" fmla="*/ 9464 w 9977"/>
              <a:gd name="connsiteY0-538" fmla="*/ 434 h 10000"/>
              <a:gd name="connsiteX1-539" fmla="*/ 5070 w 9977"/>
              <a:gd name="connsiteY1-540" fmla="*/ 100 h 10000"/>
              <a:gd name="connsiteX2-541" fmla="*/ 522 w 9977"/>
              <a:gd name="connsiteY2-542" fmla="*/ 552 h 10000"/>
              <a:gd name="connsiteX3-543" fmla="*/ 65 w 9977"/>
              <a:gd name="connsiteY3-544" fmla="*/ 4633 h 10000"/>
              <a:gd name="connsiteX4-545" fmla="*/ 564 w 9977"/>
              <a:gd name="connsiteY4-546" fmla="*/ 9504 h 10000"/>
              <a:gd name="connsiteX5-547" fmla="*/ 5086 w 9977"/>
              <a:gd name="connsiteY5-548" fmla="*/ 9875 h 10000"/>
              <a:gd name="connsiteX6-549" fmla="*/ 9506 w 9977"/>
              <a:gd name="connsiteY6-550" fmla="*/ 9607 h 10000"/>
              <a:gd name="connsiteX7-551" fmla="*/ 9976 w 9977"/>
              <a:gd name="connsiteY7-552" fmla="*/ 5063 h 10000"/>
              <a:gd name="connsiteX8-553" fmla="*/ 9464 w 9977"/>
              <a:gd name="connsiteY8-554" fmla="*/ 434 h 10000"/>
              <a:gd name="connsiteX0-555" fmla="*/ 9486 w 10000"/>
              <a:gd name="connsiteY0-556" fmla="*/ 436 h 10002"/>
              <a:gd name="connsiteX1-557" fmla="*/ 5082 w 10000"/>
              <a:gd name="connsiteY1-558" fmla="*/ 102 h 10002"/>
              <a:gd name="connsiteX2-559" fmla="*/ 572 w 10000"/>
              <a:gd name="connsiteY2-560" fmla="*/ 377 h 10002"/>
              <a:gd name="connsiteX3-561" fmla="*/ 65 w 10000"/>
              <a:gd name="connsiteY3-562" fmla="*/ 4635 h 10002"/>
              <a:gd name="connsiteX4-563" fmla="*/ 565 w 10000"/>
              <a:gd name="connsiteY4-564" fmla="*/ 9506 h 10002"/>
              <a:gd name="connsiteX5-565" fmla="*/ 5098 w 10000"/>
              <a:gd name="connsiteY5-566" fmla="*/ 9877 h 10002"/>
              <a:gd name="connsiteX6-567" fmla="*/ 9528 w 10000"/>
              <a:gd name="connsiteY6-568" fmla="*/ 9609 h 10002"/>
              <a:gd name="connsiteX7-569" fmla="*/ 9999 w 10000"/>
              <a:gd name="connsiteY7-570" fmla="*/ 5065 h 10002"/>
              <a:gd name="connsiteX8-571" fmla="*/ 9486 w 10000"/>
              <a:gd name="connsiteY8-572" fmla="*/ 436 h 10002"/>
              <a:gd name="connsiteX0-573" fmla="*/ 9422 w 9936"/>
              <a:gd name="connsiteY0-574" fmla="*/ 436 h 9996"/>
              <a:gd name="connsiteX1-575" fmla="*/ 5018 w 9936"/>
              <a:gd name="connsiteY1-576" fmla="*/ 102 h 9996"/>
              <a:gd name="connsiteX2-577" fmla="*/ 508 w 9936"/>
              <a:gd name="connsiteY2-578" fmla="*/ 377 h 9996"/>
              <a:gd name="connsiteX3-579" fmla="*/ 1 w 9936"/>
              <a:gd name="connsiteY3-580" fmla="*/ 4635 h 9996"/>
              <a:gd name="connsiteX4-581" fmla="*/ 501 w 9936"/>
              <a:gd name="connsiteY4-582" fmla="*/ 9506 h 9996"/>
              <a:gd name="connsiteX5-583" fmla="*/ 5034 w 9936"/>
              <a:gd name="connsiteY5-584" fmla="*/ 9877 h 9996"/>
              <a:gd name="connsiteX6-585" fmla="*/ 9464 w 9936"/>
              <a:gd name="connsiteY6-586" fmla="*/ 9609 h 9996"/>
              <a:gd name="connsiteX7-587" fmla="*/ 9935 w 9936"/>
              <a:gd name="connsiteY7-588" fmla="*/ 5065 h 9996"/>
              <a:gd name="connsiteX8-589" fmla="*/ 9422 w 9936"/>
              <a:gd name="connsiteY8-590" fmla="*/ 436 h 9996"/>
              <a:gd name="connsiteX0-591" fmla="*/ 9625 w 10142"/>
              <a:gd name="connsiteY0-592" fmla="*/ 459 h 10025"/>
              <a:gd name="connsiteX1-593" fmla="*/ 5192 w 10142"/>
              <a:gd name="connsiteY1-594" fmla="*/ 125 h 10025"/>
              <a:gd name="connsiteX2-595" fmla="*/ 653 w 10142"/>
              <a:gd name="connsiteY2-596" fmla="*/ 400 h 10025"/>
              <a:gd name="connsiteX3-597" fmla="*/ 33 w 10142"/>
              <a:gd name="connsiteY3-598" fmla="*/ 4722 h 10025"/>
              <a:gd name="connsiteX4-599" fmla="*/ 646 w 10142"/>
              <a:gd name="connsiteY4-600" fmla="*/ 9533 h 10025"/>
              <a:gd name="connsiteX5-601" fmla="*/ 5208 w 10142"/>
              <a:gd name="connsiteY5-602" fmla="*/ 9904 h 10025"/>
              <a:gd name="connsiteX6-603" fmla="*/ 9667 w 10142"/>
              <a:gd name="connsiteY6-604" fmla="*/ 9636 h 10025"/>
              <a:gd name="connsiteX7-605" fmla="*/ 10141 w 10142"/>
              <a:gd name="connsiteY7-606" fmla="*/ 5090 h 10025"/>
              <a:gd name="connsiteX8-607" fmla="*/ 9625 w 10142"/>
              <a:gd name="connsiteY8-608" fmla="*/ 459 h 10025"/>
              <a:gd name="connsiteX0-609" fmla="*/ 9625 w 10273"/>
              <a:gd name="connsiteY0-610" fmla="*/ 459 h 10025"/>
              <a:gd name="connsiteX1-611" fmla="*/ 5192 w 10273"/>
              <a:gd name="connsiteY1-612" fmla="*/ 125 h 10025"/>
              <a:gd name="connsiteX2-613" fmla="*/ 653 w 10273"/>
              <a:gd name="connsiteY2-614" fmla="*/ 400 h 10025"/>
              <a:gd name="connsiteX3-615" fmla="*/ 33 w 10273"/>
              <a:gd name="connsiteY3-616" fmla="*/ 4722 h 10025"/>
              <a:gd name="connsiteX4-617" fmla="*/ 646 w 10273"/>
              <a:gd name="connsiteY4-618" fmla="*/ 9533 h 10025"/>
              <a:gd name="connsiteX5-619" fmla="*/ 5208 w 10273"/>
              <a:gd name="connsiteY5-620" fmla="*/ 9904 h 10025"/>
              <a:gd name="connsiteX6-621" fmla="*/ 9667 w 10273"/>
              <a:gd name="connsiteY6-622" fmla="*/ 9636 h 10025"/>
              <a:gd name="connsiteX7-623" fmla="*/ 10273 w 10273"/>
              <a:gd name="connsiteY7-624" fmla="*/ 4967 h 10025"/>
              <a:gd name="connsiteX8-625" fmla="*/ 9625 w 10273"/>
              <a:gd name="connsiteY8-626" fmla="*/ 459 h 10025"/>
              <a:gd name="connsiteX0-627" fmla="*/ 9625 w 10279"/>
              <a:gd name="connsiteY0-628" fmla="*/ 459 h 10040"/>
              <a:gd name="connsiteX1-629" fmla="*/ 5192 w 10279"/>
              <a:gd name="connsiteY1-630" fmla="*/ 125 h 10040"/>
              <a:gd name="connsiteX2-631" fmla="*/ 653 w 10279"/>
              <a:gd name="connsiteY2-632" fmla="*/ 400 h 10040"/>
              <a:gd name="connsiteX3-633" fmla="*/ 33 w 10279"/>
              <a:gd name="connsiteY3-634" fmla="*/ 4722 h 10040"/>
              <a:gd name="connsiteX4-635" fmla="*/ 646 w 10279"/>
              <a:gd name="connsiteY4-636" fmla="*/ 9533 h 10040"/>
              <a:gd name="connsiteX5-637" fmla="*/ 5208 w 10279"/>
              <a:gd name="connsiteY5-638" fmla="*/ 9904 h 10040"/>
              <a:gd name="connsiteX6-639" fmla="*/ 9854 w 10279"/>
              <a:gd name="connsiteY6-640" fmla="*/ 9595 h 10040"/>
              <a:gd name="connsiteX7-641" fmla="*/ 10273 w 10279"/>
              <a:gd name="connsiteY7-642" fmla="*/ 4967 h 10040"/>
              <a:gd name="connsiteX8-643" fmla="*/ 9625 w 10279"/>
              <a:gd name="connsiteY8-644" fmla="*/ 459 h 10040"/>
              <a:gd name="connsiteX0-645" fmla="*/ 9663 w 10317"/>
              <a:gd name="connsiteY0-646" fmla="*/ 459 h 10148"/>
              <a:gd name="connsiteX1-647" fmla="*/ 5230 w 10317"/>
              <a:gd name="connsiteY1-648" fmla="*/ 125 h 10148"/>
              <a:gd name="connsiteX2-649" fmla="*/ 691 w 10317"/>
              <a:gd name="connsiteY2-650" fmla="*/ 400 h 10148"/>
              <a:gd name="connsiteX3-651" fmla="*/ 71 w 10317"/>
              <a:gd name="connsiteY3-652" fmla="*/ 4722 h 10148"/>
              <a:gd name="connsiteX4-653" fmla="*/ 596 w 10317"/>
              <a:gd name="connsiteY4-654" fmla="*/ 9697 h 10148"/>
              <a:gd name="connsiteX5-655" fmla="*/ 5246 w 10317"/>
              <a:gd name="connsiteY5-656" fmla="*/ 9904 h 10148"/>
              <a:gd name="connsiteX6-657" fmla="*/ 9892 w 10317"/>
              <a:gd name="connsiteY6-658" fmla="*/ 9595 h 10148"/>
              <a:gd name="connsiteX7-659" fmla="*/ 10311 w 10317"/>
              <a:gd name="connsiteY7-660" fmla="*/ 4967 h 10148"/>
              <a:gd name="connsiteX8-661" fmla="*/ 9663 w 10317"/>
              <a:gd name="connsiteY8-662" fmla="*/ 459 h 10148"/>
              <a:gd name="connsiteX0-663" fmla="*/ 9663 w 10317"/>
              <a:gd name="connsiteY0-664" fmla="*/ 459 h 10148"/>
              <a:gd name="connsiteX1-665" fmla="*/ 5230 w 10317"/>
              <a:gd name="connsiteY1-666" fmla="*/ 125 h 10148"/>
              <a:gd name="connsiteX2-667" fmla="*/ 691 w 10317"/>
              <a:gd name="connsiteY2-668" fmla="*/ 400 h 10148"/>
              <a:gd name="connsiteX3-669" fmla="*/ 71 w 10317"/>
              <a:gd name="connsiteY3-670" fmla="*/ 4722 h 10148"/>
              <a:gd name="connsiteX4-671" fmla="*/ 596 w 10317"/>
              <a:gd name="connsiteY4-672" fmla="*/ 9697 h 10148"/>
              <a:gd name="connsiteX5-673" fmla="*/ 5246 w 10317"/>
              <a:gd name="connsiteY5-674" fmla="*/ 9904 h 10148"/>
              <a:gd name="connsiteX6-675" fmla="*/ 9892 w 10317"/>
              <a:gd name="connsiteY6-676" fmla="*/ 9595 h 10148"/>
              <a:gd name="connsiteX7-677" fmla="*/ 10311 w 10317"/>
              <a:gd name="connsiteY7-678" fmla="*/ 4967 h 10148"/>
              <a:gd name="connsiteX8-679" fmla="*/ 9663 w 10317"/>
              <a:gd name="connsiteY8-680" fmla="*/ 459 h 10148"/>
              <a:gd name="connsiteX0-681" fmla="*/ 9663 w 10317"/>
              <a:gd name="connsiteY0-682" fmla="*/ 459 h 10026"/>
              <a:gd name="connsiteX1-683" fmla="*/ 5230 w 10317"/>
              <a:gd name="connsiteY1-684" fmla="*/ 125 h 10026"/>
              <a:gd name="connsiteX2-685" fmla="*/ 691 w 10317"/>
              <a:gd name="connsiteY2-686" fmla="*/ 400 h 10026"/>
              <a:gd name="connsiteX3-687" fmla="*/ 71 w 10317"/>
              <a:gd name="connsiteY3-688" fmla="*/ 4722 h 10026"/>
              <a:gd name="connsiteX4-689" fmla="*/ 596 w 10317"/>
              <a:gd name="connsiteY4-690" fmla="*/ 9697 h 10026"/>
              <a:gd name="connsiteX5-691" fmla="*/ 5246 w 10317"/>
              <a:gd name="connsiteY5-692" fmla="*/ 9904 h 10026"/>
              <a:gd name="connsiteX6-693" fmla="*/ 9892 w 10317"/>
              <a:gd name="connsiteY6-694" fmla="*/ 9595 h 10026"/>
              <a:gd name="connsiteX7-695" fmla="*/ 10311 w 10317"/>
              <a:gd name="connsiteY7-696" fmla="*/ 4967 h 10026"/>
              <a:gd name="connsiteX8-697" fmla="*/ 9663 w 10317"/>
              <a:gd name="connsiteY8-698" fmla="*/ 459 h 10026"/>
              <a:gd name="connsiteX0-699" fmla="*/ 9616 w 10270"/>
              <a:gd name="connsiteY0-700" fmla="*/ 459 h 10026"/>
              <a:gd name="connsiteX1-701" fmla="*/ 5183 w 10270"/>
              <a:gd name="connsiteY1-702" fmla="*/ 125 h 10026"/>
              <a:gd name="connsiteX2-703" fmla="*/ 644 w 10270"/>
              <a:gd name="connsiteY2-704" fmla="*/ 400 h 10026"/>
              <a:gd name="connsiteX3-705" fmla="*/ 24 w 10270"/>
              <a:gd name="connsiteY3-706" fmla="*/ 4722 h 10026"/>
              <a:gd name="connsiteX4-707" fmla="*/ 549 w 10270"/>
              <a:gd name="connsiteY4-708" fmla="*/ 9697 h 10026"/>
              <a:gd name="connsiteX5-709" fmla="*/ 5199 w 10270"/>
              <a:gd name="connsiteY5-710" fmla="*/ 9904 h 10026"/>
              <a:gd name="connsiteX6-711" fmla="*/ 9845 w 10270"/>
              <a:gd name="connsiteY6-712" fmla="*/ 9595 h 10026"/>
              <a:gd name="connsiteX7-713" fmla="*/ 10264 w 10270"/>
              <a:gd name="connsiteY7-714" fmla="*/ 4967 h 10026"/>
              <a:gd name="connsiteX8-715" fmla="*/ 9616 w 10270"/>
              <a:gd name="connsiteY8-716" fmla="*/ 459 h 10026"/>
              <a:gd name="connsiteX0-717" fmla="*/ 9616 w 10270"/>
              <a:gd name="connsiteY0-718" fmla="*/ 459 h 10026"/>
              <a:gd name="connsiteX1-719" fmla="*/ 5183 w 10270"/>
              <a:gd name="connsiteY1-720" fmla="*/ 125 h 10026"/>
              <a:gd name="connsiteX2-721" fmla="*/ 644 w 10270"/>
              <a:gd name="connsiteY2-722" fmla="*/ 400 h 10026"/>
              <a:gd name="connsiteX3-723" fmla="*/ 24 w 10270"/>
              <a:gd name="connsiteY3-724" fmla="*/ 4722 h 10026"/>
              <a:gd name="connsiteX4-725" fmla="*/ 549 w 10270"/>
              <a:gd name="connsiteY4-726" fmla="*/ 9697 h 10026"/>
              <a:gd name="connsiteX5-727" fmla="*/ 5199 w 10270"/>
              <a:gd name="connsiteY5-728" fmla="*/ 9904 h 10026"/>
              <a:gd name="connsiteX6-729" fmla="*/ 9845 w 10270"/>
              <a:gd name="connsiteY6-730" fmla="*/ 9595 h 10026"/>
              <a:gd name="connsiteX7-731" fmla="*/ 10264 w 10270"/>
              <a:gd name="connsiteY7-732" fmla="*/ 4967 h 10026"/>
              <a:gd name="connsiteX8-733" fmla="*/ 9616 w 10270"/>
              <a:gd name="connsiteY8-734" fmla="*/ 459 h 10026"/>
              <a:gd name="connsiteX0-735" fmla="*/ 9616 w 10270"/>
              <a:gd name="connsiteY0-736" fmla="*/ 571 h 10138"/>
              <a:gd name="connsiteX1-737" fmla="*/ 5183 w 10270"/>
              <a:gd name="connsiteY1-738" fmla="*/ 237 h 10138"/>
              <a:gd name="connsiteX2-739" fmla="*/ 644 w 10270"/>
              <a:gd name="connsiteY2-740" fmla="*/ 348 h 10138"/>
              <a:gd name="connsiteX3-741" fmla="*/ 24 w 10270"/>
              <a:gd name="connsiteY3-742" fmla="*/ 4834 h 10138"/>
              <a:gd name="connsiteX4-743" fmla="*/ 549 w 10270"/>
              <a:gd name="connsiteY4-744" fmla="*/ 9809 h 10138"/>
              <a:gd name="connsiteX5-745" fmla="*/ 5199 w 10270"/>
              <a:gd name="connsiteY5-746" fmla="*/ 10016 h 10138"/>
              <a:gd name="connsiteX6-747" fmla="*/ 9845 w 10270"/>
              <a:gd name="connsiteY6-748" fmla="*/ 9707 h 10138"/>
              <a:gd name="connsiteX7-749" fmla="*/ 10264 w 10270"/>
              <a:gd name="connsiteY7-750" fmla="*/ 5079 h 10138"/>
              <a:gd name="connsiteX8-751" fmla="*/ 9616 w 10270"/>
              <a:gd name="connsiteY8-752" fmla="*/ 571 h 10138"/>
              <a:gd name="connsiteX0-753" fmla="*/ 9616 w 10270"/>
              <a:gd name="connsiteY0-754" fmla="*/ 571 h 10138"/>
              <a:gd name="connsiteX1-755" fmla="*/ 5183 w 10270"/>
              <a:gd name="connsiteY1-756" fmla="*/ 237 h 10138"/>
              <a:gd name="connsiteX2-757" fmla="*/ 644 w 10270"/>
              <a:gd name="connsiteY2-758" fmla="*/ 348 h 10138"/>
              <a:gd name="connsiteX3-759" fmla="*/ 24 w 10270"/>
              <a:gd name="connsiteY3-760" fmla="*/ 4834 h 10138"/>
              <a:gd name="connsiteX4-761" fmla="*/ 549 w 10270"/>
              <a:gd name="connsiteY4-762" fmla="*/ 9809 h 10138"/>
              <a:gd name="connsiteX5-763" fmla="*/ 5199 w 10270"/>
              <a:gd name="connsiteY5-764" fmla="*/ 10016 h 10138"/>
              <a:gd name="connsiteX6-765" fmla="*/ 9845 w 10270"/>
              <a:gd name="connsiteY6-766" fmla="*/ 9707 h 10138"/>
              <a:gd name="connsiteX7-767" fmla="*/ 10264 w 10270"/>
              <a:gd name="connsiteY7-768" fmla="*/ 5079 h 10138"/>
              <a:gd name="connsiteX8-769" fmla="*/ 9616 w 10270"/>
              <a:gd name="connsiteY8-770" fmla="*/ 571 h 10138"/>
              <a:gd name="connsiteX0-771" fmla="*/ 9616 w 10270"/>
              <a:gd name="connsiteY0-772" fmla="*/ 435 h 10002"/>
              <a:gd name="connsiteX1-773" fmla="*/ 5183 w 10270"/>
              <a:gd name="connsiteY1-774" fmla="*/ 101 h 10002"/>
              <a:gd name="connsiteX2-775" fmla="*/ 644 w 10270"/>
              <a:gd name="connsiteY2-776" fmla="*/ 212 h 10002"/>
              <a:gd name="connsiteX3-777" fmla="*/ 24 w 10270"/>
              <a:gd name="connsiteY3-778" fmla="*/ 4698 h 10002"/>
              <a:gd name="connsiteX4-779" fmla="*/ 549 w 10270"/>
              <a:gd name="connsiteY4-780" fmla="*/ 9673 h 10002"/>
              <a:gd name="connsiteX5-781" fmla="*/ 5199 w 10270"/>
              <a:gd name="connsiteY5-782" fmla="*/ 9880 h 10002"/>
              <a:gd name="connsiteX6-783" fmla="*/ 9845 w 10270"/>
              <a:gd name="connsiteY6-784" fmla="*/ 9571 h 10002"/>
              <a:gd name="connsiteX7-785" fmla="*/ 10264 w 10270"/>
              <a:gd name="connsiteY7-786" fmla="*/ 4943 h 10002"/>
              <a:gd name="connsiteX8-787" fmla="*/ 9616 w 10270"/>
              <a:gd name="connsiteY8-788" fmla="*/ 435 h 10002"/>
              <a:gd name="connsiteX0-789" fmla="*/ 9660 w 10270"/>
              <a:gd name="connsiteY0-790" fmla="*/ 386 h 10076"/>
              <a:gd name="connsiteX1-791" fmla="*/ 5183 w 10270"/>
              <a:gd name="connsiteY1-792" fmla="*/ 175 h 10076"/>
              <a:gd name="connsiteX2-793" fmla="*/ 644 w 10270"/>
              <a:gd name="connsiteY2-794" fmla="*/ 286 h 10076"/>
              <a:gd name="connsiteX3-795" fmla="*/ 24 w 10270"/>
              <a:gd name="connsiteY3-796" fmla="*/ 4772 h 10076"/>
              <a:gd name="connsiteX4-797" fmla="*/ 549 w 10270"/>
              <a:gd name="connsiteY4-798" fmla="*/ 9747 h 10076"/>
              <a:gd name="connsiteX5-799" fmla="*/ 5199 w 10270"/>
              <a:gd name="connsiteY5-800" fmla="*/ 9954 h 10076"/>
              <a:gd name="connsiteX6-801" fmla="*/ 9845 w 10270"/>
              <a:gd name="connsiteY6-802" fmla="*/ 9645 h 10076"/>
              <a:gd name="connsiteX7-803" fmla="*/ 10264 w 10270"/>
              <a:gd name="connsiteY7-804" fmla="*/ 5017 h 10076"/>
              <a:gd name="connsiteX8-805" fmla="*/ 9660 w 10270"/>
              <a:gd name="connsiteY8-806" fmla="*/ 386 h 10076"/>
              <a:gd name="connsiteX0-807" fmla="*/ 9660 w 10270"/>
              <a:gd name="connsiteY0-808" fmla="*/ 386 h 10076"/>
              <a:gd name="connsiteX1-809" fmla="*/ 5183 w 10270"/>
              <a:gd name="connsiteY1-810" fmla="*/ 175 h 10076"/>
              <a:gd name="connsiteX2-811" fmla="*/ 644 w 10270"/>
              <a:gd name="connsiteY2-812" fmla="*/ 286 h 10076"/>
              <a:gd name="connsiteX3-813" fmla="*/ 24 w 10270"/>
              <a:gd name="connsiteY3-814" fmla="*/ 4772 h 10076"/>
              <a:gd name="connsiteX4-815" fmla="*/ 549 w 10270"/>
              <a:gd name="connsiteY4-816" fmla="*/ 9747 h 10076"/>
              <a:gd name="connsiteX5-817" fmla="*/ 5199 w 10270"/>
              <a:gd name="connsiteY5-818" fmla="*/ 9954 h 10076"/>
              <a:gd name="connsiteX6-819" fmla="*/ 9845 w 10270"/>
              <a:gd name="connsiteY6-820" fmla="*/ 9645 h 10076"/>
              <a:gd name="connsiteX7-821" fmla="*/ 10264 w 10270"/>
              <a:gd name="connsiteY7-822" fmla="*/ 5017 h 10076"/>
              <a:gd name="connsiteX8-823" fmla="*/ 9660 w 10270"/>
              <a:gd name="connsiteY8-824" fmla="*/ 386 h 10076"/>
              <a:gd name="connsiteX0-825" fmla="*/ 9660 w 10270"/>
              <a:gd name="connsiteY0-826" fmla="*/ 370 h 10060"/>
              <a:gd name="connsiteX1-827" fmla="*/ 5183 w 10270"/>
              <a:gd name="connsiteY1-828" fmla="*/ 159 h 10060"/>
              <a:gd name="connsiteX2-829" fmla="*/ 644 w 10270"/>
              <a:gd name="connsiteY2-830" fmla="*/ 270 h 10060"/>
              <a:gd name="connsiteX3-831" fmla="*/ 24 w 10270"/>
              <a:gd name="connsiteY3-832" fmla="*/ 4756 h 10060"/>
              <a:gd name="connsiteX4-833" fmla="*/ 549 w 10270"/>
              <a:gd name="connsiteY4-834" fmla="*/ 9731 h 10060"/>
              <a:gd name="connsiteX5-835" fmla="*/ 5199 w 10270"/>
              <a:gd name="connsiteY5-836" fmla="*/ 9938 h 10060"/>
              <a:gd name="connsiteX6-837" fmla="*/ 9845 w 10270"/>
              <a:gd name="connsiteY6-838" fmla="*/ 9629 h 10060"/>
              <a:gd name="connsiteX7-839" fmla="*/ 10264 w 10270"/>
              <a:gd name="connsiteY7-840" fmla="*/ 5001 h 10060"/>
              <a:gd name="connsiteX8-841" fmla="*/ 9660 w 10270"/>
              <a:gd name="connsiteY8-842" fmla="*/ 370 h 10060"/>
              <a:gd name="connsiteX0-843" fmla="*/ 9660 w 10270"/>
              <a:gd name="connsiteY0-844" fmla="*/ 408 h 10098"/>
              <a:gd name="connsiteX1-845" fmla="*/ 5183 w 10270"/>
              <a:gd name="connsiteY1-846" fmla="*/ 94 h 10098"/>
              <a:gd name="connsiteX2-847" fmla="*/ 644 w 10270"/>
              <a:gd name="connsiteY2-848" fmla="*/ 308 h 10098"/>
              <a:gd name="connsiteX3-849" fmla="*/ 24 w 10270"/>
              <a:gd name="connsiteY3-850" fmla="*/ 4794 h 10098"/>
              <a:gd name="connsiteX4-851" fmla="*/ 549 w 10270"/>
              <a:gd name="connsiteY4-852" fmla="*/ 9769 h 10098"/>
              <a:gd name="connsiteX5-853" fmla="*/ 5199 w 10270"/>
              <a:gd name="connsiteY5-854" fmla="*/ 9976 h 10098"/>
              <a:gd name="connsiteX6-855" fmla="*/ 9845 w 10270"/>
              <a:gd name="connsiteY6-856" fmla="*/ 9667 h 10098"/>
              <a:gd name="connsiteX7-857" fmla="*/ 10264 w 10270"/>
              <a:gd name="connsiteY7-858" fmla="*/ 5039 h 10098"/>
              <a:gd name="connsiteX8-859" fmla="*/ 9660 w 10270"/>
              <a:gd name="connsiteY8-860" fmla="*/ 408 h 10098"/>
              <a:gd name="connsiteX0-861" fmla="*/ 9660 w 10270"/>
              <a:gd name="connsiteY0-862" fmla="*/ 408 h 10196"/>
              <a:gd name="connsiteX1-863" fmla="*/ 5183 w 10270"/>
              <a:gd name="connsiteY1-864" fmla="*/ 94 h 10196"/>
              <a:gd name="connsiteX2-865" fmla="*/ 644 w 10270"/>
              <a:gd name="connsiteY2-866" fmla="*/ 308 h 10196"/>
              <a:gd name="connsiteX3-867" fmla="*/ 24 w 10270"/>
              <a:gd name="connsiteY3-868" fmla="*/ 4794 h 10196"/>
              <a:gd name="connsiteX4-869" fmla="*/ 549 w 10270"/>
              <a:gd name="connsiteY4-870" fmla="*/ 9769 h 10196"/>
              <a:gd name="connsiteX5-871" fmla="*/ 5265 w 10270"/>
              <a:gd name="connsiteY5-872" fmla="*/ 10161 h 10196"/>
              <a:gd name="connsiteX6-873" fmla="*/ 9845 w 10270"/>
              <a:gd name="connsiteY6-874" fmla="*/ 9667 h 10196"/>
              <a:gd name="connsiteX7-875" fmla="*/ 10264 w 10270"/>
              <a:gd name="connsiteY7-876" fmla="*/ 5039 h 10196"/>
              <a:gd name="connsiteX8-877" fmla="*/ 9660 w 10270"/>
              <a:gd name="connsiteY8-878" fmla="*/ 408 h 10196"/>
              <a:gd name="connsiteX0-879" fmla="*/ 9660 w 10270"/>
              <a:gd name="connsiteY0-880" fmla="*/ 408 h 10235"/>
              <a:gd name="connsiteX1-881" fmla="*/ 5183 w 10270"/>
              <a:gd name="connsiteY1-882" fmla="*/ 94 h 10235"/>
              <a:gd name="connsiteX2-883" fmla="*/ 644 w 10270"/>
              <a:gd name="connsiteY2-884" fmla="*/ 308 h 10235"/>
              <a:gd name="connsiteX3-885" fmla="*/ 24 w 10270"/>
              <a:gd name="connsiteY3-886" fmla="*/ 4794 h 10235"/>
              <a:gd name="connsiteX4-887" fmla="*/ 549 w 10270"/>
              <a:gd name="connsiteY4-888" fmla="*/ 9769 h 10235"/>
              <a:gd name="connsiteX5-889" fmla="*/ 5265 w 10270"/>
              <a:gd name="connsiteY5-890" fmla="*/ 10161 h 10235"/>
              <a:gd name="connsiteX6-891" fmla="*/ 9845 w 10270"/>
              <a:gd name="connsiteY6-892" fmla="*/ 9667 h 10235"/>
              <a:gd name="connsiteX7-893" fmla="*/ 10264 w 10270"/>
              <a:gd name="connsiteY7-894" fmla="*/ 5039 h 10235"/>
              <a:gd name="connsiteX8-895" fmla="*/ 9660 w 10270"/>
              <a:gd name="connsiteY8-896" fmla="*/ 408 h 10235"/>
              <a:gd name="connsiteX0-897" fmla="*/ 9660 w 10270"/>
              <a:gd name="connsiteY0-898" fmla="*/ 408 h 10193"/>
              <a:gd name="connsiteX1-899" fmla="*/ 5183 w 10270"/>
              <a:gd name="connsiteY1-900" fmla="*/ 94 h 10193"/>
              <a:gd name="connsiteX2-901" fmla="*/ 644 w 10270"/>
              <a:gd name="connsiteY2-902" fmla="*/ 308 h 10193"/>
              <a:gd name="connsiteX3-903" fmla="*/ 24 w 10270"/>
              <a:gd name="connsiteY3-904" fmla="*/ 4794 h 10193"/>
              <a:gd name="connsiteX4-905" fmla="*/ 549 w 10270"/>
              <a:gd name="connsiteY4-906" fmla="*/ 9769 h 10193"/>
              <a:gd name="connsiteX5-907" fmla="*/ 5232 w 10270"/>
              <a:gd name="connsiteY5-908" fmla="*/ 10079 h 10193"/>
              <a:gd name="connsiteX6-909" fmla="*/ 9845 w 10270"/>
              <a:gd name="connsiteY6-910" fmla="*/ 9667 h 10193"/>
              <a:gd name="connsiteX7-911" fmla="*/ 10264 w 10270"/>
              <a:gd name="connsiteY7-912" fmla="*/ 5039 h 10193"/>
              <a:gd name="connsiteX8-913" fmla="*/ 9660 w 10270"/>
              <a:gd name="connsiteY8-914" fmla="*/ 408 h 10193"/>
              <a:gd name="connsiteX0-915" fmla="*/ 9660 w 10270"/>
              <a:gd name="connsiteY0-916" fmla="*/ 408 h 10193"/>
              <a:gd name="connsiteX1-917" fmla="*/ 5183 w 10270"/>
              <a:gd name="connsiteY1-918" fmla="*/ 94 h 10193"/>
              <a:gd name="connsiteX2-919" fmla="*/ 644 w 10270"/>
              <a:gd name="connsiteY2-920" fmla="*/ 308 h 10193"/>
              <a:gd name="connsiteX3-921" fmla="*/ 24 w 10270"/>
              <a:gd name="connsiteY3-922" fmla="*/ 4794 h 10193"/>
              <a:gd name="connsiteX4-923" fmla="*/ 549 w 10270"/>
              <a:gd name="connsiteY4-924" fmla="*/ 9769 h 10193"/>
              <a:gd name="connsiteX5-925" fmla="*/ 5232 w 10270"/>
              <a:gd name="connsiteY5-926" fmla="*/ 10079 h 10193"/>
              <a:gd name="connsiteX6-927" fmla="*/ 9845 w 10270"/>
              <a:gd name="connsiteY6-928" fmla="*/ 9667 h 10193"/>
              <a:gd name="connsiteX7-929" fmla="*/ 10264 w 10270"/>
              <a:gd name="connsiteY7-930" fmla="*/ 5039 h 10193"/>
              <a:gd name="connsiteX8-931" fmla="*/ 9660 w 10270"/>
              <a:gd name="connsiteY8-932" fmla="*/ 408 h 10193"/>
              <a:gd name="connsiteX0-933" fmla="*/ 9660 w 10265"/>
              <a:gd name="connsiteY0-934" fmla="*/ 408 h 10193"/>
              <a:gd name="connsiteX1-935" fmla="*/ 5183 w 10265"/>
              <a:gd name="connsiteY1-936" fmla="*/ 94 h 10193"/>
              <a:gd name="connsiteX2-937" fmla="*/ 644 w 10265"/>
              <a:gd name="connsiteY2-938" fmla="*/ 308 h 10193"/>
              <a:gd name="connsiteX3-939" fmla="*/ 24 w 10265"/>
              <a:gd name="connsiteY3-940" fmla="*/ 4794 h 10193"/>
              <a:gd name="connsiteX4-941" fmla="*/ 549 w 10265"/>
              <a:gd name="connsiteY4-942" fmla="*/ 9769 h 10193"/>
              <a:gd name="connsiteX5-943" fmla="*/ 5232 w 10265"/>
              <a:gd name="connsiteY5-944" fmla="*/ 10079 h 10193"/>
              <a:gd name="connsiteX6-945" fmla="*/ 9845 w 10265"/>
              <a:gd name="connsiteY6-946" fmla="*/ 9667 h 10193"/>
              <a:gd name="connsiteX7-947" fmla="*/ 10264 w 10265"/>
              <a:gd name="connsiteY7-948" fmla="*/ 5039 h 10193"/>
              <a:gd name="connsiteX8-949" fmla="*/ 9660 w 10265"/>
              <a:gd name="connsiteY8-950" fmla="*/ 408 h 10193"/>
              <a:gd name="connsiteX0-951" fmla="*/ 9660 w 10265"/>
              <a:gd name="connsiteY0-952" fmla="*/ 408 h 10193"/>
              <a:gd name="connsiteX1-953" fmla="*/ 5183 w 10265"/>
              <a:gd name="connsiteY1-954" fmla="*/ 94 h 10193"/>
              <a:gd name="connsiteX2-955" fmla="*/ 644 w 10265"/>
              <a:gd name="connsiteY2-956" fmla="*/ 308 h 10193"/>
              <a:gd name="connsiteX3-957" fmla="*/ 24 w 10265"/>
              <a:gd name="connsiteY3-958" fmla="*/ 4794 h 10193"/>
              <a:gd name="connsiteX4-959" fmla="*/ 549 w 10265"/>
              <a:gd name="connsiteY4-960" fmla="*/ 9769 h 10193"/>
              <a:gd name="connsiteX5-961" fmla="*/ 5232 w 10265"/>
              <a:gd name="connsiteY5-962" fmla="*/ 10079 h 10193"/>
              <a:gd name="connsiteX6-963" fmla="*/ 9845 w 10265"/>
              <a:gd name="connsiteY6-964" fmla="*/ 9667 h 10193"/>
              <a:gd name="connsiteX7-965" fmla="*/ 10264 w 10265"/>
              <a:gd name="connsiteY7-966" fmla="*/ 5039 h 10193"/>
              <a:gd name="connsiteX8-967" fmla="*/ 9660 w 10265"/>
              <a:gd name="connsiteY8-968" fmla="*/ 408 h 10193"/>
              <a:gd name="connsiteX0-969" fmla="*/ 9658 w 10263"/>
              <a:gd name="connsiteY0-970" fmla="*/ 408 h 10193"/>
              <a:gd name="connsiteX1-971" fmla="*/ 5181 w 10263"/>
              <a:gd name="connsiteY1-972" fmla="*/ 94 h 10193"/>
              <a:gd name="connsiteX2-973" fmla="*/ 620 w 10263"/>
              <a:gd name="connsiteY2-974" fmla="*/ 411 h 10193"/>
              <a:gd name="connsiteX3-975" fmla="*/ 22 w 10263"/>
              <a:gd name="connsiteY3-976" fmla="*/ 4794 h 10193"/>
              <a:gd name="connsiteX4-977" fmla="*/ 547 w 10263"/>
              <a:gd name="connsiteY4-978" fmla="*/ 9769 h 10193"/>
              <a:gd name="connsiteX5-979" fmla="*/ 5230 w 10263"/>
              <a:gd name="connsiteY5-980" fmla="*/ 10079 h 10193"/>
              <a:gd name="connsiteX6-981" fmla="*/ 9843 w 10263"/>
              <a:gd name="connsiteY6-982" fmla="*/ 9667 h 10193"/>
              <a:gd name="connsiteX7-983" fmla="*/ 10262 w 10263"/>
              <a:gd name="connsiteY7-984" fmla="*/ 5039 h 10193"/>
              <a:gd name="connsiteX8-985" fmla="*/ 9658 w 10263"/>
              <a:gd name="connsiteY8-986" fmla="*/ 408 h 10193"/>
              <a:gd name="connsiteX0-987" fmla="*/ 9658 w 10263"/>
              <a:gd name="connsiteY0-988" fmla="*/ 408 h 10193"/>
              <a:gd name="connsiteX1-989" fmla="*/ 5181 w 10263"/>
              <a:gd name="connsiteY1-990" fmla="*/ 94 h 10193"/>
              <a:gd name="connsiteX2-991" fmla="*/ 620 w 10263"/>
              <a:gd name="connsiteY2-992" fmla="*/ 411 h 10193"/>
              <a:gd name="connsiteX3-993" fmla="*/ 22 w 10263"/>
              <a:gd name="connsiteY3-994" fmla="*/ 4794 h 10193"/>
              <a:gd name="connsiteX4-995" fmla="*/ 547 w 10263"/>
              <a:gd name="connsiteY4-996" fmla="*/ 9769 h 10193"/>
              <a:gd name="connsiteX5-997" fmla="*/ 5230 w 10263"/>
              <a:gd name="connsiteY5-998" fmla="*/ 10079 h 10193"/>
              <a:gd name="connsiteX6-999" fmla="*/ 9843 w 10263"/>
              <a:gd name="connsiteY6-1000" fmla="*/ 9667 h 10193"/>
              <a:gd name="connsiteX7-1001" fmla="*/ 10262 w 10263"/>
              <a:gd name="connsiteY7-1002" fmla="*/ 5039 h 10193"/>
              <a:gd name="connsiteX8-1003" fmla="*/ 9658 w 10263"/>
              <a:gd name="connsiteY8-1004" fmla="*/ 408 h 10193"/>
              <a:gd name="connsiteX0-1005" fmla="*/ 9654 w 10259"/>
              <a:gd name="connsiteY0-1006" fmla="*/ 408 h 10193"/>
              <a:gd name="connsiteX1-1007" fmla="*/ 5177 w 10259"/>
              <a:gd name="connsiteY1-1008" fmla="*/ 94 h 10193"/>
              <a:gd name="connsiteX2-1009" fmla="*/ 550 w 10259"/>
              <a:gd name="connsiteY2-1010" fmla="*/ 308 h 10193"/>
              <a:gd name="connsiteX3-1011" fmla="*/ 18 w 10259"/>
              <a:gd name="connsiteY3-1012" fmla="*/ 4794 h 10193"/>
              <a:gd name="connsiteX4-1013" fmla="*/ 543 w 10259"/>
              <a:gd name="connsiteY4-1014" fmla="*/ 9769 h 10193"/>
              <a:gd name="connsiteX5-1015" fmla="*/ 5226 w 10259"/>
              <a:gd name="connsiteY5-1016" fmla="*/ 10079 h 10193"/>
              <a:gd name="connsiteX6-1017" fmla="*/ 9839 w 10259"/>
              <a:gd name="connsiteY6-1018" fmla="*/ 9667 h 10193"/>
              <a:gd name="connsiteX7-1019" fmla="*/ 10258 w 10259"/>
              <a:gd name="connsiteY7-1020" fmla="*/ 5039 h 10193"/>
              <a:gd name="connsiteX8-1021" fmla="*/ 9654 w 10259"/>
              <a:gd name="connsiteY8-1022" fmla="*/ 408 h 10193"/>
              <a:gd name="connsiteX0-1023" fmla="*/ 9654 w 10259"/>
              <a:gd name="connsiteY0-1024" fmla="*/ 376 h 10243"/>
              <a:gd name="connsiteX1-1025" fmla="*/ 5177 w 10259"/>
              <a:gd name="connsiteY1-1026" fmla="*/ 144 h 10243"/>
              <a:gd name="connsiteX2-1027" fmla="*/ 550 w 10259"/>
              <a:gd name="connsiteY2-1028" fmla="*/ 358 h 10243"/>
              <a:gd name="connsiteX3-1029" fmla="*/ 18 w 10259"/>
              <a:gd name="connsiteY3-1030" fmla="*/ 4844 h 10243"/>
              <a:gd name="connsiteX4-1031" fmla="*/ 543 w 10259"/>
              <a:gd name="connsiteY4-1032" fmla="*/ 9819 h 10243"/>
              <a:gd name="connsiteX5-1033" fmla="*/ 5226 w 10259"/>
              <a:gd name="connsiteY5-1034" fmla="*/ 10129 h 10243"/>
              <a:gd name="connsiteX6-1035" fmla="*/ 9839 w 10259"/>
              <a:gd name="connsiteY6-1036" fmla="*/ 9717 h 10243"/>
              <a:gd name="connsiteX7-1037" fmla="*/ 10258 w 10259"/>
              <a:gd name="connsiteY7-1038" fmla="*/ 5089 h 10243"/>
              <a:gd name="connsiteX8-1039" fmla="*/ 9654 w 10259"/>
              <a:gd name="connsiteY8-1040" fmla="*/ 376 h 10243"/>
              <a:gd name="connsiteX0-1041" fmla="*/ 9654 w 10346"/>
              <a:gd name="connsiteY0-1042" fmla="*/ 376 h 10243"/>
              <a:gd name="connsiteX1-1043" fmla="*/ 5177 w 10346"/>
              <a:gd name="connsiteY1-1044" fmla="*/ 144 h 10243"/>
              <a:gd name="connsiteX2-1045" fmla="*/ 550 w 10346"/>
              <a:gd name="connsiteY2-1046" fmla="*/ 358 h 10243"/>
              <a:gd name="connsiteX3-1047" fmla="*/ 18 w 10346"/>
              <a:gd name="connsiteY3-1048" fmla="*/ 4844 h 10243"/>
              <a:gd name="connsiteX4-1049" fmla="*/ 543 w 10346"/>
              <a:gd name="connsiteY4-1050" fmla="*/ 9819 h 10243"/>
              <a:gd name="connsiteX5-1051" fmla="*/ 5226 w 10346"/>
              <a:gd name="connsiteY5-1052" fmla="*/ 10129 h 10243"/>
              <a:gd name="connsiteX6-1053" fmla="*/ 9839 w 10346"/>
              <a:gd name="connsiteY6-1054" fmla="*/ 9717 h 10243"/>
              <a:gd name="connsiteX7-1055" fmla="*/ 10346 w 10346"/>
              <a:gd name="connsiteY7-1056" fmla="*/ 4945 h 10243"/>
              <a:gd name="connsiteX8-1057" fmla="*/ 9654 w 10346"/>
              <a:gd name="connsiteY8-1058" fmla="*/ 376 h 10243"/>
              <a:gd name="connsiteX0-1059" fmla="*/ 9654 w 10324"/>
              <a:gd name="connsiteY0-1060" fmla="*/ 376 h 10243"/>
              <a:gd name="connsiteX1-1061" fmla="*/ 5177 w 10324"/>
              <a:gd name="connsiteY1-1062" fmla="*/ 144 h 10243"/>
              <a:gd name="connsiteX2-1063" fmla="*/ 550 w 10324"/>
              <a:gd name="connsiteY2-1064" fmla="*/ 358 h 10243"/>
              <a:gd name="connsiteX3-1065" fmla="*/ 18 w 10324"/>
              <a:gd name="connsiteY3-1066" fmla="*/ 4844 h 10243"/>
              <a:gd name="connsiteX4-1067" fmla="*/ 543 w 10324"/>
              <a:gd name="connsiteY4-1068" fmla="*/ 9819 h 10243"/>
              <a:gd name="connsiteX5-1069" fmla="*/ 5226 w 10324"/>
              <a:gd name="connsiteY5-1070" fmla="*/ 10129 h 10243"/>
              <a:gd name="connsiteX6-1071" fmla="*/ 9839 w 10324"/>
              <a:gd name="connsiteY6-1072" fmla="*/ 9717 h 10243"/>
              <a:gd name="connsiteX7-1073" fmla="*/ 10324 w 10324"/>
              <a:gd name="connsiteY7-1074" fmla="*/ 4904 h 10243"/>
              <a:gd name="connsiteX8-1075" fmla="*/ 9654 w 10324"/>
              <a:gd name="connsiteY8-1076" fmla="*/ 376 h 10243"/>
              <a:gd name="connsiteX0-1077" fmla="*/ 9654 w 10325"/>
              <a:gd name="connsiteY0-1078" fmla="*/ 376 h 10250"/>
              <a:gd name="connsiteX1-1079" fmla="*/ 5177 w 10325"/>
              <a:gd name="connsiteY1-1080" fmla="*/ 144 h 10250"/>
              <a:gd name="connsiteX2-1081" fmla="*/ 550 w 10325"/>
              <a:gd name="connsiteY2-1082" fmla="*/ 358 h 10250"/>
              <a:gd name="connsiteX3-1083" fmla="*/ 18 w 10325"/>
              <a:gd name="connsiteY3-1084" fmla="*/ 4844 h 10250"/>
              <a:gd name="connsiteX4-1085" fmla="*/ 543 w 10325"/>
              <a:gd name="connsiteY4-1086" fmla="*/ 9819 h 10250"/>
              <a:gd name="connsiteX5-1087" fmla="*/ 5226 w 10325"/>
              <a:gd name="connsiteY5-1088" fmla="*/ 10129 h 10250"/>
              <a:gd name="connsiteX6-1089" fmla="*/ 9905 w 10325"/>
              <a:gd name="connsiteY6-1090" fmla="*/ 9594 h 10250"/>
              <a:gd name="connsiteX7-1091" fmla="*/ 10324 w 10325"/>
              <a:gd name="connsiteY7-1092" fmla="*/ 4904 h 10250"/>
              <a:gd name="connsiteX8-1093" fmla="*/ 9654 w 10325"/>
              <a:gd name="connsiteY8-1094" fmla="*/ 376 h 10250"/>
              <a:gd name="connsiteX0-1095" fmla="*/ 9654 w 10325"/>
              <a:gd name="connsiteY0-1096" fmla="*/ 376 h 10250"/>
              <a:gd name="connsiteX1-1097" fmla="*/ 5177 w 10325"/>
              <a:gd name="connsiteY1-1098" fmla="*/ 144 h 10250"/>
              <a:gd name="connsiteX2-1099" fmla="*/ 550 w 10325"/>
              <a:gd name="connsiteY2-1100" fmla="*/ 358 h 10250"/>
              <a:gd name="connsiteX3-1101" fmla="*/ 18 w 10325"/>
              <a:gd name="connsiteY3-1102" fmla="*/ 4844 h 10250"/>
              <a:gd name="connsiteX4-1103" fmla="*/ 543 w 10325"/>
              <a:gd name="connsiteY4-1104" fmla="*/ 9819 h 10250"/>
              <a:gd name="connsiteX5-1105" fmla="*/ 5226 w 10325"/>
              <a:gd name="connsiteY5-1106" fmla="*/ 10129 h 10250"/>
              <a:gd name="connsiteX6-1107" fmla="*/ 9905 w 10325"/>
              <a:gd name="connsiteY6-1108" fmla="*/ 9594 h 10250"/>
              <a:gd name="connsiteX7-1109" fmla="*/ 10324 w 10325"/>
              <a:gd name="connsiteY7-1110" fmla="*/ 4904 h 10250"/>
              <a:gd name="connsiteX8-1111" fmla="*/ 9654 w 10325"/>
              <a:gd name="connsiteY8-1112" fmla="*/ 376 h 10250"/>
              <a:gd name="connsiteX0-1113" fmla="*/ 9654 w 10324"/>
              <a:gd name="connsiteY0-1114" fmla="*/ 376 h 10250"/>
              <a:gd name="connsiteX1-1115" fmla="*/ 5177 w 10324"/>
              <a:gd name="connsiteY1-1116" fmla="*/ 144 h 10250"/>
              <a:gd name="connsiteX2-1117" fmla="*/ 550 w 10324"/>
              <a:gd name="connsiteY2-1118" fmla="*/ 358 h 10250"/>
              <a:gd name="connsiteX3-1119" fmla="*/ 18 w 10324"/>
              <a:gd name="connsiteY3-1120" fmla="*/ 4844 h 10250"/>
              <a:gd name="connsiteX4-1121" fmla="*/ 543 w 10324"/>
              <a:gd name="connsiteY4-1122" fmla="*/ 9819 h 10250"/>
              <a:gd name="connsiteX5-1123" fmla="*/ 5226 w 10324"/>
              <a:gd name="connsiteY5-1124" fmla="*/ 10129 h 10250"/>
              <a:gd name="connsiteX6-1125" fmla="*/ 9905 w 10324"/>
              <a:gd name="connsiteY6-1126" fmla="*/ 9594 h 10250"/>
              <a:gd name="connsiteX7-1127" fmla="*/ 10324 w 10324"/>
              <a:gd name="connsiteY7-1128" fmla="*/ 4904 h 10250"/>
              <a:gd name="connsiteX8-1129" fmla="*/ 9654 w 10324"/>
              <a:gd name="connsiteY8-1130" fmla="*/ 376 h 10250"/>
              <a:gd name="connsiteX0-1131" fmla="*/ 9654 w 10324"/>
              <a:gd name="connsiteY0-1132" fmla="*/ 376 h 10254"/>
              <a:gd name="connsiteX1-1133" fmla="*/ 5177 w 10324"/>
              <a:gd name="connsiteY1-1134" fmla="*/ 144 h 10254"/>
              <a:gd name="connsiteX2-1135" fmla="*/ 550 w 10324"/>
              <a:gd name="connsiteY2-1136" fmla="*/ 358 h 10254"/>
              <a:gd name="connsiteX3-1137" fmla="*/ 18 w 10324"/>
              <a:gd name="connsiteY3-1138" fmla="*/ 4844 h 10254"/>
              <a:gd name="connsiteX4-1139" fmla="*/ 543 w 10324"/>
              <a:gd name="connsiteY4-1140" fmla="*/ 9819 h 10254"/>
              <a:gd name="connsiteX5-1141" fmla="*/ 5226 w 10324"/>
              <a:gd name="connsiteY5-1142" fmla="*/ 10129 h 10254"/>
              <a:gd name="connsiteX6-1143" fmla="*/ 9993 w 10324"/>
              <a:gd name="connsiteY6-1144" fmla="*/ 9532 h 10254"/>
              <a:gd name="connsiteX7-1145" fmla="*/ 10324 w 10324"/>
              <a:gd name="connsiteY7-1146" fmla="*/ 4904 h 10254"/>
              <a:gd name="connsiteX8-1147" fmla="*/ 9654 w 10324"/>
              <a:gd name="connsiteY8-1148" fmla="*/ 376 h 10254"/>
              <a:gd name="connsiteX0-1149" fmla="*/ 9654 w 10324"/>
              <a:gd name="connsiteY0-1150" fmla="*/ 376 h 10246"/>
              <a:gd name="connsiteX1-1151" fmla="*/ 5177 w 10324"/>
              <a:gd name="connsiteY1-1152" fmla="*/ 144 h 10246"/>
              <a:gd name="connsiteX2-1153" fmla="*/ 550 w 10324"/>
              <a:gd name="connsiteY2-1154" fmla="*/ 358 h 10246"/>
              <a:gd name="connsiteX3-1155" fmla="*/ 18 w 10324"/>
              <a:gd name="connsiteY3-1156" fmla="*/ 4844 h 10246"/>
              <a:gd name="connsiteX4-1157" fmla="*/ 543 w 10324"/>
              <a:gd name="connsiteY4-1158" fmla="*/ 9819 h 10246"/>
              <a:gd name="connsiteX5-1159" fmla="*/ 5226 w 10324"/>
              <a:gd name="connsiteY5-1160" fmla="*/ 10129 h 10246"/>
              <a:gd name="connsiteX6-1161" fmla="*/ 10004 w 10324"/>
              <a:gd name="connsiteY6-1162" fmla="*/ 9655 h 10246"/>
              <a:gd name="connsiteX7-1163" fmla="*/ 10324 w 10324"/>
              <a:gd name="connsiteY7-1164" fmla="*/ 4904 h 10246"/>
              <a:gd name="connsiteX8-1165" fmla="*/ 9654 w 10324"/>
              <a:gd name="connsiteY8-1166" fmla="*/ 376 h 10246"/>
              <a:gd name="connsiteX0-1167" fmla="*/ 9654 w 10324"/>
              <a:gd name="connsiteY0-1168" fmla="*/ 376 h 10246"/>
              <a:gd name="connsiteX1-1169" fmla="*/ 5177 w 10324"/>
              <a:gd name="connsiteY1-1170" fmla="*/ 144 h 10246"/>
              <a:gd name="connsiteX2-1171" fmla="*/ 550 w 10324"/>
              <a:gd name="connsiteY2-1172" fmla="*/ 358 h 10246"/>
              <a:gd name="connsiteX3-1173" fmla="*/ 18 w 10324"/>
              <a:gd name="connsiteY3-1174" fmla="*/ 4844 h 10246"/>
              <a:gd name="connsiteX4-1175" fmla="*/ 543 w 10324"/>
              <a:gd name="connsiteY4-1176" fmla="*/ 9819 h 10246"/>
              <a:gd name="connsiteX5-1177" fmla="*/ 5226 w 10324"/>
              <a:gd name="connsiteY5-1178" fmla="*/ 10129 h 10246"/>
              <a:gd name="connsiteX6-1179" fmla="*/ 10004 w 10324"/>
              <a:gd name="connsiteY6-1180" fmla="*/ 9655 h 10246"/>
              <a:gd name="connsiteX7-1181" fmla="*/ 10324 w 10324"/>
              <a:gd name="connsiteY7-1182" fmla="*/ 4904 h 10246"/>
              <a:gd name="connsiteX8-1183" fmla="*/ 9654 w 10324"/>
              <a:gd name="connsiteY8-1184" fmla="*/ 376 h 10246"/>
              <a:gd name="connsiteX0-1185" fmla="*/ 9654 w 10332"/>
              <a:gd name="connsiteY0-1186" fmla="*/ 376 h 10246"/>
              <a:gd name="connsiteX1-1187" fmla="*/ 5177 w 10332"/>
              <a:gd name="connsiteY1-1188" fmla="*/ 144 h 10246"/>
              <a:gd name="connsiteX2-1189" fmla="*/ 550 w 10332"/>
              <a:gd name="connsiteY2-1190" fmla="*/ 358 h 10246"/>
              <a:gd name="connsiteX3-1191" fmla="*/ 18 w 10332"/>
              <a:gd name="connsiteY3-1192" fmla="*/ 4844 h 10246"/>
              <a:gd name="connsiteX4-1193" fmla="*/ 543 w 10332"/>
              <a:gd name="connsiteY4-1194" fmla="*/ 9819 h 10246"/>
              <a:gd name="connsiteX5-1195" fmla="*/ 5226 w 10332"/>
              <a:gd name="connsiteY5-1196" fmla="*/ 10129 h 10246"/>
              <a:gd name="connsiteX6-1197" fmla="*/ 10004 w 10332"/>
              <a:gd name="connsiteY6-1198" fmla="*/ 9655 h 10246"/>
              <a:gd name="connsiteX7-1199" fmla="*/ 10324 w 10332"/>
              <a:gd name="connsiteY7-1200" fmla="*/ 4904 h 10246"/>
              <a:gd name="connsiteX8-1201" fmla="*/ 9654 w 10332"/>
              <a:gd name="connsiteY8-1202" fmla="*/ 376 h 10246"/>
              <a:gd name="connsiteX0-1203" fmla="*/ 9654 w 10325"/>
              <a:gd name="connsiteY0-1204" fmla="*/ 376 h 10246"/>
              <a:gd name="connsiteX1-1205" fmla="*/ 5177 w 10325"/>
              <a:gd name="connsiteY1-1206" fmla="*/ 144 h 10246"/>
              <a:gd name="connsiteX2-1207" fmla="*/ 550 w 10325"/>
              <a:gd name="connsiteY2-1208" fmla="*/ 358 h 10246"/>
              <a:gd name="connsiteX3-1209" fmla="*/ 18 w 10325"/>
              <a:gd name="connsiteY3-1210" fmla="*/ 4844 h 10246"/>
              <a:gd name="connsiteX4-1211" fmla="*/ 543 w 10325"/>
              <a:gd name="connsiteY4-1212" fmla="*/ 9819 h 10246"/>
              <a:gd name="connsiteX5-1213" fmla="*/ 5226 w 10325"/>
              <a:gd name="connsiteY5-1214" fmla="*/ 10129 h 10246"/>
              <a:gd name="connsiteX6-1215" fmla="*/ 10004 w 10325"/>
              <a:gd name="connsiteY6-1216" fmla="*/ 9655 h 10246"/>
              <a:gd name="connsiteX7-1217" fmla="*/ 10324 w 10325"/>
              <a:gd name="connsiteY7-1218" fmla="*/ 4904 h 10246"/>
              <a:gd name="connsiteX8-1219" fmla="*/ 9654 w 10325"/>
              <a:gd name="connsiteY8-1220" fmla="*/ 376 h 10246"/>
              <a:gd name="connsiteX0-1221" fmla="*/ 9742 w 10325"/>
              <a:gd name="connsiteY0-1222" fmla="*/ 409 h 10197"/>
              <a:gd name="connsiteX1-1223" fmla="*/ 5177 w 10325"/>
              <a:gd name="connsiteY1-1224" fmla="*/ 95 h 10197"/>
              <a:gd name="connsiteX2-1225" fmla="*/ 550 w 10325"/>
              <a:gd name="connsiteY2-1226" fmla="*/ 309 h 10197"/>
              <a:gd name="connsiteX3-1227" fmla="*/ 18 w 10325"/>
              <a:gd name="connsiteY3-1228" fmla="*/ 4795 h 10197"/>
              <a:gd name="connsiteX4-1229" fmla="*/ 543 w 10325"/>
              <a:gd name="connsiteY4-1230" fmla="*/ 9770 h 10197"/>
              <a:gd name="connsiteX5-1231" fmla="*/ 5226 w 10325"/>
              <a:gd name="connsiteY5-1232" fmla="*/ 10080 h 10197"/>
              <a:gd name="connsiteX6-1233" fmla="*/ 10004 w 10325"/>
              <a:gd name="connsiteY6-1234" fmla="*/ 9606 h 10197"/>
              <a:gd name="connsiteX7-1235" fmla="*/ 10324 w 10325"/>
              <a:gd name="connsiteY7-1236" fmla="*/ 4855 h 10197"/>
              <a:gd name="connsiteX8-1237" fmla="*/ 9742 w 10325"/>
              <a:gd name="connsiteY8-1238" fmla="*/ 409 h 10197"/>
              <a:gd name="connsiteX0-1239" fmla="*/ 9742 w 10325"/>
              <a:gd name="connsiteY0-1240" fmla="*/ 409 h 10197"/>
              <a:gd name="connsiteX1-1241" fmla="*/ 5177 w 10325"/>
              <a:gd name="connsiteY1-1242" fmla="*/ 95 h 10197"/>
              <a:gd name="connsiteX2-1243" fmla="*/ 550 w 10325"/>
              <a:gd name="connsiteY2-1244" fmla="*/ 309 h 10197"/>
              <a:gd name="connsiteX3-1245" fmla="*/ 18 w 10325"/>
              <a:gd name="connsiteY3-1246" fmla="*/ 4795 h 10197"/>
              <a:gd name="connsiteX4-1247" fmla="*/ 543 w 10325"/>
              <a:gd name="connsiteY4-1248" fmla="*/ 9770 h 10197"/>
              <a:gd name="connsiteX5-1249" fmla="*/ 5226 w 10325"/>
              <a:gd name="connsiteY5-1250" fmla="*/ 10080 h 10197"/>
              <a:gd name="connsiteX6-1251" fmla="*/ 10004 w 10325"/>
              <a:gd name="connsiteY6-1252" fmla="*/ 9606 h 10197"/>
              <a:gd name="connsiteX7-1253" fmla="*/ 10324 w 10325"/>
              <a:gd name="connsiteY7-1254" fmla="*/ 4855 h 10197"/>
              <a:gd name="connsiteX8-1255" fmla="*/ 9742 w 10325"/>
              <a:gd name="connsiteY8-1256" fmla="*/ 409 h 10197"/>
              <a:gd name="connsiteX0-1257" fmla="*/ 9749 w 10332"/>
              <a:gd name="connsiteY0-1258" fmla="*/ 409 h 10197"/>
              <a:gd name="connsiteX1-1259" fmla="*/ 5184 w 10332"/>
              <a:gd name="connsiteY1-1260" fmla="*/ 95 h 10197"/>
              <a:gd name="connsiteX2-1261" fmla="*/ 557 w 10332"/>
              <a:gd name="connsiteY2-1262" fmla="*/ 309 h 10197"/>
              <a:gd name="connsiteX3-1263" fmla="*/ 14 w 10332"/>
              <a:gd name="connsiteY3-1264" fmla="*/ 4836 h 10197"/>
              <a:gd name="connsiteX4-1265" fmla="*/ 550 w 10332"/>
              <a:gd name="connsiteY4-1266" fmla="*/ 9770 h 10197"/>
              <a:gd name="connsiteX5-1267" fmla="*/ 5233 w 10332"/>
              <a:gd name="connsiteY5-1268" fmla="*/ 10080 h 10197"/>
              <a:gd name="connsiteX6-1269" fmla="*/ 10011 w 10332"/>
              <a:gd name="connsiteY6-1270" fmla="*/ 9606 h 10197"/>
              <a:gd name="connsiteX7-1271" fmla="*/ 10331 w 10332"/>
              <a:gd name="connsiteY7-1272" fmla="*/ 4855 h 10197"/>
              <a:gd name="connsiteX8-1273" fmla="*/ 9749 w 10332"/>
              <a:gd name="connsiteY8-1274" fmla="*/ 409 h 10197"/>
              <a:gd name="connsiteX0-1275" fmla="*/ 9745 w 10328"/>
              <a:gd name="connsiteY0-1276" fmla="*/ 409 h 10197"/>
              <a:gd name="connsiteX1-1277" fmla="*/ 5180 w 10328"/>
              <a:gd name="connsiteY1-1278" fmla="*/ 95 h 10197"/>
              <a:gd name="connsiteX2-1279" fmla="*/ 553 w 10328"/>
              <a:gd name="connsiteY2-1280" fmla="*/ 309 h 10197"/>
              <a:gd name="connsiteX3-1281" fmla="*/ 10 w 10328"/>
              <a:gd name="connsiteY3-1282" fmla="*/ 4836 h 10197"/>
              <a:gd name="connsiteX4-1283" fmla="*/ 546 w 10328"/>
              <a:gd name="connsiteY4-1284" fmla="*/ 9770 h 10197"/>
              <a:gd name="connsiteX5-1285" fmla="*/ 5229 w 10328"/>
              <a:gd name="connsiteY5-1286" fmla="*/ 10080 h 10197"/>
              <a:gd name="connsiteX6-1287" fmla="*/ 10007 w 10328"/>
              <a:gd name="connsiteY6-1288" fmla="*/ 9606 h 10197"/>
              <a:gd name="connsiteX7-1289" fmla="*/ 10327 w 10328"/>
              <a:gd name="connsiteY7-1290" fmla="*/ 4855 h 10197"/>
              <a:gd name="connsiteX8-1291" fmla="*/ 9745 w 10328"/>
              <a:gd name="connsiteY8-1292" fmla="*/ 409 h 10197"/>
              <a:gd name="connsiteX0-1293" fmla="*/ 9745 w 10328"/>
              <a:gd name="connsiteY0-1294" fmla="*/ 473 h 10261"/>
              <a:gd name="connsiteX1-1295" fmla="*/ 5180 w 10328"/>
              <a:gd name="connsiteY1-1296" fmla="*/ 159 h 10261"/>
              <a:gd name="connsiteX2-1297" fmla="*/ 553 w 10328"/>
              <a:gd name="connsiteY2-1298" fmla="*/ 373 h 10261"/>
              <a:gd name="connsiteX3-1299" fmla="*/ 10 w 10328"/>
              <a:gd name="connsiteY3-1300" fmla="*/ 4900 h 10261"/>
              <a:gd name="connsiteX4-1301" fmla="*/ 546 w 10328"/>
              <a:gd name="connsiteY4-1302" fmla="*/ 9834 h 10261"/>
              <a:gd name="connsiteX5-1303" fmla="*/ 5229 w 10328"/>
              <a:gd name="connsiteY5-1304" fmla="*/ 10144 h 10261"/>
              <a:gd name="connsiteX6-1305" fmla="*/ 10007 w 10328"/>
              <a:gd name="connsiteY6-1306" fmla="*/ 9670 h 10261"/>
              <a:gd name="connsiteX7-1307" fmla="*/ 10327 w 10328"/>
              <a:gd name="connsiteY7-1308" fmla="*/ 4919 h 10261"/>
              <a:gd name="connsiteX8-1309" fmla="*/ 9745 w 10328"/>
              <a:gd name="connsiteY8-1310" fmla="*/ 473 h 10261"/>
              <a:gd name="connsiteX0-1311" fmla="*/ 9745 w 10328"/>
              <a:gd name="connsiteY0-1312" fmla="*/ 495 h 10283"/>
              <a:gd name="connsiteX1-1313" fmla="*/ 5180 w 10328"/>
              <a:gd name="connsiteY1-1314" fmla="*/ 181 h 10283"/>
              <a:gd name="connsiteX2-1315" fmla="*/ 553 w 10328"/>
              <a:gd name="connsiteY2-1316" fmla="*/ 395 h 10283"/>
              <a:gd name="connsiteX3-1317" fmla="*/ 10 w 10328"/>
              <a:gd name="connsiteY3-1318" fmla="*/ 4922 h 10283"/>
              <a:gd name="connsiteX4-1319" fmla="*/ 546 w 10328"/>
              <a:gd name="connsiteY4-1320" fmla="*/ 9856 h 10283"/>
              <a:gd name="connsiteX5-1321" fmla="*/ 5229 w 10328"/>
              <a:gd name="connsiteY5-1322" fmla="*/ 10166 h 10283"/>
              <a:gd name="connsiteX6-1323" fmla="*/ 10007 w 10328"/>
              <a:gd name="connsiteY6-1324" fmla="*/ 9692 h 10283"/>
              <a:gd name="connsiteX7-1325" fmla="*/ 10327 w 10328"/>
              <a:gd name="connsiteY7-1326" fmla="*/ 4941 h 10283"/>
              <a:gd name="connsiteX8-1327" fmla="*/ 9745 w 10328"/>
              <a:gd name="connsiteY8-1328" fmla="*/ 495 h 10283"/>
              <a:gd name="connsiteX0-1329" fmla="*/ 9745 w 10328"/>
              <a:gd name="connsiteY0-1330" fmla="*/ 447 h 10235"/>
              <a:gd name="connsiteX1-1331" fmla="*/ 5180 w 10328"/>
              <a:gd name="connsiteY1-1332" fmla="*/ 133 h 10235"/>
              <a:gd name="connsiteX2-1333" fmla="*/ 553 w 10328"/>
              <a:gd name="connsiteY2-1334" fmla="*/ 347 h 10235"/>
              <a:gd name="connsiteX3-1335" fmla="*/ 10 w 10328"/>
              <a:gd name="connsiteY3-1336" fmla="*/ 4874 h 10235"/>
              <a:gd name="connsiteX4-1337" fmla="*/ 546 w 10328"/>
              <a:gd name="connsiteY4-1338" fmla="*/ 9808 h 10235"/>
              <a:gd name="connsiteX5-1339" fmla="*/ 5229 w 10328"/>
              <a:gd name="connsiteY5-1340" fmla="*/ 10118 h 10235"/>
              <a:gd name="connsiteX6-1341" fmla="*/ 10007 w 10328"/>
              <a:gd name="connsiteY6-1342" fmla="*/ 9644 h 10235"/>
              <a:gd name="connsiteX7-1343" fmla="*/ 10327 w 10328"/>
              <a:gd name="connsiteY7-1344" fmla="*/ 4893 h 10235"/>
              <a:gd name="connsiteX8-1345" fmla="*/ 9745 w 10328"/>
              <a:gd name="connsiteY8-1346" fmla="*/ 447 h 10235"/>
              <a:gd name="connsiteX0-1347" fmla="*/ 9745 w 10328"/>
              <a:gd name="connsiteY0-1348" fmla="*/ 390 h 10235"/>
              <a:gd name="connsiteX1-1349" fmla="*/ 5180 w 10328"/>
              <a:gd name="connsiteY1-1350" fmla="*/ 133 h 10235"/>
              <a:gd name="connsiteX2-1351" fmla="*/ 553 w 10328"/>
              <a:gd name="connsiteY2-1352" fmla="*/ 347 h 10235"/>
              <a:gd name="connsiteX3-1353" fmla="*/ 10 w 10328"/>
              <a:gd name="connsiteY3-1354" fmla="*/ 4874 h 10235"/>
              <a:gd name="connsiteX4-1355" fmla="*/ 546 w 10328"/>
              <a:gd name="connsiteY4-1356" fmla="*/ 9808 h 10235"/>
              <a:gd name="connsiteX5-1357" fmla="*/ 5229 w 10328"/>
              <a:gd name="connsiteY5-1358" fmla="*/ 10118 h 10235"/>
              <a:gd name="connsiteX6-1359" fmla="*/ 10007 w 10328"/>
              <a:gd name="connsiteY6-1360" fmla="*/ 9644 h 10235"/>
              <a:gd name="connsiteX7-1361" fmla="*/ 10327 w 10328"/>
              <a:gd name="connsiteY7-1362" fmla="*/ 4893 h 10235"/>
              <a:gd name="connsiteX8-1363" fmla="*/ 9745 w 10328"/>
              <a:gd name="connsiteY8-1364" fmla="*/ 390 h 10235"/>
              <a:gd name="connsiteX0-1365" fmla="*/ 9745 w 10337"/>
              <a:gd name="connsiteY0-1366" fmla="*/ 390 h 10235"/>
              <a:gd name="connsiteX1-1367" fmla="*/ 5180 w 10337"/>
              <a:gd name="connsiteY1-1368" fmla="*/ 133 h 10235"/>
              <a:gd name="connsiteX2-1369" fmla="*/ 553 w 10337"/>
              <a:gd name="connsiteY2-1370" fmla="*/ 347 h 10235"/>
              <a:gd name="connsiteX3-1371" fmla="*/ 10 w 10337"/>
              <a:gd name="connsiteY3-1372" fmla="*/ 4874 h 10235"/>
              <a:gd name="connsiteX4-1373" fmla="*/ 546 w 10337"/>
              <a:gd name="connsiteY4-1374" fmla="*/ 9808 h 10235"/>
              <a:gd name="connsiteX5-1375" fmla="*/ 5229 w 10337"/>
              <a:gd name="connsiteY5-1376" fmla="*/ 10118 h 10235"/>
              <a:gd name="connsiteX6-1377" fmla="*/ 10007 w 10337"/>
              <a:gd name="connsiteY6-1378" fmla="*/ 9644 h 10235"/>
              <a:gd name="connsiteX7-1379" fmla="*/ 10327 w 10337"/>
              <a:gd name="connsiteY7-1380" fmla="*/ 4893 h 10235"/>
              <a:gd name="connsiteX8-1381" fmla="*/ 9745 w 10337"/>
              <a:gd name="connsiteY8-1382" fmla="*/ 390 h 10235"/>
              <a:gd name="connsiteX0-1383" fmla="*/ 9745 w 10337"/>
              <a:gd name="connsiteY0-1384" fmla="*/ 390 h 10254"/>
              <a:gd name="connsiteX1-1385" fmla="*/ 5180 w 10337"/>
              <a:gd name="connsiteY1-1386" fmla="*/ 133 h 10254"/>
              <a:gd name="connsiteX2-1387" fmla="*/ 553 w 10337"/>
              <a:gd name="connsiteY2-1388" fmla="*/ 347 h 10254"/>
              <a:gd name="connsiteX3-1389" fmla="*/ 10 w 10337"/>
              <a:gd name="connsiteY3-1390" fmla="*/ 4874 h 10254"/>
              <a:gd name="connsiteX4-1391" fmla="*/ 546 w 10337"/>
              <a:gd name="connsiteY4-1392" fmla="*/ 9808 h 10254"/>
              <a:gd name="connsiteX5-1393" fmla="*/ 5196 w 10337"/>
              <a:gd name="connsiteY5-1394" fmla="*/ 10156 h 10254"/>
              <a:gd name="connsiteX6-1395" fmla="*/ 10007 w 10337"/>
              <a:gd name="connsiteY6-1396" fmla="*/ 9644 h 10254"/>
              <a:gd name="connsiteX7-1397" fmla="*/ 10327 w 10337"/>
              <a:gd name="connsiteY7-1398" fmla="*/ 4893 h 10254"/>
              <a:gd name="connsiteX8-1399" fmla="*/ 9745 w 10337"/>
              <a:gd name="connsiteY8-1400" fmla="*/ 390 h 10254"/>
              <a:gd name="connsiteX0-1401" fmla="*/ 9752 w 10344"/>
              <a:gd name="connsiteY0-1402" fmla="*/ 390 h 10299"/>
              <a:gd name="connsiteX1-1403" fmla="*/ 5187 w 10344"/>
              <a:gd name="connsiteY1-1404" fmla="*/ 133 h 10299"/>
              <a:gd name="connsiteX2-1405" fmla="*/ 560 w 10344"/>
              <a:gd name="connsiteY2-1406" fmla="*/ 347 h 10299"/>
              <a:gd name="connsiteX3-1407" fmla="*/ 17 w 10344"/>
              <a:gd name="connsiteY3-1408" fmla="*/ 4874 h 10299"/>
              <a:gd name="connsiteX4-1409" fmla="*/ 542 w 10344"/>
              <a:gd name="connsiteY4-1410" fmla="*/ 9884 h 10299"/>
              <a:gd name="connsiteX5-1411" fmla="*/ 5203 w 10344"/>
              <a:gd name="connsiteY5-1412" fmla="*/ 10156 h 10299"/>
              <a:gd name="connsiteX6-1413" fmla="*/ 10014 w 10344"/>
              <a:gd name="connsiteY6-1414" fmla="*/ 9644 h 10299"/>
              <a:gd name="connsiteX7-1415" fmla="*/ 10334 w 10344"/>
              <a:gd name="connsiteY7-1416" fmla="*/ 4893 h 10299"/>
              <a:gd name="connsiteX8-1417" fmla="*/ 9752 w 10344"/>
              <a:gd name="connsiteY8-1418" fmla="*/ 390 h 10299"/>
              <a:gd name="connsiteX0-1419" fmla="*/ 9752 w 10344"/>
              <a:gd name="connsiteY0-1420" fmla="*/ 390 h 10337"/>
              <a:gd name="connsiteX1-1421" fmla="*/ 5187 w 10344"/>
              <a:gd name="connsiteY1-1422" fmla="*/ 133 h 10337"/>
              <a:gd name="connsiteX2-1423" fmla="*/ 560 w 10344"/>
              <a:gd name="connsiteY2-1424" fmla="*/ 347 h 10337"/>
              <a:gd name="connsiteX3-1425" fmla="*/ 17 w 10344"/>
              <a:gd name="connsiteY3-1426" fmla="*/ 4874 h 10337"/>
              <a:gd name="connsiteX4-1427" fmla="*/ 542 w 10344"/>
              <a:gd name="connsiteY4-1428" fmla="*/ 9884 h 10337"/>
              <a:gd name="connsiteX5-1429" fmla="*/ 5203 w 10344"/>
              <a:gd name="connsiteY5-1430" fmla="*/ 10156 h 10337"/>
              <a:gd name="connsiteX6-1431" fmla="*/ 10014 w 10344"/>
              <a:gd name="connsiteY6-1432" fmla="*/ 9644 h 10337"/>
              <a:gd name="connsiteX7-1433" fmla="*/ 10334 w 10344"/>
              <a:gd name="connsiteY7-1434" fmla="*/ 4893 h 10337"/>
              <a:gd name="connsiteX8-1435" fmla="*/ 9752 w 10344"/>
              <a:gd name="connsiteY8-1436" fmla="*/ 390 h 10337"/>
              <a:gd name="connsiteX0-1437" fmla="*/ 9752 w 10344"/>
              <a:gd name="connsiteY0-1438" fmla="*/ 390 h 10279"/>
              <a:gd name="connsiteX1-1439" fmla="*/ 5187 w 10344"/>
              <a:gd name="connsiteY1-1440" fmla="*/ 133 h 10279"/>
              <a:gd name="connsiteX2-1441" fmla="*/ 560 w 10344"/>
              <a:gd name="connsiteY2-1442" fmla="*/ 347 h 10279"/>
              <a:gd name="connsiteX3-1443" fmla="*/ 17 w 10344"/>
              <a:gd name="connsiteY3-1444" fmla="*/ 4874 h 10279"/>
              <a:gd name="connsiteX4-1445" fmla="*/ 542 w 10344"/>
              <a:gd name="connsiteY4-1446" fmla="*/ 9789 h 10279"/>
              <a:gd name="connsiteX5-1447" fmla="*/ 5203 w 10344"/>
              <a:gd name="connsiteY5-1448" fmla="*/ 10156 h 10279"/>
              <a:gd name="connsiteX6-1449" fmla="*/ 10014 w 10344"/>
              <a:gd name="connsiteY6-1450" fmla="*/ 9644 h 10279"/>
              <a:gd name="connsiteX7-1451" fmla="*/ 10334 w 10344"/>
              <a:gd name="connsiteY7-1452" fmla="*/ 4893 h 10279"/>
              <a:gd name="connsiteX8-1453" fmla="*/ 9752 w 10344"/>
              <a:gd name="connsiteY8-1454" fmla="*/ 390 h 10279"/>
              <a:gd name="connsiteX0-1455" fmla="*/ 9750 w 10342"/>
              <a:gd name="connsiteY0-1456" fmla="*/ 467 h 10356"/>
              <a:gd name="connsiteX1-1457" fmla="*/ 5185 w 10342"/>
              <a:gd name="connsiteY1-1458" fmla="*/ 210 h 10356"/>
              <a:gd name="connsiteX2-1459" fmla="*/ 558 w 10342"/>
              <a:gd name="connsiteY2-1460" fmla="*/ 424 h 10356"/>
              <a:gd name="connsiteX3-1461" fmla="*/ 81 w 10342"/>
              <a:gd name="connsiteY3-1462" fmla="*/ 5424 h 10356"/>
              <a:gd name="connsiteX4-1463" fmla="*/ 540 w 10342"/>
              <a:gd name="connsiteY4-1464" fmla="*/ 9866 h 10356"/>
              <a:gd name="connsiteX5-1465" fmla="*/ 5201 w 10342"/>
              <a:gd name="connsiteY5-1466" fmla="*/ 10233 h 10356"/>
              <a:gd name="connsiteX6-1467" fmla="*/ 10012 w 10342"/>
              <a:gd name="connsiteY6-1468" fmla="*/ 9721 h 10356"/>
              <a:gd name="connsiteX7-1469" fmla="*/ 10332 w 10342"/>
              <a:gd name="connsiteY7-1470" fmla="*/ 4970 h 10356"/>
              <a:gd name="connsiteX8-1471" fmla="*/ 9750 w 10342"/>
              <a:gd name="connsiteY8-1472" fmla="*/ 467 h 10356"/>
              <a:gd name="connsiteX0-1473" fmla="*/ 9798 w 10390"/>
              <a:gd name="connsiteY0-1474" fmla="*/ 469 h 10358"/>
              <a:gd name="connsiteX1-1475" fmla="*/ 5233 w 10390"/>
              <a:gd name="connsiteY1-1476" fmla="*/ 212 h 10358"/>
              <a:gd name="connsiteX2-1477" fmla="*/ 606 w 10390"/>
              <a:gd name="connsiteY2-1478" fmla="*/ 426 h 10358"/>
              <a:gd name="connsiteX3-1479" fmla="*/ 52 w 10390"/>
              <a:gd name="connsiteY3-1480" fmla="*/ 5464 h 10358"/>
              <a:gd name="connsiteX4-1481" fmla="*/ 588 w 10390"/>
              <a:gd name="connsiteY4-1482" fmla="*/ 9868 h 10358"/>
              <a:gd name="connsiteX5-1483" fmla="*/ 5249 w 10390"/>
              <a:gd name="connsiteY5-1484" fmla="*/ 10235 h 10358"/>
              <a:gd name="connsiteX6-1485" fmla="*/ 10060 w 10390"/>
              <a:gd name="connsiteY6-1486" fmla="*/ 9723 h 10358"/>
              <a:gd name="connsiteX7-1487" fmla="*/ 10380 w 10390"/>
              <a:gd name="connsiteY7-1488" fmla="*/ 4972 h 10358"/>
              <a:gd name="connsiteX8-1489" fmla="*/ 9798 w 10390"/>
              <a:gd name="connsiteY8-1490" fmla="*/ 469 h 10358"/>
              <a:gd name="connsiteX0-1491" fmla="*/ 9762 w 10354"/>
              <a:gd name="connsiteY0-1492" fmla="*/ 469 h 10358"/>
              <a:gd name="connsiteX1-1493" fmla="*/ 5197 w 10354"/>
              <a:gd name="connsiteY1-1494" fmla="*/ 212 h 10358"/>
              <a:gd name="connsiteX2-1495" fmla="*/ 570 w 10354"/>
              <a:gd name="connsiteY2-1496" fmla="*/ 426 h 10358"/>
              <a:gd name="connsiteX3-1497" fmla="*/ 16 w 10354"/>
              <a:gd name="connsiteY3-1498" fmla="*/ 5464 h 10358"/>
              <a:gd name="connsiteX4-1499" fmla="*/ 552 w 10354"/>
              <a:gd name="connsiteY4-1500" fmla="*/ 9868 h 10358"/>
              <a:gd name="connsiteX5-1501" fmla="*/ 5213 w 10354"/>
              <a:gd name="connsiteY5-1502" fmla="*/ 10235 h 10358"/>
              <a:gd name="connsiteX6-1503" fmla="*/ 10024 w 10354"/>
              <a:gd name="connsiteY6-1504" fmla="*/ 9723 h 10358"/>
              <a:gd name="connsiteX7-1505" fmla="*/ 10344 w 10354"/>
              <a:gd name="connsiteY7-1506" fmla="*/ 4972 h 10358"/>
              <a:gd name="connsiteX8-1507" fmla="*/ 9762 w 10354"/>
              <a:gd name="connsiteY8-1508" fmla="*/ 469 h 10358"/>
              <a:gd name="connsiteX0-1509" fmla="*/ 9758 w 10350"/>
              <a:gd name="connsiteY0-1510" fmla="*/ 469 h 10393"/>
              <a:gd name="connsiteX1-1511" fmla="*/ 5193 w 10350"/>
              <a:gd name="connsiteY1-1512" fmla="*/ 212 h 10393"/>
              <a:gd name="connsiteX2-1513" fmla="*/ 566 w 10350"/>
              <a:gd name="connsiteY2-1514" fmla="*/ 426 h 10393"/>
              <a:gd name="connsiteX3-1515" fmla="*/ 12 w 10350"/>
              <a:gd name="connsiteY3-1516" fmla="*/ 5464 h 10393"/>
              <a:gd name="connsiteX4-1517" fmla="*/ 603 w 10350"/>
              <a:gd name="connsiteY4-1518" fmla="*/ 9925 h 10393"/>
              <a:gd name="connsiteX5-1519" fmla="*/ 5209 w 10350"/>
              <a:gd name="connsiteY5-1520" fmla="*/ 10235 h 10393"/>
              <a:gd name="connsiteX6-1521" fmla="*/ 10020 w 10350"/>
              <a:gd name="connsiteY6-1522" fmla="*/ 9723 h 10393"/>
              <a:gd name="connsiteX7-1523" fmla="*/ 10340 w 10350"/>
              <a:gd name="connsiteY7-1524" fmla="*/ 4972 h 10393"/>
              <a:gd name="connsiteX8-1525" fmla="*/ 9758 w 10350"/>
              <a:gd name="connsiteY8-1526" fmla="*/ 469 h 10393"/>
              <a:gd name="connsiteX0-1527" fmla="*/ 9759 w 10351"/>
              <a:gd name="connsiteY0-1528" fmla="*/ 469 h 10325"/>
              <a:gd name="connsiteX1-1529" fmla="*/ 5194 w 10351"/>
              <a:gd name="connsiteY1-1530" fmla="*/ 212 h 10325"/>
              <a:gd name="connsiteX2-1531" fmla="*/ 567 w 10351"/>
              <a:gd name="connsiteY2-1532" fmla="*/ 426 h 10325"/>
              <a:gd name="connsiteX3-1533" fmla="*/ 13 w 10351"/>
              <a:gd name="connsiteY3-1534" fmla="*/ 5464 h 10325"/>
              <a:gd name="connsiteX4-1535" fmla="*/ 638 w 10351"/>
              <a:gd name="connsiteY4-1536" fmla="*/ 9808 h 10325"/>
              <a:gd name="connsiteX5-1537" fmla="*/ 5210 w 10351"/>
              <a:gd name="connsiteY5-1538" fmla="*/ 10235 h 10325"/>
              <a:gd name="connsiteX6-1539" fmla="*/ 10021 w 10351"/>
              <a:gd name="connsiteY6-1540" fmla="*/ 9723 h 10325"/>
              <a:gd name="connsiteX7-1541" fmla="*/ 10341 w 10351"/>
              <a:gd name="connsiteY7-1542" fmla="*/ 4972 h 10325"/>
              <a:gd name="connsiteX8-1543" fmla="*/ 9759 w 10351"/>
              <a:gd name="connsiteY8-1544" fmla="*/ 469 h 10325"/>
              <a:gd name="connsiteX0-1545" fmla="*/ 9759 w 10351"/>
              <a:gd name="connsiteY0-1546" fmla="*/ 469 h 10269"/>
              <a:gd name="connsiteX1-1547" fmla="*/ 5194 w 10351"/>
              <a:gd name="connsiteY1-1548" fmla="*/ 212 h 10269"/>
              <a:gd name="connsiteX2-1549" fmla="*/ 567 w 10351"/>
              <a:gd name="connsiteY2-1550" fmla="*/ 426 h 10269"/>
              <a:gd name="connsiteX3-1551" fmla="*/ 13 w 10351"/>
              <a:gd name="connsiteY3-1552" fmla="*/ 5464 h 10269"/>
              <a:gd name="connsiteX4-1553" fmla="*/ 638 w 10351"/>
              <a:gd name="connsiteY4-1554" fmla="*/ 9808 h 10269"/>
              <a:gd name="connsiteX5-1555" fmla="*/ 5176 w 10351"/>
              <a:gd name="connsiteY5-1556" fmla="*/ 10118 h 10269"/>
              <a:gd name="connsiteX6-1557" fmla="*/ 10021 w 10351"/>
              <a:gd name="connsiteY6-1558" fmla="*/ 9723 h 10269"/>
              <a:gd name="connsiteX7-1559" fmla="*/ 10341 w 10351"/>
              <a:gd name="connsiteY7-1560" fmla="*/ 4972 h 10269"/>
              <a:gd name="connsiteX8-1561" fmla="*/ 9759 w 10351"/>
              <a:gd name="connsiteY8-1562" fmla="*/ 469 h 10269"/>
              <a:gd name="connsiteX0-1563" fmla="*/ 9759 w 10351"/>
              <a:gd name="connsiteY0-1564" fmla="*/ 469 h 10260"/>
              <a:gd name="connsiteX1-1565" fmla="*/ 5194 w 10351"/>
              <a:gd name="connsiteY1-1566" fmla="*/ 212 h 10260"/>
              <a:gd name="connsiteX2-1567" fmla="*/ 567 w 10351"/>
              <a:gd name="connsiteY2-1568" fmla="*/ 426 h 10260"/>
              <a:gd name="connsiteX3-1569" fmla="*/ 13 w 10351"/>
              <a:gd name="connsiteY3-1570" fmla="*/ 5464 h 10260"/>
              <a:gd name="connsiteX4-1571" fmla="*/ 638 w 10351"/>
              <a:gd name="connsiteY4-1572" fmla="*/ 9808 h 10260"/>
              <a:gd name="connsiteX5-1573" fmla="*/ 5176 w 10351"/>
              <a:gd name="connsiteY5-1574" fmla="*/ 10118 h 10260"/>
              <a:gd name="connsiteX6-1575" fmla="*/ 10021 w 10351"/>
              <a:gd name="connsiteY6-1576" fmla="*/ 9723 h 10260"/>
              <a:gd name="connsiteX7-1577" fmla="*/ 10341 w 10351"/>
              <a:gd name="connsiteY7-1578" fmla="*/ 4972 h 10260"/>
              <a:gd name="connsiteX8-1579" fmla="*/ 9759 w 10351"/>
              <a:gd name="connsiteY8-1580" fmla="*/ 469 h 10260"/>
              <a:gd name="connsiteX0-1581" fmla="*/ 9759 w 10341"/>
              <a:gd name="connsiteY0-1582" fmla="*/ 469 h 10225"/>
              <a:gd name="connsiteX1-1583" fmla="*/ 5194 w 10341"/>
              <a:gd name="connsiteY1-1584" fmla="*/ 212 h 10225"/>
              <a:gd name="connsiteX2-1585" fmla="*/ 567 w 10341"/>
              <a:gd name="connsiteY2-1586" fmla="*/ 426 h 10225"/>
              <a:gd name="connsiteX3-1587" fmla="*/ 13 w 10341"/>
              <a:gd name="connsiteY3-1588" fmla="*/ 5464 h 10225"/>
              <a:gd name="connsiteX4-1589" fmla="*/ 638 w 10341"/>
              <a:gd name="connsiteY4-1590" fmla="*/ 9808 h 10225"/>
              <a:gd name="connsiteX5-1591" fmla="*/ 5176 w 10341"/>
              <a:gd name="connsiteY5-1592" fmla="*/ 10118 h 10225"/>
              <a:gd name="connsiteX6-1593" fmla="*/ 9853 w 10341"/>
              <a:gd name="connsiteY6-1594" fmla="*/ 9665 h 10225"/>
              <a:gd name="connsiteX7-1595" fmla="*/ 10341 w 10341"/>
              <a:gd name="connsiteY7-1596" fmla="*/ 4972 h 10225"/>
              <a:gd name="connsiteX8-1597" fmla="*/ 9759 w 10341"/>
              <a:gd name="connsiteY8-1598" fmla="*/ 469 h 10225"/>
              <a:gd name="connsiteX0-1599" fmla="*/ 9759 w 10341"/>
              <a:gd name="connsiteY0-1600" fmla="*/ 469 h 10170"/>
              <a:gd name="connsiteX1-1601" fmla="*/ 5194 w 10341"/>
              <a:gd name="connsiteY1-1602" fmla="*/ 212 h 10170"/>
              <a:gd name="connsiteX2-1603" fmla="*/ 567 w 10341"/>
              <a:gd name="connsiteY2-1604" fmla="*/ 426 h 10170"/>
              <a:gd name="connsiteX3-1605" fmla="*/ 13 w 10341"/>
              <a:gd name="connsiteY3-1606" fmla="*/ 5464 h 10170"/>
              <a:gd name="connsiteX4-1607" fmla="*/ 638 w 10341"/>
              <a:gd name="connsiteY4-1608" fmla="*/ 9808 h 10170"/>
              <a:gd name="connsiteX5-1609" fmla="*/ 5176 w 10341"/>
              <a:gd name="connsiteY5-1610" fmla="*/ 10118 h 10170"/>
              <a:gd name="connsiteX6-1611" fmla="*/ 9853 w 10341"/>
              <a:gd name="connsiteY6-1612" fmla="*/ 9665 h 10170"/>
              <a:gd name="connsiteX7-1613" fmla="*/ 10341 w 10341"/>
              <a:gd name="connsiteY7-1614" fmla="*/ 4972 h 10170"/>
              <a:gd name="connsiteX8-1615" fmla="*/ 9759 w 10341"/>
              <a:gd name="connsiteY8-1616" fmla="*/ 469 h 10170"/>
              <a:gd name="connsiteX0-1617" fmla="*/ 9759 w 10341"/>
              <a:gd name="connsiteY0-1618" fmla="*/ 469 h 10170"/>
              <a:gd name="connsiteX1-1619" fmla="*/ 5194 w 10341"/>
              <a:gd name="connsiteY1-1620" fmla="*/ 212 h 10170"/>
              <a:gd name="connsiteX2-1621" fmla="*/ 567 w 10341"/>
              <a:gd name="connsiteY2-1622" fmla="*/ 426 h 10170"/>
              <a:gd name="connsiteX3-1623" fmla="*/ 13 w 10341"/>
              <a:gd name="connsiteY3-1624" fmla="*/ 5464 h 10170"/>
              <a:gd name="connsiteX4-1625" fmla="*/ 638 w 10341"/>
              <a:gd name="connsiteY4-1626" fmla="*/ 9808 h 10170"/>
              <a:gd name="connsiteX5-1627" fmla="*/ 5176 w 10341"/>
              <a:gd name="connsiteY5-1628" fmla="*/ 10118 h 10170"/>
              <a:gd name="connsiteX6-1629" fmla="*/ 9853 w 10341"/>
              <a:gd name="connsiteY6-1630" fmla="*/ 9665 h 10170"/>
              <a:gd name="connsiteX7-1631" fmla="*/ 10341 w 10341"/>
              <a:gd name="connsiteY7-1632" fmla="*/ 4972 h 10170"/>
              <a:gd name="connsiteX8-1633" fmla="*/ 9759 w 10341"/>
              <a:gd name="connsiteY8-1634" fmla="*/ 469 h 10170"/>
              <a:gd name="connsiteX0-1635" fmla="*/ 9759 w 10341"/>
              <a:gd name="connsiteY0-1636" fmla="*/ 469 h 10170"/>
              <a:gd name="connsiteX1-1637" fmla="*/ 5194 w 10341"/>
              <a:gd name="connsiteY1-1638" fmla="*/ 212 h 10170"/>
              <a:gd name="connsiteX2-1639" fmla="*/ 567 w 10341"/>
              <a:gd name="connsiteY2-1640" fmla="*/ 426 h 10170"/>
              <a:gd name="connsiteX3-1641" fmla="*/ 13 w 10341"/>
              <a:gd name="connsiteY3-1642" fmla="*/ 5464 h 10170"/>
              <a:gd name="connsiteX4-1643" fmla="*/ 638 w 10341"/>
              <a:gd name="connsiteY4-1644" fmla="*/ 9808 h 10170"/>
              <a:gd name="connsiteX5-1645" fmla="*/ 5176 w 10341"/>
              <a:gd name="connsiteY5-1646" fmla="*/ 10118 h 10170"/>
              <a:gd name="connsiteX6-1647" fmla="*/ 9853 w 10341"/>
              <a:gd name="connsiteY6-1648" fmla="*/ 9665 h 10170"/>
              <a:gd name="connsiteX7-1649" fmla="*/ 10341 w 10341"/>
              <a:gd name="connsiteY7-1650" fmla="*/ 4972 h 10170"/>
              <a:gd name="connsiteX8-1651" fmla="*/ 9759 w 10341"/>
              <a:gd name="connsiteY8-1652" fmla="*/ 469 h 10170"/>
              <a:gd name="connsiteX0-1653" fmla="*/ 9759 w 10341"/>
              <a:gd name="connsiteY0-1654" fmla="*/ 469 h 10170"/>
              <a:gd name="connsiteX1-1655" fmla="*/ 5194 w 10341"/>
              <a:gd name="connsiteY1-1656" fmla="*/ 212 h 10170"/>
              <a:gd name="connsiteX2-1657" fmla="*/ 567 w 10341"/>
              <a:gd name="connsiteY2-1658" fmla="*/ 426 h 10170"/>
              <a:gd name="connsiteX3-1659" fmla="*/ 13 w 10341"/>
              <a:gd name="connsiteY3-1660" fmla="*/ 5464 h 10170"/>
              <a:gd name="connsiteX4-1661" fmla="*/ 638 w 10341"/>
              <a:gd name="connsiteY4-1662" fmla="*/ 9808 h 10170"/>
              <a:gd name="connsiteX5-1663" fmla="*/ 5176 w 10341"/>
              <a:gd name="connsiteY5-1664" fmla="*/ 10118 h 10170"/>
              <a:gd name="connsiteX6-1665" fmla="*/ 9853 w 10341"/>
              <a:gd name="connsiteY6-1666" fmla="*/ 9665 h 10170"/>
              <a:gd name="connsiteX7-1667" fmla="*/ 10341 w 10341"/>
              <a:gd name="connsiteY7-1668" fmla="*/ 4972 h 10170"/>
              <a:gd name="connsiteX8-1669" fmla="*/ 9759 w 10341"/>
              <a:gd name="connsiteY8-1670" fmla="*/ 469 h 10170"/>
              <a:gd name="connsiteX0-1671" fmla="*/ 9759 w 10343"/>
              <a:gd name="connsiteY0-1672" fmla="*/ 469 h 10170"/>
              <a:gd name="connsiteX1-1673" fmla="*/ 5194 w 10343"/>
              <a:gd name="connsiteY1-1674" fmla="*/ 212 h 10170"/>
              <a:gd name="connsiteX2-1675" fmla="*/ 567 w 10343"/>
              <a:gd name="connsiteY2-1676" fmla="*/ 426 h 10170"/>
              <a:gd name="connsiteX3-1677" fmla="*/ 13 w 10343"/>
              <a:gd name="connsiteY3-1678" fmla="*/ 5464 h 10170"/>
              <a:gd name="connsiteX4-1679" fmla="*/ 638 w 10343"/>
              <a:gd name="connsiteY4-1680" fmla="*/ 9808 h 10170"/>
              <a:gd name="connsiteX5-1681" fmla="*/ 5176 w 10343"/>
              <a:gd name="connsiteY5-1682" fmla="*/ 10118 h 10170"/>
              <a:gd name="connsiteX6-1683" fmla="*/ 9853 w 10343"/>
              <a:gd name="connsiteY6-1684" fmla="*/ 9665 h 10170"/>
              <a:gd name="connsiteX7-1685" fmla="*/ 10341 w 10343"/>
              <a:gd name="connsiteY7-1686" fmla="*/ 4972 h 10170"/>
              <a:gd name="connsiteX8-1687" fmla="*/ 9759 w 10343"/>
              <a:gd name="connsiteY8-1688" fmla="*/ 469 h 10170"/>
              <a:gd name="connsiteX0-1689" fmla="*/ 9759 w 10344"/>
              <a:gd name="connsiteY0-1690" fmla="*/ 469 h 10166"/>
              <a:gd name="connsiteX1-1691" fmla="*/ 5194 w 10344"/>
              <a:gd name="connsiteY1-1692" fmla="*/ 212 h 10166"/>
              <a:gd name="connsiteX2-1693" fmla="*/ 567 w 10344"/>
              <a:gd name="connsiteY2-1694" fmla="*/ 426 h 10166"/>
              <a:gd name="connsiteX3-1695" fmla="*/ 13 w 10344"/>
              <a:gd name="connsiteY3-1696" fmla="*/ 5464 h 10166"/>
              <a:gd name="connsiteX4-1697" fmla="*/ 638 w 10344"/>
              <a:gd name="connsiteY4-1698" fmla="*/ 9808 h 10166"/>
              <a:gd name="connsiteX5-1699" fmla="*/ 5176 w 10344"/>
              <a:gd name="connsiteY5-1700" fmla="*/ 10118 h 10166"/>
              <a:gd name="connsiteX6-1701" fmla="*/ 9875 w 10344"/>
              <a:gd name="connsiteY6-1702" fmla="*/ 9723 h 10166"/>
              <a:gd name="connsiteX7-1703" fmla="*/ 10341 w 10344"/>
              <a:gd name="connsiteY7-1704" fmla="*/ 4972 h 10166"/>
              <a:gd name="connsiteX8-1705" fmla="*/ 9759 w 10344"/>
              <a:gd name="connsiteY8-1706" fmla="*/ 469 h 10166"/>
              <a:gd name="connsiteX0-1707" fmla="*/ 9759 w 10341"/>
              <a:gd name="connsiteY0-1708" fmla="*/ 469 h 10166"/>
              <a:gd name="connsiteX1-1709" fmla="*/ 5194 w 10341"/>
              <a:gd name="connsiteY1-1710" fmla="*/ 212 h 10166"/>
              <a:gd name="connsiteX2-1711" fmla="*/ 567 w 10341"/>
              <a:gd name="connsiteY2-1712" fmla="*/ 426 h 10166"/>
              <a:gd name="connsiteX3-1713" fmla="*/ 13 w 10341"/>
              <a:gd name="connsiteY3-1714" fmla="*/ 5464 h 10166"/>
              <a:gd name="connsiteX4-1715" fmla="*/ 638 w 10341"/>
              <a:gd name="connsiteY4-1716" fmla="*/ 9808 h 10166"/>
              <a:gd name="connsiteX5-1717" fmla="*/ 5176 w 10341"/>
              <a:gd name="connsiteY5-1718" fmla="*/ 10118 h 10166"/>
              <a:gd name="connsiteX6-1719" fmla="*/ 9875 w 10341"/>
              <a:gd name="connsiteY6-1720" fmla="*/ 9723 h 10166"/>
              <a:gd name="connsiteX7-1721" fmla="*/ 10341 w 10341"/>
              <a:gd name="connsiteY7-1722" fmla="*/ 4972 h 10166"/>
              <a:gd name="connsiteX8-1723" fmla="*/ 9759 w 10341"/>
              <a:gd name="connsiteY8-1724" fmla="*/ 469 h 10166"/>
              <a:gd name="connsiteX0-1725" fmla="*/ 9759 w 10414"/>
              <a:gd name="connsiteY0-1726" fmla="*/ 469 h 10224"/>
              <a:gd name="connsiteX1-1727" fmla="*/ 5194 w 10414"/>
              <a:gd name="connsiteY1-1728" fmla="*/ 212 h 10224"/>
              <a:gd name="connsiteX2-1729" fmla="*/ 567 w 10414"/>
              <a:gd name="connsiteY2-1730" fmla="*/ 426 h 10224"/>
              <a:gd name="connsiteX3-1731" fmla="*/ 13 w 10414"/>
              <a:gd name="connsiteY3-1732" fmla="*/ 5464 h 10224"/>
              <a:gd name="connsiteX4-1733" fmla="*/ 638 w 10414"/>
              <a:gd name="connsiteY4-1734" fmla="*/ 9808 h 10224"/>
              <a:gd name="connsiteX5-1735" fmla="*/ 5176 w 10414"/>
              <a:gd name="connsiteY5-1736" fmla="*/ 10118 h 10224"/>
              <a:gd name="connsiteX6-1737" fmla="*/ 9875 w 10414"/>
              <a:gd name="connsiteY6-1738" fmla="*/ 9723 h 10224"/>
              <a:gd name="connsiteX7-1739" fmla="*/ 10307 w 10414"/>
              <a:gd name="connsiteY7-1740" fmla="*/ 5166 h 10224"/>
              <a:gd name="connsiteX8-1741" fmla="*/ 9759 w 10414"/>
              <a:gd name="connsiteY8-1742" fmla="*/ 469 h 10224"/>
              <a:gd name="connsiteX0-1743" fmla="*/ 9759 w 10336"/>
              <a:gd name="connsiteY0-1744" fmla="*/ 469 h 10166"/>
              <a:gd name="connsiteX1-1745" fmla="*/ 5194 w 10336"/>
              <a:gd name="connsiteY1-1746" fmla="*/ 212 h 10166"/>
              <a:gd name="connsiteX2-1747" fmla="*/ 567 w 10336"/>
              <a:gd name="connsiteY2-1748" fmla="*/ 426 h 10166"/>
              <a:gd name="connsiteX3-1749" fmla="*/ 13 w 10336"/>
              <a:gd name="connsiteY3-1750" fmla="*/ 5464 h 10166"/>
              <a:gd name="connsiteX4-1751" fmla="*/ 638 w 10336"/>
              <a:gd name="connsiteY4-1752" fmla="*/ 9808 h 10166"/>
              <a:gd name="connsiteX5-1753" fmla="*/ 5176 w 10336"/>
              <a:gd name="connsiteY5-1754" fmla="*/ 10118 h 10166"/>
              <a:gd name="connsiteX6-1755" fmla="*/ 9875 w 10336"/>
              <a:gd name="connsiteY6-1756" fmla="*/ 9723 h 10166"/>
              <a:gd name="connsiteX7-1757" fmla="*/ 10307 w 10336"/>
              <a:gd name="connsiteY7-1758" fmla="*/ 5166 h 10166"/>
              <a:gd name="connsiteX8-1759" fmla="*/ 9759 w 10336"/>
              <a:gd name="connsiteY8-1760" fmla="*/ 469 h 10166"/>
              <a:gd name="connsiteX0-1761" fmla="*/ 9759 w 10315"/>
              <a:gd name="connsiteY0-1762" fmla="*/ 469 h 10166"/>
              <a:gd name="connsiteX1-1763" fmla="*/ 5194 w 10315"/>
              <a:gd name="connsiteY1-1764" fmla="*/ 212 h 10166"/>
              <a:gd name="connsiteX2-1765" fmla="*/ 567 w 10315"/>
              <a:gd name="connsiteY2-1766" fmla="*/ 426 h 10166"/>
              <a:gd name="connsiteX3-1767" fmla="*/ 13 w 10315"/>
              <a:gd name="connsiteY3-1768" fmla="*/ 5464 h 10166"/>
              <a:gd name="connsiteX4-1769" fmla="*/ 638 w 10315"/>
              <a:gd name="connsiteY4-1770" fmla="*/ 9808 h 10166"/>
              <a:gd name="connsiteX5-1771" fmla="*/ 5176 w 10315"/>
              <a:gd name="connsiteY5-1772" fmla="*/ 10118 h 10166"/>
              <a:gd name="connsiteX6-1773" fmla="*/ 9875 w 10315"/>
              <a:gd name="connsiteY6-1774" fmla="*/ 9723 h 10166"/>
              <a:gd name="connsiteX7-1775" fmla="*/ 10307 w 10315"/>
              <a:gd name="connsiteY7-1776" fmla="*/ 5166 h 10166"/>
              <a:gd name="connsiteX8-1777" fmla="*/ 9759 w 10315"/>
              <a:gd name="connsiteY8-1778" fmla="*/ 469 h 10166"/>
              <a:gd name="connsiteX0-1779" fmla="*/ 9759 w 10309"/>
              <a:gd name="connsiteY0-1780" fmla="*/ 469 h 10158"/>
              <a:gd name="connsiteX1-1781" fmla="*/ 5194 w 10309"/>
              <a:gd name="connsiteY1-1782" fmla="*/ 212 h 10158"/>
              <a:gd name="connsiteX2-1783" fmla="*/ 567 w 10309"/>
              <a:gd name="connsiteY2-1784" fmla="*/ 426 h 10158"/>
              <a:gd name="connsiteX3-1785" fmla="*/ 13 w 10309"/>
              <a:gd name="connsiteY3-1786" fmla="*/ 5464 h 10158"/>
              <a:gd name="connsiteX4-1787" fmla="*/ 638 w 10309"/>
              <a:gd name="connsiteY4-1788" fmla="*/ 9808 h 10158"/>
              <a:gd name="connsiteX5-1789" fmla="*/ 5176 w 10309"/>
              <a:gd name="connsiteY5-1790" fmla="*/ 10118 h 10158"/>
              <a:gd name="connsiteX6-1791" fmla="*/ 9819 w 10309"/>
              <a:gd name="connsiteY6-1792" fmla="*/ 9840 h 10158"/>
              <a:gd name="connsiteX7-1793" fmla="*/ 10307 w 10309"/>
              <a:gd name="connsiteY7-1794" fmla="*/ 5166 h 10158"/>
              <a:gd name="connsiteX8-1795" fmla="*/ 9759 w 10309"/>
              <a:gd name="connsiteY8-1796" fmla="*/ 469 h 10158"/>
              <a:gd name="connsiteX0-1797" fmla="*/ 9759 w 10307"/>
              <a:gd name="connsiteY0-1798" fmla="*/ 469 h 10158"/>
              <a:gd name="connsiteX1-1799" fmla="*/ 5194 w 10307"/>
              <a:gd name="connsiteY1-1800" fmla="*/ 212 h 10158"/>
              <a:gd name="connsiteX2-1801" fmla="*/ 567 w 10307"/>
              <a:gd name="connsiteY2-1802" fmla="*/ 426 h 10158"/>
              <a:gd name="connsiteX3-1803" fmla="*/ 13 w 10307"/>
              <a:gd name="connsiteY3-1804" fmla="*/ 5464 h 10158"/>
              <a:gd name="connsiteX4-1805" fmla="*/ 638 w 10307"/>
              <a:gd name="connsiteY4-1806" fmla="*/ 9808 h 10158"/>
              <a:gd name="connsiteX5-1807" fmla="*/ 5176 w 10307"/>
              <a:gd name="connsiteY5-1808" fmla="*/ 10118 h 10158"/>
              <a:gd name="connsiteX6-1809" fmla="*/ 9819 w 10307"/>
              <a:gd name="connsiteY6-1810" fmla="*/ 9840 h 10158"/>
              <a:gd name="connsiteX7-1811" fmla="*/ 10307 w 10307"/>
              <a:gd name="connsiteY7-1812" fmla="*/ 5166 h 10158"/>
              <a:gd name="connsiteX8-1813" fmla="*/ 9759 w 10307"/>
              <a:gd name="connsiteY8-1814" fmla="*/ 469 h 10158"/>
              <a:gd name="connsiteX0-1815" fmla="*/ 9765 w 10313"/>
              <a:gd name="connsiteY0-1816" fmla="*/ 469 h 10158"/>
              <a:gd name="connsiteX1-1817" fmla="*/ 5200 w 10313"/>
              <a:gd name="connsiteY1-1818" fmla="*/ 212 h 10158"/>
              <a:gd name="connsiteX2-1819" fmla="*/ 573 w 10313"/>
              <a:gd name="connsiteY2-1820" fmla="*/ 426 h 10158"/>
              <a:gd name="connsiteX3-1821" fmla="*/ 19 w 10313"/>
              <a:gd name="connsiteY3-1822" fmla="*/ 5464 h 10158"/>
              <a:gd name="connsiteX4-1823" fmla="*/ 722 w 10313"/>
              <a:gd name="connsiteY4-1824" fmla="*/ 9808 h 10158"/>
              <a:gd name="connsiteX5-1825" fmla="*/ 5182 w 10313"/>
              <a:gd name="connsiteY5-1826" fmla="*/ 10118 h 10158"/>
              <a:gd name="connsiteX6-1827" fmla="*/ 9825 w 10313"/>
              <a:gd name="connsiteY6-1828" fmla="*/ 9840 h 10158"/>
              <a:gd name="connsiteX7-1829" fmla="*/ 10313 w 10313"/>
              <a:gd name="connsiteY7-1830" fmla="*/ 5166 h 10158"/>
              <a:gd name="connsiteX8-1831" fmla="*/ 9765 w 10313"/>
              <a:gd name="connsiteY8-1832" fmla="*/ 469 h 10158"/>
              <a:gd name="connsiteX0-1833" fmla="*/ 9765 w 10313"/>
              <a:gd name="connsiteY0-1834" fmla="*/ 469 h 10189"/>
              <a:gd name="connsiteX1-1835" fmla="*/ 5200 w 10313"/>
              <a:gd name="connsiteY1-1836" fmla="*/ 212 h 10189"/>
              <a:gd name="connsiteX2-1837" fmla="*/ 573 w 10313"/>
              <a:gd name="connsiteY2-1838" fmla="*/ 426 h 10189"/>
              <a:gd name="connsiteX3-1839" fmla="*/ 19 w 10313"/>
              <a:gd name="connsiteY3-1840" fmla="*/ 5464 h 10189"/>
              <a:gd name="connsiteX4-1841" fmla="*/ 722 w 10313"/>
              <a:gd name="connsiteY4-1842" fmla="*/ 9866 h 10189"/>
              <a:gd name="connsiteX5-1843" fmla="*/ 5182 w 10313"/>
              <a:gd name="connsiteY5-1844" fmla="*/ 10118 h 10189"/>
              <a:gd name="connsiteX6-1845" fmla="*/ 9825 w 10313"/>
              <a:gd name="connsiteY6-1846" fmla="*/ 9840 h 10189"/>
              <a:gd name="connsiteX7-1847" fmla="*/ 10313 w 10313"/>
              <a:gd name="connsiteY7-1848" fmla="*/ 5166 h 10189"/>
              <a:gd name="connsiteX8-1849" fmla="*/ 9765 w 10313"/>
              <a:gd name="connsiteY8-1850" fmla="*/ 469 h 10189"/>
              <a:gd name="connsiteX0-1851" fmla="*/ 9765 w 10313"/>
              <a:gd name="connsiteY0-1852" fmla="*/ 469 h 10154"/>
              <a:gd name="connsiteX1-1853" fmla="*/ 5200 w 10313"/>
              <a:gd name="connsiteY1-1854" fmla="*/ 212 h 10154"/>
              <a:gd name="connsiteX2-1855" fmla="*/ 573 w 10313"/>
              <a:gd name="connsiteY2-1856" fmla="*/ 426 h 10154"/>
              <a:gd name="connsiteX3-1857" fmla="*/ 19 w 10313"/>
              <a:gd name="connsiteY3-1858" fmla="*/ 5464 h 10154"/>
              <a:gd name="connsiteX4-1859" fmla="*/ 722 w 10313"/>
              <a:gd name="connsiteY4-1860" fmla="*/ 9866 h 10154"/>
              <a:gd name="connsiteX5-1861" fmla="*/ 5182 w 10313"/>
              <a:gd name="connsiteY5-1862" fmla="*/ 10118 h 10154"/>
              <a:gd name="connsiteX6-1863" fmla="*/ 9825 w 10313"/>
              <a:gd name="connsiteY6-1864" fmla="*/ 9840 h 10154"/>
              <a:gd name="connsiteX7-1865" fmla="*/ 10313 w 10313"/>
              <a:gd name="connsiteY7-1866" fmla="*/ 5166 h 10154"/>
              <a:gd name="connsiteX8-1867" fmla="*/ 9765 w 10313"/>
              <a:gd name="connsiteY8-1868" fmla="*/ 469 h 10154"/>
              <a:gd name="connsiteX0-1869" fmla="*/ 9765 w 10313"/>
              <a:gd name="connsiteY0-1870" fmla="*/ 469 h 10154"/>
              <a:gd name="connsiteX1-1871" fmla="*/ 5200 w 10313"/>
              <a:gd name="connsiteY1-1872" fmla="*/ 212 h 10154"/>
              <a:gd name="connsiteX2-1873" fmla="*/ 573 w 10313"/>
              <a:gd name="connsiteY2-1874" fmla="*/ 426 h 10154"/>
              <a:gd name="connsiteX3-1875" fmla="*/ 19 w 10313"/>
              <a:gd name="connsiteY3-1876" fmla="*/ 5464 h 10154"/>
              <a:gd name="connsiteX4-1877" fmla="*/ 722 w 10313"/>
              <a:gd name="connsiteY4-1878" fmla="*/ 9866 h 10154"/>
              <a:gd name="connsiteX5-1879" fmla="*/ 5182 w 10313"/>
              <a:gd name="connsiteY5-1880" fmla="*/ 10118 h 10154"/>
              <a:gd name="connsiteX6-1881" fmla="*/ 9825 w 10313"/>
              <a:gd name="connsiteY6-1882" fmla="*/ 9840 h 10154"/>
              <a:gd name="connsiteX7-1883" fmla="*/ 10313 w 10313"/>
              <a:gd name="connsiteY7-1884" fmla="*/ 5166 h 10154"/>
              <a:gd name="connsiteX8-1885" fmla="*/ 9765 w 10313"/>
              <a:gd name="connsiteY8-1886" fmla="*/ 469 h 10154"/>
              <a:gd name="connsiteX0-1887" fmla="*/ 9765 w 10313"/>
              <a:gd name="connsiteY0-1888" fmla="*/ 469 h 10154"/>
              <a:gd name="connsiteX1-1889" fmla="*/ 5200 w 10313"/>
              <a:gd name="connsiteY1-1890" fmla="*/ 212 h 10154"/>
              <a:gd name="connsiteX2-1891" fmla="*/ 573 w 10313"/>
              <a:gd name="connsiteY2-1892" fmla="*/ 426 h 10154"/>
              <a:gd name="connsiteX3-1893" fmla="*/ 19 w 10313"/>
              <a:gd name="connsiteY3-1894" fmla="*/ 5464 h 10154"/>
              <a:gd name="connsiteX4-1895" fmla="*/ 722 w 10313"/>
              <a:gd name="connsiteY4-1896" fmla="*/ 9866 h 10154"/>
              <a:gd name="connsiteX5-1897" fmla="*/ 5182 w 10313"/>
              <a:gd name="connsiteY5-1898" fmla="*/ 10118 h 10154"/>
              <a:gd name="connsiteX6-1899" fmla="*/ 9825 w 10313"/>
              <a:gd name="connsiteY6-1900" fmla="*/ 9840 h 10154"/>
              <a:gd name="connsiteX7-1901" fmla="*/ 10313 w 10313"/>
              <a:gd name="connsiteY7-1902" fmla="*/ 5166 h 10154"/>
              <a:gd name="connsiteX8-1903" fmla="*/ 9765 w 10313"/>
              <a:gd name="connsiteY8-1904" fmla="*/ 469 h 10154"/>
              <a:gd name="connsiteX0-1905" fmla="*/ 9747 w 10295"/>
              <a:gd name="connsiteY0-1906" fmla="*/ 469 h 10293"/>
              <a:gd name="connsiteX1-1907" fmla="*/ 5182 w 10295"/>
              <a:gd name="connsiteY1-1908" fmla="*/ 212 h 10293"/>
              <a:gd name="connsiteX2-1909" fmla="*/ 555 w 10295"/>
              <a:gd name="connsiteY2-1910" fmla="*/ 426 h 10293"/>
              <a:gd name="connsiteX3-1911" fmla="*/ 102 w 10295"/>
              <a:gd name="connsiteY3-1912" fmla="*/ 5445 h 10293"/>
              <a:gd name="connsiteX4-1913" fmla="*/ 704 w 10295"/>
              <a:gd name="connsiteY4-1914" fmla="*/ 9866 h 10293"/>
              <a:gd name="connsiteX5-1915" fmla="*/ 5164 w 10295"/>
              <a:gd name="connsiteY5-1916" fmla="*/ 10118 h 10293"/>
              <a:gd name="connsiteX6-1917" fmla="*/ 9807 w 10295"/>
              <a:gd name="connsiteY6-1918" fmla="*/ 9840 h 10293"/>
              <a:gd name="connsiteX7-1919" fmla="*/ 10295 w 10295"/>
              <a:gd name="connsiteY7-1920" fmla="*/ 5166 h 10293"/>
              <a:gd name="connsiteX8-1921" fmla="*/ 9747 w 10295"/>
              <a:gd name="connsiteY8-1922" fmla="*/ 469 h 10293"/>
              <a:gd name="connsiteX0-1923" fmla="*/ 9708 w 10256"/>
              <a:gd name="connsiteY0-1924" fmla="*/ 386 h 10210"/>
              <a:gd name="connsiteX1-1925" fmla="*/ 5143 w 10256"/>
              <a:gd name="connsiteY1-1926" fmla="*/ 129 h 10210"/>
              <a:gd name="connsiteX2-1927" fmla="*/ 594 w 10256"/>
              <a:gd name="connsiteY2-1928" fmla="*/ 479 h 10210"/>
              <a:gd name="connsiteX3-1929" fmla="*/ 63 w 10256"/>
              <a:gd name="connsiteY3-1930" fmla="*/ 5362 h 10210"/>
              <a:gd name="connsiteX4-1931" fmla="*/ 665 w 10256"/>
              <a:gd name="connsiteY4-1932" fmla="*/ 9783 h 10210"/>
              <a:gd name="connsiteX5-1933" fmla="*/ 5125 w 10256"/>
              <a:gd name="connsiteY5-1934" fmla="*/ 10035 h 10210"/>
              <a:gd name="connsiteX6-1935" fmla="*/ 9768 w 10256"/>
              <a:gd name="connsiteY6-1936" fmla="*/ 9757 h 10210"/>
              <a:gd name="connsiteX7-1937" fmla="*/ 10256 w 10256"/>
              <a:gd name="connsiteY7-1938" fmla="*/ 5083 h 10210"/>
              <a:gd name="connsiteX8-1939" fmla="*/ 9708 w 10256"/>
              <a:gd name="connsiteY8-1940" fmla="*/ 386 h 10210"/>
              <a:gd name="connsiteX0-1941" fmla="*/ 9672 w 10220"/>
              <a:gd name="connsiteY0-1942" fmla="*/ 386 h 10210"/>
              <a:gd name="connsiteX1-1943" fmla="*/ 5107 w 10220"/>
              <a:gd name="connsiteY1-1944" fmla="*/ 129 h 10210"/>
              <a:gd name="connsiteX2-1945" fmla="*/ 558 w 10220"/>
              <a:gd name="connsiteY2-1946" fmla="*/ 479 h 10210"/>
              <a:gd name="connsiteX3-1947" fmla="*/ 27 w 10220"/>
              <a:gd name="connsiteY3-1948" fmla="*/ 5362 h 10210"/>
              <a:gd name="connsiteX4-1949" fmla="*/ 629 w 10220"/>
              <a:gd name="connsiteY4-1950" fmla="*/ 9783 h 10210"/>
              <a:gd name="connsiteX5-1951" fmla="*/ 5089 w 10220"/>
              <a:gd name="connsiteY5-1952" fmla="*/ 10035 h 10210"/>
              <a:gd name="connsiteX6-1953" fmla="*/ 9732 w 10220"/>
              <a:gd name="connsiteY6-1954" fmla="*/ 9757 h 10210"/>
              <a:gd name="connsiteX7-1955" fmla="*/ 10220 w 10220"/>
              <a:gd name="connsiteY7-1956" fmla="*/ 5083 h 10210"/>
              <a:gd name="connsiteX8-1957" fmla="*/ 9672 w 10220"/>
              <a:gd name="connsiteY8-1958" fmla="*/ 386 h 10210"/>
              <a:gd name="connsiteX0-1959" fmla="*/ 9672 w 10220"/>
              <a:gd name="connsiteY0-1960" fmla="*/ 386 h 10210"/>
              <a:gd name="connsiteX1-1961" fmla="*/ 5107 w 10220"/>
              <a:gd name="connsiteY1-1962" fmla="*/ 129 h 10210"/>
              <a:gd name="connsiteX2-1963" fmla="*/ 558 w 10220"/>
              <a:gd name="connsiteY2-1964" fmla="*/ 479 h 10210"/>
              <a:gd name="connsiteX3-1965" fmla="*/ 27 w 10220"/>
              <a:gd name="connsiteY3-1966" fmla="*/ 5362 h 10210"/>
              <a:gd name="connsiteX4-1967" fmla="*/ 629 w 10220"/>
              <a:gd name="connsiteY4-1968" fmla="*/ 9783 h 10210"/>
              <a:gd name="connsiteX5-1969" fmla="*/ 5089 w 10220"/>
              <a:gd name="connsiteY5-1970" fmla="*/ 10035 h 10210"/>
              <a:gd name="connsiteX6-1971" fmla="*/ 9732 w 10220"/>
              <a:gd name="connsiteY6-1972" fmla="*/ 9757 h 10210"/>
              <a:gd name="connsiteX7-1973" fmla="*/ 10220 w 10220"/>
              <a:gd name="connsiteY7-1974" fmla="*/ 5083 h 10210"/>
              <a:gd name="connsiteX8-1975" fmla="*/ 9672 w 10220"/>
              <a:gd name="connsiteY8-1976" fmla="*/ 386 h 10210"/>
              <a:gd name="connsiteX0-1977" fmla="*/ 9616 w 10220"/>
              <a:gd name="connsiteY0-1978" fmla="*/ 410 h 10176"/>
              <a:gd name="connsiteX1-1979" fmla="*/ 5107 w 10220"/>
              <a:gd name="connsiteY1-1980" fmla="*/ 95 h 10176"/>
              <a:gd name="connsiteX2-1981" fmla="*/ 558 w 10220"/>
              <a:gd name="connsiteY2-1982" fmla="*/ 445 h 10176"/>
              <a:gd name="connsiteX3-1983" fmla="*/ 27 w 10220"/>
              <a:gd name="connsiteY3-1984" fmla="*/ 5328 h 10176"/>
              <a:gd name="connsiteX4-1985" fmla="*/ 629 w 10220"/>
              <a:gd name="connsiteY4-1986" fmla="*/ 9749 h 10176"/>
              <a:gd name="connsiteX5-1987" fmla="*/ 5089 w 10220"/>
              <a:gd name="connsiteY5-1988" fmla="*/ 10001 h 10176"/>
              <a:gd name="connsiteX6-1989" fmla="*/ 9732 w 10220"/>
              <a:gd name="connsiteY6-1990" fmla="*/ 9723 h 10176"/>
              <a:gd name="connsiteX7-1991" fmla="*/ 10220 w 10220"/>
              <a:gd name="connsiteY7-1992" fmla="*/ 5049 h 10176"/>
              <a:gd name="connsiteX8-1993" fmla="*/ 9616 w 10220"/>
              <a:gd name="connsiteY8-1994" fmla="*/ 410 h 10176"/>
              <a:gd name="connsiteX0-1995" fmla="*/ 9616 w 10255"/>
              <a:gd name="connsiteY0-1996" fmla="*/ 410 h 10177"/>
              <a:gd name="connsiteX1-1997" fmla="*/ 5107 w 10255"/>
              <a:gd name="connsiteY1-1998" fmla="*/ 95 h 10177"/>
              <a:gd name="connsiteX2-1999" fmla="*/ 558 w 10255"/>
              <a:gd name="connsiteY2-2000" fmla="*/ 445 h 10177"/>
              <a:gd name="connsiteX3-2001" fmla="*/ 27 w 10255"/>
              <a:gd name="connsiteY3-2002" fmla="*/ 5328 h 10177"/>
              <a:gd name="connsiteX4-2003" fmla="*/ 629 w 10255"/>
              <a:gd name="connsiteY4-2004" fmla="*/ 9749 h 10177"/>
              <a:gd name="connsiteX5-2005" fmla="*/ 5089 w 10255"/>
              <a:gd name="connsiteY5-2006" fmla="*/ 10001 h 10177"/>
              <a:gd name="connsiteX6-2007" fmla="*/ 9732 w 10255"/>
              <a:gd name="connsiteY6-2008" fmla="*/ 9723 h 10177"/>
              <a:gd name="connsiteX7-2009" fmla="*/ 10142 w 10255"/>
              <a:gd name="connsiteY7-2010" fmla="*/ 5049 h 10177"/>
              <a:gd name="connsiteX8-2011" fmla="*/ 9616 w 10255"/>
              <a:gd name="connsiteY8-2012" fmla="*/ 410 h 10177"/>
              <a:gd name="connsiteX0-2013" fmla="*/ 9616 w 10233"/>
              <a:gd name="connsiteY0-2014" fmla="*/ 410 h 10183"/>
              <a:gd name="connsiteX1-2015" fmla="*/ 5107 w 10233"/>
              <a:gd name="connsiteY1-2016" fmla="*/ 95 h 10183"/>
              <a:gd name="connsiteX2-2017" fmla="*/ 558 w 10233"/>
              <a:gd name="connsiteY2-2018" fmla="*/ 445 h 10183"/>
              <a:gd name="connsiteX3-2019" fmla="*/ 27 w 10233"/>
              <a:gd name="connsiteY3-2020" fmla="*/ 5328 h 10183"/>
              <a:gd name="connsiteX4-2021" fmla="*/ 629 w 10233"/>
              <a:gd name="connsiteY4-2022" fmla="*/ 9749 h 10183"/>
              <a:gd name="connsiteX5-2023" fmla="*/ 5089 w 10233"/>
              <a:gd name="connsiteY5-2024" fmla="*/ 10001 h 10183"/>
              <a:gd name="connsiteX6-2025" fmla="*/ 9687 w 10233"/>
              <a:gd name="connsiteY6-2026" fmla="*/ 9587 h 10183"/>
              <a:gd name="connsiteX7-2027" fmla="*/ 10142 w 10233"/>
              <a:gd name="connsiteY7-2028" fmla="*/ 5049 h 10183"/>
              <a:gd name="connsiteX8-2029" fmla="*/ 9616 w 10233"/>
              <a:gd name="connsiteY8-2030" fmla="*/ 410 h 10183"/>
              <a:gd name="connsiteX0-2031" fmla="*/ 9616 w 10157"/>
              <a:gd name="connsiteY0-2032" fmla="*/ 410 h 10183"/>
              <a:gd name="connsiteX1-2033" fmla="*/ 5107 w 10157"/>
              <a:gd name="connsiteY1-2034" fmla="*/ 95 h 10183"/>
              <a:gd name="connsiteX2-2035" fmla="*/ 558 w 10157"/>
              <a:gd name="connsiteY2-2036" fmla="*/ 445 h 10183"/>
              <a:gd name="connsiteX3-2037" fmla="*/ 27 w 10157"/>
              <a:gd name="connsiteY3-2038" fmla="*/ 5328 h 10183"/>
              <a:gd name="connsiteX4-2039" fmla="*/ 629 w 10157"/>
              <a:gd name="connsiteY4-2040" fmla="*/ 9749 h 10183"/>
              <a:gd name="connsiteX5-2041" fmla="*/ 5089 w 10157"/>
              <a:gd name="connsiteY5-2042" fmla="*/ 10001 h 10183"/>
              <a:gd name="connsiteX6-2043" fmla="*/ 9687 w 10157"/>
              <a:gd name="connsiteY6-2044" fmla="*/ 9587 h 10183"/>
              <a:gd name="connsiteX7-2045" fmla="*/ 10142 w 10157"/>
              <a:gd name="connsiteY7-2046" fmla="*/ 5049 h 10183"/>
              <a:gd name="connsiteX8-2047" fmla="*/ 9616 w 10157"/>
              <a:gd name="connsiteY8-2048" fmla="*/ 410 h 10183"/>
              <a:gd name="connsiteX0-2049" fmla="*/ 9616 w 10146"/>
              <a:gd name="connsiteY0-2050" fmla="*/ 410 h 10183"/>
              <a:gd name="connsiteX1-2051" fmla="*/ 5107 w 10146"/>
              <a:gd name="connsiteY1-2052" fmla="*/ 95 h 10183"/>
              <a:gd name="connsiteX2-2053" fmla="*/ 558 w 10146"/>
              <a:gd name="connsiteY2-2054" fmla="*/ 445 h 10183"/>
              <a:gd name="connsiteX3-2055" fmla="*/ 27 w 10146"/>
              <a:gd name="connsiteY3-2056" fmla="*/ 5328 h 10183"/>
              <a:gd name="connsiteX4-2057" fmla="*/ 629 w 10146"/>
              <a:gd name="connsiteY4-2058" fmla="*/ 9749 h 10183"/>
              <a:gd name="connsiteX5-2059" fmla="*/ 5089 w 10146"/>
              <a:gd name="connsiteY5-2060" fmla="*/ 10001 h 10183"/>
              <a:gd name="connsiteX6-2061" fmla="*/ 9687 w 10146"/>
              <a:gd name="connsiteY6-2062" fmla="*/ 9587 h 10183"/>
              <a:gd name="connsiteX7-2063" fmla="*/ 10142 w 10146"/>
              <a:gd name="connsiteY7-2064" fmla="*/ 5049 h 10183"/>
              <a:gd name="connsiteX8-2065" fmla="*/ 9616 w 10146"/>
              <a:gd name="connsiteY8-2066" fmla="*/ 410 h 10183"/>
              <a:gd name="connsiteX0-2067" fmla="*/ 9616 w 10180"/>
              <a:gd name="connsiteY0-2068" fmla="*/ 410 h 10186"/>
              <a:gd name="connsiteX1-2069" fmla="*/ 5107 w 10180"/>
              <a:gd name="connsiteY1-2070" fmla="*/ 95 h 10186"/>
              <a:gd name="connsiteX2-2071" fmla="*/ 558 w 10180"/>
              <a:gd name="connsiteY2-2072" fmla="*/ 445 h 10186"/>
              <a:gd name="connsiteX3-2073" fmla="*/ 27 w 10180"/>
              <a:gd name="connsiteY3-2074" fmla="*/ 5328 h 10186"/>
              <a:gd name="connsiteX4-2075" fmla="*/ 629 w 10180"/>
              <a:gd name="connsiteY4-2076" fmla="*/ 9749 h 10186"/>
              <a:gd name="connsiteX5-2077" fmla="*/ 5089 w 10180"/>
              <a:gd name="connsiteY5-2078" fmla="*/ 10001 h 10186"/>
              <a:gd name="connsiteX6-2079" fmla="*/ 9822 w 10180"/>
              <a:gd name="connsiteY6-2080" fmla="*/ 9529 h 10186"/>
              <a:gd name="connsiteX7-2081" fmla="*/ 10142 w 10180"/>
              <a:gd name="connsiteY7-2082" fmla="*/ 5049 h 10186"/>
              <a:gd name="connsiteX8-2083" fmla="*/ 9616 w 10180"/>
              <a:gd name="connsiteY8-2084" fmla="*/ 410 h 10186"/>
              <a:gd name="connsiteX0-2085" fmla="*/ 9616 w 10153"/>
              <a:gd name="connsiteY0-2086" fmla="*/ 410 h 10186"/>
              <a:gd name="connsiteX1-2087" fmla="*/ 5107 w 10153"/>
              <a:gd name="connsiteY1-2088" fmla="*/ 95 h 10186"/>
              <a:gd name="connsiteX2-2089" fmla="*/ 558 w 10153"/>
              <a:gd name="connsiteY2-2090" fmla="*/ 445 h 10186"/>
              <a:gd name="connsiteX3-2091" fmla="*/ 27 w 10153"/>
              <a:gd name="connsiteY3-2092" fmla="*/ 5328 h 10186"/>
              <a:gd name="connsiteX4-2093" fmla="*/ 629 w 10153"/>
              <a:gd name="connsiteY4-2094" fmla="*/ 9749 h 10186"/>
              <a:gd name="connsiteX5-2095" fmla="*/ 5089 w 10153"/>
              <a:gd name="connsiteY5-2096" fmla="*/ 10001 h 10186"/>
              <a:gd name="connsiteX6-2097" fmla="*/ 9822 w 10153"/>
              <a:gd name="connsiteY6-2098" fmla="*/ 9529 h 10186"/>
              <a:gd name="connsiteX7-2099" fmla="*/ 10142 w 10153"/>
              <a:gd name="connsiteY7-2100" fmla="*/ 5049 h 10186"/>
              <a:gd name="connsiteX8-2101" fmla="*/ 9616 w 10153"/>
              <a:gd name="connsiteY8-2102" fmla="*/ 410 h 10186"/>
              <a:gd name="connsiteX0-2103" fmla="*/ 9612 w 10149"/>
              <a:gd name="connsiteY0-2104" fmla="*/ 410 h 10094"/>
              <a:gd name="connsiteX1-2105" fmla="*/ 5103 w 10149"/>
              <a:gd name="connsiteY1-2106" fmla="*/ 95 h 10094"/>
              <a:gd name="connsiteX2-2107" fmla="*/ 554 w 10149"/>
              <a:gd name="connsiteY2-2108" fmla="*/ 445 h 10094"/>
              <a:gd name="connsiteX3-2109" fmla="*/ 23 w 10149"/>
              <a:gd name="connsiteY3-2110" fmla="*/ 5328 h 10094"/>
              <a:gd name="connsiteX4-2111" fmla="*/ 636 w 10149"/>
              <a:gd name="connsiteY4-2112" fmla="*/ 9594 h 10094"/>
              <a:gd name="connsiteX5-2113" fmla="*/ 5085 w 10149"/>
              <a:gd name="connsiteY5-2114" fmla="*/ 10001 h 10094"/>
              <a:gd name="connsiteX6-2115" fmla="*/ 9818 w 10149"/>
              <a:gd name="connsiteY6-2116" fmla="*/ 9529 h 10094"/>
              <a:gd name="connsiteX7-2117" fmla="*/ 10138 w 10149"/>
              <a:gd name="connsiteY7-2118" fmla="*/ 5049 h 10094"/>
              <a:gd name="connsiteX8-2119" fmla="*/ 9612 w 10149"/>
              <a:gd name="connsiteY8-2120" fmla="*/ 410 h 10094"/>
              <a:gd name="connsiteX0-2121" fmla="*/ 9621 w 10158"/>
              <a:gd name="connsiteY0-2122" fmla="*/ 410 h 10013"/>
              <a:gd name="connsiteX1-2123" fmla="*/ 5112 w 10158"/>
              <a:gd name="connsiteY1-2124" fmla="*/ 95 h 10013"/>
              <a:gd name="connsiteX2-2125" fmla="*/ 563 w 10158"/>
              <a:gd name="connsiteY2-2126" fmla="*/ 445 h 10013"/>
              <a:gd name="connsiteX3-2127" fmla="*/ 32 w 10158"/>
              <a:gd name="connsiteY3-2128" fmla="*/ 5328 h 10013"/>
              <a:gd name="connsiteX4-2129" fmla="*/ 645 w 10158"/>
              <a:gd name="connsiteY4-2130" fmla="*/ 9594 h 10013"/>
              <a:gd name="connsiteX5-2131" fmla="*/ 5094 w 10158"/>
              <a:gd name="connsiteY5-2132" fmla="*/ 10001 h 10013"/>
              <a:gd name="connsiteX6-2133" fmla="*/ 9827 w 10158"/>
              <a:gd name="connsiteY6-2134" fmla="*/ 9529 h 10013"/>
              <a:gd name="connsiteX7-2135" fmla="*/ 10147 w 10158"/>
              <a:gd name="connsiteY7-2136" fmla="*/ 5049 h 10013"/>
              <a:gd name="connsiteX8-2137" fmla="*/ 9621 w 10158"/>
              <a:gd name="connsiteY8-2138" fmla="*/ 410 h 10013"/>
              <a:gd name="connsiteX0-2139" fmla="*/ 9606 w 10143"/>
              <a:gd name="connsiteY0-2140" fmla="*/ 410 h 10033"/>
              <a:gd name="connsiteX1-2141" fmla="*/ 5097 w 10143"/>
              <a:gd name="connsiteY1-2142" fmla="*/ 95 h 10033"/>
              <a:gd name="connsiteX2-2143" fmla="*/ 548 w 10143"/>
              <a:gd name="connsiteY2-2144" fmla="*/ 445 h 10033"/>
              <a:gd name="connsiteX3-2145" fmla="*/ 17 w 10143"/>
              <a:gd name="connsiteY3-2146" fmla="*/ 5328 h 10033"/>
              <a:gd name="connsiteX4-2147" fmla="*/ 675 w 10143"/>
              <a:gd name="connsiteY4-2148" fmla="*/ 9652 h 10033"/>
              <a:gd name="connsiteX5-2149" fmla="*/ 5079 w 10143"/>
              <a:gd name="connsiteY5-2150" fmla="*/ 10001 h 10033"/>
              <a:gd name="connsiteX6-2151" fmla="*/ 9812 w 10143"/>
              <a:gd name="connsiteY6-2152" fmla="*/ 9529 h 10033"/>
              <a:gd name="connsiteX7-2153" fmla="*/ 10132 w 10143"/>
              <a:gd name="connsiteY7-2154" fmla="*/ 5049 h 10033"/>
              <a:gd name="connsiteX8-2155" fmla="*/ 9606 w 10143"/>
              <a:gd name="connsiteY8-2156" fmla="*/ 410 h 10033"/>
              <a:gd name="connsiteX0-2157" fmla="*/ 9604 w 10292"/>
              <a:gd name="connsiteY0-2158" fmla="*/ 410 h 10068"/>
              <a:gd name="connsiteX1-2159" fmla="*/ 5095 w 10292"/>
              <a:gd name="connsiteY1-2160" fmla="*/ 95 h 10068"/>
              <a:gd name="connsiteX2-2161" fmla="*/ 546 w 10292"/>
              <a:gd name="connsiteY2-2162" fmla="*/ 445 h 10068"/>
              <a:gd name="connsiteX3-2163" fmla="*/ 15 w 10292"/>
              <a:gd name="connsiteY3-2164" fmla="*/ 5328 h 10068"/>
              <a:gd name="connsiteX4-2165" fmla="*/ 673 w 10292"/>
              <a:gd name="connsiteY4-2166" fmla="*/ 9652 h 10068"/>
              <a:gd name="connsiteX5-2167" fmla="*/ 5077 w 10292"/>
              <a:gd name="connsiteY5-2168" fmla="*/ 9884 h 10068"/>
              <a:gd name="connsiteX6-2169" fmla="*/ 9810 w 10292"/>
              <a:gd name="connsiteY6-2170" fmla="*/ 9529 h 10068"/>
              <a:gd name="connsiteX7-2171" fmla="*/ 10130 w 10292"/>
              <a:gd name="connsiteY7-2172" fmla="*/ 5049 h 10068"/>
              <a:gd name="connsiteX8-2173" fmla="*/ 9604 w 10292"/>
              <a:gd name="connsiteY8-2174" fmla="*/ 410 h 10068"/>
              <a:gd name="connsiteX0-2175" fmla="*/ 9604 w 10130"/>
              <a:gd name="connsiteY0-2176" fmla="*/ 410 h 10068"/>
              <a:gd name="connsiteX1-2177" fmla="*/ 5095 w 10130"/>
              <a:gd name="connsiteY1-2178" fmla="*/ 95 h 10068"/>
              <a:gd name="connsiteX2-2179" fmla="*/ 546 w 10130"/>
              <a:gd name="connsiteY2-2180" fmla="*/ 445 h 10068"/>
              <a:gd name="connsiteX3-2181" fmla="*/ 15 w 10130"/>
              <a:gd name="connsiteY3-2182" fmla="*/ 5328 h 10068"/>
              <a:gd name="connsiteX4-2183" fmla="*/ 673 w 10130"/>
              <a:gd name="connsiteY4-2184" fmla="*/ 9652 h 10068"/>
              <a:gd name="connsiteX5-2185" fmla="*/ 5077 w 10130"/>
              <a:gd name="connsiteY5-2186" fmla="*/ 9884 h 10068"/>
              <a:gd name="connsiteX6-2187" fmla="*/ 9810 w 10130"/>
              <a:gd name="connsiteY6-2188" fmla="*/ 9529 h 10068"/>
              <a:gd name="connsiteX7-2189" fmla="*/ 10130 w 10130"/>
              <a:gd name="connsiteY7-2190" fmla="*/ 5049 h 10068"/>
              <a:gd name="connsiteX8-2191" fmla="*/ 9604 w 10130"/>
              <a:gd name="connsiteY8-2192" fmla="*/ 410 h 10068"/>
              <a:gd name="connsiteX0-2193" fmla="*/ 9604 w 10130"/>
              <a:gd name="connsiteY0-2194" fmla="*/ 410 h 10068"/>
              <a:gd name="connsiteX1-2195" fmla="*/ 5095 w 10130"/>
              <a:gd name="connsiteY1-2196" fmla="*/ 95 h 10068"/>
              <a:gd name="connsiteX2-2197" fmla="*/ 546 w 10130"/>
              <a:gd name="connsiteY2-2198" fmla="*/ 445 h 10068"/>
              <a:gd name="connsiteX3-2199" fmla="*/ 15 w 10130"/>
              <a:gd name="connsiteY3-2200" fmla="*/ 5328 h 10068"/>
              <a:gd name="connsiteX4-2201" fmla="*/ 673 w 10130"/>
              <a:gd name="connsiteY4-2202" fmla="*/ 9652 h 10068"/>
              <a:gd name="connsiteX5-2203" fmla="*/ 5077 w 10130"/>
              <a:gd name="connsiteY5-2204" fmla="*/ 9884 h 10068"/>
              <a:gd name="connsiteX6-2205" fmla="*/ 9810 w 10130"/>
              <a:gd name="connsiteY6-2206" fmla="*/ 9529 h 10068"/>
              <a:gd name="connsiteX7-2207" fmla="*/ 10130 w 10130"/>
              <a:gd name="connsiteY7-2208" fmla="*/ 5049 h 10068"/>
              <a:gd name="connsiteX8-2209" fmla="*/ 9604 w 10130"/>
              <a:gd name="connsiteY8-2210" fmla="*/ 410 h 10068"/>
              <a:gd name="connsiteX0-2211" fmla="*/ 9604 w 10130"/>
              <a:gd name="connsiteY0-2212" fmla="*/ 410 h 10068"/>
              <a:gd name="connsiteX1-2213" fmla="*/ 5095 w 10130"/>
              <a:gd name="connsiteY1-2214" fmla="*/ 95 h 10068"/>
              <a:gd name="connsiteX2-2215" fmla="*/ 546 w 10130"/>
              <a:gd name="connsiteY2-2216" fmla="*/ 445 h 10068"/>
              <a:gd name="connsiteX3-2217" fmla="*/ 15 w 10130"/>
              <a:gd name="connsiteY3-2218" fmla="*/ 5328 h 10068"/>
              <a:gd name="connsiteX4-2219" fmla="*/ 673 w 10130"/>
              <a:gd name="connsiteY4-2220" fmla="*/ 9652 h 10068"/>
              <a:gd name="connsiteX5-2221" fmla="*/ 5077 w 10130"/>
              <a:gd name="connsiteY5-2222" fmla="*/ 9884 h 10068"/>
              <a:gd name="connsiteX6-2223" fmla="*/ 9810 w 10130"/>
              <a:gd name="connsiteY6-2224" fmla="*/ 9529 h 10068"/>
              <a:gd name="connsiteX7-2225" fmla="*/ 10130 w 10130"/>
              <a:gd name="connsiteY7-2226" fmla="*/ 5049 h 10068"/>
              <a:gd name="connsiteX8-2227" fmla="*/ 9604 w 10130"/>
              <a:gd name="connsiteY8-2228" fmla="*/ 410 h 10068"/>
              <a:gd name="connsiteX0-2229" fmla="*/ 9604 w 10132"/>
              <a:gd name="connsiteY0-2230" fmla="*/ 410 h 10068"/>
              <a:gd name="connsiteX1-2231" fmla="*/ 5095 w 10132"/>
              <a:gd name="connsiteY1-2232" fmla="*/ 95 h 10068"/>
              <a:gd name="connsiteX2-2233" fmla="*/ 546 w 10132"/>
              <a:gd name="connsiteY2-2234" fmla="*/ 445 h 10068"/>
              <a:gd name="connsiteX3-2235" fmla="*/ 15 w 10132"/>
              <a:gd name="connsiteY3-2236" fmla="*/ 5328 h 10068"/>
              <a:gd name="connsiteX4-2237" fmla="*/ 673 w 10132"/>
              <a:gd name="connsiteY4-2238" fmla="*/ 9652 h 10068"/>
              <a:gd name="connsiteX5-2239" fmla="*/ 5077 w 10132"/>
              <a:gd name="connsiteY5-2240" fmla="*/ 9884 h 10068"/>
              <a:gd name="connsiteX6-2241" fmla="*/ 9810 w 10132"/>
              <a:gd name="connsiteY6-2242" fmla="*/ 9529 h 10068"/>
              <a:gd name="connsiteX7-2243" fmla="*/ 10130 w 10132"/>
              <a:gd name="connsiteY7-2244" fmla="*/ 5049 h 10068"/>
              <a:gd name="connsiteX8-2245" fmla="*/ 9604 w 10132"/>
              <a:gd name="connsiteY8-2246" fmla="*/ 410 h 10068"/>
              <a:gd name="connsiteX0-2247" fmla="*/ 9604 w 10132"/>
              <a:gd name="connsiteY0-2248" fmla="*/ 410 h 10004"/>
              <a:gd name="connsiteX1-2249" fmla="*/ 5095 w 10132"/>
              <a:gd name="connsiteY1-2250" fmla="*/ 95 h 10004"/>
              <a:gd name="connsiteX2-2251" fmla="*/ 546 w 10132"/>
              <a:gd name="connsiteY2-2252" fmla="*/ 445 h 10004"/>
              <a:gd name="connsiteX3-2253" fmla="*/ 15 w 10132"/>
              <a:gd name="connsiteY3-2254" fmla="*/ 5328 h 10004"/>
              <a:gd name="connsiteX4-2255" fmla="*/ 673 w 10132"/>
              <a:gd name="connsiteY4-2256" fmla="*/ 9652 h 10004"/>
              <a:gd name="connsiteX5-2257" fmla="*/ 5077 w 10132"/>
              <a:gd name="connsiteY5-2258" fmla="*/ 9884 h 10004"/>
              <a:gd name="connsiteX6-2259" fmla="*/ 9810 w 10132"/>
              <a:gd name="connsiteY6-2260" fmla="*/ 9529 h 10004"/>
              <a:gd name="connsiteX7-2261" fmla="*/ 10130 w 10132"/>
              <a:gd name="connsiteY7-2262" fmla="*/ 5049 h 10004"/>
              <a:gd name="connsiteX8-2263" fmla="*/ 9604 w 10132"/>
              <a:gd name="connsiteY8-2264" fmla="*/ 410 h 10004"/>
              <a:gd name="connsiteX0-2265" fmla="*/ 9604 w 10132"/>
              <a:gd name="connsiteY0-2266" fmla="*/ 410 h 9972"/>
              <a:gd name="connsiteX1-2267" fmla="*/ 5095 w 10132"/>
              <a:gd name="connsiteY1-2268" fmla="*/ 95 h 9972"/>
              <a:gd name="connsiteX2-2269" fmla="*/ 546 w 10132"/>
              <a:gd name="connsiteY2-2270" fmla="*/ 445 h 9972"/>
              <a:gd name="connsiteX3-2271" fmla="*/ 15 w 10132"/>
              <a:gd name="connsiteY3-2272" fmla="*/ 5328 h 9972"/>
              <a:gd name="connsiteX4-2273" fmla="*/ 673 w 10132"/>
              <a:gd name="connsiteY4-2274" fmla="*/ 9652 h 9972"/>
              <a:gd name="connsiteX5-2275" fmla="*/ 5077 w 10132"/>
              <a:gd name="connsiteY5-2276" fmla="*/ 9884 h 9972"/>
              <a:gd name="connsiteX6-2277" fmla="*/ 9810 w 10132"/>
              <a:gd name="connsiteY6-2278" fmla="*/ 9529 h 9972"/>
              <a:gd name="connsiteX7-2279" fmla="*/ 10130 w 10132"/>
              <a:gd name="connsiteY7-2280" fmla="*/ 5049 h 9972"/>
              <a:gd name="connsiteX8-2281" fmla="*/ 9604 w 10132"/>
              <a:gd name="connsiteY8-2282" fmla="*/ 410 h 9972"/>
              <a:gd name="connsiteX0-2283" fmla="*/ 9479 w 10000"/>
              <a:gd name="connsiteY0-2284" fmla="*/ 411 h 10031"/>
              <a:gd name="connsiteX1-2285" fmla="*/ 5029 w 10000"/>
              <a:gd name="connsiteY1-2286" fmla="*/ 95 h 10031"/>
              <a:gd name="connsiteX2-2287" fmla="*/ 539 w 10000"/>
              <a:gd name="connsiteY2-2288" fmla="*/ 446 h 10031"/>
              <a:gd name="connsiteX3-2289" fmla="*/ 15 w 10000"/>
              <a:gd name="connsiteY3-2290" fmla="*/ 5343 h 10031"/>
              <a:gd name="connsiteX4-2291" fmla="*/ 664 w 10000"/>
              <a:gd name="connsiteY4-2292" fmla="*/ 9679 h 10031"/>
              <a:gd name="connsiteX5-2293" fmla="*/ 5011 w 10000"/>
              <a:gd name="connsiteY5-2294" fmla="*/ 9912 h 10031"/>
              <a:gd name="connsiteX6-2295" fmla="*/ 9682 w 10000"/>
              <a:gd name="connsiteY6-2296" fmla="*/ 9556 h 10031"/>
              <a:gd name="connsiteX7-2297" fmla="*/ 9998 w 10000"/>
              <a:gd name="connsiteY7-2298" fmla="*/ 5063 h 10031"/>
              <a:gd name="connsiteX8-2299" fmla="*/ 9479 w 10000"/>
              <a:gd name="connsiteY8-2300" fmla="*/ 411 h 10031"/>
              <a:gd name="connsiteX0-2301" fmla="*/ 9472 w 9993"/>
              <a:gd name="connsiteY0-2302" fmla="*/ 411 h 10019"/>
              <a:gd name="connsiteX1-2303" fmla="*/ 5022 w 9993"/>
              <a:gd name="connsiteY1-2304" fmla="*/ 95 h 10019"/>
              <a:gd name="connsiteX2-2305" fmla="*/ 532 w 9993"/>
              <a:gd name="connsiteY2-2306" fmla="*/ 446 h 10019"/>
              <a:gd name="connsiteX3-2307" fmla="*/ 8 w 9993"/>
              <a:gd name="connsiteY3-2308" fmla="*/ 5343 h 10019"/>
              <a:gd name="connsiteX4-2309" fmla="*/ 557 w 9993"/>
              <a:gd name="connsiteY4-2310" fmla="*/ 9660 h 10019"/>
              <a:gd name="connsiteX5-2311" fmla="*/ 5004 w 9993"/>
              <a:gd name="connsiteY5-2312" fmla="*/ 9912 h 10019"/>
              <a:gd name="connsiteX6-2313" fmla="*/ 9675 w 9993"/>
              <a:gd name="connsiteY6-2314" fmla="*/ 9556 h 10019"/>
              <a:gd name="connsiteX7-2315" fmla="*/ 9991 w 9993"/>
              <a:gd name="connsiteY7-2316" fmla="*/ 5063 h 10019"/>
              <a:gd name="connsiteX8-2317" fmla="*/ 9472 w 9993"/>
              <a:gd name="connsiteY8-2318" fmla="*/ 411 h 10019"/>
              <a:gd name="connsiteX0-2319" fmla="*/ 9472 w 9993"/>
              <a:gd name="connsiteY0-2320" fmla="*/ 410 h 10000"/>
              <a:gd name="connsiteX1-2321" fmla="*/ 5019 w 9993"/>
              <a:gd name="connsiteY1-2322" fmla="*/ 95 h 10000"/>
              <a:gd name="connsiteX2-2323" fmla="*/ 569 w 9993"/>
              <a:gd name="connsiteY2-2324" fmla="*/ 523 h 10000"/>
              <a:gd name="connsiteX3-2325" fmla="*/ 1 w 9993"/>
              <a:gd name="connsiteY3-2326" fmla="*/ 5333 h 10000"/>
              <a:gd name="connsiteX4-2327" fmla="*/ 550 w 9993"/>
              <a:gd name="connsiteY4-2328" fmla="*/ 9642 h 10000"/>
              <a:gd name="connsiteX5-2329" fmla="*/ 5001 w 9993"/>
              <a:gd name="connsiteY5-2330" fmla="*/ 9893 h 10000"/>
              <a:gd name="connsiteX6-2331" fmla="*/ 9675 w 9993"/>
              <a:gd name="connsiteY6-2332" fmla="*/ 9538 h 10000"/>
              <a:gd name="connsiteX7-2333" fmla="*/ 9991 w 9993"/>
              <a:gd name="connsiteY7-2334" fmla="*/ 5053 h 10000"/>
              <a:gd name="connsiteX8-2335" fmla="*/ 9472 w 9993"/>
              <a:gd name="connsiteY8-2336" fmla="*/ 410 h 10000"/>
              <a:gd name="connsiteX0-2337" fmla="*/ 9401 w 10000"/>
              <a:gd name="connsiteY0-2338" fmla="*/ 436 h 9968"/>
              <a:gd name="connsiteX1-2339" fmla="*/ 5023 w 10000"/>
              <a:gd name="connsiteY1-2340" fmla="*/ 63 h 9968"/>
              <a:gd name="connsiteX2-2341" fmla="*/ 569 w 10000"/>
              <a:gd name="connsiteY2-2342" fmla="*/ 491 h 9968"/>
              <a:gd name="connsiteX3-2343" fmla="*/ 1 w 10000"/>
              <a:gd name="connsiteY3-2344" fmla="*/ 5301 h 9968"/>
              <a:gd name="connsiteX4-2345" fmla="*/ 550 w 10000"/>
              <a:gd name="connsiteY4-2346" fmla="*/ 9610 h 9968"/>
              <a:gd name="connsiteX5-2347" fmla="*/ 5005 w 10000"/>
              <a:gd name="connsiteY5-2348" fmla="*/ 9861 h 9968"/>
              <a:gd name="connsiteX6-2349" fmla="*/ 9682 w 10000"/>
              <a:gd name="connsiteY6-2350" fmla="*/ 9506 h 9968"/>
              <a:gd name="connsiteX7-2351" fmla="*/ 9998 w 10000"/>
              <a:gd name="connsiteY7-2352" fmla="*/ 5021 h 9968"/>
              <a:gd name="connsiteX8-2353" fmla="*/ 9401 w 10000"/>
              <a:gd name="connsiteY8-2354" fmla="*/ 436 h 9968"/>
              <a:gd name="connsiteX0-2355" fmla="*/ 9456 w 10000"/>
              <a:gd name="connsiteY0-2356" fmla="*/ 427 h 10010"/>
              <a:gd name="connsiteX1-2357" fmla="*/ 5023 w 10000"/>
              <a:gd name="connsiteY1-2358" fmla="*/ 73 h 10010"/>
              <a:gd name="connsiteX2-2359" fmla="*/ 569 w 10000"/>
              <a:gd name="connsiteY2-2360" fmla="*/ 503 h 10010"/>
              <a:gd name="connsiteX3-2361" fmla="*/ 1 w 10000"/>
              <a:gd name="connsiteY3-2362" fmla="*/ 5328 h 10010"/>
              <a:gd name="connsiteX4-2363" fmla="*/ 550 w 10000"/>
              <a:gd name="connsiteY4-2364" fmla="*/ 9651 h 10010"/>
              <a:gd name="connsiteX5-2365" fmla="*/ 5005 w 10000"/>
              <a:gd name="connsiteY5-2366" fmla="*/ 9903 h 10010"/>
              <a:gd name="connsiteX6-2367" fmla="*/ 9682 w 10000"/>
              <a:gd name="connsiteY6-2368" fmla="*/ 9547 h 10010"/>
              <a:gd name="connsiteX7-2369" fmla="*/ 9998 w 10000"/>
              <a:gd name="connsiteY7-2370" fmla="*/ 5047 h 10010"/>
              <a:gd name="connsiteX8-2371" fmla="*/ 9456 w 10000"/>
              <a:gd name="connsiteY8-2372" fmla="*/ 427 h 10010"/>
              <a:gd name="connsiteX0-2373" fmla="*/ 9458 w 10002"/>
              <a:gd name="connsiteY0-2374" fmla="*/ 427 h 10010"/>
              <a:gd name="connsiteX1-2375" fmla="*/ 5025 w 10002"/>
              <a:gd name="connsiteY1-2376" fmla="*/ 73 h 10010"/>
              <a:gd name="connsiteX2-2377" fmla="*/ 549 w 10002"/>
              <a:gd name="connsiteY2-2378" fmla="*/ 444 h 10010"/>
              <a:gd name="connsiteX3-2379" fmla="*/ 3 w 10002"/>
              <a:gd name="connsiteY3-2380" fmla="*/ 5328 h 10010"/>
              <a:gd name="connsiteX4-2381" fmla="*/ 552 w 10002"/>
              <a:gd name="connsiteY4-2382" fmla="*/ 9651 h 10010"/>
              <a:gd name="connsiteX5-2383" fmla="*/ 5007 w 10002"/>
              <a:gd name="connsiteY5-2384" fmla="*/ 9903 h 10010"/>
              <a:gd name="connsiteX6-2385" fmla="*/ 9684 w 10002"/>
              <a:gd name="connsiteY6-2386" fmla="*/ 9547 h 10010"/>
              <a:gd name="connsiteX7-2387" fmla="*/ 10000 w 10002"/>
              <a:gd name="connsiteY7-2388" fmla="*/ 5047 h 10010"/>
              <a:gd name="connsiteX8-2389" fmla="*/ 9458 w 10002"/>
              <a:gd name="connsiteY8-2390" fmla="*/ 427 h 10010"/>
            </a:gdLst>
            <a:ahLst/>
            <a:cxnLst>
              <a:cxn ang="0">
                <a:pos x="connsiteX0-2373" y="connsiteY0-2374"/>
              </a:cxn>
              <a:cxn ang="0">
                <a:pos x="connsiteX1-2375" y="connsiteY1-2376"/>
              </a:cxn>
              <a:cxn ang="0">
                <a:pos x="connsiteX2-2377" y="connsiteY2-2378"/>
              </a:cxn>
              <a:cxn ang="0">
                <a:pos x="connsiteX3-2379" y="connsiteY3-2380"/>
              </a:cxn>
              <a:cxn ang="0">
                <a:pos x="connsiteX4-2381" y="connsiteY4-2382"/>
              </a:cxn>
              <a:cxn ang="0">
                <a:pos x="connsiteX5-2383" y="connsiteY5-2384"/>
              </a:cxn>
              <a:cxn ang="0">
                <a:pos x="connsiteX6-2385" y="connsiteY6-2386"/>
              </a:cxn>
              <a:cxn ang="0">
                <a:pos x="connsiteX7-2387" y="connsiteY7-2388"/>
              </a:cxn>
              <a:cxn ang="0">
                <a:pos x="connsiteX8-2389" y="connsiteY8-2390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6" name="Freeform 9"/>
          <p:cNvSpPr/>
          <p:nvPr/>
        </p:nvSpPr>
        <p:spPr bwMode="auto">
          <a:xfrm rot="10800000">
            <a:off x="1022003" y="1800807"/>
            <a:ext cx="5236737" cy="3530949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-1" fmla="*/ 9519 w 10001"/>
              <a:gd name="connsiteY0-2" fmla="*/ 986 h 10526"/>
              <a:gd name="connsiteX1-3" fmla="*/ 5107 w 10001"/>
              <a:gd name="connsiteY1-4" fmla="*/ 519 h 10526"/>
              <a:gd name="connsiteX2-5" fmla="*/ 573 w 10001"/>
              <a:gd name="connsiteY2-6" fmla="*/ 798 h 10526"/>
              <a:gd name="connsiteX3-7" fmla="*/ 500 w 10001"/>
              <a:gd name="connsiteY3-8" fmla="*/ 10103 h 10526"/>
              <a:gd name="connsiteX4-9" fmla="*/ 9578 w 10001"/>
              <a:gd name="connsiteY4-10" fmla="*/ 9976 h 10526"/>
              <a:gd name="connsiteX5" fmla="*/ 9519 w 10001"/>
              <a:gd name="connsiteY5" fmla="*/ 986 h 10526"/>
              <a:gd name="connsiteX0-11" fmla="*/ 9561 w 10043"/>
              <a:gd name="connsiteY0-12" fmla="*/ 870 h 10410"/>
              <a:gd name="connsiteX1-13" fmla="*/ 5149 w 10043"/>
              <a:gd name="connsiteY1-14" fmla="*/ 403 h 10410"/>
              <a:gd name="connsiteX2-15" fmla="*/ 533 w 10043"/>
              <a:gd name="connsiteY2-16" fmla="*/ 862 h 10410"/>
              <a:gd name="connsiteX3-17" fmla="*/ 542 w 10043"/>
              <a:gd name="connsiteY3-18" fmla="*/ 9987 h 10410"/>
              <a:gd name="connsiteX4-19" fmla="*/ 9620 w 10043"/>
              <a:gd name="connsiteY4-20" fmla="*/ 9860 h 10410"/>
              <a:gd name="connsiteX5-21" fmla="*/ 9561 w 10043"/>
              <a:gd name="connsiteY5-22" fmla="*/ 870 h 10410"/>
              <a:gd name="connsiteX0-23" fmla="*/ 9572 w 10054"/>
              <a:gd name="connsiteY0-24" fmla="*/ 835 h 10375"/>
              <a:gd name="connsiteX1-25" fmla="*/ 5160 w 10054"/>
              <a:gd name="connsiteY1-26" fmla="*/ 368 h 10375"/>
              <a:gd name="connsiteX2-27" fmla="*/ 544 w 10054"/>
              <a:gd name="connsiteY2-28" fmla="*/ 827 h 10375"/>
              <a:gd name="connsiteX3-29" fmla="*/ 553 w 10054"/>
              <a:gd name="connsiteY3-30" fmla="*/ 9952 h 10375"/>
              <a:gd name="connsiteX4-31" fmla="*/ 9631 w 10054"/>
              <a:gd name="connsiteY4-32" fmla="*/ 9825 h 10375"/>
              <a:gd name="connsiteX5-33" fmla="*/ 9572 w 10054"/>
              <a:gd name="connsiteY5-34" fmla="*/ 835 h 10375"/>
              <a:gd name="connsiteX0-35" fmla="*/ 9532 w 10014"/>
              <a:gd name="connsiteY0-36" fmla="*/ 835 h 10375"/>
              <a:gd name="connsiteX1-37" fmla="*/ 5120 w 10014"/>
              <a:gd name="connsiteY1-38" fmla="*/ 368 h 10375"/>
              <a:gd name="connsiteX2-39" fmla="*/ 504 w 10014"/>
              <a:gd name="connsiteY2-40" fmla="*/ 827 h 10375"/>
              <a:gd name="connsiteX3-41" fmla="*/ 513 w 10014"/>
              <a:gd name="connsiteY3-42" fmla="*/ 9952 h 10375"/>
              <a:gd name="connsiteX4-43" fmla="*/ 9591 w 10014"/>
              <a:gd name="connsiteY4-44" fmla="*/ 9825 h 10375"/>
              <a:gd name="connsiteX5-45" fmla="*/ 9532 w 10014"/>
              <a:gd name="connsiteY5-46" fmla="*/ 835 h 10375"/>
              <a:gd name="connsiteX0-47" fmla="*/ 9532 w 10014"/>
              <a:gd name="connsiteY0-48" fmla="*/ 653 h 10193"/>
              <a:gd name="connsiteX1-49" fmla="*/ 5120 w 10014"/>
              <a:gd name="connsiteY1-50" fmla="*/ 186 h 10193"/>
              <a:gd name="connsiteX2-51" fmla="*/ 504 w 10014"/>
              <a:gd name="connsiteY2-52" fmla="*/ 645 h 10193"/>
              <a:gd name="connsiteX3-53" fmla="*/ 513 w 10014"/>
              <a:gd name="connsiteY3-54" fmla="*/ 9770 h 10193"/>
              <a:gd name="connsiteX4-55" fmla="*/ 9591 w 10014"/>
              <a:gd name="connsiteY4-56" fmla="*/ 9643 h 10193"/>
              <a:gd name="connsiteX5-57" fmla="*/ 9532 w 10014"/>
              <a:gd name="connsiteY5-58" fmla="*/ 653 h 10193"/>
              <a:gd name="connsiteX0-59" fmla="*/ 9532 w 10014"/>
              <a:gd name="connsiteY0-60" fmla="*/ 579 h 10119"/>
              <a:gd name="connsiteX1-61" fmla="*/ 5120 w 10014"/>
              <a:gd name="connsiteY1-62" fmla="*/ 112 h 10119"/>
              <a:gd name="connsiteX2-63" fmla="*/ 504 w 10014"/>
              <a:gd name="connsiteY2-64" fmla="*/ 571 h 10119"/>
              <a:gd name="connsiteX3-65" fmla="*/ 513 w 10014"/>
              <a:gd name="connsiteY3-66" fmla="*/ 9696 h 10119"/>
              <a:gd name="connsiteX4-67" fmla="*/ 9591 w 10014"/>
              <a:gd name="connsiteY4-68" fmla="*/ 9569 h 10119"/>
              <a:gd name="connsiteX5-69" fmla="*/ 9532 w 10014"/>
              <a:gd name="connsiteY5-70" fmla="*/ 579 h 10119"/>
              <a:gd name="connsiteX0-71" fmla="*/ 9560 w 10042"/>
              <a:gd name="connsiteY0-72" fmla="*/ 783 h 10323"/>
              <a:gd name="connsiteX1-73" fmla="*/ 5132 w 10042"/>
              <a:gd name="connsiteY1-74" fmla="*/ 521 h 10323"/>
              <a:gd name="connsiteX2-75" fmla="*/ 532 w 10042"/>
              <a:gd name="connsiteY2-76" fmla="*/ 775 h 10323"/>
              <a:gd name="connsiteX3-77" fmla="*/ 541 w 10042"/>
              <a:gd name="connsiteY3-78" fmla="*/ 9900 h 10323"/>
              <a:gd name="connsiteX4-79" fmla="*/ 9619 w 10042"/>
              <a:gd name="connsiteY4-80" fmla="*/ 9773 h 10323"/>
              <a:gd name="connsiteX5-81" fmla="*/ 9560 w 10042"/>
              <a:gd name="connsiteY5-82" fmla="*/ 783 h 10323"/>
              <a:gd name="connsiteX0-83" fmla="*/ 9562 w 10044"/>
              <a:gd name="connsiteY0-84" fmla="*/ 560 h 10100"/>
              <a:gd name="connsiteX1-85" fmla="*/ 5134 w 10044"/>
              <a:gd name="connsiteY1-86" fmla="*/ 298 h 10100"/>
              <a:gd name="connsiteX2-87" fmla="*/ 534 w 10044"/>
              <a:gd name="connsiteY2-88" fmla="*/ 552 h 10100"/>
              <a:gd name="connsiteX3-89" fmla="*/ 543 w 10044"/>
              <a:gd name="connsiteY3-90" fmla="*/ 9677 h 10100"/>
              <a:gd name="connsiteX4-91" fmla="*/ 9621 w 10044"/>
              <a:gd name="connsiteY4-92" fmla="*/ 9550 h 10100"/>
              <a:gd name="connsiteX5-93" fmla="*/ 9562 w 10044"/>
              <a:gd name="connsiteY5-94" fmla="*/ 560 h 10100"/>
              <a:gd name="connsiteX0-95" fmla="*/ 9598 w 10080"/>
              <a:gd name="connsiteY0-96" fmla="*/ 482 h 10022"/>
              <a:gd name="connsiteX1-97" fmla="*/ 5170 w 10080"/>
              <a:gd name="connsiteY1-98" fmla="*/ 220 h 10022"/>
              <a:gd name="connsiteX2-99" fmla="*/ 504 w 10080"/>
              <a:gd name="connsiteY2-100" fmla="*/ 602 h 10022"/>
              <a:gd name="connsiteX3-101" fmla="*/ 579 w 10080"/>
              <a:gd name="connsiteY3-102" fmla="*/ 9599 h 10022"/>
              <a:gd name="connsiteX4-103" fmla="*/ 9657 w 10080"/>
              <a:gd name="connsiteY4-104" fmla="*/ 9472 h 10022"/>
              <a:gd name="connsiteX5-105" fmla="*/ 9598 w 10080"/>
              <a:gd name="connsiteY5-106" fmla="*/ 482 h 10022"/>
              <a:gd name="connsiteX0-107" fmla="*/ 9553 w 10035"/>
              <a:gd name="connsiteY0-108" fmla="*/ 453 h 9993"/>
              <a:gd name="connsiteX1-109" fmla="*/ 5125 w 10035"/>
              <a:gd name="connsiteY1-110" fmla="*/ 191 h 9993"/>
              <a:gd name="connsiteX2-111" fmla="*/ 459 w 10035"/>
              <a:gd name="connsiteY2-112" fmla="*/ 573 h 9993"/>
              <a:gd name="connsiteX3-113" fmla="*/ 534 w 10035"/>
              <a:gd name="connsiteY3-114" fmla="*/ 9570 h 9993"/>
              <a:gd name="connsiteX4-115" fmla="*/ 9612 w 10035"/>
              <a:gd name="connsiteY4-116" fmla="*/ 9443 h 9993"/>
              <a:gd name="connsiteX5-117" fmla="*/ 9553 w 10035"/>
              <a:gd name="connsiteY5-118" fmla="*/ 453 h 9993"/>
              <a:gd name="connsiteX0-119" fmla="*/ 9520 w 10000"/>
              <a:gd name="connsiteY0-120" fmla="*/ 453 h 10000"/>
              <a:gd name="connsiteX1-121" fmla="*/ 5107 w 10000"/>
              <a:gd name="connsiteY1-122" fmla="*/ 191 h 10000"/>
              <a:gd name="connsiteX2-123" fmla="*/ 457 w 10000"/>
              <a:gd name="connsiteY2-124" fmla="*/ 573 h 10000"/>
              <a:gd name="connsiteX3-125" fmla="*/ 532 w 10000"/>
              <a:gd name="connsiteY3-126" fmla="*/ 9577 h 10000"/>
              <a:gd name="connsiteX4-127" fmla="*/ 9578 w 10000"/>
              <a:gd name="connsiteY4-128" fmla="*/ 9450 h 10000"/>
              <a:gd name="connsiteX5-129" fmla="*/ 9520 w 10000"/>
              <a:gd name="connsiteY5-130" fmla="*/ 453 h 10000"/>
              <a:gd name="connsiteX0-131" fmla="*/ 9520 w 10000"/>
              <a:gd name="connsiteY0-132" fmla="*/ 445 h 9992"/>
              <a:gd name="connsiteX1-133" fmla="*/ 5107 w 10000"/>
              <a:gd name="connsiteY1-134" fmla="*/ 183 h 9992"/>
              <a:gd name="connsiteX2-135" fmla="*/ 457 w 10000"/>
              <a:gd name="connsiteY2-136" fmla="*/ 565 h 9992"/>
              <a:gd name="connsiteX3-137" fmla="*/ 532 w 10000"/>
              <a:gd name="connsiteY3-138" fmla="*/ 9569 h 9992"/>
              <a:gd name="connsiteX4-139" fmla="*/ 9578 w 10000"/>
              <a:gd name="connsiteY4-140" fmla="*/ 9442 h 9992"/>
              <a:gd name="connsiteX5-141" fmla="*/ 9520 w 10000"/>
              <a:gd name="connsiteY5-142" fmla="*/ 445 h 9992"/>
              <a:gd name="connsiteX0-143" fmla="*/ 9561 w 10041"/>
              <a:gd name="connsiteY0-144" fmla="*/ 695 h 10250"/>
              <a:gd name="connsiteX1-145" fmla="*/ 5115 w 10041"/>
              <a:gd name="connsiteY1-146" fmla="*/ 356 h 10250"/>
              <a:gd name="connsiteX2-147" fmla="*/ 498 w 10041"/>
              <a:gd name="connsiteY2-148" fmla="*/ 815 h 10250"/>
              <a:gd name="connsiteX3-149" fmla="*/ 573 w 10041"/>
              <a:gd name="connsiteY3-150" fmla="*/ 9827 h 10250"/>
              <a:gd name="connsiteX4-151" fmla="*/ 9619 w 10041"/>
              <a:gd name="connsiteY4-152" fmla="*/ 9700 h 10250"/>
              <a:gd name="connsiteX5-153" fmla="*/ 9561 w 10041"/>
              <a:gd name="connsiteY5-154" fmla="*/ 695 h 10250"/>
              <a:gd name="connsiteX0-155" fmla="*/ 9561 w 9999"/>
              <a:gd name="connsiteY0-156" fmla="*/ 695 h 10250"/>
              <a:gd name="connsiteX1-157" fmla="*/ 5115 w 9999"/>
              <a:gd name="connsiteY1-158" fmla="*/ 356 h 10250"/>
              <a:gd name="connsiteX2-159" fmla="*/ 498 w 9999"/>
              <a:gd name="connsiteY2-160" fmla="*/ 815 h 10250"/>
              <a:gd name="connsiteX3-161" fmla="*/ 573 w 9999"/>
              <a:gd name="connsiteY3-162" fmla="*/ 9827 h 10250"/>
              <a:gd name="connsiteX4-163" fmla="*/ 9619 w 9999"/>
              <a:gd name="connsiteY4-164" fmla="*/ 9700 h 10250"/>
              <a:gd name="connsiteX5-165" fmla="*/ 9561 w 9999"/>
              <a:gd name="connsiteY5-166" fmla="*/ 695 h 10250"/>
              <a:gd name="connsiteX0-167" fmla="*/ 9562 w 10000"/>
              <a:gd name="connsiteY0-168" fmla="*/ 678 h 10000"/>
              <a:gd name="connsiteX1-169" fmla="*/ 5116 w 10000"/>
              <a:gd name="connsiteY1-170" fmla="*/ 347 h 10000"/>
              <a:gd name="connsiteX2-171" fmla="*/ 498 w 10000"/>
              <a:gd name="connsiteY2-172" fmla="*/ 795 h 10000"/>
              <a:gd name="connsiteX3-173" fmla="*/ 573 w 10000"/>
              <a:gd name="connsiteY3-174" fmla="*/ 9587 h 10000"/>
              <a:gd name="connsiteX4-175" fmla="*/ 9620 w 10000"/>
              <a:gd name="connsiteY4-176" fmla="*/ 9463 h 10000"/>
              <a:gd name="connsiteX5-177" fmla="*/ 9562 w 10000"/>
              <a:gd name="connsiteY5-178" fmla="*/ 678 h 10000"/>
              <a:gd name="connsiteX0-179" fmla="*/ 9598 w 10036"/>
              <a:gd name="connsiteY0-180" fmla="*/ 678 h 10408"/>
              <a:gd name="connsiteX1-181" fmla="*/ 5152 w 10036"/>
              <a:gd name="connsiteY1-182" fmla="*/ 347 h 10408"/>
              <a:gd name="connsiteX2-183" fmla="*/ 534 w 10036"/>
              <a:gd name="connsiteY2-184" fmla="*/ 795 h 10408"/>
              <a:gd name="connsiteX3-185" fmla="*/ 609 w 10036"/>
              <a:gd name="connsiteY3-186" fmla="*/ 9587 h 10408"/>
              <a:gd name="connsiteX4-187" fmla="*/ 5168 w 10036"/>
              <a:gd name="connsiteY4-188" fmla="*/ 10029 h 10408"/>
              <a:gd name="connsiteX5-189" fmla="*/ 9656 w 10036"/>
              <a:gd name="connsiteY5-190" fmla="*/ 9463 h 10408"/>
              <a:gd name="connsiteX6" fmla="*/ 9598 w 10036"/>
              <a:gd name="connsiteY6" fmla="*/ 678 h 10408"/>
              <a:gd name="connsiteX0-191" fmla="*/ 9598 w 10036"/>
              <a:gd name="connsiteY0-192" fmla="*/ 678 h 10408"/>
              <a:gd name="connsiteX1-193" fmla="*/ 5152 w 10036"/>
              <a:gd name="connsiteY1-194" fmla="*/ 347 h 10408"/>
              <a:gd name="connsiteX2-195" fmla="*/ 534 w 10036"/>
              <a:gd name="connsiteY2-196" fmla="*/ 795 h 10408"/>
              <a:gd name="connsiteX3-197" fmla="*/ 609 w 10036"/>
              <a:gd name="connsiteY3-198" fmla="*/ 9587 h 10408"/>
              <a:gd name="connsiteX4-199" fmla="*/ 5168 w 10036"/>
              <a:gd name="connsiteY4-200" fmla="*/ 10029 h 10408"/>
              <a:gd name="connsiteX5-201" fmla="*/ 9656 w 10036"/>
              <a:gd name="connsiteY5-202" fmla="*/ 9463 h 10408"/>
              <a:gd name="connsiteX6-203" fmla="*/ 9598 w 10036"/>
              <a:gd name="connsiteY6-204" fmla="*/ 678 h 10408"/>
              <a:gd name="connsiteX0-205" fmla="*/ 9598 w 10036"/>
              <a:gd name="connsiteY0-206" fmla="*/ 678 h 10408"/>
              <a:gd name="connsiteX1-207" fmla="*/ 5152 w 10036"/>
              <a:gd name="connsiteY1-208" fmla="*/ 347 h 10408"/>
              <a:gd name="connsiteX2-209" fmla="*/ 534 w 10036"/>
              <a:gd name="connsiteY2-210" fmla="*/ 795 h 10408"/>
              <a:gd name="connsiteX3-211" fmla="*/ 609 w 10036"/>
              <a:gd name="connsiteY3-212" fmla="*/ 9587 h 10408"/>
              <a:gd name="connsiteX4-213" fmla="*/ 5168 w 10036"/>
              <a:gd name="connsiteY4-214" fmla="*/ 10029 h 10408"/>
              <a:gd name="connsiteX5-215" fmla="*/ 9656 w 10036"/>
              <a:gd name="connsiteY5-216" fmla="*/ 9463 h 10408"/>
              <a:gd name="connsiteX6-217" fmla="*/ 9598 w 10036"/>
              <a:gd name="connsiteY6-218" fmla="*/ 678 h 10408"/>
              <a:gd name="connsiteX0-219" fmla="*/ 9604 w 10042"/>
              <a:gd name="connsiteY0-220" fmla="*/ 678 h 10231"/>
              <a:gd name="connsiteX1-221" fmla="*/ 5158 w 10042"/>
              <a:gd name="connsiteY1-222" fmla="*/ 347 h 10231"/>
              <a:gd name="connsiteX2-223" fmla="*/ 540 w 10042"/>
              <a:gd name="connsiteY2-224" fmla="*/ 795 h 10231"/>
              <a:gd name="connsiteX3-225" fmla="*/ 615 w 10042"/>
              <a:gd name="connsiteY3-226" fmla="*/ 9587 h 10231"/>
              <a:gd name="connsiteX4-227" fmla="*/ 5174 w 10042"/>
              <a:gd name="connsiteY4-228" fmla="*/ 10029 h 10231"/>
              <a:gd name="connsiteX5-229" fmla="*/ 9662 w 10042"/>
              <a:gd name="connsiteY5-230" fmla="*/ 9463 h 10231"/>
              <a:gd name="connsiteX6-231" fmla="*/ 9604 w 10042"/>
              <a:gd name="connsiteY6-232" fmla="*/ 678 h 10231"/>
              <a:gd name="connsiteX0-233" fmla="*/ 9631 w 10069"/>
              <a:gd name="connsiteY0-234" fmla="*/ 685 h 10297"/>
              <a:gd name="connsiteX1-235" fmla="*/ 5185 w 10069"/>
              <a:gd name="connsiteY1-236" fmla="*/ 354 h 10297"/>
              <a:gd name="connsiteX2-237" fmla="*/ 567 w 10069"/>
              <a:gd name="connsiteY2-238" fmla="*/ 802 h 10297"/>
              <a:gd name="connsiteX3-239" fmla="*/ 593 w 10069"/>
              <a:gd name="connsiteY3-240" fmla="*/ 9694 h 10297"/>
              <a:gd name="connsiteX4-241" fmla="*/ 5201 w 10069"/>
              <a:gd name="connsiteY4-242" fmla="*/ 10036 h 10297"/>
              <a:gd name="connsiteX5-243" fmla="*/ 9689 w 10069"/>
              <a:gd name="connsiteY5-244" fmla="*/ 9470 h 10297"/>
              <a:gd name="connsiteX6-245" fmla="*/ 9631 w 10069"/>
              <a:gd name="connsiteY6-246" fmla="*/ 685 h 10297"/>
              <a:gd name="connsiteX0-247" fmla="*/ 9642 w 10080"/>
              <a:gd name="connsiteY0-248" fmla="*/ 685 h 10204"/>
              <a:gd name="connsiteX1-249" fmla="*/ 5196 w 10080"/>
              <a:gd name="connsiteY1-250" fmla="*/ 354 h 10204"/>
              <a:gd name="connsiteX2-251" fmla="*/ 578 w 10080"/>
              <a:gd name="connsiteY2-252" fmla="*/ 802 h 10204"/>
              <a:gd name="connsiteX3-253" fmla="*/ 604 w 10080"/>
              <a:gd name="connsiteY3-254" fmla="*/ 9694 h 10204"/>
              <a:gd name="connsiteX4-255" fmla="*/ 5212 w 10080"/>
              <a:gd name="connsiteY4-256" fmla="*/ 10036 h 10204"/>
              <a:gd name="connsiteX5-257" fmla="*/ 9700 w 10080"/>
              <a:gd name="connsiteY5-258" fmla="*/ 9470 h 10204"/>
              <a:gd name="connsiteX6-259" fmla="*/ 9642 w 10080"/>
              <a:gd name="connsiteY6-260" fmla="*/ 685 h 10204"/>
              <a:gd name="connsiteX0-261" fmla="*/ 9642 w 10204"/>
              <a:gd name="connsiteY0-262" fmla="*/ 772 h 10409"/>
              <a:gd name="connsiteX1-263" fmla="*/ 5196 w 10204"/>
              <a:gd name="connsiteY1-264" fmla="*/ 441 h 10409"/>
              <a:gd name="connsiteX2-265" fmla="*/ 578 w 10204"/>
              <a:gd name="connsiteY2-266" fmla="*/ 889 h 10409"/>
              <a:gd name="connsiteX3-267" fmla="*/ 604 w 10204"/>
              <a:gd name="connsiteY3-268" fmla="*/ 9781 h 10409"/>
              <a:gd name="connsiteX4-269" fmla="*/ 5212 w 10204"/>
              <a:gd name="connsiteY4-270" fmla="*/ 10123 h 10409"/>
              <a:gd name="connsiteX5-271" fmla="*/ 9651 w 10204"/>
              <a:gd name="connsiteY5-272" fmla="*/ 9758 h 10409"/>
              <a:gd name="connsiteX6-273" fmla="*/ 9642 w 10204"/>
              <a:gd name="connsiteY6-274" fmla="*/ 772 h 10409"/>
              <a:gd name="connsiteX0-275" fmla="*/ 9642 w 10230"/>
              <a:gd name="connsiteY0-276" fmla="*/ 772 h 10250"/>
              <a:gd name="connsiteX1-277" fmla="*/ 5196 w 10230"/>
              <a:gd name="connsiteY1-278" fmla="*/ 441 h 10250"/>
              <a:gd name="connsiteX2-279" fmla="*/ 578 w 10230"/>
              <a:gd name="connsiteY2-280" fmla="*/ 889 h 10250"/>
              <a:gd name="connsiteX3-281" fmla="*/ 604 w 10230"/>
              <a:gd name="connsiteY3-282" fmla="*/ 9781 h 10250"/>
              <a:gd name="connsiteX4-283" fmla="*/ 5212 w 10230"/>
              <a:gd name="connsiteY4-284" fmla="*/ 10123 h 10250"/>
              <a:gd name="connsiteX5-285" fmla="*/ 9651 w 10230"/>
              <a:gd name="connsiteY5-286" fmla="*/ 9758 h 10250"/>
              <a:gd name="connsiteX6-287" fmla="*/ 9642 w 10230"/>
              <a:gd name="connsiteY6-288" fmla="*/ 772 h 10250"/>
              <a:gd name="connsiteX0-289" fmla="*/ 9642 w 10133"/>
              <a:gd name="connsiteY0-290" fmla="*/ 772 h 10250"/>
              <a:gd name="connsiteX1-291" fmla="*/ 5196 w 10133"/>
              <a:gd name="connsiteY1-292" fmla="*/ 441 h 10250"/>
              <a:gd name="connsiteX2-293" fmla="*/ 578 w 10133"/>
              <a:gd name="connsiteY2-294" fmla="*/ 889 h 10250"/>
              <a:gd name="connsiteX3-295" fmla="*/ 604 w 10133"/>
              <a:gd name="connsiteY3-296" fmla="*/ 9781 h 10250"/>
              <a:gd name="connsiteX4-297" fmla="*/ 5212 w 10133"/>
              <a:gd name="connsiteY4-298" fmla="*/ 10123 h 10250"/>
              <a:gd name="connsiteX5-299" fmla="*/ 9651 w 10133"/>
              <a:gd name="connsiteY5-300" fmla="*/ 9758 h 10250"/>
              <a:gd name="connsiteX6-301" fmla="*/ 9642 w 10133"/>
              <a:gd name="connsiteY6-302" fmla="*/ 772 h 10250"/>
              <a:gd name="connsiteX0-303" fmla="*/ 9642 w 10150"/>
              <a:gd name="connsiteY0-304" fmla="*/ 779 h 10263"/>
              <a:gd name="connsiteX1-305" fmla="*/ 5196 w 10150"/>
              <a:gd name="connsiteY1-306" fmla="*/ 448 h 10263"/>
              <a:gd name="connsiteX2-307" fmla="*/ 578 w 10150"/>
              <a:gd name="connsiteY2-308" fmla="*/ 896 h 10263"/>
              <a:gd name="connsiteX3-309" fmla="*/ 604 w 10150"/>
              <a:gd name="connsiteY3-310" fmla="*/ 9788 h 10263"/>
              <a:gd name="connsiteX4-311" fmla="*/ 5212 w 10150"/>
              <a:gd name="connsiteY4-312" fmla="*/ 10130 h 10263"/>
              <a:gd name="connsiteX5-313" fmla="*/ 9684 w 10150"/>
              <a:gd name="connsiteY5-314" fmla="*/ 9865 h 10263"/>
              <a:gd name="connsiteX6-315" fmla="*/ 9642 w 10150"/>
              <a:gd name="connsiteY6-316" fmla="*/ 779 h 10263"/>
              <a:gd name="connsiteX0-317" fmla="*/ 9642 w 10204"/>
              <a:gd name="connsiteY0-318" fmla="*/ 779 h 10257"/>
              <a:gd name="connsiteX1-319" fmla="*/ 5196 w 10204"/>
              <a:gd name="connsiteY1-320" fmla="*/ 448 h 10257"/>
              <a:gd name="connsiteX2-321" fmla="*/ 578 w 10204"/>
              <a:gd name="connsiteY2-322" fmla="*/ 896 h 10257"/>
              <a:gd name="connsiteX3-323" fmla="*/ 604 w 10204"/>
              <a:gd name="connsiteY3-324" fmla="*/ 9788 h 10257"/>
              <a:gd name="connsiteX4-325" fmla="*/ 5212 w 10204"/>
              <a:gd name="connsiteY4-326" fmla="*/ 10130 h 10257"/>
              <a:gd name="connsiteX5-327" fmla="*/ 9684 w 10204"/>
              <a:gd name="connsiteY5-328" fmla="*/ 9865 h 10257"/>
              <a:gd name="connsiteX6-329" fmla="*/ 9642 w 10204"/>
              <a:gd name="connsiteY6-330" fmla="*/ 779 h 10257"/>
              <a:gd name="connsiteX0-331" fmla="*/ 9642 w 10206"/>
              <a:gd name="connsiteY0-332" fmla="*/ 686 h 10205"/>
              <a:gd name="connsiteX1-333" fmla="*/ 5196 w 10206"/>
              <a:gd name="connsiteY1-334" fmla="*/ 355 h 10205"/>
              <a:gd name="connsiteX2-335" fmla="*/ 578 w 10206"/>
              <a:gd name="connsiteY2-336" fmla="*/ 803 h 10205"/>
              <a:gd name="connsiteX3-337" fmla="*/ 604 w 10206"/>
              <a:gd name="connsiteY3-338" fmla="*/ 9695 h 10205"/>
              <a:gd name="connsiteX4-339" fmla="*/ 5212 w 10206"/>
              <a:gd name="connsiteY4-340" fmla="*/ 10037 h 10205"/>
              <a:gd name="connsiteX5-341" fmla="*/ 9684 w 10206"/>
              <a:gd name="connsiteY5-342" fmla="*/ 9772 h 10205"/>
              <a:gd name="connsiteX6-343" fmla="*/ 10111 w 10206"/>
              <a:gd name="connsiteY6-344" fmla="*/ 5246 h 10205"/>
              <a:gd name="connsiteX7" fmla="*/ 9642 w 10206"/>
              <a:gd name="connsiteY7" fmla="*/ 686 h 10205"/>
              <a:gd name="connsiteX0-345" fmla="*/ 9642 w 10206"/>
              <a:gd name="connsiteY0-346" fmla="*/ 686 h 10205"/>
              <a:gd name="connsiteX1-347" fmla="*/ 5196 w 10206"/>
              <a:gd name="connsiteY1-348" fmla="*/ 355 h 10205"/>
              <a:gd name="connsiteX2-349" fmla="*/ 578 w 10206"/>
              <a:gd name="connsiteY2-350" fmla="*/ 803 h 10205"/>
              <a:gd name="connsiteX3-351" fmla="*/ 604 w 10206"/>
              <a:gd name="connsiteY3-352" fmla="*/ 9695 h 10205"/>
              <a:gd name="connsiteX4-353" fmla="*/ 5212 w 10206"/>
              <a:gd name="connsiteY4-354" fmla="*/ 10037 h 10205"/>
              <a:gd name="connsiteX5-355" fmla="*/ 9684 w 10206"/>
              <a:gd name="connsiteY5-356" fmla="*/ 9772 h 10205"/>
              <a:gd name="connsiteX6-357" fmla="*/ 10111 w 10206"/>
              <a:gd name="connsiteY6-358" fmla="*/ 5246 h 10205"/>
              <a:gd name="connsiteX7-359" fmla="*/ 9642 w 10206"/>
              <a:gd name="connsiteY7-360" fmla="*/ 686 h 10205"/>
              <a:gd name="connsiteX0-361" fmla="*/ 9642 w 10223"/>
              <a:gd name="connsiteY0-362" fmla="*/ 686 h 10164"/>
              <a:gd name="connsiteX1-363" fmla="*/ 5196 w 10223"/>
              <a:gd name="connsiteY1-364" fmla="*/ 355 h 10164"/>
              <a:gd name="connsiteX2-365" fmla="*/ 578 w 10223"/>
              <a:gd name="connsiteY2-366" fmla="*/ 803 h 10164"/>
              <a:gd name="connsiteX3-367" fmla="*/ 604 w 10223"/>
              <a:gd name="connsiteY3-368" fmla="*/ 9695 h 10164"/>
              <a:gd name="connsiteX4-369" fmla="*/ 5212 w 10223"/>
              <a:gd name="connsiteY4-370" fmla="*/ 10037 h 10164"/>
              <a:gd name="connsiteX5-371" fmla="*/ 9684 w 10223"/>
              <a:gd name="connsiteY5-372" fmla="*/ 9772 h 10164"/>
              <a:gd name="connsiteX6-373" fmla="*/ 10111 w 10223"/>
              <a:gd name="connsiteY6-374" fmla="*/ 5246 h 10164"/>
              <a:gd name="connsiteX7-375" fmla="*/ 9642 w 10223"/>
              <a:gd name="connsiteY7-376" fmla="*/ 686 h 10164"/>
              <a:gd name="connsiteX0-377" fmla="*/ 9642 w 10136"/>
              <a:gd name="connsiteY0-378" fmla="*/ 686 h 10164"/>
              <a:gd name="connsiteX1-379" fmla="*/ 5196 w 10136"/>
              <a:gd name="connsiteY1-380" fmla="*/ 355 h 10164"/>
              <a:gd name="connsiteX2-381" fmla="*/ 578 w 10136"/>
              <a:gd name="connsiteY2-382" fmla="*/ 803 h 10164"/>
              <a:gd name="connsiteX3-383" fmla="*/ 604 w 10136"/>
              <a:gd name="connsiteY3-384" fmla="*/ 9695 h 10164"/>
              <a:gd name="connsiteX4-385" fmla="*/ 5212 w 10136"/>
              <a:gd name="connsiteY4-386" fmla="*/ 10037 h 10164"/>
              <a:gd name="connsiteX5-387" fmla="*/ 9684 w 10136"/>
              <a:gd name="connsiteY5-388" fmla="*/ 9772 h 10164"/>
              <a:gd name="connsiteX6-389" fmla="*/ 10111 w 10136"/>
              <a:gd name="connsiteY6-390" fmla="*/ 5246 h 10164"/>
              <a:gd name="connsiteX7-391" fmla="*/ 9642 w 10136"/>
              <a:gd name="connsiteY7-392" fmla="*/ 686 h 10164"/>
              <a:gd name="connsiteX0-393" fmla="*/ 9642 w 10236"/>
              <a:gd name="connsiteY0-394" fmla="*/ 686 h 10203"/>
              <a:gd name="connsiteX1-395" fmla="*/ 5196 w 10236"/>
              <a:gd name="connsiteY1-396" fmla="*/ 355 h 10203"/>
              <a:gd name="connsiteX2-397" fmla="*/ 578 w 10236"/>
              <a:gd name="connsiteY2-398" fmla="*/ 803 h 10203"/>
              <a:gd name="connsiteX3-399" fmla="*/ 604 w 10236"/>
              <a:gd name="connsiteY3-400" fmla="*/ 9695 h 10203"/>
              <a:gd name="connsiteX4-401" fmla="*/ 5212 w 10236"/>
              <a:gd name="connsiteY4-402" fmla="*/ 10037 h 10203"/>
              <a:gd name="connsiteX5-403" fmla="*/ 9684 w 10236"/>
              <a:gd name="connsiteY5-404" fmla="*/ 9772 h 10203"/>
              <a:gd name="connsiteX6-405" fmla="*/ 10160 w 10236"/>
              <a:gd name="connsiteY6-406" fmla="*/ 5271 h 10203"/>
              <a:gd name="connsiteX7-407" fmla="*/ 9642 w 10236"/>
              <a:gd name="connsiteY7-408" fmla="*/ 686 h 10203"/>
              <a:gd name="connsiteX0-409" fmla="*/ 9642 w 10236"/>
              <a:gd name="connsiteY0-410" fmla="*/ 686 h 10203"/>
              <a:gd name="connsiteX1-411" fmla="*/ 5196 w 10236"/>
              <a:gd name="connsiteY1-412" fmla="*/ 355 h 10203"/>
              <a:gd name="connsiteX2-413" fmla="*/ 578 w 10236"/>
              <a:gd name="connsiteY2-414" fmla="*/ 803 h 10203"/>
              <a:gd name="connsiteX3-415" fmla="*/ 604 w 10236"/>
              <a:gd name="connsiteY3-416" fmla="*/ 9695 h 10203"/>
              <a:gd name="connsiteX4-417" fmla="*/ 5212 w 10236"/>
              <a:gd name="connsiteY4-418" fmla="*/ 10037 h 10203"/>
              <a:gd name="connsiteX5-419" fmla="*/ 9684 w 10236"/>
              <a:gd name="connsiteY5-420" fmla="*/ 9772 h 10203"/>
              <a:gd name="connsiteX6-421" fmla="*/ 10160 w 10236"/>
              <a:gd name="connsiteY6-422" fmla="*/ 5271 h 10203"/>
              <a:gd name="connsiteX7-423" fmla="*/ 9642 w 10236"/>
              <a:gd name="connsiteY7-424" fmla="*/ 686 h 10203"/>
              <a:gd name="connsiteX0-425" fmla="*/ 9642 w 10182"/>
              <a:gd name="connsiteY0-426" fmla="*/ 686 h 10202"/>
              <a:gd name="connsiteX1-427" fmla="*/ 5196 w 10182"/>
              <a:gd name="connsiteY1-428" fmla="*/ 355 h 10202"/>
              <a:gd name="connsiteX2-429" fmla="*/ 578 w 10182"/>
              <a:gd name="connsiteY2-430" fmla="*/ 803 h 10202"/>
              <a:gd name="connsiteX3-431" fmla="*/ 604 w 10182"/>
              <a:gd name="connsiteY3-432" fmla="*/ 9695 h 10202"/>
              <a:gd name="connsiteX4-433" fmla="*/ 5212 w 10182"/>
              <a:gd name="connsiteY4-434" fmla="*/ 10037 h 10202"/>
              <a:gd name="connsiteX5-435" fmla="*/ 9684 w 10182"/>
              <a:gd name="connsiteY5-436" fmla="*/ 9772 h 10202"/>
              <a:gd name="connsiteX6-437" fmla="*/ 10160 w 10182"/>
              <a:gd name="connsiteY6-438" fmla="*/ 5271 h 10202"/>
              <a:gd name="connsiteX7-439" fmla="*/ 9642 w 10182"/>
              <a:gd name="connsiteY7-440" fmla="*/ 686 h 10202"/>
              <a:gd name="connsiteX0-441" fmla="*/ 9642 w 10190"/>
              <a:gd name="connsiteY0-442" fmla="*/ 686 h 10164"/>
              <a:gd name="connsiteX1-443" fmla="*/ 5196 w 10190"/>
              <a:gd name="connsiteY1-444" fmla="*/ 355 h 10164"/>
              <a:gd name="connsiteX2-445" fmla="*/ 578 w 10190"/>
              <a:gd name="connsiteY2-446" fmla="*/ 803 h 10164"/>
              <a:gd name="connsiteX3-447" fmla="*/ 604 w 10190"/>
              <a:gd name="connsiteY3-448" fmla="*/ 9695 h 10164"/>
              <a:gd name="connsiteX4-449" fmla="*/ 5212 w 10190"/>
              <a:gd name="connsiteY4-450" fmla="*/ 10037 h 10164"/>
              <a:gd name="connsiteX5-451" fmla="*/ 9684 w 10190"/>
              <a:gd name="connsiteY5-452" fmla="*/ 9772 h 10164"/>
              <a:gd name="connsiteX6-453" fmla="*/ 10160 w 10190"/>
              <a:gd name="connsiteY6-454" fmla="*/ 5271 h 10164"/>
              <a:gd name="connsiteX7-455" fmla="*/ 9642 w 10190"/>
              <a:gd name="connsiteY7-456" fmla="*/ 686 h 10164"/>
              <a:gd name="connsiteX0-457" fmla="*/ 9642 w 10161"/>
              <a:gd name="connsiteY0-458" fmla="*/ 686 h 10164"/>
              <a:gd name="connsiteX1-459" fmla="*/ 5196 w 10161"/>
              <a:gd name="connsiteY1-460" fmla="*/ 355 h 10164"/>
              <a:gd name="connsiteX2-461" fmla="*/ 578 w 10161"/>
              <a:gd name="connsiteY2-462" fmla="*/ 803 h 10164"/>
              <a:gd name="connsiteX3-463" fmla="*/ 604 w 10161"/>
              <a:gd name="connsiteY3-464" fmla="*/ 9695 h 10164"/>
              <a:gd name="connsiteX4-465" fmla="*/ 5212 w 10161"/>
              <a:gd name="connsiteY4-466" fmla="*/ 10037 h 10164"/>
              <a:gd name="connsiteX5-467" fmla="*/ 9684 w 10161"/>
              <a:gd name="connsiteY5-468" fmla="*/ 9772 h 10164"/>
              <a:gd name="connsiteX6-469" fmla="*/ 10160 w 10161"/>
              <a:gd name="connsiteY6-470" fmla="*/ 5271 h 10164"/>
              <a:gd name="connsiteX7-471" fmla="*/ 9642 w 10161"/>
              <a:gd name="connsiteY7-472" fmla="*/ 686 h 10164"/>
              <a:gd name="connsiteX0-473" fmla="*/ 9625 w 10144"/>
              <a:gd name="connsiteY0-474" fmla="*/ 684 h 10149"/>
              <a:gd name="connsiteX1-475" fmla="*/ 5179 w 10144"/>
              <a:gd name="connsiteY1-476" fmla="*/ 353 h 10149"/>
              <a:gd name="connsiteX2-477" fmla="*/ 561 w 10144"/>
              <a:gd name="connsiteY2-478" fmla="*/ 801 h 10149"/>
              <a:gd name="connsiteX3-479" fmla="*/ 620 w 10144"/>
              <a:gd name="connsiteY3-480" fmla="*/ 9668 h 10149"/>
              <a:gd name="connsiteX4-481" fmla="*/ 5195 w 10144"/>
              <a:gd name="connsiteY4-482" fmla="*/ 10035 h 10149"/>
              <a:gd name="connsiteX5-483" fmla="*/ 9667 w 10144"/>
              <a:gd name="connsiteY5-484" fmla="*/ 9770 h 10149"/>
              <a:gd name="connsiteX6-485" fmla="*/ 10143 w 10144"/>
              <a:gd name="connsiteY6-486" fmla="*/ 5269 h 10149"/>
              <a:gd name="connsiteX7-487" fmla="*/ 9625 w 10144"/>
              <a:gd name="connsiteY7-488" fmla="*/ 684 h 10149"/>
              <a:gd name="connsiteX0-489" fmla="*/ 9625 w 10144"/>
              <a:gd name="connsiteY0-490" fmla="*/ 684 h 10122"/>
              <a:gd name="connsiteX1-491" fmla="*/ 5179 w 10144"/>
              <a:gd name="connsiteY1-492" fmla="*/ 353 h 10122"/>
              <a:gd name="connsiteX2-493" fmla="*/ 561 w 10144"/>
              <a:gd name="connsiteY2-494" fmla="*/ 801 h 10122"/>
              <a:gd name="connsiteX3-495" fmla="*/ 620 w 10144"/>
              <a:gd name="connsiteY3-496" fmla="*/ 9668 h 10122"/>
              <a:gd name="connsiteX4-497" fmla="*/ 5195 w 10144"/>
              <a:gd name="connsiteY4-498" fmla="*/ 10035 h 10122"/>
              <a:gd name="connsiteX5-499" fmla="*/ 9667 w 10144"/>
              <a:gd name="connsiteY5-500" fmla="*/ 9770 h 10122"/>
              <a:gd name="connsiteX6-501" fmla="*/ 10143 w 10144"/>
              <a:gd name="connsiteY6-502" fmla="*/ 5269 h 10122"/>
              <a:gd name="connsiteX7-503" fmla="*/ 9625 w 10144"/>
              <a:gd name="connsiteY7-504" fmla="*/ 684 h 10122"/>
              <a:gd name="connsiteX0-505" fmla="*/ 9601 w 10120"/>
              <a:gd name="connsiteY0-506" fmla="*/ 684 h 10446"/>
              <a:gd name="connsiteX1-507" fmla="*/ 5155 w 10120"/>
              <a:gd name="connsiteY1-508" fmla="*/ 353 h 10446"/>
              <a:gd name="connsiteX2-509" fmla="*/ 553 w 10120"/>
              <a:gd name="connsiteY2-510" fmla="*/ 801 h 10446"/>
              <a:gd name="connsiteX3-511" fmla="*/ 596 w 10120"/>
              <a:gd name="connsiteY3-512" fmla="*/ 9668 h 10446"/>
              <a:gd name="connsiteX4-513" fmla="*/ 5171 w 10120"/>
              <a:gd name="connsiteY4-514" fmla="*/ 10035 h 10446"/>
              <a:gd name="connsiteX5-515" fmla="*/ 9643 w 10120"/>
              <a:gd name="connsiteY5-516" fmla="*/ 9770 h 10446"/>
              <a:gd name="connsiteX6-517" fmla="*/ 10119 w 10120"/>
              <a:gd name="connsiteY6-518" fmla="*/ 5269 h 10446"/>
              <a:gd name="connsiteX7-519" fmla="*/ 9601 w 10120"/>
              <a:gd name="connsiteY7-520" fmla="*/ 684 h 10446"/>
              <a:gd name="connsiteX0-521" fmla="*/ 9599 w 10118"/>
              <a:gd name="connsiteY0-522" fmla="*/ 430 h 9905"/>
              <a:gd name="connsiteX1-523" fmla="*/ 5153 w 10118"/>
              <a:gd name="connsiteY1-524" fmla="*/ 99 h 9905"/>
              <a:gd name="connsiteX2-525" fmla="*/ 551 w 10118"/>
              <a:gd name="connsiteY2-526" fmla="*/ 547 h 9905"/>
              <a:gd name="connsiteX3-527" fmla="*/ 89 w 10118"/>
              <a:gd name="connsiteY3-528" fmla="*/ 4589 h 9905"/>
              <a:gd name="connsiteX4-529" fmla="*/ 594 w 10118"/>
              <a:gd name="connsiteY4-530" fmla="*/ 9414 h 9905"/>
              <a:gd name="connsiteX5-531" fmla="*/ 5169 w 10118"/>
              <a:gd name="connsiteY5-532" fmla="*/ 9781 h 9905"/>
              <a:gd name="connsiteX6-533" fmla="*/ 9641 w 10118"/>
              <a:gd name="connsiteY6-534" fmla="*/ 9516 h 9905"/>
              <a:gd name="connsiteX7-535" fmla="*/ 10117 w 10118"/>
              <a:gd name="connsiteY7-536" fmla="*/ 5015 h 9905"/>
              <a:gd name="connsiteX8" fmla="*/ 9599 w 10118"/>
              <a:gd name="connsiteY8" fmla="*/ 430 h 9905"/>
              <a:gd name="connsiteX0-537" fmla="*/ 9464 w 9977"/>
              <a:gd name="connsiteY0-538" fmla="*/ 434 h 10000"/>
              <a:gd name="connsiteX1-539" fmla="*/ 5070 w 9977"/>
              <a:gd name="connsiteY1-540" fmla="*/ 100 h 10000"/>
              <a:gd name="connsiteX2-541" fmla="*/ 522 w 9977"/>
              <a:gd name="connsiteY2-542" fmla="*/ 552 h 10000"/>
              <a:gd name="connsiteX3-543" fmla="*/ 65 w 9977"/>
              <a:gd name="connsiteY3-544" fmla="*/ 4633 h 10000"/>
              <a:gd name="connsiteX4-545" fmla="*/ 564 w 9977"/>
              <a:gd name="connsiteY4-546" fmla="*/ 9504 h 10000"/>
              <a:gd name="connsiteX5-547" fmla="*/ 5086 w 9977"/>
              <a:gd name="connsiteY5-548" fmla="*/ 9875 h 10000"/>
              <a:gd name="connsiteX6-549" fmla="*/ 9506 w 9977"/>
              <a:gd name="connsiteY6-550" fmla="*/ 9607 h 10000"/>
              <a:gd name="connsiteX7-551" fmla="*/ 9976 w 9977"/>
              <a:gd name="connsiteY7-552" fmla="*/ 5063 h 10000"/>
              <a:gd name="connsiteX8-553" fmla="*/ 9464 w 9977"/>
              <a:gd name="connsiteY8-554" fmla="*/ 434 h 10000"/>
              <a:gd name="connsiteX0-555" fmla="*/ 9486 w 10000"/>
              <a:gd name="connsiteY0-556" fmla="*/ 436 h 10002"/>
              <a:gd name="connsiteX1-557" fmla="*/ 5082 w 10000"/>
              <a:gd name="connsiteY1-558" fmla="*/ 102 h 10002"/>
              <a:gd name="connsiteX2-559" fmla="*/ 572 w 10000"/>
              <a:gd name="connsiteY2-560" fmla="*/ 377 h 10002"/>
              <a:gd name="connsiteX3-561" fmla="*/ 65 w 10000"/>
              <a:gd name="connsiteY3-562" fmla="*/ 4635 h 10002"/>
              <a:gd name="connsiteX4-563" fmla="*/ 565 w 10000"/>
              <a:gd name="connsiteY4-564" fmla="*/ 9506 h 10002"/>
              <a:gd name="connsiteX5-565" fmla="*/ 5098 w 10000"/>
              <a:gd name="connsiteY5-566" fmla="*/ 9877 h 10002"/>
              <a:gd name="connsiteX6-567" fmla="*/ 9528 w 10000"/>
              <a:gd name="connsiteY6-568" fmla="*/ 9609 h 10002"/>
              <a:gd name="connsiteX7-569" fmla="*/ 9999 w 10000"/>
              <a:gd name="connsiteY7-570" fmla="*/ 5065 h 10002"/>
              <a:gd name="connsiteX8-571" fmla="*/ 9486 w 10000"/>
              <a:gd name="connsiteY8-572" fmla="*/ 436 h 10002"/>
              <a:gd name="connsiteX0-573" fmla="*/ 9422 w 9936"/>
              <a:gd name="connsiteY0-574" fmla="*/ 436 h 9996"/>
              <a:gd name="connsiteX1-575" fmla="*/ 5018 w 9936"/>
              <a:gd name="connsiteY1-576" fmla="*/ 102 h 9996"/>
              <a:gd name="connsiteX2-577" fmla="*/ 508 w 9936"/>
              <a:gd name="connsiteY2-578" fmla="*/ 377 h 9996"/>
              <a:gd name="connsiteX3-579" fmla="*/ 1 w 9936"/>
              <a:gd name="connsiteY3-580" fmla="*/ 4635 h 9996"/>
              <a:gd name="connsiteX4-581" fmla="*/ 501 w 9936"/>
              <a:gd name="connsiteY4-582" fmla="*/ 9506 h 9996"/>
              <a:gd name="connsiteX5-583" fmla="*/ 5034 w 9936"/>
              <a:gd name="connsiteY5-584" fmla="*/ 9877 h 9996"/>
              <a:gd name="connsiteX6-585" fmla="*/ 9464 w 9936"/>
              <a:gd name="connsiteY6-586" fmla="*/ 9609 h 9996"/>
              <a:gd name="connsiteX7-587" fmla="*/ 9935 w 9936"/>
              <a:gd name="connsiteY7-588" fmla="*/ 5065 h 9996"/>
              <a:gd name="connsiteX8-589" fmla="*/ 9422 w 9936"/>
              <a:gd name="connsiteY8-590" fmla="*/ 436 h 9996"/>
              <a:gd name="connsiteX0-591" fmla="*/ 9483 w 9971"/>
              <a:gd name="connsiteY0-592" fmla="*/ 436 h 10000"/>
              <a:gd name="connsiteX1-593" fmla="*/ 5050 w 9971"/>
              <a:gd name="connsiteY1-594" fmla="*/ 102 h 10000"/>
              <a:gd name="connsiteX2-595" fmla="*/ 511 w 9971"/>
              <a:gd name="connsiteY2-596" fmla="*/ 377 h 10000"/>
              <a:gd name="connsiteX3-597" fmla="*/ 1 w 9971"/>
              <a:gd name="connsiteY3-598" fmla="*/ 4637 h 10000"/>
              <a:gd name="connsiteX4-599" fmla="*/ 504 w 9971"/>
              <a:gd name="connsiteY4-600" fmla="*/ 9510 h 10000"/>
              <a:gd name="connsiteX5-601" fmla="*/ 5066 w 9971"/>
              <a:gd name="connsiteY5-602" fmla="*/ 9881 h 10000"/>
              <a:gd name="connsiteX6-603" fmla="*/ 9525 w 9971"/>
              <a:gd name="connsiteY6-604" fmla="*/ 9613 h 10000"/>
              <a:gd name="connsiteX7-605" fmla="*/ 9968 w 9971"/>
              <a:gd name="connsiteY7-606" fmla="*/ 5067 h 10000"/>
              <a:gd name="connsiteX8-607" fmla="*/ 9483 w 9971"/>
              <a:gd name="connsiteY8-608" fmla="*/ 436 h 10000"/>
              <a:gd name="connsiteX0-609" fmla="*/ 9511 w 9999"/>
              <a:gd name="connsiteY0-610" fmla="*/ 436 h 10012"/>
              <a:gd name="connsiteX1-611" fmla="*/ 5065 w 9999"/>
              <a:gd name="connsiteY1-612" fmla="*/ 102 h 10012"/>
              <a:gd name="connsiteX2-613" fmla="*/ 512 w 9999"/>
              <a:gd name="connsiteY2-614" fmla="*/ 377 h 10012"/>
              <a:gd name="connsiteX3-615" fmla="*/ 1 w 9999"/>
              <a:gd name="connsiteY3-616" fmla="*/ 4637 h 10012"/>
              <a:gd name="connsiteX4-617" fmla="*/ 505 w 9999"/>
              <a:gd name="connsiteY4-618" fmla="*/ 9510 h 10012"/>
              <a:gd name="connsiteX5-619" fmla="*/ 5081 w 9999"/>
              <a:gd name="connsiteY5-620" fmla="*/ 9881 h 10012"/>
              <a:gd name="connsiteX6-621" fmla="*/ 9522 w 9999"/>
              <a:gd name="connsiteY6-622" fmla="*/ 9637 h 10012"/>
              <a:gd name="connsiteX7-623" fmla="*/ 9997 w 9999"/>
              <a:gd name="connsiteY7-624" fmla="*/ 5067 h 10012"/>
              <a:gd name="connsiteX8-625" fmla="*/ 9511 w 9999"/>
              <a:gd name="connsiteY8-626" fmla="*/ 436 h 10012"/>
              <a:gd name="connsiteX0-627" fmla="*/ 9512 w 10003"/>
              <a:gd name="connsiteY0-628" fmla="*/ 435 h 10000"/>
              <a:gd name="connsiteX1-629" fmla="*/ 5066 w 10003"/>
              <a:gd name="connsiteY1-630" fmla="*/ 102 h 10000"/>
              <a:gd name="connsiteX2-631" fmla="*/ 512 w 10003"/>
              <a:gd name="connsiteY2-632" fmla="*/ 377 h 10000"/>
              <a:gd name="connsiteX3-633" fmla="*/ 1 w 10003"/>
              <a:gd name="connsiteY3-634" fmla="*/ 4631 h 10000"/>
              <a:gd name="connsiteX4-635" fmla="*/ 505 w 10003"/>
              <a:gd name="connsiteY4-636" fmla="*/ 9499 h 10000"/>
              <a:gd name="connsiteX5-637" fmla="*/ 5082 w 10003"/>
              <a:gd name="connsiteY5-638" fmla="*/ 9869 h 10000"/>
              <a:gd name="connsiteX6-639" fmla="*/ 9523 w 10003"/>
              <a:gd name="connsiteY6-640" fmla="*/ 9625 h 10000"/>
              <a:gd name="connsiteX7-641" fmla="*/ 9998 w 10003"/>
              <a:gd name="connsiteY7-642" fmla="*/ 5061 h 10000"/>
              <a:gd name="connsiteX8-643" fmla="*/ 9512 w 10003"/>
              <a:gd name="connsiteY8-644" fmla="*/ 435 h 10000"/>
              <a:gd name="connsiteX0-645" fmla="*/ 9512 w 10003"/>
              <a:gd name="connsiteY0-646" fmla="*/ 435 h 10000"/>
              <a:gd name="connsiteX1-647" fmla="*/ 5066 w 10003"/>
              <a:gd name="connsiteY1-648" fmla="*/ 102 h 10000"/>
              <a:gd name="connsiteX2-649" fmla="*/ 512 w 10003"/>
              <a:gd name="connsiteY2-650" fmla="*/ 377 h 10000"/>
              <a:gd name="connsiteX3-651" fmla="*/ 1 w 10003"/>
              <a:gd name="connsiteY3-652" fmla="*/ 4631 h 10000"/>
              <a:gd name="connsiteX4-653" fmla="*/ 505 w 10003"/>
              <a:gd name="connsiteY4-654" fmla="*/ 9499 h 10000"/>
              <a:gd name="connsiteX5-655" fmla="*/ 5082 w 10003"/>
              <a:gd name="connsiteY5-656" fmla="*/ 9869 h 10000"/>
              <a:gd name="connsiteX6-657" fmla="*/ 9523 w 10003"/>
              <a:gd name="connsiteY6-658" fmla="*/ 9625 h 10000"/>
              <a:gd name="connsiteX7-659" fmla="*/ 9998 w 10003"/>
              <a:gd name="connsiteY7-660" fmla="*/ 5061 h 10000"/>
              <a:gd name="connsiteX8-661" fmla="*/ 9512 w 10003"/>
              <a:gd name="connsiteY8-662" fmla="*/ 435 h 10000"/>
              <a:gd name="connsiteX0-663" fmla="*/ 9577 w 10068"/>
              <a:gd name="connsiteY0-664" fmla="*/ 435 h 9994"/>
              <a:gd name="connsiteX1-665" fmla="*/ 5131 w 10068"/>
              <a:gd name="connsiteY1-666" fmla="*/ 102 h 9994"/>
              <a:gd name="connsiteX2-667" fmla="*/ 577 w 10068"/>
              <a:gd name="connsiteY2-668" fmla="*/ 377 h 9994"/>
              <a:gd name="connsiteX3-669" fmla="*/ 66 w 10068"/>
              <a:gd name="connsiteY3-670" fmla="*/ 4631 h 9994"/>
              <a:gd name="connsiteX4-671" fmla="*/ 570 w 10068"/>
              <a:gd name="connsiteY4-672" fmla="*/ 9499 h 9994"/>
              <a:gd name="connsiteX5-673" fmla="*/ 5162 w 10068"/>
              <a:gd name="connsiteY5-674" fmla="*/ 9845 h 9994"/>
              <a:gd name="connsiteX6-675" fmla="*/ 9588 w 10068"/>
              <a:gd name="connsiteY6-676" fmla="*/ 9625 h 9994"/>
              <a:gd name="connsiteX7-677" fmla="*/ 10063 w 10068"/>
              <a:gd name="connsiteY7-678" fmla="*/ 5061 h 9994"/>
              <a:gd name="connsiteX8-679" fmla="*/ 9577 w 10068"/>
              <a:gd name="connsiteY8-680" fmla="*/ 435 h 9994"/>
              <a:gd name="connsiteX0-681" fmla="*/ 9447 w 9935"/>
              <a:gd name="connsiteY0-682" fmla="*/ 435 h 10084"/>
              <a:gd name="connsiteX1-683" fmla="*/ 5031 w 9935"/>
              <a:gd name="connsiteY1-684" fmla="*/ 102 h 10084"/>
              <a:gd name="connsiteX2-685" fmla="*/ 508 w 9935"/>
              <a:gd name="connsiteY2-686" fmla="*/ 377 h 10084"/>
              <a:gd name="connsiteX3-687" fmla="*/ 1 w 9935"/>
              <a:gd name="connsiteY3-688" fmla="*/ 4634 h 10084"/>
              <a:gd name="connsiteX4-689" fmla="*/ 501 w 9935"/>
              <a:gd name="connsiteY4-690" fmla="*/ 9505 h 10084"/>
              <a:gd name="connsiteX5-691" fmla="*/ 5062 w 9935"/>
              <a:gd name="connsiteY5-692" fmla="*/ 9851 h 10084"/>
              <a:gd name="connsiteX6-693" fmla="*/ 9458 w 9935"/>
              <a:gd name="connsiteY6-694" fmla="*/ 9631 h 10084"/>
              <a:gd name="connsiteX7-695" fmla="*/ 9930 w 9935"/>
              <a:gd name="connsiteY7-696" fmla="*/ 5064 h 10084"/>
              <a:gd name="connsiteX8-697" fmla="*/ 9447 w 9935"/>
              <a:gd name="connsiteY8-698" fmla="*/ 435 h 10084"/>
              <a:gd name="connsiteX0-699" fmla="*/ 9509 w 10000"/>
              <a:gd name="connsiteY0-700" fmla="*/ 431 h 10000"/>
              <a:gd name="connsiteX1-701" fmla="*/ 5064 w 10000"/>
              <a:gd name="connsiteY1-702" fmla="*/ 101 h 10000"/>
              <a:gd name="connsiteX2-703" fmla="*/ 511 w 10000"/>
              <a:gd name="connsiteY2-704" fmla="*/ 374 h 10000"/>
              <a:gd name="connsiteX3-705" fmla="*/ 1 w 10000"/>
              <a:gd name="connsiteY3-706" fmla="*/ 4595 h 10000"/>
              <a:gd name="connsiteX4-707" fmla="*/ 504 w 10000"/>
              <a:gd name="connsiteY4-708" fmla="*/ 9426 h 10000"/>
              <a:gd name="connsiteX5-709" fmla="*/ 5095 w 10000"/>
              <a:gd name="connsiteY5-710" fmla="*/ 9769 h 10000"/>
              <a:gd name="connsiteX6-711" fmla="*/ 9520 w 10000"/>
              <a:gd name="connsiteY6-712" fmla="*/ 9551 h 10000"/>
              <a:gd name="connsiteX7-713" fmla="*/ 9995 w 10000"/>
              <a:gd name="connsiteY7-714" fmla="*/ 5022 h 10000"/>
              <a:gd name="connsiteX8-715" fmla="*/ 9509 w 10000"/>
              <a:gd name="connsiteY8-716" fmla="*/ 431 h 10000"/>
              <a:gd name="connsiteX0-717" fmla="*/ 9509 w 10000"/>
              <a:gd name="connsiteY0-718" fmla="*/ 431 h 9855"/>
              <a:gd name="connsiteX1-719" fmla="*/ 5064 w 10000"/>
              <a:gd name="connsiteY1-720" fmla="*/ 101 h 9855"/>
              <a:gd name="connsiteX2-721" fmla="*/ 511 w 10000"/>
              <a:gd name="connsiteY2-722" fmla="*/ 374 h 9855"/>
              <a:gd name="connsiteX3-723" fmla="*/ 1 w 10000"/>
              <a:gd name="connsiteY3-724" fmla="*/ 4595 h 9855"/>
              <a:gd name="connsiteX4-725" fmla="*/ 504 w 10000"/>
              <a:gd name="connsiteY4-726" fmla="*/ 9426 h 9855"/>
              <a:gd name="connsiteX5-727" fmla="*/ 5095 w 10000"/>
              <a:gd name="connsiteY5-728" fmla="*/ 9769 h 9855"/>
              <a:gd name="connsiteX6-729" fmla="*/ 9520 w 10000"/>
              <a:gd name="connsiteY6-730" fmla="*/ 9551 h 9855"/>
              <a:gd name="connsiteX7-731" fmla="*/ 9995 w 10000"/>
              <a:gd name="connsiteY7-732" fmla="*/ 5022 h 9855"/>
              <a:gd name="connsiteX8-733" fmla="*/ 9509 w 10000"/>
              <a:gd name="connsiteY8-734" fmla="*/ 431 h 9855"/>
              <a:gd name="connsiteX0-735" fmla="*/ 9509 w 10000"/>
              <a:gd name="connsiteY0-736" fmla="*/ 437 h 10097"/>
              <a:gd name="connsiteX1-737" fmla="*/ 5064 w 10000"/>
              <a:gd name="connsiteY1-738" fmla="*/ 102 h 10097"/>
              <a:gd name="connsiteX2-739" fmla="*/ 511 w 10000"/>
              <a:gd name="connsiteY2-740" fmla="*/ 380 h 10097"/>
              <a:gd name="connsiteX3-741" fmla="*/ 1 w 10000"/>
              <a:gd name="connsiteY3-742" fmla="*/ 4663 h 10097"/>
              <a:gd name="connsiteX4-743" fmla="*/ 504 w 10000"/>
              <a:gd name="connsiteY4-744" fmla="*/ 9565 h 10097"/>
              <a:gd name="connsiteX5-745" fmla="*/ 5095 w 10000"/>
              <a:gd name="connsiteY5-746" fmla="*/ 9913 h 10097"/>
              <a:gd name="connsiteX6-747" fmla="*/ 9520 w 10000"/>
              <a:gd name="connsiteY6-748" fmla="*/ 9692 h 10097"/>
              <a:gd name="connsiteX7-749" fmla="*/ 9995 w 10000"/>
              <a:gd name="connsiteY7-750" fmla="*/ 5096 h 10097"/>
              <a:gd name="connsiteX8-751" fmla="*/ 9509 w 10000"/>
              <a:gd name="connsiteY8-752" fmla="*/ 437 h 10097"/>
              <a:gd name="connsiteX0-753" fmla="*/ 9518 w 10009"/>
              <a:gd name="connsiteY0-754" fmla="*/ 437 h 10052"/>
              <a:gd name="connsiteX1-755" fmla="*/ 5073 w 10009"/>
              <a:gd name="connsiteY1-756" fmla="*/ 102 h 10052"/>
              <a:gd name="connsiteX2-757" fmla="*/ 520 w 10009"/>
              <a:gd name="connsiteY2-758" fmla="*/ 380 h 10052"/>
              <a:gd name="connsiteX3-759" fmla="*/ 10 w 10009"/>
              <a:gd name="connsiteY3-760" fmla="*/ 4663 h 10052"/>
              <a:gd name="connsiteX4-761" fmla="*/ 391 w 10009"/>
              <a:gd name="connsiteY4-762" fmla="*/ 9493 h 10052"/>
              <a:gd name="connsiteX5-763" fmla="*/ 5104 w 10009"/>
              <a:gd name="connsiteY5-764" fmla="*/ 9913 h 10052"/>
              <a:gd name="connsiteX6-765" fmla="*/ 9529 w 10009"/>
              <a:gd name="connsiteY6-766" fmla="*/ 9692 h 10052"/>
              <a:gd name="connsiteX7-767" fmla="*/ 10004 w 10009"/>
              <a:gd name="connsiteY7-768" fmla="*/ 5096 h 10052"/>
              <a:gd name="connsiteX8-769" fmla="*/ 9518 w 10009"/>
              <a:gd name="connsiteY8-770" fmla="*/ 437 h 10052"/>
              <a:gd name="connsiteX0-771" fmla="*/ 9518 w 10009"/>
              <a:gd name="connsiteY0-772" fmla="*/ 437 h 10052"/>
              <a:gd name="connsiteX1-773" fmla="*/ 5073 w 10009"/>
              <a:gd name="connsiteY1-774" fmla="*/ 102 h 10052"/>
              <a:gd name="connsiteX2-775" fmla="*/ 520 w 10009"/>
              <a:gd name="connsiteY2-776" fmla="*/ 380 h 10052"/>
              <a:gd name="connsiteX3-777" fmla="*/ 10 w 10009"/>
              <a:gd name="connsiteY3-778" fmla="*/ 4663 h 10052"/>
              <a:gd name="connsiteX4-779" fmla="*/ 391 w 10009"/>
              <a:gd name="connsiteY4-780" fmla="*/ 9493 h 10052"/>
              <a:gd name="connsiteX5-781" fmla="*/ 5104 w 10009"/>
              <a:gd name="connsiteY5-782" fmla="*/ 9913 h 10052"/>
              <a:gd name="connsiteX6-783" fmla="*/ 9529 w 10009"/>
              <a:gd name="connsiteY6-784" fmla="*/ 9692 h 10052"/>
              <a:gd name="connsiteX7-785" fmla="*/ 10004 w 10009"/>
              <a:gd name="connsiteY7-786" fmla="*/ 5096 h 10052"/>
              <a:gd name="connsiteX8-787" fmla="*/ 9518 w 10009"/>
              <a:gd name="connsiteY8-788" fmla="*/ 437 h 10052"/>
              <a:gd name="connsiteX0-789" fmla="*/ 9518 w 10009"/>
              <a:gd name="connsiteY0-790" fmla="*/ 437 h 10052"/>
              <a:gd name="connsiteX1-791" fmla="*/ 5073 w 10009"/>
              <a:gd name="connsiteY1-792" fmla="*/ 102 h 10052"/>
              <a:gd name="connsiteX2-793" fmla="*/ 520 w 10009"/>
              <a:gd name="connsiteY2-794" fmla="*/ 380 h 10052"/>
              <a:gd name="connsiteX3-795" fmla="*/ 10 w 10009"/>
              <a:gd name="connsiteY3-796" fmla="*/ 4663 h 10052"/>
              <a:gd name="connsiteX4-797" fmla="*/ 391 w 10009"/>
              <a:gd name="connsiteY4-798" fmla="*/ 9493 h 10052"/>
              <a:gd name="connsiteX5-799" fmla="*/ 5104 w 10009"/>
              <a:gd name="connsiteY5-800" fmla="*/ 9913 h 10052"/>
              <a:gd name="connsiteX6-801" fmla="*/ 9529 w 10009"/>
              <a:gd name="connsiteY6-802" fmla="*/ 9692 h 10052"/>
              <a:gd name="connsiteX7-803" fmla="*/ 10004 w 10009"/>
              <a:gd name="connsiteY7-804" fmla="*/ 5096 h 10052"/>
              <a:gd name="connsiteX8-805" fmla="*/ 9518 w 10009"/>
              <a:gd name="connsiteY8-806" fmla="*/ 437 h 10052"/>
              <a:gd name="connsiteX0-807" fmla="*/ 9518 w 10009"/>
              <a:gd name="connsiteY0-808" fmla="*/ 484 h 10099"/>
              <a:gd name="connsiteX1-809" fmla="*/ 5073 w 10009"/>
              <a:gd name="connsiteY1-810" fmla="*/ 149 h 10099"/>
              <a:gd name="connsiteX2-811" fmla="*/ 520 w 10009"/>
              <a:gd name="connsiteY2-812" fmla="*/ 355 h 10099"/>
              <a:gd name="connsiteX3-813" fmla="*/ 10 w 10009"/>
              <a:gd name="connsiteY3-814" fmla="*/ 4710 h 10099"/>
              <a:gd name="connsiteX4-815" fmla="*/ 391 w 10009"/>
              <a:gd name="connsiteY4-816" fmla="*/ 9540 h 10099"/>
              <a:gd name="connsiteX5-817" fmla="*/ 5104 w 10009"/>
              <a:gd name="connsiteY5-818" fmla="*/ 9960 h 10099"/>
              <a:gd name="connsiteX6-819" fmla="*/ 9529 w 10009"/>
              <a:gd name="connsiteY6-820" fmla="*/ 9739 h 10099"/>
              <a:gd name="connsiteX7-821" fmla="*/ 10004 w 10009"/>
              <a:gd name="connsiteY7-822" fmla="*/ 5143 h 10099"/>
              <a:gd name="connsiteX8-823" fmla="*/ 9518 w 10009"/>
              <a:gd name="connsiteY8-824" fmla="*/ 484 h 10099"/>
              <a:gd name="connsiteX0-825" fmla="*/ 9518 w 10009"/>
              <a:gd name="connsiteY0-826" fmla="*/ 436 h 10051"/>
              <a:gd name="connsiteX1-827" fmla="*/ 5073 w 10009"/>
              <a:gd name="connsiteY1-828" fmla="*/ 101 h 10051"/>
              <a:gd name="connsiteX2-829" fmla="*/ 520 w 10009"/>
              <a:gd name="connsiteY2-830" fmla="*/ 307 h 10051"/>
              <a:gd name="connsiteX3-831" fmla="*/ 10 w 10009"/>
              <a:gd name="connsiteY3-832" fmla="*/ 4662 h 10051"/>
              <a:gd name="connsiteX4-833" fmla="*/ 391 w 10009"/>
              <a:gd name="connsiteY4-834" fmla="*/ 9492 h 10051"/>
              <a:gd name="connsiteX5-835" fmla="*/ 5104 w 10009"/>
              <a:gd name="connsiteY5-836" fmla="*/ 9912 h 10051"/>
              <a:gd name="connsiteX6-837" fmla="*/ 9529 w 10009"/>
              <a:gd name="connsiteY6-838" fmla="*/ 9691 h 10051"/>
              <a:gd name="connsiteX7-839" fmla="*/ 10004 w 10009"/>
              <a:gd name="connsiteY7-840" fmla="*/ 5095 h 10051"/>
              <a:gd name="connsiteX8-841" fmla="*/ 9518 w 10009"/>
              <a:gd name="connsiteY8-842" fmla="*/ 436 h 10051"/>
              <a:gd name="connsiteX0-843" fmla="*/ 9646 w 10137"/>
              <a:gd name="connsiteY0-844" fmla="*/ 436 h 10051"/>
              <a:gd name="connsiteX1-845" fmla="*/ 5201 w 10137"/>
              <a:gd name="connsiteY1-846" fmla="*/ 101 h 10051"/>
              <a:gd name="connsiteX2-847" fmla="*/ 648 w 10137"/>
              <a:gd name="connsiteY2-848" fmla="*/ 307 h 10051"/>
              <a:gd name="connsiteX3-849" fmla="*/ 2 w 10137"/>
              <a:gd name="connsiteY3-850" fmla="*/ 4855 h 10051"/>
              <a:gd name="connsiteX4-851" fmla="*/ 519 w 10137"/>
              <a:gd name="connsiteY4-852" fmla="*/ 9492 h 10051"/>
              <a:gd name="connsiteX5-853" fmla="*/ 5232 w 10137"/>
              <a:gd name="connsiteY5-854" fmla="*/ 9912 h 10051"/>
              <a:gd name="connsiteX6-855" fmla="*/ 9657 w 10137"/>
              <a:gd name="connsiteY6-856" fmla="*/ 9691 h 10051"/>
              <a:gd name="connsiteX7-857" fmla="*/ 10132 w 10137"/>
              <a:gd name="connsiteY7-858" fmla="*/ 5095 h 10051"/>
              <a:gd name="connsiteX8-859" fmla="*/ 9646 w 10137"/>
              <a:gd name="connsiteY8-860" fmla="*/ 436 h 10051"/>
              <a:gd name="connsiteX0-861" fmla="*/ 9647 w 10138"/>
              <a:gd name="connsiteY0-862" fmla="*/ 436 h 10051"/>
              <a:gd name="connsiteX1-863" fmla="*/ 5202 w 10138"/>
              <a:gd name="connsiteY1-864" fmla="*/ 101 h 10051"/>
              <a:gd name="connsiteX2-865" fmla="*/ 479 w 10138"/>
              <a:gd name="connsiteY2-866" fmla="*/ 350 h 10051"/>
              <a:gd name="connsiteX3-867" fmla="*/ 3 w 10138"/>
              <a:gd name="connsiteY3-868" fmla="*/ 4855 h 10051"/>
              <a:gd name="connsiteX4-869" fmla="*/ 520 w 10138"/>
              <a:gd name="connsiteY4-870" fmla="*/ 9492 h 10051"/>
              <a:gd name="connsiteX5-871" fmla="*/ 5233 w 10138"/>
              <a:gd name="connsiteY5-872" fmla="*/ 9912 h 10051"/>
              <a:gd name="connsiteX6-873" fmla="*/ 9658 w 10138"/>
              <a:gd name="connsiteY6-874" fmla="*/ 9691 h 10051"/>
              <a:gd name="connsiteX7-875" fmla="*/ 10133 w 10138"/>
              <a:gd name="connsiteY7-876" fmla="*/ 5095 h 10051"/>
              <a:gd name="connsiteX8-877" fmla="*/ 9647 w 10138"/>
              <a:gd name="connsiteY8-878" fmla="*/ 436 h 10051"/>
              <a:gd name="connsiteX0-879" fmla="*/ 9647 w 10138"/>
              <a:gd name="connsiteY0-880" fmla="*/ 444 h 10059"/>
              <a:gd name="connsiteX1-881" fmla="*/ 5202 w 10138"/>
              <a:gd name="connsiteY1-882" fmla="*/ 109 h 10059"/>
              <a:gd name="connsiteX2-883" fmla="*/ 479 w 10138"/>
              <a:gd name="connsiteY2-884" fmla="*/ 358 h 10059"/>
              <a:gd name="connsiteX3-885" fmla="*/ 3 w 10138"/>
              <a:gd name="connsiteY3-886" fmla="*/ 4863 h 10059"/>
              <a:gd name="connsiteX4-887" fmla="*/ 520 w 10138"/>
              <a:gd name="connsiteY4-888" fmla="*/ 9500 h 10059"/>
              <a:gd name="connsiteX5-889" fmla="*/ 5233 w 10138"/>
              <a:gd name="connsiteY5-890" fmla="*/ 9920 h 10059"/>
              <a:gd name="connsiteX6-891" fmla="*/ 9658 w 10138"/>
              <a:gd name="connsiteY6-892" fmla="*/ 9699 h 10059"/>
              <a:gd name="connsiteX7-893" fmla="*/ 10133 w 10138"/>
              <a:gd name="connsiteY7-894" fmla="*/ 5103 h 10059"/>
              <a:gd name="connsiteX8-895" fmla="*/ 9647 w 10138"/>
              <a:gd name="connsiteY8-896" fmla="*/ 444 h 10059"/>
              <a:gd name="connsiteX0-897" fmla="*/ 9647 w 10138"/>
              <a:gd name="connsiteY0-898" fmla="*/ 444 h 10059"/>
              <a:gd name="connsiteX1-899" fmla="*/ 5202 w 10138"/>
              <a:gd name="connsiteY1-900" fmla="*/ 109 h 10059"/>
              <a:gd name="connsiteX2-901" fmla="*/ 479 w 10138"/>
              <a:gd name="connsiteY2-902" fmla="*/ 358 h 10059"/>
              <a:gd name="connsiteX3-903" fmla="*/ 3 w 10138"/>
              <a:gd name="connsiteY3-904" fmla="*/ 4863 h 10059"/>
              <a:gd name="connsiteX4-905" fmla="*/ 520 w 10138"/>
              <a:gd name="connsiteY4-906" fmla="*/ 9500 h 10059"/>
              <a:gd name="connsiteX5-907" fmla="*/ 5233 w 10138"/>
              <a:gd name="connsiteY5-908" fmla="*/ 9920 h 10059"/>
              <a:gd name="connsiteX6-909" fmla="*/ 9658 w 10138"/>
              <a:gd name="connsiteY6-910" fmla="*/ 9699 h 10059"/>
              <a:gd name="connsiteX7-911" fmla="*/ 10133 w 10138"/>
              <a:gd name="connsiteY7-912" fmla="*/ 5103 h 10059"/>
              <a:gd name="connsiteX8-913" fmla="*/ 9647 w 10138"/>
              <a:gd name="connsiteY8-914" fmla="*/ 444 h 10059"/>
              <a:gd name="connsiteX0-915" fmla="*/ 9647 w 10138"/>
              <a:gd name="connsiteY0-916" fmla="*/ 489 h 10104"/>
              <a:gd name="connsiteX1-917" fmla="*/ 4976 w 10138"/>
              <a:gd name="connsiteY1-918" fmla="*/ 47 h 10104"/>
              <a:gd name="connsiteX2-919" fmla="*/ 479 w 10138"/>
              <a:gd name="connsiteY2-920" fmla="*/ 403 h 10104"/>
              <a:gd name="connsiteX3-921" fmla="*/ 3 w 10138"/>
              <a:gd name="connsiteY3-922" fmla="*/ 4908 h 10104"/>
              <a:gd name="connsiteX4-923" fmla="*/ 520 w 10138"/>
              <a:gd name="connsiteY4-924" fmla="*/ 9545 h 10104"/>
              <a:gd name="connsiteX5-925" fmla="*/ 5233 w 10138"/>
              <a:gd name="connsiteY5-926" fmla="*/ 9965 h 10104"/>
              <a:gd name="connsiteX6-927" fmla="*/ 9658 w 10138"/>
              <a:gd name="connsiteY6-928" fmla="*/ 9744 h 10104"/>
              <a:gd name="connsiteX7-929" fmla="*/ 10133 w 10138"/>
              <a:gd name="connsiteY7-930" fmla="*/ 5148 h 10104"/>
              <a:gd name="connsiteX8-931" fmla="*/ 9647 w 10138"/>
              <a:gd name="connsiteY8-932" fmla="*/ 489 h 10104"/>
              <a:gd name="connsiteX0-933" fmla="*/ 9783 w 10174"/>
              <a:gd name="connsiteY0-934" fmla="*/ 464 h 10122"/>
              <a:gd name="connsiteX1-935" fmla="*/ 4976 w 10174"/>
              <a:gd name="connsiteY1-936" fmla="*/ 65 h 10122"/>
              <a:gd name="connsiteX2-937" fmla="*/ 479 w 10174"/>
              <a:gd name="connsiteY2-938" fmla="*/ 421 h 10122"/>
              <a:gd name="connsiteX3-939" fmla="*/ 3 w 10174"/>
              <a:gd name="connsiteY3-940" fmla="*/ 4926 h 10122"/>
              <a:gd name="connsiteX4-941" fmla="*/ 520 w 10174"/>
              <a:gd name="connsiteY4-942" fmla="*/ 9563 h 10122"/>
              <a:gd name="connsiteX5-943" fmla="*/ 5233 w 10174"/>
              <a:gd name="connsiteY5-944" fmla="*/ 9983 h 10122"/>
              <a:gd name="connsiteX6-945" fmla="*/ 9658 w 10174"/>
              <a:gd name="connsiteY6-946" fmla="*/ 9762 h 10122"/>
              <a:gd name="connsiteX7-947" fmla="*/ 10133 w 10174"/>
              <a:gd name="connsiteY7-948" fmla="*/ 5166 h 10122"/>
              <a:gd name="connsiteX8-949" fmla="*/ 9783 w 10174"/>
              <a:gd name="connsiteY8-950" fmla="*/ 464 h 10122"/>
              <a:gd name="connsiteX0-951" fmla="*/ 9783 w 10325"/>
              <a:gd name="connsiteY0-952" fmla="*/ 464 h 10122"/>
              <a:gd name="connsiteX1-953" fmla="*/ 4976 w 10325"/>
              <a:gd name="connsiteY1-954" fmla="*/ 65 h 10122"/>
              <a:gd name="connsiteX2-955" fmla="*/ 479 w 10325"/>
              <a:gd name="connsiteY2-956" fmla="*/ 421 h 10122"/>
              <a:gd name="connsiteX3-957" fmla="*/ 3 w 10325"/>
              <a:gd name="connsiteY3-958" fmla="*/ 4926 h 10122"/>
              <a:gd name="connsiteX4-959" fmla="*/ 520 w 10325"/>
              <a:gd name="connsiteY4-960" fmla="*/ 9563 h 10122"/>
              <a:gd name="connsiteX5-961" fmla="*/ 5233 w 10325"/>
              <a:gd name="connsiteY5-962" fmla="*/ 9983 h 10122"/>
              <a:gd name="connsiteX6-963" fmla="*/ 9658 w 10325"/>
              <a:gd name="connsiteY6-964" fmla="*/ 9762 h 10122"/>
              <a:gd name="connsiteX7-965" fmla="*/ 10325 w 10325"/>
              <a:gd name="connsiteY7-966" fmla="*/ 4952 h 10122"/>
              <a:gd name="connsiteX8-967" fmla="*/ 9783 w 10325"/>
              <a:gd name="connsiteY8-968" fmla="*/ 464 h 10122"/>
              <a:gd name="connsiteX0-969" fmla="*/ 9783 w 10364"/>
              <a:gd name="connsiteY0-970" fmla="*/ 464 h 10136"/>
              <a:gd name="connsiteX1-971" fmla="*/ 4976 w 10364"/>
              <a:gd name="connsiteY1-972" fmla="*/ 65 h 10136"/>
              <a:gd name="connsiteX2-973" fmla="*/ 479 w 10364"/>
              <a:gd name="connsiteY2-974" fmla="*/ 421 h 10136"/>
              <a:gd name="connsiteX3-975" fmla="*/ 3 w 10364"/>
              <a:gd name="connsiteY3-976" fmla="*/ 4926 h 10136"/>
              <a:gd name="connsiteX4-977" fmla="*/ 520 w 10364"/>
              <a:gd name="connsiteY4-978" fmla="*/ 9563 h 10136"/>
              <a:gd name="connsiteX5-979" fmla="*/ 5233 w 10364"/>
              <a:gd name="connsiteY5-980" fmla="*/ 9983 h 10136"/>
              <a:gd name="connsiteX6-981" fmla="*/ 9986 w 10364"/>
              <a:gd name="connsiteY6-982" fmla="*/ 9527 h 10136"/>
              <a:gd name="connsiteX7-983" fmla="*/ 10325 w 10364"/>
              <a:gd name="connsiteY7-984" fmla="*/ 4952 h 10136"/>
              <a:gd name="connsiteX8-985" fmla="*/ 9783 w 10364"/>
              <a:gd name="connsiteY8-986" fmla="*/ 464 h 10136"/>
              <a:gd name="connsiteX0-987" fmla="*/ 9783 w 10325"/>
              <a:gd name="connsiteY0-988" fmla="*/ 464 h 10136"/>
              <a:gd name="connsiteX1-989" fmla="*/ 4976 w 10325"/>
              <a:gd name="connsiteY1-990" fmla="*/ 65 h 10136"/>
              <a:gd name="connsiteX2-991" fmla="*/ 479 w 10325"/>
              <a:gd name="connsiteY2-992" fmla="*/ 421 h 10136"/>
              <a:gd name="connsiteX3-993" fmla="*/ 3 w 10325"/>
              <a:gd name="connsiteY3-994" fmla="*/ 4926 h 10136"/>
              <a:gd name="connsiteX4-995" fmla="*/ 520 w 10325"/>
              <a:gd name="connsiteY4-996" fmla="*/ 9563 h 10136"/>
              <a:gd name="connsiteX5-997" fmla="*/ 5233 w 10325"/>
              <a:gd name="connsiteY5-998" fmla="*/ 9983 h 10136"/>
              <a:gd name="connsiteX6-999" fmla="*/ 9986 w 10325"/>
              <a:gd name="connsiteY6-1000" fmla="*/ 9527 h 10136"/>
              <a:gd name="connsiteX7-1001" fmla="*/ 10325 w 10325"/>
              <a:gd name="connsiteY7-1002" fmla="*/ 4952 h 10136"/>
              <a:gd name="connsiteX8-1003" fmla="*/ 9783 w 10325"/>
              <a:gd name="connsiteY8-1004" fmla="*/ 464 h 10136"/>
              <a:gd name="connsiteX0-1005" fmla="*/ 9783 w 10325"/>
              <a:gd name="connsiteY0-1006" fmla="*/ 464 h 10136"/>
              <a:gd name="connsiteX1-1007" fmla="*/ 4976 w 10325"/>
              <a:gd name="connsiteY1-1008" fmla="*/ 65 h 10136"/>
              <a:gd name="connsiteX2-1009" fmla="*/ 479 w 10325"/>
              <a:gd name="connsiteY2-1010" fmla="*/ 421 h 10136"/>
              <a:gd name="connsiteX3-1011" fmla="*/ 3 w 10325"/>
              <a:gd name="connsiteY3-1012" fmla="*/ 4926 h 10136"/>
              <a:gd name="connsiteX4-1013" fmla="*/ 520 w 10325"/>
              <a:gd name="connsiteY4-1014" fmla="*/ 9563 h 10136"/>
              <a:gd name="connsiteX5-1015" fmla="*/ 5233 w 10325"/>
              <a:gd name="connsiteY5-1016" fmla="*/ 9983 h 10136"/>
              <a:gd name="connsiteX6-1017" fmla="*/ 9986 w 10325"/>
              <a:gd name="connsiteY6-1018" fmla="*/ 9527 h 10136"/>
              <a:gd name="connsiteX7-1019" fmla="*/ 10325 w 10325"/>
              <a:gd name="connsiteY7-1020" fmla="*/ 4952 h 10136"/>
              <a:gd name="connsiteX8-1021" fmla="*/ 9783 w 10325"/>
              <a:gd name="connsiteY8-1022" fmla="*/ 464 h 10136"/>
              <a:gd name="connsiteX0-1023" fmla="*/ 9783 w 10325"/>
              <a:gd name="connsiteY0-1024" fmla="*/ 464 h 10136"/>
              <a:gd name="connsiteX1-1025" fmla="*/ 4976 w 10325"/>
              <a:gd name="connsiteY1-1026" fmla="*/ 65 h 10136"/>
              <a:gd name="connsiteX2-1027" fmla="*/ 479 w 10325"/>
              <a:gd name="connsiteY2-1028" fmla="*/ 421 h 10136"/>
              <a:gd name="connsiteX3-1029" fmla="*/ 3 w 10325"/>
              <a:gd name="connsiteY3-1030" fmla="*/ 4926 h 10136"/>
              <a:gd name="connsiteX4-1031" fmla="*/ 520 w 10325"/>
              <a:gd name="connsiteY4-1032" fmla="*/ 9563 h 10136"/>
              <a:gd name="connsiteX5-1033" fmla="*/ 5233 w 10325"/>
              <a:gd name="connsiteY5-1034" fmla="*/ 9983 h 10136"/>
              <a:gd name="connsiteX6-1035" fmla="*/ 9986 w 10325"/>
              <a:gd name="connsiteY6-1036" fmla="*/ 9527 h 10136"/>
              <a:gd name="connsiteX7-1037" fmla="*/ 10325 w 10325"/>
              <a:gd name="connsiteY7-1038" fmla="*/ 4952 h 10136"/>
              <a:gd name="connsiteX8-1039" fmla="*/ 9783 w 10325"/>
              <a:gd name="connsiteY8-1040" fmla="*/ 464 h 10136"/>
              <a:gd name="connsiteX0-1041" fmla="*/ 9783 w 10325"/>
              <a:gd name="connsiteY0-1042" fmla="*/ 464 h 10136"/>
              <a:gd name="connsiteX1-1043" fmla="*/ 4976 w 10325"/>
              <a:gd name="connsiteY1-1044" fmla="*/ 65 h 10136"/>
              <a:gd name="connsiteX2-1045" fmla="*/ 479 w 10325"/>
              <a:gd name="connsiteY2-1046" fmla="*/ 421 h 10136"/>
              <a:gd name="connsiteX3-1047" fmla="*/ 3 w 10325"/>
              <a:gd name="connsiteY3-1048" fmla="*/ 4926 h 10136"/>
              <a:gd name="connsiteX4-1049" fmla="*/ 520 w 10325"/>
              <a:gd name="connsiteY4-1050" fmla="*/ 9563 h 10136"/>
              <a:gd name="connsiteX5-1051" fmla="*/ 5233 w 10325"/>
              <a:gd name="connsiteY5-1052" fmla="*/ 9983 h 10136"/>
              <a:gd name="connsiteX6-1053" fmla="*/ 9986 w 10325"/>
              <a:gd name="connsiteY6-1054" fmla="*/ 9527 h 10136"/>
              <a:gd name="connsiteX7-1055" fmla="*/ 10325 w 10325"/>
              <a:gd name="connsiteY7-1056" fmla="*/ 4952 h 10136"/>
              <a:gd name="connsiteX8-1057" fmla="*/ 9783 w 10325"/>
              <a:gd name="connsiteY8-1058" fmla="*/ 464 h 10136"/>
              <a:gd name="connsiteX0-1059" fmla="*/ 9783 w 10467"/>
              <a:gd name="connsiteY0-1060" fmla="*/ 464 h 10099"/>
              <a:gd name="connsiteX1-1061" fmla="*/ 4976 w 10467"/>
              <a:gd name="connsiteY1-1062" fmla="*/ 65 h 10099"/>
              <a:gd name="connsiteX2-1063" fmla="*/ 479 w 10467"/>
              <a:gd name="connsiteY2-1064" fmla="*/ 421 h 10099"/>
              <a:gd name="connsiteX3-1065" fmla="*/ 3 w 10467"/>
              <a:gd name="connsiteY3-1066" fmla="*/ 4926 h 10099"/>
              <a:gd name="connsiteX4-1067" fmla="*/ 520 w 10467"/>
              <a:gd name="connsiteY4-1068" fmla="*/ 9563 h 10099"/>
              <a:gd name="connsiteX5-1069" fmla="*/ 5403 w 10467"/>
              <a:gd name="connsiteY5-1070" fmla="*/ 9897 h 10099"/>
              <a:gd name="connsiteX6-1071" fmla="*/ 9986 w 10467"/>
              <a:gd name="connsiteY6-1072" fmla="*/ 9527 h 10099"/>
              <a:gd name="connsiteX7-1073" fmla="*/ 10325 w 10467"/>
              <a:gd name="connsiteY7-1074" fmla="*/ 4952 h 10099"/>
              <a:gd name="connsiteX8-1075" fmla="*/ 9783 w 10467"/>
              <a:gd name="connsiteY8-1076" fmla="*/ 464 h 10099"/>
              <a:gd name="connsiteX0-1077" fmla="*/ 9783 w 10467"/>
              <a:gd name="connsiteY0-1078" fmla="*/ 464 h 10112"/>
              <a:gd name="connsiteX1-1079" fmla="*/ 4976 w 10467"/>
              <a:gd name="connsiteY1-1080" fmla="*/ 65 h 10112"/>
              <a:gd name="connsiteX2-1081" fmla="*/ 479 w 10467"/>
              <a:gd name="connsiteY2-1082" fmla="*/ 421 h 10112"/>
              <a:gd name="connsiteX3-1083" fmla="*/ 3 w 10467"/>
              <a:gd name="connsiteY3-1084" fmla="*/ 4926 h 10112"/>
              <a:gd name="connsiteX4-1085" fmla="*/ 418 w 10467"/>
              <a:gd name="connsiteY4-1086" fmla="*/ 9584 h 10112"/>
              <a:gd name="connsiteX5-1087" fmla="*/ 5403 w 10467"/>
              <a:gd name="connsiteY5-1088" fmla="*/ 9897 h 10112"/>
              <a:gd name="connsiteX6-1089" fmla="*/ 9986 w 10467"/>
              <a:gd name="connsiteY6-1090" fmla="*/ 9527 h 10112"/>
              <a:gd name="connsiteX7-1091" fmla="*/ 10325 w 10467"/>
              <a:gd name="connsiteY7-1092" fmla="*/ 4952 h 10112"/>
              <a:gd name="connsiteX8-1093" fmla="*/ 9783 w 10467"/>
              <a:gd name="connsiteY8-1094" fmla="*/ 464 h 10112"/>
              <a:gd name="connsiteX0-1095" fmla="*/ 9783 w 10467"/>
              <a:gd name="connsiteY0-1096" fmla="*/ 464 h 10168"/>
              <a:gd name="connsiteX1-1097" fmla="*/ 4976 w 10467"/>
              <a:gd name="connsiteY1-1098" fmla="*/ 65 h 10168"/>
              <a:gd name="connsiteX2-1099" fmla="*/ 479 w 10467"/>
              <a:gd name="connsiteY2-1100" fmla="*/ 421 h 10168"/>
              <a:gd name="connsiteX3-1101" fmla="*/ 3 w 10467"/>
              <a:gd name="connsiteY3-1102" fmla="*/ 4926 h 10168"/>
              <a:gd name="connsiteX4-1103" fmla="*/ 418 w 10467"/>
              <a:gd name="connsiteY4-1104" fmla="*/ 9584 h 10168"/>
              <a:gd name="connsiteX5-1105" fmla="*/ 5403 w 10467"/>
              <a:gd name="connsiteY5-1106" fmla="*/ 10025 h 10168"/>
              <a:gd name="connsiteX6-1107" fmla="*/ 9986 w 10467"/>
              <a:gd name="connsiteY6-1108" fmla="*/ 9527 h 10168"/>
              <a:gd name="connsiteX7-1109" fmla="*/ 10325 w 10467"/>
              <a:gd name="connsiteY7-1110" fmla="*/ 4952 h 10168"/>
              <a:gd name="connsiteX8-1111" fmla="*/ 9783 w 10467"/>
              <a:gd name="connsiteY8-1112" fmla="*/ 464 h 10168"/>
              <a:gd name="connsiteX0-1113" fmla="*/ 9783 w 10467"/>
              <a:gd name="connsiteY0-1114" fmla="*/ 464 h 10168"/>
              <a:gd name="connsiteX1-1115" fmla="*/ 4976 w 10467"/>
              <a:gd name="connsiteY1-1116" fmla="*/ 65 h 10168"/>
              <a:gd name="connsiteX2-1117" fmla="*/ 479 w 10467"/>
              <a:gd name="connsiteY2-1118" fmla="*/ 421 h 10168"/>
              <a:gd name="connsiteX3-1119" fmla="*/ 3 w 10467"/>
              <a:gd name="connsiteY3-1120" fmla="*/ 4926 h 10168"/>
              <a:gd name="connsiteX4-1121" fmla="*/ 418 w 10467"/>
              <a:gd name="connsiteY4-1122" fmla="*/ 9584 h 10168"/>
              <a:gd name="connsiteX5-1123" fmla="*/ 5403 w 10467"/>
              <a:gd name="connsiteY5-1124" fmla="*/ 10025 h 10168"/>
              <a:gd name="connsiteX6-1125" fmla="*/ 9986 w 10467"/>
              <a:gd name="connsiteY6-1126" fmla="*/ 9527 h 10168"/>
              <a:gd name="connsiteX7-1127" fmla="*/ 10325 w 10467"/>
              <a:gd name="connsiteY7-1128" fmla="*/ 4952 h 10168"/>
              <a:gd name="connsiteX8-1129" fmla="*/ 9783 w 10467"/>
              <a:gd name="connsiteY8-1130" fmla="*/ 464 h 10168"/>
              <a:gd name="connsiteX0-1131" fmla="*/ 9783 w 10399"/>
              <a:gd name="connsiteY0-1132" fmla="*/ 464 h 10244"/>
              <a:gd name="connsiteX1-1133" fmla="*/ 4976 w 10399"/>
              <a:gd name="connsiteY1-1134" fmla="*/ 65 h 10244"/>
              <a:gd name="connsiteX2-1135" fmla="*/ 479 w 10399"/>
              <a:gd name="connsiteY2-1136" fmla="*/ 421 h 10244"/>
              <a:gd name="connsiteX3-1137" fmla="*/ 3 w 10399"/>
              <a:gd name="connsiteY3-1138" fmla="*/ 4926 h 10244"/>
              <a:gd name="connsiteX4-1139" fmla="*/ 418 w 10399"/>
              <a:gd name="connsiteY4-1140" fmla="*/ 9584 h 10244"/>
              <a:gd name="connsiteX5-1141" fmla="*/ 5403 w 10399"/>
              <a:gd name="connsiteY5-1142" fmla="*/ 10025 h 10244"/>
              <a:gd name="connsiteX6-1143" fmla="*/ 9850 w 10399"/>
              <a:gd name="connsiteY6-1144" fmla="*/ 9784 h 10244"/>
              <a:gd name="connsiteX7-1145" fmla="*/ 10325 w 10399"/>
              <a:gd name="connsiteY7-1146" fmla="*/ 4952 h 10244"/>
              <a:gd name="connsiteX8-1147" fmla="*/ 9783 w 10399"/>
              <a:gd name="connsiteY8-1148" fmla="*/ 464 h 10244"/>
              <a:gd name="connsiteX0-1149" fmla="*/ 9783 w 10399"/>
              <a:gd name="connsiteY0-1150" fmla="*/ 464 h 10152"/>
              <a:gd name="connsiteX1-1151" fmla="*/ 4976 w 10399"/>
              <a:gd name="connsiteY1-1152" fmla="*/ 65 h 10152"/>
              <a:gd name="connsiteX2-1153" fmla="*/ 479 w 10399"/>
              <a:gd name="connsiteY2-1154" fmla="*/ 421 h 10152"/>
              <a:gd name="connsiteX3-1155" fmla="*/ 3 w 10399"/>
              <a:gd name="connsiteY3-1156" fmla="*/ 4926 h 10152"/>
              <a:gd name="connsiteX4-1157" fmla="*/ 418 w 10399"/>
              <a:gd name="connsiteY4-1158" fmla="*/ 9584 h 10152"/>
              <a:gd name="connsiteX5-1159" fmla="*/ 5403 w 10399"/>
              <a:gd name="connsiteY5-1160" fmla="*/ 10025 h 10152"/>
              <a:gd name="connsiteX6-1161" fmla="*/ 9850 w 10399"/>
              <a:gd name="connsiteY6-1162" fmla="*/ 9784 h 10152"/>
              <a:gd name="connsiteX7-1163" fmla="*/ 10325 w 10399"/>
              <a:gd name="connsiteY7-1164" fmla="*/ 4952 h 10152"/>
              <a:gd name="connsiteX8-1165" fmla="*/ 9783 w 10399"/>
              <a:gd name="connsiteY8-1166" fmla="*/ 464 h 10152"/>
              <a:gd name="connsiteX0-1167" fmla="*/ 9783 w 10326"/>
              <a:gd name="connsiteY0-1168" fmla="*/ 464 h 10152"/>
              <a:gd name="connsiteX1-1169" fmla="*/ 4976 w 10326"/>
              <a:gd name="connsiteY1-1170" fmla="*/ 65 h 10152"/>
              <a:gd name="connsiteX2-1171" fmla="*/ 479 w 10326"/>
              <a:gd name="connsiteY2-1172" fmla="*/ 421 h 10152"/>
              <a:gd name="connsiteX3-1173" fmla="*/ 3 w 10326"/>
              <a:gd name="connsiteY3-1174" fmla="*/ 4926 h 10152"/>
              <a:gd name="connsiteX4-1175" fmla="*/ 418 w 10326"/>
              <a:gd name="connsiteY4-1176" fmla="*/ 9584 h 10152"/>
              <a:gd name="connsiteX5-1177" fmla="*/ 5403 w 10326"/>
              <a:gd name="connsiteY5-1178" fmla="*/ 10025 h 10152"/>
              <a:gd name="connsiteX6-1179" fmla="*/ 9850 w 10326"/>
              <a:gd name="connsiteY6-1180" fmla="*/ 9784 h 10152"/>
              <a:gd name="connsiteX7-1181" fmla="*/ 10325 w 10326"/>
              <a:gd name="connsiteY7-1182" fmla="*/ 4952 h 10152"/>
              <a:gd name="connsiteX8-1183" fmla="*/ 9783 w 10326"/>
              <a:gd name="connsiteY8-1184" fmla="*/ 464 h 10152"/>
              <a:gd name="connsiteX0-1185" fmla="*/ 9783 w 10334"/>
              <a:gd name="connsiteY0-1186" fmla="*/ 464 h 10151"/>
              <a:gd name="connsiteX1-1187" fmla="*/ 4976 w 10334"/>
              <a:gd name="connsiteY1-1188" fmla="*/ 65 h 10151"/>
              <a:gd name="connsiteX2-1189" fmla="*/ 479 w 10334"/>
              <a:gd name="connsiteY2-1190" fmla="*/ 421 h 10151"/>
              <a:gd name="connsiteX3-1191" fmla="*/ 3 w 10334"/>
              <a:gd name="connsiteY3-1192" fmla="*/ 4926 h 10151"/>
              <a:gd name="connsiteX4-1193" fmla="*/ 418 w 10334"/>
              <a:gd name="connsiteY4-1194" fmla="*/ 9584 h 10151"/>
              <a:gd name="connsiteX5-1195" fmla="*/ 5403 w 10334"/>
              <a:gd name="connsiteY5-1196" fmla="*/ 10025 h 10151"/>
              <a:gd name="connsiteX6-1197" fmla="*/ 9941 w 10334"/>
              <a:gd name="connsiteY6-1198" fmla="*/ 9805 h 10151"/>
              <a:gd name="connsiteX7-1199" fmla="*/ 10325 w 10334"/>
              <a:gd name="connsiteY7-1200" fmla="*/ 4952 h 10151"/>
              <a:gd name="connsiteX8-1201" fmla="*/ 9783 w 10334"/>
              <a:gd name="connsiteY8-1202" fmla="*/ 464 h 10151"/>
              <a:gd name="connsiteX0-1203" fmla="*/ 9783 w 10353"/>
              <a:gd name="connsiteY0-1204" fmla="*/ 464 h 10151"/>
              <a:gd name="connsiteX1-1205" fmla="*/ 4976 w 10353"/>
              <a:gd name="connsiteY1-1206" fmla="*/ 65 h 10151"/>
              <a:gd name="connsiteX2-1207" fmla="*/ 479 w 10353"/>
              <a:gd name="connsiteY2-1208" fmla="*/ 421 h 10151"/>
              <a:gd name="connsiteX3-1209" fmla="*/ 3 w 10353"/>
              <a:gd name="connsiteY3-1210" fmla="*/ 4926 h 10151"/>
              <a:gd name="connsiteX4-1211" fmla="*/ 418 w 10353"/>
              <a:gd name="connsiteY4-1212" fmla="*/ 9584 h 10151"/>
              <a:gd name="connsiteX5-1213" fmla="*/ 5403 w 10353"/>
              <a:gd name="connsiteY5-1214" fmla="*/ 10025 h 10151"/>
              <a:gd name="connsiteX6-1215" fmla="*/ 9941 w 10353"/>
              <a:gd name="connsiteY6-1216" fmla="*/ 9805 h 10151"/>
              <a:gd name="connsiteX7-1217" fmla="*/ 10348 w 10353"/>
              <a:gd name="connsiteY7-1218" fmla="*/ 5038 h 10151"/>
              <a:gd name="connsiteX8-1219" fmla="*/ 9783 w 10353"/>
              <a:gd name="connsiteY8-1220" fmla="*/ 464 h 10151"/>
              <a:gd name="connsiteX0-1221" fmla="*/ 9817 w 10353"/>
              <a:gd name="connsiteY0-1222" fmla="*/ 454 h 10162"/>
              <a:gd name="connsiteX1-1223" fmla="*/ 4976 w 10353"/>
              <a:gd name="connsiteY1-1224" fmla="*/ 76 h 10162"/>
              <a:gd name="connsiteX2-1225" fmla="*/ 479 w 10353"/>
              <a:gd name="connsiteY2-1226" fmla="*/ 432 h 10162"/>
              <a:gd name="connsiteX3-1227" fmla="*/ 3 w 10353"/>
              <a:gd name="connsiteY3-1228" fmla="*/ 4937 h 10162"/>
              <a:gd name="connsiteX4-1229" fmla="*/ 418 w 10353"/>
              <a:gd name="connsiteY4-1230" fmla="*/ 9595 h 10162"/>
              <a:gd name="connsiteX5-1231" fmla="*/ 5403 w 10353"/>
              <a:gd name="connsiteY5-1232" fmla="*/ 10036 h 10162"/>
              <a:gd name="connsiteX6-1233" fmla="*/ 9941 w 10353"/>
              <a:gd name="connsiteY6-1234" fmla="*/ 9816 h 10162"/>
              <a:gd name="connsiteX7-1235" fmla="*/ 10348 w 10353"/>
              <a:gd name="connsiteY7-1236" fmla="*/ 5049 h 10162"/>
              <a:gd name="connsiteX8-1237" fmla="*/ 9817 w 10353"/>
              <a:gd name="connsiteY8-1238" fmla="*/ 454 h 10162"/>
              <a:gd name="connsiteX0-1239" fmla="*/ 9817 w 10353"/>
              <a:gd name="connsiteY0-1240" fmla="*/ 446 h 10154"/>
              <a:gd name="connsiteX1-1241" fmla="*/ 5010 w 10353"/>
              <a:gd name="connsiteY1-1242" fmla="*/ 89 h 10154"/>
              <a:gd name="connsiteX2-1243" fmla="*/ 479 w 10353"/>
              <a:gd name="connsiteY2-1244" fmla="*/ 424 h 10154"/>
              <a:gd name="connsiteX3-1245" fmla="*/ 3 w 10353"/>
              <a:gd name="connsiteY3-1246" fmla="*/ 4929 h 10154"/>
              <a:gd name="connsiteX4-1247" fmla="*/ 418 w 10353"/>
              <a:gd name="connsiteY4-1248" fmla="*/ 9587 h 10154"/>
              <a:gd name="connsiteX5-1249" fmla="*/ 5403 w 10353"/>
              <a:gd name="connsiteY5-1250" fmla="*/ 10028 h 10154"/>
              <a:gd name="connsiteX6-1251" fmla="*/ 9941 w 10353"/>
              <a:gd name="connsiteY6-1252" fmla="*/ 9808 h 10154"/>
              <a:gd name="connsiteX7-1253" fmla="*/ 10348 w 10353"/>
              <a:gd name="connsiteY7-1254" fmla="*/ 5041 h 10154"/>
              <a:gd name="connsiteX8-1255" fmla="*/ 9817 w 10353"/>
              <a:gd name="connsiteY8-1256" fmla="*/ 446 h 10154"/>
              <a:gd name="connsiteX0-1257" fmla="*/ 9817 w 10353"/>
              <a:gd name="connsiteY0-1258" fmla="*/ 446 h 10154"/>
              <a:gd name="connsiteX1-1259" fmla="*/ 5010 w 10353"/>
              <a:gd name="connsiteY1-1260" fmla="*/ 89 h 10154"/>
              <a:gd name="connsiteX2-1261" fmla="*/ 479 w 10353"/>
              <a:gd name="connsiteY2-1262" fmla="*/ 424 h 10154"/>
              <a:gd name="connsiteX3-1263" fmla="*/ 3 w 10353"/>
              <a:gd name="connsiteY3-1264" fmla="*/ 4929 h 10154"/>
              <a:gd name="connsiteX4-1265" fmla="*/ 418 w 10353"/>
              <a:gd name="connsiteY4-1266" fmla="*/ 9587 h 10154"/>
              <a:gd name="connsiteX5-1267" fmla="*/ 5403 w 10353"/>
              <a:gd name="connsiteY5-1268" fmla="*/ 10028 h 10154"/>
              <a:gd name="connsiteX6-1269" fmla="*/ 9941 w 10353"/>
              <a:gd name="connsiteY6-1270" fmla="*/ 9808 h 10154"/>
              <a:gd name="connsiteX7-1271" fmla="*/ 10348 w 10353"/>
              <a:gd name="connsiteY7-1272" fmla="*/ 5041 h 10154"/>
              <a:gd name="connsiteX8-1273" fmla="*/ 9817 w 10353"/>
              <a:gd name="connsiteY8-1274" fmla="*/ 446 h 10154"/>
              <a:gd name="connsiteX0-1275" fmla="*/ 9817 w 10353"/>
              <a:gd name="connsiteY0-1276" fmla="*/ 466 h 10174"/>
              <a:gd name="connsiteX1-1277" fmla="*/ 5010 w 10353"/>
              <a:gd name="connsiteY1-1278" fmla="*/ 109 h 10174"/>
              <a:gd name="connsiteX2-1279" fmla="*/ 377 w 10353"/>
              <a:gd name="connsiteY2-1280" fmla="*/ 358 h 10174"/>
              <a:gd name="connsiteX3-1281" fmla="*/ 3 w 10353"/>
              <a:gd name="connsiteY3-1282" fmla="*/ 4949 h 10174"/>
              <a:gd name="connsiteX4-1283" fmla="*/ 418 w 10353"/>
              <a:gd name="connsiteY4-1284" fmla="*/ 9607 h 10174"/>
              <a:gd name="connsiteX5-1285" fmla="*/ 5403 w 10353"/>
              <a:gd name="connsiteY5-1286" fmla="*/ 10048 h 10174"/>
              <a:gd name="connsiteX6-1287" fmla="*/ 9941 w 10353"/>
              <a:gd name="connsiteY6-1288" fmla="*/ 9828 h 10174"/>
              <a:gd name="connsiteX7-1289" fmla="*/ 10348 w 10353"/>
              <a:gd name="connsiteY7-1290" fmla="*/ 5061 h 10174"/>
              <a:gd name="connsiteX8-1291" fmla="*/ 9817 w 10353"/>
              <a:gd name="connsiteY8-1292" fmla="*/ 466 h 10174"/>
              <a:gd name="connsiteX0-1293" fmla="*/ 9817 w 10353"/>
              <a:gd name="connsiteY0-1294" fmla="*/ 565 h 10273"/>
              <a:gd name="connsiteX1-1295" fmla="*/ 5010 w 10353"/>
              <a:gd name="connsiteY1-1296" fmla="*/ 208 h 10273"/>
              <a:gd name="connsiteX2-1297" fmla="*/ 377 w 10353"/>
              <a:gd name="connsiteY2-1298" fmla="*/ 457 h 10273"/>
              <a:gd name="connsiteX3-1299" fmla="*/ 3 w 10353"/>
              <a:gd name="connsiteY3-1300" fmla="*/ 5048 h 10273"/>
              <a:gd name="connsiteX4-1301" fmla="*/ 418 w 10353"/>
              <a:gd name="connsiteY4-1302" fmla="*/ 9706 h 10273"/>
              <a:gd name="connsiteX5-1303" fmla="*/ 5403 w 10353"/>
              <a:gd name="connsiteY5-1304" fmla="*/ 10147 h 10273"/>
              <a:gd name="connsiteX6-1305" fmla="*/ 9941 w 10353"/>
              <a:gd name="connsiteY6-1306" fmla="*/ 9927 h 10273"/>
              <a:gd name="connsiteX7-1307" fmla="*/ 10348 w 10353"/>
              <a:gd name="connsiteY7-1308" fmla="*/ 5160 h 10273"/>
              <a:gd name="connsiteX8-1309" fmla="*/ 9817 w 10353"/>
              <a:gd name="connsiteY8-1310" fmla="*/ 565 h 10273"/>
              <a:gd name="connsiteX0-1311" fmla="*/ 9817 w 10353"/>
              <a:gd name="connsiteY0-1312" fmla="*/ 565 h 10273"/>
              <a:gd name="connsiteX1-1313" fmla="*/ 5010 w 10353"/>
              <a:gd name="connsiteY1-1314" fmla="*/ 208 h 10273"/>
              <a:gd name="connsiteX2-1315" fmla="*/ 377 w 10353"/>
              <a:gd name="connsiteY2-1316" fmla="*/ 457 h 10273"/>
              <a:gd name="connsiteX3-1317" fmla="*/ 3 w 10353"/>
              <a:gd name="connsiteY3-1318" fmla="*/ 5048 h 10273"/>
              <a:gd name="connsiteX4-1319" fmla="*/ 418 w 10353"/>
              <a:gd name="connsiteY4-1320" fmla="*/ 9706 h 10273"/>
              <a:gd name="connsiteX5-1321" fmla="*/ 5403 w 10353"/>
              <a:gd name="connsiteY5-1322" fmla="*/ 10147 h 10273"/>
              <a:gd name="connsiteX6-1323" fmla="*/ 9941 w 10353"/>
              <a:gd name="connsiteY6-1324" fmla="*/ 9927 h 10273"/>
              <a:gd name="connsiteX7-1325" fmla="*/ 10348 w 10353"/>
              <a:gd name="connsiteY7-1326" fmla="*/ 5160 h 10273"/>
              <a:gd name="connsiteX8-1327" fmla="*/ 9817 w 10353"/>
              <a:gd name="connsiteY8-1328" fmla="*/ 565 h 10273"/>
              <a:gd name="connsiteX0-1329" fmla="*/ 9817 w 10353"/>
              <a:gd name="connsiteY0-1330" fmla="*/ 482 h 10190"/>
              <a:gd name="connsiteX1-1331" fmla="*/ 5010 w 10353"/>
              <a:gd name="connsiteY1-1332" fmla="*/ 125 h 10190"/>
              <a:gd name="connsiteX2-1333" fmla="*/ 377 w 10353"/>
              <a:gd name="connsiteY2-1334" fmla="*/ 374 h 10190"/>
              <a:gd name="connsiteX3-1335" fmla="*/ 3 w 10353"/>
              <a:gd name="connsiteY3-1336" fmla="*/ 4965 h 10190"/>
              <a:gd name="connsiteX4-1337" fmla="*/ 418 w 10353"/>
              <a:gd name="connsiteY4-1338" fmla="*/ 9623 h 10190"/>
              <a:gd name="connsiteX5-1339" fmla="*/ 5403 w 10353"/>
              <a:gd name="connsiteY5-1340" fmla="*/ 10064 h 10190"/>
              <a:gd name="connsiteX6-1341" fmla="*/ 9941 w 10353"/>
              <a:gd name="connsiteY6-1342" fmla="*/ 9844 h 10190"/>
              <a:gd name="connsiteX7-1343" fmla="*/ 10348 w 10353"/>
              <a:gd name="connsiteY7-1344" fmla="*/ 5077 h 10190"/>
              <a:gd name="connsiteX8-1345" fmla="*/ 9817 w 10353"/>
              <a:gd name="connsiteY8-1346" fmla="*/ 482 h 10190"/>
              <a:gd name="connsiteX0-1347" fmla="*/ 9815 w 10351"/>
              <a:gd name="connsiteY0-1348" fmla="*/ 495 h 10203"/>
              <a:gd name="connsiteX1-1349" fmla="*/ 5008 w 10351"/>
              <a:gd name="connsiteY1-1350" fmla="*/ 138 h 10203"/>
              <a:gd name="connsiteX2-1351" fmla="*/ 420 w 10351"/>
              <a:gd name="connsiteY2-1352" fmla="*/ 366 h 10203"/>
              <a:gd name="connsiteX3-1353" fmla="*/ 1 w 10351"/>
              <a:gd name="connsiteY3-1354" fmla="*/ 4978 h 10203"/>
              <a:gd name="connsiteX4-1355" fmla="*/ 416 w 10351"/>
              <a:gd name="connsiteY4-1356" fmla="*/ 9636 h 10203"/>
              <a:gd name="connsiteX5-1357" fmla="*/ 5401 w 10351"/>
              <a:gd name="connsiteY5-1358" fmla="*/ 10077 h 10203"/>
              <a:gd name="connsiteX6-1359" fmla="*/ 9939 w 10351"/>
              <a:gd name="connsiteY6-1360" fmla="*/ 9857 h 10203"/>
              <a:gd name="connsiteX7-1361" fmla="*/ 10346 w 10351"/>
              <a:gd name="connsiteY7-1362" fmla="*/ 5090 h 10203"/>
              <a:gd name="connsiteX8-1363" fmla="*/ 9815 w 10351"/>
              <a:gd name="connsiteY8-1364" fmla="*/ 495 h 10203"/>
              <a:gd name="connsiteX0-1365" fmla="*/ 9816 w 10352"/>
              <a:gd name="connsiteY0-1366" fmla="*/ 495 h 10203"/>
              <a:gd name="connsiteX1-1367" fmla="*/ 5009 w 10352"/>
              <a:gd name="connsiteY1-1368" fmla="*/ 138 h 10203"/>
              <a:gd name="connsiteX2-1369" fmla="*/ 421 w 10352"/>
              <a:gd name="connsiteY2-1370" fmla="*/ 366 h 10203"/>
              <a:gd name="connsiteX3-1371" fmla="*/ 2 w 10352"/>
              <a:gd name="connsiteY3-1372" fmla="*/ 4978 h 10203"/>
              <a:gd name="connsiteX4-1373" fmla="*/ 417 w 10352"/>
              <a:gd name="connsiteY4-1374" fmla="*/ 9636 h 10203"/>
              <a:gd name="connsiteX5-1375" fmla="*/ 5402 w 10352"/>
              <a:gd name="connsiteY5-1376" fmla="*/ 10077 h 10203"/>
              <a:gd name="connsiteX6-1377" fmla="*/ 9940 w 10352"/>
              <a:gd name="connsiteY6-1378" fmla="*/ 9857 h 10203"/>
              <a:gd name="connsiteX7-1379" fmla="*/ 10347 w 10352"/>
              <a:gd name="connsiteY7-1380" fmla="*/ 5090 h 10203"/>
              <a:gd name="connsiteX8-1381" fmla="*/ 9816 w 10352"/>
              <a:gd name="connsiteY8-1382" fmla="*/ 495 h 10203"/>
              <a:gd name="connsiteX0-1383" fmla="*/ 9818 w 10354"/>
              <a:gd name="connsiteY0-1384" fmla="*/ 495 h 10198"/>
              <a:gd name="connsiteX1-1385" fmla="*/ 5011 w 10354"/>
              <a:gd name="connsiteY1-1386" fmla="*/ 138 h 10198"/>
              <a:gd name="connsiteX2-1387" fmla="*/ 423 w 10354"/>
              <a:gd name="connsiteY2-1388" fmla="*/ 366 h 10198"/>
              <a:gd name="connsiteX3-1389" fmla="*/ 4 w 10354"/>
              <a:gd name="connsiteY3-1390" fmla="*/ 4978 h 10198"/>
              <a:gd name="connsiteX4-1391" fmla="*/ 385 w 10354"/>
              <a:gd name="connsiteY4-1392" fmla="*/ 9572 h 10198"/>
              <a:gd name="connsiteX5-1393" fmla="*/ 5404 w 10354"/>
              <a:gd name="connsiteY5-1394" fmla="*/ 10077 h 10198"/>
              <a:gd name="connsiteX6-1395" fmla="*/ 9942 w 10354"/>
              <a:gd name="connsiteY6-1396" fmla="*/ 9857 h 10198"/>
              <a:gd name="connsiteX7-1397" fmla="*/ 10349 w 10354"/>
              <a:gd name="connsiteY7-1398" fmla="*/ 5090 h 10198"/>
              <a:gd name="connsiteX8-1399" fmla="*/ 9818 w 10354"/>
              <a:gd name="connsiteY8-1400" fmla="*/ 495 h 10198"/>
              <a:gd name="connsiteX0-1401" fmla="*/ 9823 w 10359"/>
              <a:gd name="connsiteY0-1402" fmla="*/ 495 h 10257"/>
              <a:gd name="connsiteX1-1403" fmla="*/ 5016 w 10359"/>
              <a:gd name="connsiteY1-1404" fmla="*/ 138 h 10257"/>
              <a:gd name="connsiteX2-1405" fmla="*/ 428 w 10359"/>
              <a:gd name="connsiteY2-1406" fmla="*/ 366 h 10257"/>
              <a:gd name="connsiteX3-1407" fmla="*/ 9 w 10359"/>
              <a:gd name="connsiteY3-1408" fmla="*/ 4978 h 10257"/>
              <a:gd name="connsiteX4-1409" fmla="*/ 367 w 10359"/>
              <a:gd name="connsiteY4-1410" fmla="*/ 9722 h 10257"/>
              <a:gd name="connsiteX5-1411" fmla="*/ 5409 w 10359"/>
              <a:gd name="connsiteY5-1412" fmla="*/ 10077 h 10257"/>
              <a:gd name="connsiteX6-1413" fmla="*/ 9947 w 10359"/>
              <a:gd name="connsiteY6-1414" fmla="*/ 9857 h 10257"/>
              <a:gd name="connsiteX7-1415" fmla="*/ 10354 w 10359"/>
              <a:gd name="connsiteY7-1416" fmla="*/ 5090 h 10257"/>
              <a:gd name="connsiteX8-1417" fmla="*/ 9823 w 10359"/>
              <a:gd name="connsiteY8-1418" fmla="*/ 495 h 10257"/>
              <a:gd name="connsiteX0-1419" fmla="*/ 9817 w 10353"/>
              <a:gd name="connsiteY0-1420" fmla="*/ 495 h 10285"/>
              <a:gd name="connsiteX1-1421" fmla="*/ 5010 w 10353"/>
              <a:gd name="connsiteY1-1422" fmla="*/ 138 h 10285"/>
              <a:gd name="connsiteX2-1423" fmla="*/ 422 w 10353"/>
              <a:gd name="connsiteY2-1424" fmla="*/ 366 h 10285"/>
              <a:gd name="connsiteX3-1425" fmla="*/ 3 w 10353"/>
              <a:gd name="connsiteY3-1426" fmla="*/ 4978 h 10285"/>
              <a:gd name="connsiteX4-1427" fmla="*/ 395 w 10353"/>
              <a:gd name="connsiteY4-1428" fmla="*/ 9765 h 10285"/>
              <a:gd name="connsiteX5-1429" fmla="*/ 5403 w 10353"/>
              <a:gd name="connsiteY5-1430" fmla="*/ 10077 h 10285"/>
              <a:gd name="connsiteX6-1431" fmla="*/ 9941 w 10353"/>
              <a:gd name="connsiteY6-1432" fmla="*/ 9857 h 10285"/>
              <a:gd name="connsiteX7-1433" fmla="*/ 10348 w 10353"/>
              <a:gd name="connsiteY7-1434" fmla="*/ 5090 h 10285"/>
              <a:gd name="connsiteX8-1435" fmla="*/ 9817 w 10353"/>
              <a:gd name="connsiteY8-1436" fmla="*/ 495 h 10285"/>
              <a:gd name="connsiteX0-1437" fmla="*/ 9817 w 10353"/>
              <a:gd name="connsiteY0-1438" fmla="*/ 495 h 10223"/>
              <a:gd name="connsiteX1-1439" fmla="*/ 5010 w 10353"/>
              <a:gd name="connsiteY1-1440" fmla="*/ 138 h 10223"/>
              <a:gd name="connsiteX2-1441" fmla="*/ 422 w 10353"/>
              <a:gd name="connsiteY2-1442" fmla="*/ 366 h 10223"/>
              <a:gd name="connsiteX3-1443" fmla="*/ 3 w 10353"/>
              <a:gd name="connsiteY3-1444" fmla="*/ 4978 h 10223"/>
              <a:gd name="connsiteX4-1445" fmla="*/ 395 w 10353"/>
              <a:gd name="connsiteY4-1446" fmla="*/ 9765 h 10223"/>
              <a:gd name="connsiteX5-1447" fmla="*/ 5403 w 10353"/>
              <a:gd name="connsiteY5-1448" fmla="*/ 10077 h 10223"/>
              <a:gd name="connsiteX6-1449" fmla="*/ 9941 w 10353"/>
              <a:gd name="connsiteY6-1450" fmla="*/ 9857 h 10223"/>
              <a:gd name="connsiteX7-1451" fmla="*/ 10348 w 10353"/>
              <a:gd name="connsiteY7-1452" fmla="*/ 5090 h 10223"/>
              <a:gd name="connsiteX8-1453" fmla="*/ 9817 w 10353"/>
              <a:gd name="connsiteY8-1454" fmla="*/ 495 h 10223"/>
              <a:gd name="connsiteX0-1455" fmla="*/ 9818 w 10354"/>
              <a:gd name="connsiteY0-1456" fmla="*/ 495 h 10209"/>
              <a:gd name="connsiteX1-1457" fmla="*/ 5011 w 10354"/>
              <a:gd name="connsiteY1-1458" fmla="*/ 138 h 10209"/>
              <a:gd name="connsiteX2-1459" fmla="*/ 423 w 10354"/>
              <a:gd name="connsiteY2-1460" fmla="*/ 366 h 10209"/>
              <a:gd name="connsiteX3-1461" fmla="*/ 4 w 10354"/>
              <a:gd name="connsiteY3-1462" fmla="*/ 4978 h 10209"/>
              <a:gd name="connsiteX4-1463" fmla="*/ 385 w 10354"/>
              <a:gd name="connsiteY4-1464" fmla="*/ 9744 h 10209"/>
              <a:gd name="connsiteX5-1465" fmla="*/ 5404 w 10354"/>
              <a:gd name="connsiteY5-1466" fmla="*/ 10077 h 10209"/>
              <a:gd name="connsiteX6-1467" fmla="*/ 9942 w 10354"/>
              <a:gd name="connsiteY6-1468" fmla="*/ 9857 h 10209"/>
              <a:gd name="connsiteX7-1469" fmla="*/ 10349 w 10354"/>
              <a:gd name="connsiteY7-1470" fmla="*/ 5090 h 10209"/>
              <a:gd name="connsiteX8-1471" fmla="*/ 9818 w 10354"/>
              <a:gd name="connsiteY8-1472" fmla="*/ 495 h 10209"/>
              <a:gd name="connsiteX0-1473" fmla="*/ 9782 w 10318"/>
              <a:gd name="connsiteY0-1474" fmla="*/ 495 h 10209"/>
              <a:gd name="connsiteX1-1475" fmla="*/ 4975 w 10318"/>
              <a:gd name="connsiteY1-1476" fmla="*/ 138 h 10209"/>
              <a:gd name="connsiteX2-1477" fmla="*/ 387 w 10318"/>
              <a:gd name="connsiteY2-1478" fmla="*/ 366 h 10209"/>
              <a:gd name="connsiteX3-1479" fmla="*/ 13 w 10318"/>
              <a:gd name="connsiteY3-1480" fmla="*/ 4958 h 10209"/>
              <a:gd name="connsiteX4-1481" fmla="*/ 349 w 10318"/>
              <a:gd name="connsiteY4-1482" fmla="*/ 9744 h 10209"/>
              <a:gd name="connsiteX5-1483" fmla="*/ 5368 w 10318"/>
              <a:gd name="connsiteY5-1484" fmla="*/ 10077 h 10209"/>
              <a:gd name="connsiteX6-1485" fmla="*/ 9906 w 10318"/>
              <a:gd name="connsiteY6-1486" fmla="*/ 9857 h 10209"/>
              <a:gd name="connsiteX7-1487" fmla="*/ 10313 w 10318"/>
              <a:gd name="connsiteY7-1488" fmla="*/ 5090 h 10209"/>
              <a:gd name="connsiteX8-1489" fmla="*/ 9782 w 10318"/>
              <a:gd name="connsiteY8-1490" fmla="*/ 495 h 10209"/>
              <a:gd name="connsiteX0-1491" fmla="*/ 9779 w 10315"/>
              <a:gd name="connsiteY0-1492" fmla="*/ 495 h 10197"/>
              <a:gd name="connsiteX1-1493" fmla="*/ 4972 w 10315"/>
              <a:gd name="connsiteY1-1494" fmla="*/ 138 h 10197"/>
              <a:gd name="connsiteX2-1495" fmla="*/ 384 w 10315"/>
              <a:gd name="connsiteY2-1496" fmla="*/ 366 h 10197"/>
              <a:gd name="connsiteX3-1497" fmla="*/ 10 w 10315"/>
              <a:gd name="connsiteY3-1498" fmla="*/ 4958 h 10197"/>
              <a:gd name="connsiteX4-1499" fmla="*/ 369 w 10315"/>
              <a:gd name="connsiteY4-1500" fmla="*/ 9586 h 10197"/>
              <a:gd name="connsiteX5-1501" fmla="*/ 5365 w 10315"/>
              <a:gd name="connsiteY5-1502" fmla="*/ 10077 h 10197"/>
              <a:gd name="connsiteX6-1503" fmla="*/ 9903 w 10315"/>
              <a:gd name="connsiteY6-1504" fmla="*/ 9857 h 10197"/>
              <a:gd name="connsiteX7-1505" fmla="*/ 10310 w 10315"/>
              <a:gd name="connsiteY7-1506" fmla="*/ 5090 h 10197"/>
              <a:gd name="connsiteX8-1507" fmla="*/ 9779 w 10315"/>
              <a:gd name="connsiteY8-1508" fmla="*/ 495 h 10197"/>
              <a:gd name="connsiteX0-1509" fmla="*/ 9779 w 10315"/>
              <a:gd name="connsiteY0-1510" fmla="*/ 495 h 10197"/>
              <a:gd name="connsiteX1-1511" fmla="*/ 4972 w 10315"/>
              <a:gd name="connsiteY1-1512" fmla="*/ 138 h 10197"/>
              <a:gd name="connsiteX2-1513" fmla="*/ 384 w 10315"/>
              <a:gd name="connsiteY2-1514" fmla="*/ 366 h 10197"/>
              <a:gd name="connsiteX3-1515" fmla="*/ 10 w 10315"/>
              <a:gd name="connsiteY3-1516" fmla="*/ 4958 h 10197"/>
              <a:gd name="connsiteX4-1517" fmla="*/ 369 w 10315"/>
              <a:gd name="connsiteY4-1518" fmla="*/ 9586 h 10197"/>
              <a:gd name="connsiteX5-1519" fmla="*/ 5105 w 10315"/>
              <a:gd name="connsiteY5-1520" fmla="*/ 10077 h 10197"/>
              <a:gd name="connsiteX6-1521" fmla="*/ 9903 w 10315"/>
              <a:gd name="connsiteY6-1522" fmla="*/ 9857 h 10197"/>
              <a:gd name="connsiteX7-1523" fmla="*/ 10310 w 10315"/>
              <a:gd name="connsiteY7-1524" fmla="*/ 5090 h 10197"/>
              <a:gd name="connsiteX8-1525" fmla="*/ 9779 w 10315"/>
              <a:gd name="connsiteY8-1526" fmla="*/ 495 h 10197"/>
              <a:gd name="connsiteX0-1527" fmla="*/ 9779 w 10315"/>
              <a:gd name="connsiteY0-1528" fmla="*/ 495 h 10231"/>
              <a:gd name="connsiteX1-1529" fmla="*/ 4972 w 10315"/>
              <a:gd name="connsiteY1-1530" fmla="*/ 138 h 10231"/>
              <a:gd name="connsiteX2-1531" fmla="*/ 384 w 10315"/>
              <a:gd name="connsiteY2-1532" fmla="*/ 366 h 10231"/>
              <a:gd name="connsiteX3-1533" fmla="*/ 10 w 10315"/>
              <a:gd name="connsiteY3-1534" fmla="*/ 4958 h 10231"/>
              <a:gd name="connsiteX4-1535" fmla="*/ 369 w 10315"/>
              <a:gd name="connsiteY4-1536" fmla="*/ 9586 h 10231"/>
              <a:gd name="connsiteX5-1537" fmla="*/ 5105 w 10315"/>
              <a:gd name="connsiteY5-1538" fmla="*/ 10077 h 10231"/>
              <a:gd name="connsiteX6-1539" fmla="*/ 9903 w 10315"/>
              <a:gd name="connsiteY6-1540" fmla="*/ 9857 h 10231"/>
              <a:gd name="connsiteX7-1541" fmla="*/ 10310 w 10315"/>
              <a:gd name="connsiteY7-1542" fmla="*/ 5090 h 10231"/>
              <a:gd name="connsiteX8-1543" fmla="*/ 9779 w 10315"/>
              <a:gd name="connsiteY8-1544" fmla="*/ 495 h 10231"/>
              <a:gd name="connsiteX0-1545" fmla="*/ 9779 w 10310"/>
              <a:gd name="connsiteY0-1546" fmla="*/ 495 h 10231"/>
              <a:gd name="connsiteX1-1547" fmla="*/ 4972 w 10310"/>
              <a:gd name="connsiteY1-1548" fmla="*/ 138 h 10231"/>
              <a:gd name="connsiteX2-1549" fmla="*/ 384 w 10310"/>
              <a:gd name="connsiteY2-1550" fmla="*/ 366 h 10231"/>
              <a:gd name="connsiteX3-1551" fmla="*/ 10 w 10310"/>
              <a:gd name="connsiteY3-1552" fmla="*/ 4958 h 10231"/>
              <a:gd name="connsiteX4-1553" fmla="*/ 369 w 10310"/>
              <a:gd name="connsiteY4-1554" fmla="*/ 9586 h 10231"/>
              <a:gd name="connsiteX5-1555" fmla="*/ 5105 w 10310"/>
              <a:gd name="connsiteY5-1556" fmla="*/ 10077 h 10231"/>
              <a:gd name="connsiteX6-1557" fmla="*/ 9812 w 10310"/>
              <a:gd name="connsiteY6-1558" fmla="*/ 9857 h 10231"/>
              <a:gd name="connsiteX7-1559" fmla="*/ 10310 w 10310"/>
              <a:gd name="connsiteY7-1560" fmla="*/ 5090 h 10231"/>
              <a:gd name="connsiteX8-1561" fmla="*/ 9779 w 10310"/>
              <a:gd name="connsiteY8-1562" fmla="*/ 495 h 10231"/>
              <a:gd name="connsiteX0-1563" fmla="*/ 9779 w 10310"/>
              <a:gd name="connsiteY0-1564" fmla="*/ 471 h 10207"/>
              <a:gd name="connsiteX1-1565" fmla="*/ 4972 w 10310"/>
              <a:gd name="connsiteY1-1566" fmla="*/ 114 h 10207"/>
              <a:gd name="connsiteX2-1567" fmla="*/ 441 w 10310"/>
              <a:gd name="connsiteY2-1568" fmla="*/ 381 h 10207"/>
              <a:gd name="connsiteX3-1569" fmla="*/ 10 w 10310"/>
              <a:gd name="connsiteY3-1570" fmla="*/ 4934 h 10207"/>
              <a:gd name="connsiteX4-1571" fmla="*/ 369 w 10310"/>
              <a:gd name="connsiteY4-1572" fmla="*/ 9562 h 10207"/>
              <a:gd name="connsiteX5-1573" fmla="*/ 5105 w 10310"/>
              <a:gd name="connsiteY5-1574" fmla="*/ 10053 h 10207"/>
              <a:gd name="connsiteX6-1575" fmla="*/ 9812 w 10310"/>
              <a:gd name="connsiteY6-1576" fmla="*/ 9833 h 10207"/>
              <a:gd name="connsiteX7-1577" fmla="*/ 10310 w 10310"/>
              <a:gd name="connsiteY7-1578" fmla="*/ 5066 h 10207"/>
              <a:gd name="connsiteX8-1579" fmla="*/ 9779 w 10310"/>
              <a:gd name="connsiteY8-1580" fmla="*/ 471 h 10207"/>
              <a:gd name="connsiteX0-1581" fmla="*/ 9779 w 10310"/>
              <a:gd name="connsiteY0-1582" fmla="*/ 495 h 10231"/>
              <a:gd name="connsiteX1-1583" fmla="*/ 4972 w 10310"/>
              <a:gd name="connsiteY1-1584" fmla="*/ 138 h 10231"/>
              <a:gd name="connsiteX2-1585" fmla="*/ 441 w 10310"/>
              <a:gd name="connsiteY2-1586" fmla="*/ 405 h 10231"/>
              <a:gd name="connsiteX3-1587" fmla="*/ 10 w 10310"/>
              <a:gd name="connsiteY3-1588" fmla="*/ 4958 h 10231"/>
              <a:gd name="connsiteX4-1589" fmla="*/ 369 w 10310"/>
              <a:gd name="connsiteY4-1590" fmla="*/ 9586 h 10231"/>
              <a:gd name="connsiteX5-1591" fmla="*/ 5105 w 10310"/>
              <a:gd name="connsiteY5-1592" fmla="*/ 10077 h 10231"/>
              <a:gd name="connsiteX6-1593" fmla="*/ 9812 w 10310"/>
              <a:gd name="connsiteY6-1594" fmla="*/ 9857 h 10231"/>
              <a:gd name="connsiteX7-1595" fmla="*/ 10310 w 10310"/>
              <a:gd name="connsiteY7-1596" fmla="*/ 5090 h 10231"/>
              <a:gd name="connsiteX8-1597" fmla="*/ 9779 w 10310"/>
              <a:gd name="connsiteY8-1598" fmla="*/ 495 h 10231"/>
              <a:gd name="connsiteX0-1599" fmla="*/ 9779 w 10310"/>
              <a:gd name="connsiteY0-1600" fmla="*/ 495 h 10231"/>
              <a:gd name="connsiteX1-1601" fmla="*/ 4972 w 10310"/>
              <a:gd name="connsiteY1-1602" fmla="*/ 138 h 10231"/>
              <a:gd name="connsiteX2-1603" fmla="*/ 441 w 10310"/>
              <a:gd name="connsiteY2-1604" fmla="*/ 405 h 10231"/>
              <a:gd name="connsiteX3-1605" fmla="*/ 10 w 10310"/>
              <a:gd name="connsiteY3-1606" fmla="*/ 4958 h 10231"/>
              <a:gd name="connsiteX4-1607" fmla="*/ 369 w 10310"/>
              <a:gd name="connsiteY4-1608" fmla="*/ 9586 h 10231"/>
              <a:gd name="connsiteX5-1609" fmla="*/ 5105 w 10310"/>
              <a:gd name="connsiteY5-1610" fmla="*/ 10077 h 10231"/>
              <a:gd name="connsiteX6-1611" fmla="*/ 9812 w 10310"/>
              <a:gd name="connsiteY6-1612" fmla="*/ 9857 h 10231"/>
              <a:gd name="connsiteX7-1613" fmla="*/ 10310 w 10310"/>
              <a:gd name="connsiteY7-1614" fmla="*/ 5090 h 10231"/>
              <a:gd name="connsiteX8-1615" fmla="*/ 9779 w 10310"/>
              <a:gd name="connsiteY8-1616" fmla="*/ 495 h 10231"/>
              <a:gd name="connsiteX0-1617" fmla="*/ 9779 w 10310"/>
              <a:gd name="connsiteY0-1618" fmla="*/ 495 h 10231"/>
              <a:gd name="connsiteX1-1619" fmla="*/ 4972 w 10310"/>
              <a:gd name="connsiteY1-1620" fmla="*/ 138 h 10231"/>
              <a:gd name="connsiteX2-1621" fmla="*/ 441 w 10310"/>
              <a:gd name="connsiteY2-1622" fmla="*/ 405 h 10231"/>
              <a:gd name="connsiteX3-1623" fmla="*/ 10 w 10310"/>
              <a:gd name="connsiteY3-1624" fmla="*/ 4958 h 10231"/>
              <a:gd name="connsiteX4-1625" fmla="*/ 369 w 10310"/>
              <a:gd name="connsiteY4-1626" fmla="*/ 9586 h 10231"/>
              <a:gd name="connsiteX5-1627" fmla="*/ 5105 w 10310"/>
              <a:gd name="connsiteY5-1628" fmla="*/ 10077 h 10231"/>
              <a:gd name="connsiteX6-1629" fmla="*/ 9812 w 10310"/>
              <a:gd name="connsiteY6-1630" fmla="*/ 9857 h 10231"/>
              <a:gd name="connsiteX7-1631" fmla="*/ 10310 w 10310"/>
              <a:gd name="connsiteY7-1632" fmla="*/ 5090 h 10231"/>
              <a:gd name="connsiteX8-1633" fmla="*/ 9779 w 10310"/>
              <a:gd name="connsiteY8-1634" fmla="*/ 495 h 10231"/>
              <a:gd name="connsiteX0-1635" fmla="*/ 9788 w 10319"/>
              <a:gd name="connsiteY0-1636" fmla="*/ 495 h 10231"/>
              <a:gd name="connsiteX1-1637" fmla="*/ 4981 w 10319"/>
              <a:gd name="connsiteY1-1638" fmla="*/ 138 h 10231"/>
              <a:gd name="connsiteX2-1639" fmla="*/ 450 w 10319"/>
              <a:gd name="connsiteY2-1640" fmla="*/ 405 h 10231"/>
              <a:gd name="connsiteX3-1641" fmla="*/ 8 w 10319"/>
              <a:gd name="connsiteY3-1642" fmla="*/ 4780 h 10231"/>
              <a:gd name="connsiteX4-1643" fmla="*/ 378 w 10319"/>
              <a:gd name="connsiteY4-1644" fmla="*/ 9586 h 10231"/>
              <a:gd name="connsiteX5-1645" fmla="*/ 5114 w 10319"/>
              <a:gd name="connsiteY5-1646" fmla="*/ 10077 h 10231"/>
              <a:gd name="connsiteX6-1647" fmla="*/ 9821 w 10319"/>
              <a:gd name="connsiteY6-1648" fmla="*/ 9857 h 10231"/>
              <a:gd name="connsiteX7-1649" fmla="*/ 10319 w 10319"/>
              <a:gd name="connsiteY7-1650" fmla="*/ 5090 h 10231"/>
              <a:gd name="connsiteX8-1651" fmla="*/ 9788 w 10319"/>
              <a:gd name="connsiteY8-1652" fmla="*/ 495 h 10231"/>
              <a:gd name="connsiteX0-1653" fmla="*/ 9790 w 10321"/>
              <a:gd name="connsiteY0-1654" fmla="*/ 495 h 10231"/>
              <a:gd name="connsiteX1-1655" fmla="*/ 4983 w 10321"/>
              <a:gd name="connsiteY1-1656" fmla="*/ 138 h 10231"/>
              <a:gd name="connsiteX2-1657" fmla="*/ 452 w 10321"/>
              <a:gd name="connsiteY2-1658" fmla="*/ 405 h 10231"/>
              <a:gd name="connsiteX3-1659" fmla="*/ 10 w 10321"/>
              <a:gd name="connsiteY3-1660" fmla="*/ 4780 h 10231"/>
              <a:gd name="connsiteX4-1661" fmla="*/ 380 w 10321"/>
              <a:gd name="connsiteY4-1662" fmla="*/ 9586 h 10231"/>
              <a:gd name="connsiteX5-1663" fmla="*/ 5116 w 10321"/>
              <a:gd name="connsiteY5-1664" fmla="*/ 10077 h 10231"/>
              <a:gd name="connsiteX6-1665" fmla="*/ 9823 w 10321"/>
              <a:gd name="connsiteY6-1666" fmla="*/ 9857 h 10231"/>
              <a:gd name="connsiteX7-1667" fmla="*/ 10321 w 10321"/>
              <a:gd name="connsiteY7-1668" fmla="*/ 5090 h 10231"/>
              <a:gd name="connsiteX8-1669" fmla="*/ 9790 w 10321"/>
              <a:gd name="connsiteY8-1670" fmla="*/ 495 h 10231"/>
              <a:gd name="connsiteX0-1671" fmla="*/ 9707 w 10321"/>
              <a:gd name="connsiteY0-1672" fmla="*/ 365 h 10316"/>
              <a:gd name="connsiteX1-1673" fmla="*/ 4983 w 10321"/>
              <a:gd name="connsiteY1-1674" fmla="*/ 223 h 10316"/>
              <a:gd name="connsiteX2-1675" fmla="*/ 452 w 10321"/>
              <a:gd name="connsiteY2-1676" fmla="*/ 490 h 10316"/>
              <a:gd name="connsiteX3-1677" fmla="*/ 10 w 10321"/>
              <a:gd name="connsiteY3-1678" fmla="*/ 4865 h 10316"/>
              <a:gd name="connsiteX4-1679" fmla="*/ 380 w 10321"/>
              <a:gd name="connsiteY4-1680" fmla="*/ 9671 h 10316"/>
              <a:gd name="connsiteX5-1681" fmla="*/ 5116 w 10321"/>
              <a:gd name="connsiteY5-1682" fmla="*/ 10162 h 10316"/>
              <a:gd name="connsiteX6-1683" fmla="*/ 9823 w 10321"/>
              <a:gd name="connsiteY6-1684" fmla="*/ 9942 h 10316"/>
              <a:gd name="connsiteX7-1685" fmla="*/ 10321 w 10321"/>
              <a:gd name="connsiteY7-1686" fmla="*/ 5175 h 10316"/>
              <a:gd name="connsiteX8-1687" fmla="*/ 9707 w 10321"/>
              <a:gd name="connsiteY8-1688" fmla="*/ 365 h 10316"/>
              <a:gd name="connsiteX0-1689" fmla="*/ 9707 w 10327"/>
              <a:gd name="connsiteY0-1690" fmla="*/ 365 h 10327"/>
              <a:gd name="connsiteX1-1691" fmla="*/ 4983 w 10327"/>
              <a:gd name="connsiteY1-1692" fmla="*/ 223 h 10327"/>
              <a:gd name="connsiteX2-1693" fmla="*/ 452 w 10327"/>
              <a:gd name="connsiteY2-1694" fmla="*/ 490 h 10327"/>
              <a:gd name="connsiteX3-1695" fmla="*/ 10 w 10327"/>
              <a:gd name="connsiteY3-1696" fmla="*/ 4865 h 10327"/>
              <a:gd name="connsiteX4-1697" fmla="*/ 380 w 10327"/>
              <a:gd name="connsiteY4-1698" fmla="*/ 9671 h 10327"/>
              <a:gd name="connsiteX5-1699" fmla="*/ 5116 w 10327"/>
              <a:gd name="connsiteY5-1700" fmla="*/ 10162 h 10327"/>
              <a:gd name="connsiteX6-1701" fmla="*/ 9918 w 10327"/>
              <a:gd name="connsiteY6-1702" fmla="*/ 9749 h 10327"/>
              <a:gd name="connsiteX7-1703" fmla="*/ 10321 w 10327"/>
              <a:gd name="connsiteY7-1704" fmla="*/ 5175 h 10327"/>
              <a:gd name="connsiteX8-1705" fmla="*/ 9707 w 10327"/>
              <a:gd name="connsiteY8-1706" fmla="*/ 365 h 10327"/>
              <a:gd name="connsiteX0-1707" fmla="*/ 9707 w 10327"/>
              <a:gd name="connsiteY0-1708" fmla="*/ 365 h 10265"/>
              <a:gd name="connsiteX1-1709" fmla="*/ 4983 w 10327"/>
              <a:gd name="connsiteY1-1710" fmla="*/ 223 h 10265"/>
              <a:gd name="connsiteX2-1711" fmla="*/ 452 w 10327"/>
              <a:gd name="connsiteY2-1712" fmla="*/ 490 h 10265"/>
              <a:gd name="connsiteX3-1713" fmla="*/ 10 w 10327"/>
              <a:gd name="connsiteY3-1714" fmla="*/ 4865 h 10265"/>
              <a:gd name="connsiteX4-1715" fmla="*/ 380 w 10327"/>
              <a:gd name="connsiteY4-1716" fmla="*/ 9671 h 10265"/>
              <a:gd name="connsiteX5-1717" fmla="*/ 5188 w 10327"/>
              <a:gd name="connsiteY5-1718" fmla="*/ 10012 h 10265"/>
              <a:gd name="connsiteX6-1719" fmla="*/ 9918 w 10327"/>
              <a:gd name="connsiteY6-1720" fmla="*/ 9749 h 10265"/>
              <a:gd name="connsiteX7-1721" fmla="*/ 10321 w 10327"/>
              <a:gd name="connsiteY7-1722" fmla="*/ 5175 h 10265"/>
              <a:gd name="connsiteX8-1723" fmla="*/ 9707 w 10327"/>
              <a:gd name="connsiteY8-1724" fmla="*/ 365 h 10265"/>
              <a:gd name="connsiteX0-1725" fmla="*/ 9710 w 10330"/>
              <a:gd name="connsiteY0-1726" fmla="*/ 365 h 10251"/>
              <a:gd name="connsiteX1-1727" fmla="*/ 4986 w 10330"/>
              <a:gd name="connsiteY1-1728" fmla="*/ 223 h 10251"/>
              <a:gd name="connsiteX2-1729" fmla="*/ 455 w 10330"/>
              <a:gd name="connsiteY2-1730" fmla="*/ 490 h 10251"/>
              <a:gd name="connsiteX3-1731" fmla="*/ 13 w 10330"/>
              <a:gd name="connsiteY3-1732" fmla="*/ 4865 h 10251"/>
              <a:gd name="connsiteX4-1733" fmla="*/ 562 w 10330"/>
              <a:gd name="connsiteY4-1734" fmla="*/ 9650 h 10251"/>
              <a:gd name="connsiteX5-1735" fmla="*/ 5191 w 10330"/>
              <a:gd name="connsiteY5-1736" fmla="*/ 10012 h 10251"/>
              <a:gd name="connsiteX6-1737" fmla="*/ 9921 w 10330"/>
              <a:gd name="connsiteY6-1738" fmla="*/ 9749 h 10251"/>
              <a:gd name="connsiteX7-1739" fmla="*/ 10324 w 10330"/>
              <a:gd name="connsiteY7-1740" fmla="*/ 5175 h 10251"/>
              <a:gd name="connsiteX8-1741" fmla="*/ 9710 w 10330"/>
              <a:gd name="connsiteY8-1742" fmla="*/ 365 h 10251"/>
              <a:gd name="connsiteX0-1743" fmla="*/ 9710 w 10330"/>
              <a:gd name="connsiteY0-1744" fmla="*/ 365 h 10127"/>
              <a:gd name="connsiteX1-1745" fmla="*/ 4986 w 10330"/>
              <a:gd name="connsiteY1-1746" fmla="*/ 223 h 10127"/>
              <a:gd name="connsiteX2-1747" fmla="*/ 455 w 10330"/>
              <a:gd name="connsiteY2-1748" fmla="*/ 490 h 10127"/>
              <a:gd name="connsiteX3-1749" fmla="*/ 13 w 10330"/>
              <a:gd name="connsiteY3-1750" fmla="*/ 4865 h 10127"/>
              <a:gd name="connsiteX4-1751" fmla="*/ 562 w 10330"/>
              <a:gd name="connsiteY4-1752" fmla="*/ 9650 h 10127"/>
              <a:gd name="connsiteX5-1753" fmla="*/ 5191 w 10330"/>
              <a:gd name="connsiteY5-1754" fmla="*/ 10012 h 10127"/>
              <a:gd name="connsiteX6-1755" fmla="*/ 9921 w 10330"/>
              <a:gd name="connsiteY6-1756" fmla="*/ 9749 h 10127"/>
              <a:gd name="connsiteX7-1757" fmla="*/ 10324 w 10330"/>
              <a:gd name="connsiteY7-1758" fmla="*/ 5175 h 10127"/>
              <a:gd name="connsiteX8-1759" fmla="*/ 9710 w 10330"/>
              <a:gd name="connsiteY8-1760" fmla="*/ 365 h 10127"/>
              <a:gd name="connsiteX0-1761" fmla="*/ 9710 w 10330"/>
              <a:gd name="connsiteY0-1762" fmla="*/ 365 h 10127"/>
              <a:gd name="connsiteX1-1763" fmla="*/ 4986 w 10330"/>
              <a:gd name="connsiteY1-1764" fmla="*/ 223 h 10127"/>
              <a:gd name="connsiteX2-1765" fmla="*/ 455 w 10330"/>
              <a:gd name="connsiteY2-1766" fmla="*/ 490 h 10127"/>
              <a:gd name="connsiteX3-1767" fmla="*/ 13 w 10330"/>
              <a:gd name="connsiteY3-1768" fmla="*/ 4865 h 10127"/>
              <a:gd name="connsiteX4-1769" fmla="*/ 562 w 10330"/>
              <a:gd name="connsiteY4-1770" fmla="*/ 9650 h 10127"/>
              <a:gd name="connsiteX5-1771" fmla="*/ 5191 w 10330"/>
              <a:gd name="connsiteY5-1772" fmla="*/ 10012 h 10127"/>
              <a:gd name="connsiteX6-1773" fmla="*/ 9921 w 10330"/>
              <a:gd name="connsiteY6-1774" fmla="*/ 9749 h 10127"/>
              <a:gd name="connsiteX7-1775" fmla="*/ 10324 w 10330"/>
              <a:gd name="connsiteY7-1776" fmla="*/ 5175 h 10127"/>
              <a:gd name="connsiteX8-1777" fmla="*/ 9710 w 10330"/>
              <a:gd name="connsiteY8-1778" fmla="*/ 365 h 10127"/>
              <a:gd name="connsiteX0-1779" fmla="*/ 9712 w 10332"/>
              <a:gd name="connsiteY0-1780" fmla="*/ 365 h 10317"/>
              <a:gd name="connsiteX1-1781" fmla="*/ 4988 w 10332"/>
              <a:gd name="connsiteY1-1782" fmla="*/ 223 h 10317"/>
              <a:gd name="connsiteX2-1783" fmla="*/ 457 w 10332"/>
              <a:gd name="connsiteY2-1784" fmla="*/ 490 h 10317"/>
              <a:gd name="connsiteX3-1785" fmla="*/ 15 w 10332"/>
              <a:gd name="connsiteY3-1786" fmla="*/ 4865 h 10317"/>
              <a:gd name="connsiteX4-1787" fmla="*/ 588 w 10332"/>
              <a:gd name="connsiteY4-1788" fmla="*/ 9929 h 10317"/>
              <a:gd name="connsiteX5-1789" fmla="*/ 5193 w 10332"/>
              <a:gd name="connsiteY5-1790" fmla="*/ 10012 h 10317"/>
              <a:gd name="connsiteX6-1791" fmla="*/ 9923 w 10332"/>
              <a:gd name="connsiteY6-1792" fmla="*/ 9749 h 10317"/>
              <a:gd name="connsiteX7-1793" fmla="*/ 10326 w 10332"/>
              <a:gd name="connsiteY7-1794" fmla="*/ 5175 h 10317"/>
              <a:gd name="connsiteX8-1795" fmla="*/ 9712 w 10332"/>
              <a:gd name="connsiteY8-1796" fmla="*/ 365 h 10317"/>
              <a:gd name="connsiteX0-1797" fmla="*/ 9712 w 10332"/>
              <a:gd name="connsiteY0-1798" fmla="*/ 365 h 10185"/>
              <a:gd name="connsiteX1-1799" fmla="*/ 4988 w 10332"/>
              <a:gd name="connsiteY1-1800" fmla="*/ 223 h 10185"/>
              <a:gd name="connsiteX2-1801" fmla="*/ 457 w 10332"/>
              <a:gd name="connsiteY2-1802" fmla="*/ 490 h 10185"/>
              <a:gd name="connsiteX3-1803" fmla="*/ 15 w 10332"/>
              <a:gd name="connsiteY3-1804" fmla="*/ 4865 h 10185"/>
              <a:gd name="connsiteX4-1805" fmla="*/ 588 w 10332"/>
              <a:gd name="connsiteY4-1806" fmla="*/ 9929 h 10185"/>
              <a:gd name="connsiteX5-1807" fmla="*/ 5193 w 10332"/>
              <a:gd name="connsiteY5-1808" fmla="*/ 10012 h 10185"/>
              <a:gd name="connsiteX6-1809" fmla="*/ 9923 w 10332"/>
              <a:gd name="connsiteY6-1810" fmla="*/ 9749 h 10185"/>
              <a:gd name="connsiteX7-1811" fmla="*/ 10326 w 10332"/>
              <a:gd name="connsiteY7-1812" fmla="*/ 5175 h 10185"/>
              <a:gd name="connsiteX8-1813" fmla="*/ 9712 w 10332"/>
              <a:gd name="connsiteY8-1814" fmla="*/ 365 h 10185"/>
              <a:gd name="connsiteX0-1815" fmla="*/ 9712 w 10326"/>
              <a:gd name="connsiteY0-1816" fmla="*/ 365 h 10183"/>
              <a:gd name="connsiteX1-1817" fmla="*/ 4988 w 10326"/>
              <a:gd name="connsiteY1-1818" fmla="*/ 223 h 10183"/>
              <a:gd name="connsiteX2-1819" fmla="*/ 457 w 10326"/>
              <a:gd name="connsiteY2-1820" fmla="*/ 490 h 10183"/>
              <a:gd name="connsiteX3-1821" fmla="*/ 15 w 10326"/>
              <a:gd name="connsiteY3-1822" fmla="*/ 4865 h 10183"/>
              <a:gd name="connsiteX4-1823" fmla="*/ 588 w 10326"/>
              <a:gd name="connsiteY4-1824" fmla="*/ 9929 h 10183"/>
              <a:gd name="connsiteX5-1825" fmla="*/ 5193 w 10326"/>
              <a:gd name="connsiteY5-1826" fmla="*/ 10012 h 10183"/>
              <a:gd name="connsiteX6-1827" fmla="*/ 9792 w 10326"/>
              <a:gd name="connsiteY6-1828" fmla="*/ 9792 h 10183"/>
              <a:gd name="connsiteX7-1829" fmla="*/ 10326 w 10326"/>
              <a:gd name="connsiteY7-1830" fmla="*/ 5175 h 10183"/>
              <a:gd name="connsiteX8-1831" fmla="*/ 9712 w 10326"/>
              <a:gd name="connsiteY8-1832" fmla="*/ 365 h 10183"/>
              <a:gd name="connsiteX0-1833" fmla="*/ 9712 w 10326"/>
              <a:gd name="connsiteY0-1834" fmla="*/ 365 h 10183"/>
              <a:gd name="connsiteX1-1835" fmla="*/ 4988 w 10326"/>
              <a:gd name="connsiteY1-1836" fmla="*/ 223 h 10183"/>
              <a:gd name="connsiteX2-1837" fmla="*/ 457 w 10326"/>
              <a:gd name="connsiteY2-1838" fmla="*/ 490 h 10183"/>
              <a:gd name="connsiteX3-1839" fmla="*/ 15 w 10326"/>
              <a:gd name="connsiteY3-1840" fmla="*/ 4865 h 10183"/>
              <a:gd name="connsiteX4-1841" fmla="*/ 588 w 10326"/>
              <a:gd name="connsiteY4-1842" fmla="*/ 9929 h 10183"/>
              <a:gd name="connsiteX5-1843" fmla="*/ 5193 w 10326"/>
              <a:gd name="connsiteY5-1844" fmla="*/ 10012 h 10183"/>
              <a:gd name="connsiteX6-1845" fmla="*/ 9792 w 10326"/>
              <a:gd name="connsiteY6-1846" fmla="*/ 9792 h 10183"/>
              <a:gd name="connsiteX7-1847" fmla="*/ 10326 w 10326"/>
              <a:gd name="connsiteY7-1848" fmla="*/ 5175 h 10183"/>
              <a:gd name="connsiteX8-1849" fmla="*/ 9712 w 10326"/>
              <a:gd name="connsiteY8-1850" fmla="*/ 365 h 10183"/>
              <a:gd name="connsiteX0-1851" fmla="*/ 9712 w 10267"/>
              <a:gd name="connsiteY0-1852" fmla="*/ 365 h 10183"/>
              <a:gd name="connsiteX1-1853" fmla="*/ 4988 w 10267"/>
              <a:gd name="connsiteY1-1854" fmla="*/ 223 h 10183"/>
              <a:gd name="connsiteX2-1855" fmla="*/ 457 w 10267"/>
              <a:gd name="connsiteY2-1856" fmla="*/ 490 h 10183"/>
              <a:gd name="connsiteX3-1857" fmla="*/ 15 w 10267"/>
              <a:gd name="connsiteY3-1858" fmla="*/ 4865 h 10183"/>
              <a:gd name="connsiteX4-1859" fmla="*/ 588 w 10267"/>
              <a:gd name="connsiteY4-1860" fmla="*/ 9929 h 10183"/>
              <a:gd name="connsiteX5-1861" fmla="*/ 5193 w 10267"/>
              <a:gd name="connsiteY5-1862" fmla="*/ 10012 h 10183"/>
              <a:gd name="connsiteX6-1863" fmla="*/ 9792 w 10267"/>
              <a:gd name="connsiteY6-1864" fmla="*/ 9792 h 10183"/>
              <a:gd name="connsiteX7-1865" fmla="*/ 10266 w 10267"/>
              <a:gd name="connsiteY7-1866" fmla="*/ 5175 h 10183"/>
              <a:gd name="connsiteX8-1867" fmla="*/ 9712 w 10267"/>
              <a:gd name="connsiteY8-1868" fmla="*/ 365 h 10183"/>
              <a:gd name="connsiteX0-1869" fmla="*/ 9712 w 10288"/>
              <a:gd name="connsiteY0-1870" fmla="*/ 365 h 10186"/>
              <a:gd name="connsiteX1-1871" fmla="*/ 4988 w 10288"/>
              <a:gd name="connsiteY1-1872" fmla="*/ 223 h 10186"/>
              <a:gd name="connsiteX2-1873" fmla="*/ 457 w 10288"/>
              <a:gd name="connsiteY2-1874" fmla="*/ 490 h 10186"/>
              <a:gd name="connsiteX3-1875" fmla="*/ 15 w 10288"/>
              <a:gd name="connsiteY3-1876" fmla="*/ 4865 h 10186"/>
              <a:gd name="connsiteX4-1877" fmla="*/ 588 w 10288"/>
              <a:gd name="connsiteY4-1878" fmla="*/ 9929 h 10186"/>
              <a:gd name="connsiteX5-1879" fmla="*/ 5193 w 10288"/>
              <a:gd name="connsiteY5-1880" fmla="*/ 10012 h 10186"/>
              <a:gd name="connsiteX6-1881" fmla="*/ 9935 w 10288"/>
              <a:gd name="connsiteY6-1882" fmla="*/ 9728 h 10186"/>
              <a:gd name="connsiteX7-1883" fmla="*/ 10266 w 10288"/>
              <a:gd name="connsiteY7-1884" fmla="*/ 5175 h 10186"/>
              <a:gd name="connsiteX8-1885" fmla="*/ 9712 w 10288"/>
              <a:gd name="connsiteY8-1886" fmla="*/ 365 h 10186"/>
              <a:gd name="connsiteX0-1887" fmla="*/ 9712 w 10288"/>
              <a:gd name="connsiteY0-1888" fmla="*/ 435 h 10256"/>
              <a:gd name="connsiteX1-1889" fmla="*/ 4988 w 10288"/>
              <a:gd name="connsiteY1-1890" fmla="*/ 100 h 10256"/>
              <a:gd name="connsiteX2-1891" fmla="*/ 457 w 10288"/>
              <a:gd name="connsiteY2-1892" fmla="*/ 560 h 10256"/>
              <a:gd name="connsiteX3-1893" fmla="*/ 15 w 10288"/>
              <a:gd name="connsiteY3-1894" fmla="*/ 4935 h 10256"/>
              <a:gd name="connsiteX4-1895" fmla="*/ 588 w 10288"/>
              <a:gd name="connsiteY4-1896" fmla="*/ 9999 h 10256"/>
              <a:gd name="connsiteX5-1897" fmla="*/ 5193 w 10288"/>
              <a:gd name="connsiteY5-1898" fmla="*/ 10082 h 10256"/>
              <a:gd name="connsiteX6-1899" fmla="*/ 9935 w 10288"/>
              <a:gd name="connsiteY6-1900" fmla="*/ 9798 h 10256"/>
              <a:gd name="connsiteX7-1901" fmla="*/ 10266 w 10288"/>
              <a:gd name="connsiteY7-1902" fmla="*/ 5245 h 10256"/>
              <a:gd name="connsiteX8-1903" fmla="*/ 9712 w 10288"/>
              <a:gd name="connsiteY8-1904" fmla="*/ 435 h 10256"/>
              <a:gd name="connsiteX0-1905" fmla="*/ 9749 w 10325"/>
              <a:gd name="connsiteY0-1906" fmla="*/ 435 h 10256"/>
              <a:gd name="connsiteX1-1907" fmla="*/ 5025 w 10325"/>
              <a:gd name="connsiteY1-1908" fmla="*/ 100 h 10256"/>
              <a:gd name="connsiteX2-1909" fmla="*/ 387 w 10325"/>
              <a:gd name="connsiteY2-1910" fmla="*/ 431 h 10256"/>
              <a:gd name="connsiteX3-1911" fmla="*/ 52 w 10325"/>
              <a:gd name="connsiteY3-1912" fmla="*/ 4935 h 10256"/>
              <a:gd name="connsiteX4-1913" fmla="*/ 625 w 10325"/>
              <a:gd name="connsiteY4-1914" fmla="*/ 9999 h 10256"/>
              <a:gd name="connsiteX5-1915" fmla="*/ 5230 w 10325"/>
              <a:gd name="connsiteY5-1916" fmla="*/ 10082 h 10256"/>
              <a:gd name="connsiteX6-1917" fmla="*/ 9972 w 10325"/>
              <a:gd name="connsiteY6-1918" fmla="*/ 9798 h 10256"/>
              <a:gd name="connsiteX7-1919" fmla="*/ 10303 w 10325"/>
              <a:gd name="connsiteY7-1920" fmla="*/ 5245 h 10256"/>
              <a:gd name="connsiteX8-1921" fmla="*/ 9749 w 10325"/>
              <a:gd name="connsiteY8-1922" fmla="*/ 435 h 10256"/>
              <a:gd name="connsiteX0-1923" fmla="*/ 9821 w 10325"/>
              <a:gd name="connsiteY0-1924" fmla="*/ 401 h 10308"/>
              <a:gd name="connsiteX1-1925" fmla="*/ 5025 w 10325"/>
              <a:gd name="connsiteY1-1926" fmla="*/ 152 h 10308"/>
              <a:gd name="connsiteX2-1927" fmla="*/ 387 w 10325"/>
              <a:gd name="connsiteY2-1928" fmla="*/ 483 h 10308"/>
              <a:gd name="connsiteX3-1929" fmla="*/ 52 w 10325"/>
              <a:gd name="connsiteY3-1930" fmla="*/ 4987 h 10308"/>
              <a:gd name="connsiteX4-1931" fmla="*/ 625 w 10325"/>
              <a:gd name="connsiteY4-1932" fmla="*/ 10051 h 10308"/>
              <a:gd name="connsiteX5-1933" fmla="*/ 5230 w 10325"/>
              <a:gd name="connsiteY5-1934" fmla="*/ 10134 h 10308"/>
              <a:gd name="connsiteX6-1935" fmla="*/ 9972 w 10325"/>
              <a:gd name="connsiteY6-1936" fmla="*/ 9850 h 10308"/>
              <a:gd name="connsiteX7-1937" fmla="*/ 10303 w 10325"/>
              <a:gd name="connsiteY7-1938" fmla="*/ 5297 h 10308"/>
              <a:gd name="connsiteX8-1939" fmla="*/ 9821 w 10325"/>
              <a:gd name="connsiteY8-1940" fmla="*/ 401 h 10308"/>
              <a:gd name="connsiteX0-1941" fmla="*/ 9821 w 10325"/>
              <a:gd name="connsiteY0-1942" fmla="*/ 444 h 10351"/>
              <a:gd name="connsiteX1-1943" fmla="*/ 5120 w 10325"/>
              <a:gd name="connsiteY1-1944" fmla="*/ 88 h 10351"/>
              <a:gd name="connsiteX2-1945" fmla="*/ 387 w 10325"/>
              <a:gd name="connsiteY2-1946" fmla="*/ 526 h 10351"/>
              <a:gd name="connsiteX3-1947" fmla="*/ 52 w 10325"/>
              <a:gd name="connsiteY3-1948" fmla="*/ 5030 h 10351"/>
              <a:gd name="connsiteX4-1949" fmla="*/ 625 w 10325"/>
              <a:gd name="connsiteY4-1950" fmla="*/ 10094 h 10351"/>
              <a:gd name="connsiteX5-1951" fmla="*/ 5230 w 10325"/>
              <a:gd name="connsiteY5-1952" fmla="*/ 10177 h 10351"/>
              <a:gd name="connsiteX6-1953" fmla="*/ 9972 w 10325"/>
              <a:gd name="connsiteY6-1954" fmla="*/ 9893 h 10351"/>
              <a:gd name="connsiteX7-1955" fmla="*/ 10303 w 10325"/>
              <a:gd name="connsiteY7-1956" fmla="*/ 5340 h 10351"/>
              <a:gd name="connsiteX8-1957" fmla="*/ 9821 w 10325"/>
              <a:gd name="connsiteY8-1958" fmla="*/ 444 h 10351"/>
              <a:gd name="connsiteX0-1959" fmla="*/ 9939 w 10443"/>
              <a:gd name="connsiteY0-1960" fmla="*/ 444 h 10504"/>
              <a:gd name="connsiteX1-1961" fmla="*/ 5238 w 10443"/>
              <a:gd name="connsiteY1-1962" fmla="*/ 88 h 10504"/>
              <a:gd name="connsiteX2-1963" fmla="*/ 505 w 10443"/>
              <a:gd name="connsiteY2-1964" fmla="*/ 526 h 10504"/>
              <a:gd name="connsiteX3-1965" fmla="*/ 15 w 10443"/>
              <a:gd name="connsiteY3-1966" fmla="*/ 5051 h 10504"/>
              <a:gd name="connsiteX4-1967" fmla="*/ 743 w 10443"/>
              <a:gd name="connsiteY4-1968" fmla="*/ 10094 h 10504"/>
              <a:gd name="connsiteX5-1969" fmla="*/ 5348 w 10443"/>
              <a:gd name="connsiteY5-1970" fmla="*/ 10177 h 10504"/>
              <a:gd name="connsiteX6-1971" fmla="*/ 10090 w 10443"/>
              <a:gd name="connsiteY6-1972" fmla="*/ 9893 h 10504"/>
              <a:gd name="connsiteX7-1973" fmla="*/ 10421 w 10443"/>
              <a:gd name="connsiteY7-1974" fmla="*/ 5340 h 10504"/>
              <a:gd name="connsiteX8-1975" fmla="*/ 9939 w 10443"/>
              <a:gd name="connsiteY8-1976" fmla="*/ 444 h 10504"/>
              <a:gd name="connsiteX0-1977" fmla="*/ 9989 w 10493"/>
              <a:gd name="connsiteY0-1978" fmla="*/ 444 h 10473"/>
              <a:gd name="connsiteX1-1979" fmla="*/ 5288 w 10493"/>
              <a:gd name="connsiteY1-1980" fmla="*/ 88 h 10473"/>
              <a:gd name="connsiteX2-1981" fmla="*/ 555 w 10493"/>
              <a:gd name="connsiteY2-1982" fmla="*/ 526 h 10473"/>
              <a:gd name="connsiteX3-1983" fmla="*/ 65 w 10493"/>
              <a:gd name="connsiteY3-1984" fmla="*/ 5051 h 10473"/>
              <a:gd name="connsiteX4-1985" fmla="*/ 602 w 10493"/>
              <a:gd name="connsiteY4-1986" fmla="*/ 10051 h 10473"/>
              <a:gd name="connsiteX5-1987" fmla="*/ 5398 w 10493"/>
              <a:gd name="connsiteY5-1988" fmla="*/ 10177 h 10473"/>
              <a:gd name="connsiteX6-1989" fmla="*/ 10140 w 10493"/>
              <a:gd name="connsiteY6-1990" fmla="*/ 9893 h 10473"/>
              <a:gd name="connsiteX7-1991" fmla="*/ 10471 w 10493"/>
              <a:gd name="connsiteY7-1992" fmla="*/ 5340 h 10473"/>
              <a:gd name="connsiteX8-1993" fmla="*/ 9989 w 10493"/>
              <a:gd name="connsiteY8-1994" fmla="*/ 444 h 10473"/>
              <a:gd name="connsiteX0-1995" fmla="*/ 9928 w 10432"/>
              <a:gd name="connsiteY0-1996" fmla="*/ 444 h 10484"/>
              <a:gd name="connsiteX1-1997" fmla="*/ 5227 w 10432"/>
              <a:gd name="connsiteY1-1998" fmla="*/ 88 h 10484"/>
              <a:gd name="connsiteX2-1999" fmla="*/ 494 w 10432"/>
              <a:gd name="connsiteY2-2000" fmla="*/ 526 h 10484"/>
              <a:gd name="connsiteX3-2001" fmla="*/ 4 w 10432"/>
              <a:gd name="connsiteY3-2002" fmla="*/ 5051 h 10484"/>
              <a:gd name="connsiteX4-2003" fmla="*/ 541 w 10432"/>
              <a:gd name="connsiteY4-2004" fmla="*/ 10051 h 10484"/>
              <a:gd name="connsiteX5-2005" fmla="*/ 5337 w 10432"/>
              <a:gd name="connsiteY5-2006" fmla="*/ 10177 h 10484"/>
              <a:gd name="connsiteX6-2007" fmla="*/ 10079 w 10432"/>
              <a:gd name="connsiteY6-2008" fmla="*/ 9893 h 10484"/>
              <a:gd name="connsiteX7-2009" fmla="*/ 10410 w 10432"/>
              <a:gd name="connsiteY7-2010" fmla="*/ 5340 h 10484"/>
              <a:gd name="connsiteX8-2011" fmla="*/ 9928 w 10432"/>
              <a:gd name="connsiteY8-2012" fmla="*/ 444 h 10484"/>
              <a:gd name="connsiteX0-2013" fmla="*/ 9988 w 10492"/>
              <a:gd name="connsiteY0-2014" fmla="*/ 444 h 10557"/>
              <a:gd name="connsiteX1-2015" fmla="*/ 5287 w 10492"/>
              <a:gd name="connsiteY1-2016" fmla="*/ 88 h 10557"/>
              <a:gd name="connsiteX2-2017" fmla="*/ 554 w 10492"/>
              <a:gd name="connsiteY2-2018" fmla="*/ 526 h 10557"/>
              <a:gd name="connsiteX3-2019" fmla="*/ 64 w 10492"/>
              <a:gd name="connsiteY3-2020" fmla="*/ 5051 h 10557"/>
              <a:gd name="connsiteX4-2021" fmla="*/ 601 w 10492"/>
              <a:gd name="connsiteY4-2022" fmla="*/ 10051 h 10557"/>
              <a:gd name="connsiteX5-2023" fmla="*/ 5385 w 10492"/>
              <a:gd name="connsiteY5-2024" fmla="*/ 10370 h 10557"/>
              <a:gd name="connsiteX6-2025" fmla="*/ 10139 w 10492"/>
              <a:gd name="connsiteY6-2026" fmla="*/ 9893 h 10557"/>
              <a:gd name="connsiteX7-2027" fmla="*/ 10470 w 10492"/>
              <a:gd name="connsiteY7-2028" fmla="*/ 5340 h 10557"/>
              <a:gd name="connsiteX8-2029" fmla="*/ 9988 w 10492"/>
              <a:gd name="connsiteY8-2030" fmla="*/ 444 h 10557"/>
              <a:gd name="connsiteX0-2031" fmla="*/ 9928 w 10432"/>
              <a:gd name="connsiteY0-2032" fmla="*/ 444 h 10515"/>
              <a:gd name="connsiteX1-2033" fmla="*/ 5227 w 10432"/>
              <a:gd name="connsiteY1-2034" fmla="*/ 88 h 10515"/>
              <a:gd name="connsiteX2-2035" fmla="*/ 494 w 10432"/>
              <a:gd name="connsiteY2-2036" fmla="*/ 526 h 10515"/>
              <a:gd name="connsiteX3-2037" fmla="*/ 4 w 10432"/>
              <a:gd name="connsiteY3-2038" fmla="*/ 5051 h 10515"/>
              <a:gd name="connsiteX4-2039" fmla="*/ 541 w 10432"/>
              <a:gd name="connsiteY4-2040" fmla="*/ 10051 h 10515"/>
              <a:gd name="connsiteX5-2041" fmla="*/ 5325 w 10432"/>
              <a:gd name="connsiteY5-2042" fmla="*/ 10370 h 10515"/>
              <a:gd name="connsiteX6-2043" fmla="*/ 10079 w 10432"/>
              <a:gd name="connsiteY6-2044" fmla="*/ 9893 h 10515"/>
              <a:gd name="connsiteX7-2045" fmla="*/ 10410 w 10432"/>
              <a:gd name="connsiteY7-2046" fmla="*/ 5340 h 10515"/>
              <a:gd name="connsiteX8-2047" fmla="*/ 9928 w 10432"/>
              <a:gd name="connsiteY8-2048" fmla="*/ 444 h 10515"/>
              <a:gd name="connsiteX0-2049" fmla="*/ 9934 w 10438"/>
              <a:gd name="connsiteY0-2050" fmla="*/ 444 h 10584"/>
              <a:gd name="connsiteX1-2051" fmla="*/ 5233 w 10438"/>
              <a:gd name="connsiteY1-2052" fmla="*/ 88 h 10584"/>
              <a:gd name="connsiteX2-2053" fmla="*/ 500 w 10438"/>
              <a:gd name="connsiteY2-2054" fmla="*/ 526 h 10584"/>
              <a:gd name="connsiteX3-2055" fmla="*/ 10 w 10438"/>
              <a:gd name="connsiteY3-2056" fmla="*/ 5051 h 10584"/>
              <a:gd name="connsiteX4-2057" fmla="*/ 666 w 10438"/>
              <a:gd name="connsiteY4-2058" fmla="*/ 10158 h 10584"/>
              <a:gd name="connsiteX5-2059" fmla="*/ 5331 w 10438"/>
              <a:gd name="connsiteY5-2060" fmla="*/ 10370 h 10584"/>
              <a:gd name="connsiteX6-2061" fmla="*/ 10085 w 10438"/>
              <a:gd name="connsiteY6-2062" fmla="*/ 9893 h 10584"/>
              <a:gd name="connsiteX7-2063" fmla="*/ 10416 w 10438"/>
              <a:gd name="connsiteY7-2064" fmla="*/ 5340 h 10584"/>
              <a:gd name="connsiteX8-2065" fmla="*/ 9934 w 10438"/>
              <a:gd name="connsiteY8-2066" fmla="*/ 444 h 10584"/>
              <a:gd name="connsiteX0-2067" fmla="*/ 9934 w 10438"/>
              <a:gd name="connsiteY0-2068" fmla="*/ 444 h 10605"/>
              <a:gd name="connsiteX1-2069" fmla="*/ 5233 w 10438"/>
              <a:gd name="connsiteY1-2070" fmla="*/ 88 h 10605"/>
              <a:gd name="connsiteX2-2071" fmla="*/ 500 w 10438"/>
              <a:gd name="connsiteY2-2072" fmla="*/ 526 h 10605"/>
              <a:gd name="connsiteX3-2073" fmla="*/ 10 w 10438"/>
              <a:gd name="connsiteY3-2074" fmla="*/ 5051 h 10605"/>
              <a:gd name="connsiteX4-2075" fmla="*/ 666 w 10438"/>
              <a:gd name="connsiteY4-2076" fmla="*/ 10158 h 10605"/>
              <a:gd name="connsiteX5-2077" fmla="*/ 5331 w 10438"/>
              <a:gd name="connsiteY5-2078" fmla="*/ 10370 h 10605"/>
              <a:gd name="connsiteX6-2079" fmla="*/ 10085 w 10438"/>
              <a:gd name="connsiteY6-2080" fmla="*/ 9893 h 10605"/>
              <a:gd name="connsiteX7-2081" fmla="*/ 10416 w 10438"/>
              <a:gd name="connsiteY7-2082" fmla="*/ 5340 h 10605"/>
              <a:gd name="connsiteX8-2083" fmla="*/ 9934 w 10438"/>
              <a:gd name="connsiteY8-2084" fmla="*/ 444 h 10605"/>
              <a:gd name="connsiteX0-2085" fmla="*/ 9934 w 10438"/>
              <a:gd name="connsiteY0-2086" fmla="*/ 444 h 10497"/>
              <a:gd name="connsiteX1-2087" fmla="*/ 5233 w 10438"/>
              <a:gd name="connsiteY1-2088" fmla="*/ 88 h 10497"/>
              <a:gd name="connsiteX2-2089" fmla="*/ 500 w 10438"/>
              <a:gd name="connsiteY2-2090" fmla="*/ 526 h 10497"/>
              <a:gd name="connsiteX3-2091" fmla="*/ 10 w 10438"/>
              <a:gd name="connsiteY3-2092" fmla="*/ 5051 h 10497"/>
              <a:gd name="connsiteX4-2093" fmla="*/ 666 w 10438"/>
              <a:gd name="connsiteY4-2094" fmla="*/ 10158 h 10497"/>
              <a:gd name="connsiteX5-2095" fmla="*/ 5331 w 10438"/>
              <a:gd name="connsiteY5-2096" fmla="*/ 10370 h 10497"/>
              <a:gd name="connsiteX6-2097" fmla="*/ 10085 w 10438"/>
              <a:gd name="connsiteY6-2098" fmla="*/ 9893 h 10497"/>
              <a:gd name="connsiteX7-2099" fmla="*/ 10416 w 10438"/>
              <a:gd name="connsiteY7-2100" fmla="*/ 5340 h 10497"/>
              <a:gd name="connsiteX8-2101" fmla="*/ 9934 w 10438"/>
              <a:gd name="connsiteY8-2102" fmla="*/ 444 h 10497"/>
              <a:gd name="connsiteX0-2103" fmla="*/ 9934 w 10455"/>
              <a:gd name="connsiteY0-2104" fmla="*/ 444 h 10491"/>
              <a:gd name="connsiteX1-2105" fmla="*/ 5233 w 10455"/>
              <a:gd name="connsiteY1-2106" fmla="*/ 88 h 10491"/>
              <a:gd name="connsiteX2-2107" fmla="*/ 500 w 10455"/>
              <a:gd name="connsiteY2-2108" fmla="*/ 526 h 10491"/>
              <a:gd name="connsiteX3-2109" fmla="*/ 10 w 10455"/>
              <a:gd name="connsiteY3-2110" fmla="*/ 5051 h 10491"/>
              <a:gd name="connsiteX4-2111" fmla="*/ 666 w 10455"/>
              <a:gd name="connsiteY4-2112" fmla="*/ 10158 h 10491"/>
              <a:gd name="connsiteX5-2113" fmla="*/ 5331 w 10455"/>
              <a:gd name="connsiteY5-2114" fmla="*/ 10370 h 10491"/>
              <a:gd name="connsiteX6-2115" fmla="*/ 10133 w 10455"/>
              <a:gd name="connsiteY6-2116" fmla="*/ 10000 h 10491"/>
              <a:gd name="connsiteX7-2117" fmla="*/ 10416 w 10455"/>
              <a:gd name="connsiteY7-2118" fmla="*/ 5340 h 10491"/>
              <a:gd name="connsiteX8-2119" fmla="*/ 9934 w 10455"/>
              <a:gd name="connsiteY8-2120" fmla="*/ 444 h 10491"/>
              <a:gd name="connsiteX0-2121" fmla="*/ 9994 w 10455"/>
              <a:gd name="connsiteY0-2122" fmla="*/ 435 h 10503"/>
              <a:gd name="connsiteX1-2123" fmla="*/ 5233 w 10455"/>
              <a:gd name="connsiteY1-2124" fmla="*/ 100 h 10503"/>
              <a:gd name="connsiteX2-2125" fmla="*/ 500 w 10455"/>
              <a:gd name="connsiteY2-2126" fmla="*/ 538 h 10503"/>
              <a:gd name="connsiteX3-2127" fmla="*/ 10 w 10455"/>
              <a:gd name="connsiteY3-2128" fmla="*/ 5063 h 10503"/>
              <a:gd name="connsiteX4-2129" fmla="*/ 666 w 10455"/>
              <a:gd name="connsiteY4-2130" fmla="*/ 10170 h 10503"/>
              <a:gd name="connsiteX5-2131" fmla="*/ 5331 w 10455"/>
              <a:gd name="connsiteY5-2132" fmla="*/ 10382 h 10503"/>
              <a:gd name="connsiteX6-2133" fmla="*/ 10133 w 10455"/>
              <a:gd name="connsiteY6-2134" fmla="*/ 10012 h 10503"/>
              <a:gd name="connsiteX7-2135" fmla="*/ 10416 w 10455"/>
              <a:gd name="connsiteY7-2136" fmla="*/ 5352 h 10503"/>
              <a:gd name="connsiteX8-2137" fmla="*/ 9994 w 10455"/>
              <a:gd name="connsiteY8-2138" fmla="*/ 435 h 10503"/>
              <a:gd name="connsiteX0-2139" fmla="*/ 9994 w 10541"/>
              <a:gd name="connsiteY0-2140" fmla="*/ 435 h 10503"/>
              <a:gd name="connsiteX1-2141" fmla="*/ 5233 w 10541"/>
              <a:gd name="connsiteY1-2142" fmla="*/ 100 h 10503"/>
              <a:gd name="connsiteX2-2143" fmla="*/ 500 w 10541"/>
              <a:gd name="connsiteY2-2144" fmla="*/ 538 h 10503"/>
              <a:gd name="connsiteX3-2145" fmla="*/ 10 w 10541"/>
              <a:gd name="connsiteY3-2146" fmla="*/ 5063 h 10503"/>
              <a:gd name="connsiteX4-2147" fmla="*/ 666 w 10541"/>
              <a:gd name="connsiteY4-2148" fmla="*/ 10170 h 10503"/>
              <a:gd name="connsiteX5-2149" fmla="*/ 5331 w 10541"/>
              <a:gd name="connsiteY5-2150" fmla="*/ 10382 h 10503"/>
              <a:gd name="connsiteX6-2151" fmla="*/ 10133 w 10541"/>
              <a:gd name="connsiteY6-2152" fmla="*/ 10012 h 10503"/>
              <a:gd name="connsiteX7-2153" fmla="*/ 10535 w 10541"/>
              <a:gd name="connsiteY7-2154" fmla="*/ 5331 h 10503"/>
              <a:gd name="connsiteX8-2155" fmla="*/ 9994 w 10541"/>
              <a:gd name="connsiteY8-2156" fmla="*/ 435 h 10503"/>
              <a:gd name="connsiteX0-2157" fmla="*/ 9994 w 10550"/>
              <a:gd name="connsiteY0-2158" fmla="*/ 435 h 10500"/>
              <a:gd name="connsiteX1-2159" fmla="*/ 5233 w 10550"/>
              <a:gd name="connsiteY1-2160" fmla="*/ 100 h 10500"/>
              <a:gd name="connsiteX2-2161" fmla="*/ 500 w 10550"/>
              <a:gd name="connsiteY2-2162" fmla="*/ 538 h 10500"/>
              <a:gd name="connsiteX3-2163" fmla="*/ 10 w 10550"/>
              <a:gd name="connsiteY3-2164" fmla="*/ 5063 h 10500"/>
              <a:gd name="connsiteX4-2165" fmla="*/ 666 w 10550"/>
              <a:gd name="connsiteY4-2166" fmla="*/ 10170 h 10500"/>
              <a:gd name="connsiteX5-2167" fmla="*/ 5331 w 10550"/>
              <a:gd name="connsiteY5-2168" fmla="*/ 10382 h 10500"/>
              <a:gd name="connsiteX6-2169" fmla="*/ 10181 w 10550"/>
              <a:gd name="connsiteY6-2170" fmla="*/ 10055 h 10500"/>
              <a:gd name="connsiteX7-2171" fmla="*/ 10535 w 10550"/>
              <a:gd name="connsiteY7-2172" fmla="*/ 5331 h 10500"/>
              <a:gd name="connsiteX8-2173" fmla="*/ 9994 w 10550"/>
              <a:gd name="connsiteY8-2174" fmla="*/ 435 h 10500"/>
              <a:gd name="connsiteX0-2175" fmla="*/ 9994 w 10550"/>
              <a:gd name="connsiteY0-2176" fmla="*/ 435 h 10528"/>
              <a:gd name="connsiteX1-2177" fmla="*/ 5233 w 10550"/>
              <a:gd name="connsiteY1-2178" fmla="*/ 100 h 10528"/>
              <a:gd name="connsiteX2-2179" fmla="*/ 500 w 10550"/>
              <a:gd name="connsiteY2-2180" fmla="*/ 538 h 10528"/>
              <a:gd name="connsiteX3-2181" fmla="*/ 10 w 10550"/>
              <a:gd name="connsiteY3-2182" fmla="*/ 5063 h 10528"/>
              <a:gd name="connsiteX4-2183" fmla="*/ 666 w 10550"/>
              <a:gd name="connsiteY4-2184" fmla="*/ 10213 h 10528"/>
              <a:gd name="connsiteX5-2185" fmla="*/ 5331 w 10550"/>
              <a:gd name="connsiteY5-2186" fmla="*/ 10382 h 10528"/>
              <a:gd name="connsiteX6-2187" fmla="*/ 10181 w 10550"/>
              <a:gd name="connsiteY6-2188" fmla="*/ 10055 h 10528"/>
              <a:gd name="connsiteX7-2189" fmla="*/ 10535 w 10550"/>
              <a:gd name="connsiteY7-2190" fmla="*/ 5331 h 10528"/>
              <a:gd name="connsiteX8-2191" fmla="*/ 9994 w 10550"/>
              <a:gd name="connsiteY8-2192" fmla="*/ 435 h 10528"/>
              <a:gd name="connsiteX0-2193" fmla="*/ 9991 w 10547"/>
              <a:gd name="connsiteY0-2194" fmla="*/ 435 h 10528"/>
              <a:gd name="connsiteX1-2195" fmla="*/ 5230 w 10547"/>
              <a:gd name="connsiteY1-2196" fmla="*/ 100 h 10528"/>
              <a:gd name="connsiteX2-2197" fmla="*/ 497 w 10547"/>
              <a:gd name="connsiteY2-2198" fmla="*/ 538 h 10528"/>
              <a:gd name="connsiteX3-2199" fmla="*/ 7 w 10547"/>
              <a:gd name="connsiteY3-2200" fmla="*/ 5063 h 10528"/>
              <a:gd name="connsiteX4-2201" fmla="*/ 663 w 10547"/>
              <a:gd name="connsiteY4-2202" fmla="*/ 10213 h 10528"/>
              <a:gd name="connsiteX5-2203" fmla="*/ 5328 w 10547"/>
              <a:gd name="connsiteY5-2204" fmla="*/ 10382 h 10528"/>
              <a:gd name="connsiteX6-2205" fmla="*/ 10178 w 10547"/>
              <a:gd name="connsiteY6-2206" fmla="*/ 10055 h 10528"/>
              <a:gd name="connsiteX7-2207" fmla="*/ 10532 w 10547"/>
              <a:gd name="connsiteY7-2208" fmla="*/ 5331 h 10528"/>
              <a:gd name="connsiteX8-2209" fmla="*/ 9991 w 10547"/>
              <a:gd name="connsiteY8-2210" fmla="*/ 435 h 10528"/>
              <a:gd name="connsiteX0-2211" fmla="*/ 9999 w 10555"/>
              <a:gd name="connsiteY0-2212" fmla="*/ 435 h 10528"/>
              <a:gd name="connsiteX1-2213" fmla="*/ 5238 w 10555"/>
              <a:gd name="connsiteY1-2214" fmla="*/ 100 h 10528"/>
              <a:gd name="connsiteX2-2215" fmla="*/ 481 w 10555"/>
              <a:gd name="connsiteY2-2216" fmla="*/ 559 h 10528"/>
              <a:gd name="connsiteX3-2217" fmla="*/ 15 w 10555"/>
              <a:gd name="connsiteY3-2218" fmla="*/ 5063 h 10528"/>
              <a:gd name="connsiteX4-2219" fmla="*/ 671 w 10555"/>
              <a:gd name="connsiteY4-2220" fmla="*/ 10213 h 10528"/>
              <a:gd name="connsiteX5-2221" fmla="*/ 5336 w 10555"/>
              <a:gd name="connsiteY5-2222" fmla="*/ 10382 h 10528"/>
              <a:gd name="connsiteX6-2223" fmla="*/ 10186 w 10555"/>
              <a:gd name="connsiteY6-2224" fmla="*/ 10055 h 10528"/>
              <a:gd name="connsiteX7-2225" fmla="*/ 10540 w 10555"/>
              <a:gd name="connsiteY7-2226" fmla="*/ 5331 h 10528"/>
              <a:gd name="connsiteX8-2227" fmla="*/ 9999 w 10555"/>
              <a:gd name="connsiteY8-2228" fmla="*/ 435 h 10528"/>
              <a:gd name="connsiteX0-2229" fmla="*/ 9999 w 10555"/>
              <a:gd name="connsiteY0-2230" fmla="*/ 457 h 10550"/>
              <a:gd name="connsiteX1-2231" fmla="*/ 5238 w 10555"/>
              <a:gd name="connsiteY1-2232" fmla="*/ 122 h 10550"/>
              <a:gd name="connsiteX2-2233" fmla="*/ 481 w 10555"/>
              <a:gd name="connsiteY2-2234" fmla="*/ 581 h 10550"/>
              <a:gd name="connsiteX3-2235" fmla="*/ 15 w 10555"/>
              <a:gd name="connsiteY3-2236" fmla="*/ 5085 h 10550"/>
              <a:gd name="connsiteX4-2237" fmla="*/ 671 w 10555"/>
              <a:gd name="connsiteY4-2238" fmla="*/ 10235 h 10550"/>
              <a:gd name="connsiteX5-2239" fmla="*/ 5336 w 10555"/>
              <a:gd name="connsiteY5-2240" fmla="*/ 10404 h 10550"/>
              <a:gd name="connsiteX6-2241" fmla="*/ 10186 w 10555"/>
              <a:gd name="connsiteY6-2242" fmla="*/ 10077 h 10550"/>
              <a:gd name="connsiteX7-2243" fmla="*/ 10540 w 10555"/>
              <a:gd name="connsiteY7-2244" fmla="*/ 5353 h 10550"/>
              <a:gd name="connsiteX8-2245" fmla="*/ 9999 w 10555"/>
              <a:gd name="connsiteY8-2246" fmla="*/ 457 h 10550"/>
              <a:gd name="connsiteX0-2247" fmla="*/ 9987 w 10555"/>
              <a:gd name="connsiteY0-2248" fmla="*/ 409 h 10566"/>
              <a:gd name="connsiteX1-2249" fmla="*/ 5238 w 10555"/>
              <a:gd name="connsiteY1-2250" fmla="*/ 138 h 10566"/>
              <a:gd name="connsiteX2-2251" fmla="*/ 481 w 10555"/>
              <a:gd name="connsiteY2-2252" fmla="*/ 597 h 10566"/>
              <a:gd name="connsiteX3-2253" fmla="*/ 15 w 10555"/>
              <a:gd name="connsiteY3-2254" fmla="*/ 5101 h 10566"/>
              <a:gd name="connsiteX4-2255" fmla="*/ 671 w 10555"/>
              <a:gd name="connsiteY4-2256" fmla="*/ 10251 h 10566"/>
              <a:gd name="connsiteX5-2257" fmla="*/ 5336 w 10555"/>
              <a:gd name="connsiteY5-2258" fmla="*/ 10420 h 10566"/>
              <a:gd name="connsiteX6-2259" fmla="*/ 10186 w 10555"/>
              <a:gd name="connsiteY6-2260" fmla="*/ 10093 h 10566"/>
              <a:gd name="connsiteX7-2261" fmla="*/ 10540 w 10555"/>
              <a:gd name="connsiteY7-2262" fmla="*/ 5369 h 10566"/>
              <a:gd name="connsiteX8-2263" fmla="*/ 9987 w 10555"/>
              <a:gd name="connsiteY8-2264" fmla="*/ 409 h 10566"/>
              <a:gd name="connsiteX0-2265" fmla="*/ 9987 w 10555"/>
              <a:gd name="connsiteY0-2266" fmla="*/ 409 h 10566"/>
              <a:gd name="connsiteX1-2267" fmla="*/ 5238 w 10555"/>
              <a:gd name="connsiteY1-2268" fmla="*/ 138 h 10566"/>
              <a:gd name="connsiteX2-2269" fmla="*/ 481 w 10555"/>
              <a:gd name="connsiteY2-2270" fmla="*/ 597 h 10566"/>
              <a:gd name="connsiteX3-2271" fmla="*/ 15 w 10555"/>
              <a:gd name="connsiteY3-2272" fmla="*/ 5101 h 10566"/>
              <a:gd name="connsiteX4-2273" fmla="*/ 671 w 10555"/>
              <a:gd name="connsiteY4-2274" fmla="*/ 10251 h 10566"/>
              <a:gd name="connsiteX5-2275" fmla="*/ 5336 w 10555"/>
              <a:gd name="connsiteY5-2276" fmla="*/ 10420 h 10566"/>
              <a:gd name="connsiteX6-2277" fmla="*/ 10186 w 10555"/>
              <a:gd name="connsiteY6-2278" fmla="*/ 10093 h 10566"/>
              <a:gd name="connsiteX7-2279" fmla="*/ 10540 w 10555"/>
              <a:gd name="connsiteY7-2280" fmla="*/ 5369 h 10566"/>
              <a:gd name="connsiteX8-2281" fmla="*/ 9987 w 10555"/>
              <a:gd name="connsiteY8-2282" fmla="*/ 409 h 10566"/>
              <a:gd name="connsiteX0-2283" fmla="*/ 9987 w 10555"/>
              <a:gd name="connsiteY0-2284" fmla="*/ 409 h 10566"/>
              <a:gd name="connsiteX1-2285" fmla="*/ 5238 w 10555"/>
              <a:gd name="connsiteY1-2286" fmla="*/ 138 h 10566"/>
              <a:gd name="connsiteX2-2287" fmla="*/ 481 w 10555"/>
              <a:gd name="connsiteY2-2288" fmla="*/ 597 h 10566"/>
              <a:gd name="connsiteX3-2289" fmla="*/ 15 w 10555"/>
              <a:gd name="connsiteY3-2290" fmla="*/ 5101 h 10566"/>
              <a:gd name="connsiteX4-2291" fmla="*/ 671 w 10555"/>
              <a:gd name="connsiteY4-2292" fmla="*/ 10251 h 10566"/>
              <a:gd name="connsiteX5-2293" fmla="*/ 5336 w 10555"/>
              <a:gd name="connsiteY5-2294" fmla="*/ 10420 h 10566"/>
              <a:gd name="connsiteX6-2295" fmla="*/ 10186 w 10555"/>
              <a:gd name="connsiteY6-2296" fmla="*/ 10093 h 10566"/>
              <a:gd name="connsiteX7-2297" fmla="*/ 10540 w 10555"/>
              <a:gd name="connsiteY7-2298" fmla="*/ 5369 h 10566"/>
              <a:gd name="connsiteX8-2299" fmla="*/ 9987 w 10555"/>
              <a:gd name="connsiteY8-2300" fmla="*/ 409 h 10566"/>
              <a:gd name="connsiteX0-2301" fmla="*/ 9987 w 10547"/>
              <a:gd name="connsiteY0-2302" fmla="*/ 409 h 10564"/>
              <a:gd name="connsiteX1-2303" fmla="*/ 5238 w 10547"/>
              <a:gd name="connsiteY1-2304" fmla="*/ 138 h 10564"/>
              <a:gd name="connsiteX2-2305" fmla="*/ 481 w 10547"/>
              <a:gd name="connsiteY2-2306" fmla="*/ 597 h 10564"/>
              <a:gd name="connsiteX3-2307" fmla="*/ 15 w 10547"/>
              <a:gd name="connsiteY3-2308" fmla="*/ 5101 h 10564"/>
              <a:gd name="connsiteX4-2309" fmla="*/ 671 w 10547"/>
              <a:gd name="connsiteY4-2310" fmla="*/ 10251 h 10564"/>
              <a:gd name="connsiteX5-2311" fmla="*/ 5336 w 10547"/>
              <a:gd name="connsiteY5-2312" fmla="*/ 10420 h 10564"/>
              <a:gd name="connsiteX6-2313" fmla="*/ 10150 w 10547"/>
              <a:gd name="connsiteY6-2314" fmla="*/ 10136 h 10564"/>
              <a:gd name="connsiteX7-2315" fmla="*/ 10540 w 10547"/>
              <a:gd name="connsiteY7-2316" fmla="*/ 5369 h 10564"/>
              <a:gd name="connsiteX8-2317" fmla="*/ 9987 w 10547"/>
              <a:gd name="connsiteY8-2318" fmla="*/ 409 h 10564"/>
              <a:gd name="connsiteX0-2319" fmla="*/ 9987 w 10547"/>
              <a:gd name="connsiteY0-2320" fmla="*/ 454 h 10609"/>
              <a:gd name="connsiteX1-2321" fmla="*/ 5238 w 10547"/>
              <a:gd name="connsiteY1-2322" fmla="*/ 76 h 10609"/>
              <a:gd name="connsiteX2-2323" fmla="*/ 481 w 10547"/>
              <a:gd name="connsiteY2-2324" fmla="*/ 642 h 10609"/>
              <a:gd name="connsiteX3-2325" fmla="*/ 15 w 10547"/>
              <a:gd name="connsiteY3-2326" fmla="*/ 5146 h 10609"/>
              <a:gd name="connsiteX4-2327" fmla="*/ 671 w 10547"/>
              <a:gd name="connsiteY4-2328" fmla="*/ 10296 h 10609"/>
              <a:gd name="connsiteX5-2329" fmla="*/ 5336 w 10547"/>
              <a:gd name="connsiteY5-2330" fmla="*/ 10465 h 10609"/>
              <a:gd name="connsiteX6-2331" fmla="*/ 10150 w 10547"/>
              <a:gd name="connsiteY6-2332" fmla="*/ 10181 h 10609"/>
              <a:gd name="connsiteX7-2333" fmla="*/ 10540 w 10547"/>
              <a:gd name="connsiteY7-2334" fmla="*/ 5414 h 10609"/>
              <a:gd name="connsiteX8-2335" fmla="*/ 9987 w 10547"/>
              <a:gd name="connsiteY8-2336" fmla="*/ 454 h 10609"/>
              <a:gd name="connsiteX0-2337" fmla="*/ 9981 w 10541"/>
              <a:gd name="connsiteY0-2338" fmla="*/ 454 h 10623"/>
              <a:gd name="connsiteX1-2339" fmla="*/ 5232 w 10541"/>
              <a:gd name="connsiteY1-2340" fmla="*/ 76 h 10623"/>
              <a:gd name="connsiteX2-2341" fmla="*/ 475 w 10541"/>
              <a:gd name="connsiteY2-2342" fmla="*/ 642 h 10623"/>
              <a:gd name="connsiteX3-2343" fmla="*/ 9 w 10541"/>
              <a:gd name="connsiteY3-2344" fmla="*/ 5146 h 10623"/>
              <a:gd name="connsiteX4-2345" fmla="*/ 570 w 10541"/>
              <a:gd name="connsiteY4-2346" fmla="*/ 10317 h 10623"/>
              <a:gd name="connsiteX5-2347" fmla="*/ 5330 w 10541"/>
              <a:gd name="connsiteY5-2348" fmla="*/ 10465 h 10623"/>
              <a:gd name="connsiteX6-2349" fmla="*/ 10144 w 10541"/>
              <a:gd name="connsiteY6-2350" fmla="*/ 10181 h 10623"/>
              <a:gd name="connsiteX7-2351" fmla="*/ 10534 w 10541"/>
              <a:gd name="connsiteY7-2352" fmla="*/ 5414 h 10623"/>
              <a:gd name="connsiteX8-2353" fmla="*/ 9981 w 10541"/>
              <a:gd name="connsiteY8-2354" fmla="*/ 454 h 10623"/>
            </a:gdLst>
            <a:ahLst/>
            <a:cxnLst>
              <a:cxn ang="0">
                <a:pos x="connsiteX0-2337" y="connsiteY0-2338"/>
              </a:cxn>
              <a:cxn ang="0">
                <a:pos x="connsiteX1-2339" y="connsiteY1-2340"/>
              </a:cxn>
              <a:cxn ang="0">
                <a:pos x="connsiteX2-2341" y="connsiteY2-2342"/>
              </a:cxn>
              <a:cxn ang="0">
                <a:pos x="connsiteX3-2343" y="connsiteY3-2344"/>
              </a:cxn>
              <a:cxn ang="0">
                <a:pos x="connsiteX4-2345" y="connsiteY4-2346"/>
              </a:cxn>
              <a:cxn ang="0">
                <a:pos x="connsiteX5-2347" y="connsiteY5-2348"/>
              </a:cxn>
              <a:cxn ang="0">
                <a:pos x="connsiteX6-2349" y="connsiteY6-2350"/>
              </a:cxn>
              <a:cxn ang="0">
                <a:pos x="connsiteX7-2351" y="connsiteY7-2352"/>
              </a:cxn>
              <a:cxn ang="0">
                <a:pos x="connsiteX8-2353" y="connsiteY8-2354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7" name="Freeform 26"/>
          <p:cNvSpPr/>
          <p:nvPr/>
        </p:nvSpPr>
        <p:spPr bwMode="auto">
          <a:xfrm rot="5106336">
            <a:off x="4893039" y="1012328"/>
            <a:ext cx="4643025" cy="343990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-1" fmla="*/ 7175 w 10000"/>
              <a:gd name="connsiteY0-2" fmla="*/ 280 h 10000"/>
              <a:gd name="connsiteX1-3" fmla="*/ 6590 w 10000"/>
              <a:gd name="connsiteY1-4" fmla="*/ 308 h 10000"/>
              <a:gd name="connsiteX2-5" fmla="*/ 6102 w 10000"/>
              <a:gd name="connsiteY2-6" fmla="*/ 358 h 10000"/>
              <a:gd name="connsiteX3-7" fmla="*/ 5744 w 10000"/>
              <a:gd name="connsiteY3-8" fmla="*/ 274 h 10000"/>
              <a:gd name="connsiteX4-9" fmla="*/ 5345 w 10000"/>
              <a:gd name="connsiteY4-10" fmla="*/ 341 h 10000"/>
              <a:gd name="connsiteX5-11" fmla="*/ 4972 w 10000"/>
              <a:gd name="connsiteY5-12" fmla="*/ 285 h 10000"/>
              <a:gd name="connsiteX6-13" fmla="*/ 4511 w 10000"/>
              <a:gd name="connsiteY6-14" fmla="*/ 274 h 10000"/>
              <a:gd name="connsiteX7-15" fmla="*/ 4071 w 10000"/>
              <a:gd name="connsiteY7-16" fmla="*/ 392 h 10000"/>
              <a:gd name="connsiteX8-17" fmla="*/ 3717 w 10000"/>
              <a:gd name="connsiteY8-18" fmla="*/ 308 h 10000"/>
              <a:gd name="connsiteX9-19" fmla="*/ 3318 w 10000"/>
              <a:gd name="connsiteY9-20" fmla="*/ 370 h 10000"/>
              <a:gd name="connsiteX10-21" fmla="*/ 2942 w 10000"/>
              <a:gd name="connsiteY10-22" fmla="*/ 313 h 10000"/>
              <a:gd name="connsiteX11-23" fmla="*/ 2263 w 10000"/>
              <a:gd name="connsiteY11-24" fmla="*/ 290 h 10000"/>
              <a:gd name="connsiteX12-25" fmla="*/ 2252 w 10000"/>
              <a:gd name="connsiteY12-26" fmla="*/ 296 h 10000"/>
              <a:gd name="connsiteX13-27" fmla="*/ 1861 w 10000"/>
              <a:gd name="connsiteY13-28" fmla="*/ 370 h 10000"/>
              <a:gd name="connsiteX14-29" fmla="*/ 1485 w 10000"/>
              <a:gd name="connsiteY14-30" fmla="*/ 313 h 10000"/>
              <a:gd name="connsiteX15-31" fmla="*/ 1022 w 10000"/>
              <a:gd name="connsiteY15-32" fmla="*/ 301 h 10000"/>
              <a:gd name="connsiteX16-33" fmla="*/ 1022 w 10000"/>
              <a:gd name="connsiteY16-34" fmla="*/ 308 h 10000"/>
              <a:gd name="connsiteX17-35" fmla="*/ 999 w 10000"/>
              <a:gd name="connsiteY17-36" fmla="*/ 449 h 10000"/>
              <a:gd name="connsiteX18-37" fmla="*/ 661 w 10000"/>
              <a:gd name="connsiteY18-38" fmla="*/ 590 h 10000"/>
              <a:gd name="connsiteX19-39" fmla="*/ 501 w 10000"/>
              <a:gd name="connsiteY19-40" fmla="*/ 1265 h 10000"/>
              <a:gd name="connsiteX20-41" fmla="*/ 270 w 10000"/>
              <a:gd name="connsiteY20-42" fmla="*/ 2122 h 10000"/>
              <a:gd name="connsiteX21-43" fmla="*/ 221 w 10000"/>
              <a:gd name="connsiteY21-44" fmla="*/ 2594 h 10000"/>
              <a:gd name="connsiteX22-45" fmla="*/ 187 w 10000"/>
              <a:gd name="connsiteY22-46" fmla="*/ 3356 h 10000"/>
              <a:gd name="connsiteX23-47" fmla="*/ 146 w 10000"/>
              <a:gd name="connsiteY23-48" fmla="*/ 4020 h 10000"/>
              <a:gd name="connsiteX24-49" fmla="*/ 166 w 10000"/>
              <a:gd name="connsiteY24-50" fmla="*/ 5000 h 10000"/>
              <a:gd name="connsiteX25-51" fmla="*/ 215 w 10000"/>
              <a:gd name="connsiteY25-52" fmla="*/ 5795 h 10000"/>
              <a:gd name="connsiteX26-53" fmla="*/ 146 w 10000"/>
              <a:gd name="connsiteY26-54" fmla="*/ 6426 h 10000"/>
              <a:gd name="connsiteX27-55" fmla="*/ 184 w 10000"/>
              <a:gd name="connsiteY27-56" fmla="*/ 7096 h 10000"/>
              <a:gd name="connsiteX28-57" fmla="*/ 221 w 10000"/>
              <a:gd name="connsiteY28-58" fmla="*/ 7705 h 10000"/>
              <a:gd name="connsiteX29-59" fmla="*/ 318 w 10000"/>
              <a:gd name="connsiteY29-60" fmla="*/ 8431 h 10000"/>
              <a:gd name="connsiteX30-61" fmla="*/ 392 w 10000"/>
              <a:gd name="connsiteY30-62" fmla="*/ 8961 h 10000"/>
              <a:gd name="connsiteX31-63" fmla="*/ 564 w 10000"/>
              <a:gd name="connsiteY31-64" fmla="*/ 9356 h 10000"/>
              <a:gd name="connsiteX32-65" fmla="*/ 881 w 10000"/>
              <a:gd name="connsiteY32-66" fmla="*/ 9587 h 10000"/>
              <a:gd name="connsiteX33-67" fmla="*/ 1178 w 10000"/>
              <a:gd name="connsiteY33-68" fmla="*/ 9818 h 10000"/>
              <a:gd name="connsiteX34-69" fmla="*/ 1522 w 10000"/>
              <a:gd name="connsiteY34-70" fmla="*/ 9739 h 10000"/>
              <a:gd name="connsiteX35-71" fmla="*/ 1913 w 10000"/>
              <a:gd name="connsiteY35-72" fmla="*/ 9755 h 10000"/>
              <a:gd name="connsiteX36-73" fmla="*/ 2349 w 10000"/>
              <a:gd name="connsiteY36-74" fmla="*/ 9755 h 10000"/>
              <a:gd name="connsiteX37-75" fmla="*/ 2517 w 10000"/>
              <a:gd name="connsiteY37-76" fmla="*/ 9885 h 10000"/>
              <a:gd name="connsiteX38-77" fmla="*/ 2655 w 10000"/>
              <a:gd name="connsiteY38-78" fmla="*/ 9851 h 10000"/>
              <a:gd name="connsiteX39-79" fmla="*/ 2979 w 10000"/>
              <a:gd name="connsiteY39-80" fmla="*/ 9739 h 10000"/>
              <a:gd name="connsiteX40-81" fmla="*/ 3366 w 10000"/>
              <a:gd name="connsiteY40-82" fmla="*/ 9755 h 10000"/>
              <a:gd name="connsiteX41-83" fmla="*/ 3847 w 10000"/>
              <a:gd name="connsiteY41-84" fmla="*/ 9688 h 10000"/>
              <a:gd name="connsiteX42-85" fmla="*/ 4246 w 10000"/>
              <a:gd name="connsiteY42-86" fmla="*/ 9755 h 10000"/>
              <a:gd name="connsiteX43-87" fmla="*/ 4827 w 10000"/>
              <a:gd name="connsiteY43-88" fmla="*/ 9728 h 10000"/>
              <a:gd name="connsiteX44-89" fmla="*/ 5319 w 10000"/>
              <a:gd name="connsiteY44-90" fmla="*/ 9677 h 10000"/>
              <a:gd name="connsiteX45-91" fmla="*/ 5676 w 10000"/>
              <a:gd name="connsiteY45-92" fmla="*/ 9761 h 10000"/>
              <a:gd name="connsiteX46-93" fmla="*/ 6072 w 10000"/>
              <a:gd name="connsiteY46-94" fmla="*/ 9693 h 10000"/>
              <a:gd name="connsiteX47-95" fmla="*/ 6448 w 10000"/>
              <a:gd name="connsiteY47-96" fmla="*/ 9749 h 10000"/>
              <a:gd name="connsiteX48-97" fmla="*/ 6911 w 10000"/>
              <a:gd name="connsiteY48-98" fmla="*/ 9761 h 10000"/>
              <a:gd name="connsiteX49-99" fmla="*/ 7346 w 10000"/>
              <a:gd name="connsiteY49-100" fmla="*/ 9649 h 10000"/>
              <a:gd name="connsiteX50-101" fmla="*/ 7704 w 10000"/>
              <a:gd name="connsiteY50-102" fmla="*/ 9728 h 10000"/>
              <a:gd name="connsiteX51-103" fmla="*/ 8103 w 10000"/>
              <a:gd name="connsiteY51-104" fmla="*/ 9665 h 10000"/>
              <a:gd name="connsiteX52-105" fmla="*/ 8479 w 10000"/>
              <a:gd name="connsiteY52-106" fmla="*/ 9721 h 10000"/>
              <a:gd name="connsiteX53-107" fmla="*/ 8740 w 10000"/>
              <a:gd name="connsiteY53-108" fmla="*/ 9930 h 10000"/>
              <a:gd name="connsiteX54-109" fmla="*/ 8990 w 10000"/>
              <a:gd name="connsiteY54-110" fmla="*/ 9637 h 10000"/>
              <a:gd name="connsiteX55-111" fmla="*/ 9329 w 10000"/>
              <a:gd name="connsiteY55-112" fmla="*/ 9490 h 10000"/>
              <a:gd name="connsiteX56-113" fmla="*/ 9609 w 10000"/>
              <a:gd name="connsiteY56-114" fmla="*/ 8859 h 10000"/>
              <a:gd name="connsiteX57-115" fmla="*/ 9769 w 10000"/>
              <a:gd name="connsiteY57-116" fmla="*/ 8144 h 10000"/>
              <a:gd name="connsiteX58-117" fmla="*/ 9840 w 10000"/>
              <a:gd name="connsiteY58-118" fmla="*/ 7535 h 10000"/>
              <a:gd name="connsiteX59-119" fmla="*/ 9803 w 10000"/>
              <a:gd name="connsiteY59-120" fmla="*/ 6730 h 10000"/>
              <a:gd name="connsiteX60-121" fmla="*/ 9844 w 10000"/>
              <a:gd name="connsiteY60-122" fmla="*/ 6060 h 10000"/>
              <a:gd name="connsiteX61-123" fmla="*/ 9824 w 10000"/>
              <a:gd name="connsiteY61-124" fmla="*/ 5080 h 10000"/>
              <a:gd name="connsiteX62-125" fmla="*/ 9795 w 10000"/>
              <a:gd name="connsiteY62-126" fmla="*/ 4251 h 10000"/>
              <a:gd name="connsiteX63-127" fmla="*/ 9844 w 10000"/>
              <a:gd name="connsiteY63-128" fmla="*/ 3654 h 10000"/>
              <a:gd name="connsiteX64-129" fmla="*/ 9806 w 10000"/>
              <a:gd name="connsiteY64-130" fmla="*/ 2989 h 10000"/>
              <a:gd name="connsiteX65-131" fmla="*/ 9769 w 10000"/>
              <a:gd name="connsiteY65-132" fmla="*/ 2375 h 10000"/>
              <a:gd name="connsiteX66-133" fmla="*/ 9672 w 10000"/>
              <a:gd name="connsiteY66-134" fmla="*/ 1648 h 10000"/>
              <a:gd name="connsiteX67-135" fmla="*/ 9597 w 10000"/>
              <a:gd name="connsiteY67-136" fmla="*/ 1119 h 10000"/>
              <a:gd name="connsiteX68-137" fmla="*/ 9430 w 10000"/>
              <a:gd name="connsiteY68-138" fmla="*/ 724 h 10000"/>
              <a:gd name="connsiteX69-139" fmla="*/ 9117 w 10000"/>
              <a:gd name="connsiteY69-140" fmla="*/ 493 h 10000"/>
              <a:gd name="connsiteX70-141" fmla="*/ 9113 w 10000"/>
              <a:gd name="connsiteY70-142" fmla="*/ 488 h 10000"/>
              <a:gd name="connsiteX71-143" fmla="*/ 8807 w 10000"/>
              <a:gd name="connsiteY71-144" fmla="*/ 268 h 10000"/>
              <a:gd name="connsiteX72-145" fmla="*/ 8442 w 10000"/>
              <a:gd name="connsiteY72-146" fmla="*/ 296 h 10000"/>
              <a:gd name="connsiteX73-147" fmla="*/ 8051 w 10000"/>
              <a:gd name="connsiteY73-148" fmla="*/ 285 h 10000"/>
              <a:gd name="connsiteX74-149" fmla="*/ 7574 w 10000"/>
              <a:gd name="connsiteY74-150" fmla="*/ 347 h 10000"/>
              <a:gd name="connsiteX75-151" fmla="*/ 7175 w 10000"/>
              <a:gd name="connsiteY75-152" fmla="*/ 280 h 10000"/>
              <a:gd name="connsiteX0-153" fmla="*/ 7175 w 10000"/>
              <a:gd name="connsiteY0-154" fmla="*/ 280 h 10000"/>
              <a:gd name="connsiteX1-155" fmla="*/ 6590 w 10000"/>
              <a:gd name="connsiteY1-156" fmla="*/ 308 h 10000"/>
              <a:gd name="connsiteX2-157" fmla="*/ 6102 w 10000"/>
              <a:gd name="connsiteY2-158" fmla="*/ 358 h 10000"/>
              <a:gd name="connsiteX3-159" fmla="*/ 5744 w 10000"/>
              <a:gd name="connsiteY3-160" fmla="*/ 274 h 10000"/>
              <a:gd name="connsiteX4-161" fmla="*/ 5345 w 10000"/>
              <a:gd name="connsiteY4-162" fmla="*/ 341 h 10000"/>
              <a:gd name="connsiteX5-163" fmla="*/ 4972 w 10000"/>
              <a:gd name="connsiteY5-164" fmla="*/ 285 h 10000"/>
              <a:gd name="connsiteX6-165" fmla="*/ 4511 w 10000"/>
              <a:gd name="connsiteY6-166" fmla="*/ 274 h 10000"/>
              <a:gd name="connsiteX7-167" fmla="*/ 4071 w 10000"/>
              <a:gd name="connsiteY7-168" fmla="*/ 392 h 10000"/>
              <a:gd name="connsiteX8-169" fmla="*/ 3717 w 10000"/>
              <a:gd name="connsiteY8-170" fmla="*/ 308 h 10000"/>
              <a:gd name="connsiteX9-171" fmla="*/ 3318 w 10000"/>
              <a:gd name="connsiteY9-172" fmla="*/ 370 h 10000"/>
              <a:gd name="connsiteX10-173" fmla="*/ 2942 w 10000"/>
              <a:gd name="connsiteY10-174" fmla="*/ 313 h 10000"/>
              <a:gd name="connsiteX11-175" fmla="*/ 2263 w 10000"/>
              <a:gd name="connsiteY11-176" fmla="*/ 290 h 10000"/>
              <a:gd name="connsiteX12-177" fmla="*/ 2252 w 10000"/>
              <a:gd name="connsiteY12-178" fmla="*/ 296 h 10000"/>
              <a:gd name="connsiteX13-179" fmla="*/ 1861 w 10000"/>
              <a:gd name="connsiteY13-180" fmla="*/ 370 h 10000"/>
              <a:gd name="connsiteX14-181" fmla="*/ 1485 w 10000"/>
              <a:gd name="connsiteY14-182" fmla="*/ 313 h 10000"/>
              <a:gd name="connsiteX15-183" fmla="*/ 1022 w 10000"/>
              <a:gd name="connsiteY15-184" fmla="*/ 301 h 10000"/>
              <a:gd name="connsiteX16-185" fmla="*/ 1022 w 10000"/>
              <a:gd name="connsiteY16-186" fmla="*/ 308 h 10000"/>
              <a:gd name="connsiteX17-187" fmla="*/ 999 w 10000"/>
              <a:gd name="connsiteY17-188" fmla="*/ 449 h 10000"/>
              <a:gd name="connsiteX18-189" fmla="*/ 661 w 10000"/>
              <a:gd name="connsiteY18-190" fmla="*/ 590 h 10000"/>
              <a:gd name="connsiteX19-191" fmla="*/ 501 w 10000"/>
              <a:gd name="connsiteY19-192" fmla="*/ 1265 h 10000"/>
              <a:gd name="connsiteX20-193" fmla="*/ 270 w 10000"/>
              <a:gd name="connsiteY20-194" fmla="*/ 2122 h 10000"/>
              <a:gd name="connsiteX21-195" fmla="*/ 221 w 10000"/>
              <a:gd name="connsiteY21-196" fmla="*/ 2594 h 10000"/>
              <a:gd name="connsiteX22-197" fmla="*/ 187 w 10000"/>
              <a:gd name="connsiteY22-198" fmla="*/ 3356 h 10000"/>
              <a:gd name="connsiteX23-199" fmla="*/ 146 w 10000"/>
              <a:gd name="connsiteY23-200" fmla="*/ 4020 h 10000"/>
              <a:gd name="connsiteX24-201" fmla="*/ 166 w 10000"/>
              <a:gd name="connsiteY24-202" fmla="*/ 5000 h 10000"/>
              <a:gd name="connsiteX25-203" fmla="*/ 215 w 10000"/>
              <a:gd name="connsiteY25-204" fmla="*/ 5795 h 10000"/>
              <a:gd name="connsiteX26-205" fmla="*/ 146 w 10000"/>
              <a:gd name="connsiteY26-206" fmla="*/ 6426 h 10000"/>
              <a:gd name="connsiteX27-207" fmla="*/ 184 w 10000"/>
              <a:gd name="connsiteY27-208" fmla="*/ 7096 h 10000"/>
              <a:gd name="connsiteX28-209" fmla="*/ 221 w 10000"/>
              <a:gd name="connsiteY28-210" fmla="*/ 7705 h 10000"/>
              <a:gd name="connsiteX29-211" fmla="*/ 318 w 10000"/>
              <a:gd name="connsiteY29-212" fmla="*/ 8431 h 10000"/>
              <a:gd name="connsiteX30-213" fmla="*/ 392 w 10000"/>
              <a:gd name="connsiteY30-214" fmla="*/ 8961 h 10000"/>
              <a:gd name="connsiteX31-215" fmla="*/ 564 w 10000"/>
              <a:gd name="connsiteY31-216" fmla="*/ 9356 h 10000"/>
              <a:gd name="connsiteX32-217" fmla="*/ 881 w 10000"/>
              <a:gd name="connsiteY32-218" fmla="*/ 9587 h 10000"/>
              <a:gd name="connsiteX33-219" fmla="*/ 1178 w 10000"/>
              <a:gd name="connsiteY33-220" fmla="*/ 9818 h 10000"/>
              <a:gd name="connsiteX34-221" fmla="*/ 1522 w 10000"/>
              <a:gd name="connsiteY34-222" fmla="*/ 9739 h 10000"/>
              <a:gd name="connsiteX35-223" fmla="*/ 1913 w 10000"/>
              <a:gd name="connsiteY35-224" fmla="*/ 9755 h 10000"/>
              <a:gd name="connsiteX36-225" fmla="*/ 2349 w 10000"/>
              <a:gd name="connsiteY36-226" fmla="*/ 9755 h 10000"/>
              <a:gd name="connsiteX37-227" fmla="*/ 2517 w 10000"/>
              <a:gd name="connsiteY37-228" fmla="*/ 9885 h 10000"/>
              <a:gd name="connsiteX38-229" fmla="*/ 2655 w 10000"/>
              <a:gd name="connsiteY38-230" fmla="*/ 9851 h 10000"/>
              <a:gd name="connsiteX39-231" fmla="*/ 2979 w 10000"/>
              <a:gd name="connsiteY39-232" fmla="*/ 9739 h 10000"/>
              <a:gd name="connsiteX40-233" fmla="*/ 3366 w 10000"/>
              <a:gd name="connsiteY40-234" fmla="*/ 9755 h 10000"/>
              <a:gd name="connsiteX41-235" fmla="*/ 3847 w 10000"/>
              <a:gd name="connsiteY41-236" fmla="*/ 9688 h 10000"/>
              <a:gd name="connsiteX42-237" fmla="*/ 4246 w 10000"/>
              <a:gd name="connsiteY42-238" fmla="*/ 9755 h 10000"/>
              <a:gd name="connsiteX43-239" fmla="*/ 4827 w 10000"/>
              <a:gd name="connsiteY43-240" fmla="*/ 9728 h 10000"/>
              <a:gd name="connsiteX44-241" fmla="*/ 5319 w 10000"/>
              <a:gd name="connsiteY44-242" fmla="*/ 9677 h 10000"/>
              <a:gd name="connsiteX45-243" fmla="*/ 5676 w 10000"/>
              <a:gd name="connsiteY45-244" fmla="*/ 9761 h 10000"/>
              <a:gd name="connsiteX46-245" fmla="*/ 6072 w 10000"/>
              <a:gd name="connsiteY46-246" fmla="*/ 9693 h 10000"/>
              <a:gd name="connsiteX47-247" fmla="*/ 6448 w 10000"/>
              <a:gd name="connsiteY47-248" fmla="*/ 9749 h 10000"/>
              <a:gd name="connsiteX48-249" fmla="*/ 6911 w 10000"/>
              <a:gd name="connsiteY48-250" fmla="*/ 9761 h 10000"/>
              <a:gd name="connsiteX49-251" fmla="*/ 7346 w 10000"/>
              <a:gd name="connsiteY49-252" fmla="*/ 9649 h 10000"/>
              <a:gd name="connsiteX50-253" fmla="*/ 7704 w 10000"/>
              <a:gd name="connsiteY50-254" fmla="*/ 9728 h 10000"/>
              <a:gd name="connsiteX51-255" fmla="*/ 8103 w 10000"/>
              <a:gd name="connsiteY51-256" fmla="*/ 9665 h 10000"/>
              <a:gd name="connsiteX52-257" fmla="*/ 8479 w 10000"/>
              <a:gd name="connsiteY52-258" fmla="*/ 9721 h 10000"/>
              <a:gd name="connsiteX53-259" fmla="*/ 8740 w 10000"/>
              <a:gd name="connsiteY53-260" fmla="*/ 9930 h 10000"/>
              <a:gd name="connsiteX54-261" fmla="*/ 8990 w 10000"/>
              <a:gd name="connsiteY54-262" fmla="*/ 9637 h 10000"/>
              <a:gd name="connsiteX55-263" fmla="*/ 9329 w 10000"/>
              <a:gd name="connsiteY55-264" fmla="*/ 9490 h 10000"/>
              <a:gd name="connsiteX56-265" fmla="*/ 9609 w 10000"/>
              <a:gd name="connsiteY56-266" fmla="*/ 8859 h 10000"/>
              <a:gd name="connsiteX57-267" fmla="*/ 9769 w 10000"/>
              <a:gd name="connsiteY57-268" fmla="*/ 8144 h 10000"/>
              <a:gd name="connsiteX58-269" fmla="*/ 9840 w 10000"/>
              <a:gd name="connsiteY58-270" fmla="*/ 7535 h 10000"/>
              <a:gd name="connsiteX59-271" fmla="*/ 9803 w 10000"/>
              <a:gd name="connsiteY59-272" fmla="*/ 6730 h 10000"/>
              <a:gd name="connsiteX60-273" fmla="*/ 9844 w 10000"/>
              <a:gd name="connsiteY60-274" fmla="*/ 6060 h 10000"/>
              <a:gd name="connsiteX61-275" fmla="*/ 9824 w 10000"/>
              <a:gd name="connsiteY61-276" fmla="*/ 5080 h 10000"/>
              <a:gd name="connsiteX62-277" fmla="*/ 9795 w 10000"/>
              <a:gd name="connsiteY62-278" fmla="*/ 4251 h 10000"/>
              <a:gd name="connsiteX63-279" fmla="*/ 9844 w 10000"/>
              <a:gd name="connsiteY63-280" fmla="*/ 3654 h 10000"/>
              <a:gd name="connsiteX64-281" fmla="*/ 9806 w 10000"/>
              <a:gd name="connsiteY64-282" fmla="*/ 2989 h 10000"/>
              <a:gd name="connsiteX65-283" fmla="*/ 9769 w 10000"/>
              <a:gd name="connsiteY65-284" fmla="*/ 2375 h 10000"/>
              <a:gd name="connsiteX66-285" fmla="*/ 9672 w 10000"/>
              <a:gd name="connsiteY66-286" fmla="*/ 1648 h 10000"/>
              <a:gd name="connsiteX67-287" fmla="*/ 9597 w 10000"/>
              <a:gd name="connsiteY67-288" fmla="*/ 1119 h 10000"/>
              <a:gd name="connsiteX68-289" fmla="*/ 9430 w 10000"/>
              <a:gd name="connsiteY68-290" fmla="*/ 724 h 10000"/>
              <a:gd name="connsiteX69-291" fmla="*/ 9117 w 10000"/>
              <a:gd name="connsiteY69-292" fmla="*/ 493 h 10000"/>
              <a:gd name="connsiteX70-293" fmla="*/ 9113 w 10000"/>
              <a:gd name="connsiteY70-294" fmla="*/ 488 h 10000"/>
              <a:gd name="connsiteX71-295" fmla="*/ 8807 w 10000"/>
              <a:gd name="connsiteY71-296" fmla="*/ 268 h 10000"/>
              <a:gd name="connsiteX72-297" fmla="*/ 8442 w 10000"/>
              <a:gd name="connsiteY72-298" fmla="*/ 296 h 10000"/>
              <a:gd name="connsiteX73-299" fmla="*/ 8051 w 10000"/>
              <a:gd name="connsiteY73-300" fmla="*/ 285 h 10000"/>
              <a:gd name="connsiteX74-301" fmla="*/ 7574 w 10000"/>
              <a:gd name="connsiteY74-302" fmla="*/ 347 h 10000"/>
              <a:gd name="connsiteX75-303" fmla="*/ 7175 w 10000"/>
              <a:gd name="connsiteY75-304" fmla="*/ 280 h 10000"/>
              <a:gd name="connsiteX0-305" fmla="*/ 7175 w 10000"/>
              <a:gd name="connsiteY0-306" fmla="*/ 280 h 10000"/>
              <a:gd name="connsiteX1-307" fmla="*/ 6590 w 10000"/>
              <a:gd name="connsiteY1-308" fmla="*/ 308 h 10000"/>
              <a:gd name="connsiteX2-309" fmla="*/ 6102 w 10000"/>
              <a:gd name="connsiteY2-310" fmla="*/ 358 h 10000"/>
              <a:gd name="connsiteX3-311" fmla="*/ 5744 w 10000"/>
              <a:gd name="connsiteY3-312" fmla="*/ 274 h 10000"/>
              <a:gd name="connsiteX4-313" fmla="*/ 5345 w 10000"/>
              <a:gd name="connsiteY4-314" fmla="*/ 341 h 10000"/>
              <a:gd name="connsiteX5-315" fmla="*/ 4972 w 10000"/>
              <a:gd name="connsiteY5-316" fmla="*/ 285 h 10000"/>
              <a:gd name="connsiteX6-317" fmla="*/ 4511 w 10000"/>
              <a:gd name="connsiteY6-318" fmla="*/ 274 h 10000"/>
              <a:gd name="connsiteX7-319" fmla="*/ 4071 w 10000"/>
              <a:gd name="connsiteY7-320" fmla="*/ 392 h 10000"/>
              <a:gd name="connsiteX8-321" fmla="*/ 3717 w 10000"/>
              <a:gd name="connsiteY8-322" fmla="*/ 308 h 10000"/>
              <a:gd name="connsiteX9-323" fmla="*/ 3318 w 10000"/>
              <a:gd name="connsiteY9-324" fmla="*/ 370 h 10000"/>
              <a:gd name="connsiteX10-325" fmla="*/ 2942 w 10000"/>
              <a:gd name="connsiteY10-326" fmla="*/ 313 h 10000"/>
              <a:gd name="connsiteX11-327" fmla="*/ 2263 w 10000"/>
              <a:gd name="connsiteY11-328" fmla="*/ 290 h 10000"/>
              <a:gd name="connsiteX12-329" fmla="*/ 2252 w 10000"/>
              <a:gd name="connsiteY12-330" fmla="*/ 296 h 10000"/>
              <a:gd name="connsiteX13-331" fmla="*/ 1861 w 10000"/>
              <a:gd name="connsiteY13-332" fmla="*/ 370 h 10000"/>
              <a:gd name="connsiteX14-333" fmla="*/ 1485 w 10000"/>
              <a:gd name="connsiteY14-334" fmla="*/ 313 h 10000"/>
              <a:gd name="connsiteX15-335" fmla="*/ 1022 w 10000"/>
              <a:gd name="connsiteY15-336" fmla="*/ 301 h 10000"/>
              <a:gd name="connsiteX16-337" fmla="*/ 1022 w 10000"/>
              <a:gd name="connsiteY16-338" fmla="*/ 308 h 10000"/>
              <a:gd name="connsiteX17-339" fmla="*/ 999 w 10000"/>
              <a:gd name="connsiteY17-340" fmla="*/ 449 h 10000"/>
              <a:gd name="connsiteX18-341" fmla="*/ 661 w 10000"/>
              <a:gd name="connsiteY18-342" fmla="*/ 590 h 10000"/>
              <a:gd name="connsiteX19-343" fmla="*/ 501 w 10000"/>
              <a:gd name="connsiteY19-344" fmla="*/ 1265 h 10000"/>
              <a:gd name="connsiteX20-345" fmla="*/ 270 w 10000"/>
              <a:gd name="connsiteY20-346" fmla="*/ 2122 h 10000"/>
              <a:gd name="connsiteX21-347" fmla="*/ 221 w 10000"/>
              <a:gd name="connsiteY21-348" fmla="*/ 2594 h 10000"/>
              <a:gd name="connsiteX22-349" fmla="*/ 187 w 10000"/>
              <a:gd name="connsiteY22-350" fmla="*/ 3356 h 10000"/>
              <a:gd name="connsiteX23-351" fmla="*/ 146 w 10000"/>
              <a:gd name="connsiteY23-352" fmla="*/ 4020 h 10000"/>
              <a:gd name="connsiteX24-353" fmla="*/ 166 w 10000"/>
              <a:gd name="connsiteY24-354" fmla="*/ 5000 h 10000"/>
              <a:gd name="connsiteX25-355" fmla="*/ 215 w 10000"/>
              <a:gd name="connsiteY25-356" fmla="*/ 5795 h 10000"/>
              <a:gd name="connsiteX26-357" fmla="*/ 146 w 10000"/>
              <a:gd name="connsiteY26-358" fmla="*/ 6426 h 10000"/>
              <a:gd name="connsiteX27-359" fmla="*/ 184 w 10000"/>
              <a:gd name="connsiteY27-360" fmla="*/ 7096 h 10000"/>
              <a:gd name="connsiteX28-361" fmla="*/ 221 w 10000"/>
              <a:gd name="connsiteY28-362" fmla="*/ 7705 h 10000"/>
              <a:gd name="connsiteX29-363" fmla="*/ 318 w 10000"/>
              <a:gd name="connsiteY29-364" fmla="*/ 8431 h 10000"/>
              <a:gd name="connsiteX30-365" fmla="*/ 392 w 10000"/>
              <a:gd name="connsiteY30-366" fmla="*/ 8961 h 10000"/>
              <a:gd name="connsiteX31-367" fmla="*/ 564 w 10000"/>
              <a:gd name="connsiteY31-368" fmla="*/ 9356 h 10000"/>
              <a:gd name="connsiteX32-369" fmla="*/ 881 w 10000"/>
              <a:gd name="connsiteY32-370" fmla="*/ 9587 h 10000"/>
              <a:gd name="connsiteX33-371" fmla="*/ 1178 w 10000"/>
              <a:gd name="connsiteY33-372" fmla="*/ 9818 h 10000"/>
              <a:gd name="connsiteX34-373" fmla="*/ 1522 w 10000"/>
              <a:gd name="connsiteY34-374" fmla="*/ 9739 h 10000"/>
              <a:gd name="connsiteX35-375" fmla="*/ 1913 w 10000"/>
              <a:gd name="connsiteY35-376" fmla="*/ 9755 h 10000"/>
              <a:gd name="connsiteX36-377" fmla="*/ 2349 w 10000"/>
              <a:gd name="connsiteY36-378" fmla="*/ 9755 h 10000"/>
              <a:gd name="connsiteX37-379" fmla="*/ 2517 w 10000"/>
              <a:gd name="connsiteY37-380" fmla="*/ 9885 h 10000"/>
              <a:gd name="connsiteX38-381" fmla="*/ 2655 w 10000"/>
              <a:gd name="connsiteY38-382" fmla="*/ 9851 h 10000"/>
              <a:gd name="connsiteX39-383" fmla="*/ 2979 w 10000"/>
              <a:gd name="connsiteY39-384" fmla="*/ 9739 h 10000"/>
              <a:gd name="connsiteX40-385" fmla="*/ 3366 w 10000"/>
              <a:gd name="connsiteY40-386" fmla="*/ 9755 h 10000"/>
              <a:gd name="connsiteX41-387" fmla="*/ 3847 w 10000"/>
              <a:gd name="connsiteY41-388" fmla="*/ 9688 h 10000"/>
              <a:gd name="connsiteX42-389" fmla="*/ 4246 w 10000"/>
              <a:gd name="connsiteY42-390" fmla="*/ 9755 h 10000"/>
              <a:gd name="connsiteX43-391" fmla="*/ 4827 w 10000"/>
              <a:gd name="connsiteY43-392" fmla="*/ 9728 h 10000"/>
              <a:gd name="connsiteX44-393" fmla="*/ 5319 w 10000"/>
              <a:gd name="connsiteY44-394" fmla="*/ 9677 h 10000"/>
              <a:gd name="connsiteX45-395" fmla="*/ 5676 w 10000"/>
              <a:gd name="connsiteY45-396" fmla="*/ 9761 h 10000"/>
              <a:gd name="connsiteX46-397" fmla="*/ 6072 w 10000"/>
              <a:gd name="connsiteY46-398" fmla="*/ 9693 h 10000"/>
              <a:gd name="connsiteX47-399" fmla="*/ 6448 w 10000"/>
              <a:gd name="connsiteY47-400" fmla="*/ 9749 h 10000"/>
              <a:gd name="connsiteX48-401" fmla="*/ 6911 w 10000"/>
              <a:gd name="connsiteY48-402" fmla="*/ 9761 h 10000"/>
              <a:gd name="connsiteX49-403" fmla="*/ 7346 w 10000"/>
              <a:gd name="connsiteY49-404" fmla="*/ 9649 h 10000"/>
              <a:gd name="connsiteX50-405" fmla="*/ 7704 w 10000"/>
              <a:gd name="connsiteY50-406" fmla="*/ 9728 h 10000"/>
              <a:gd name="connsiteX51-407" fmla="*/ 8103 w 10000"/>
              <a:gd name="connsiteY51-408" fmla="*/ 9665 h 10000"/>
              <a:gd name="connsiteX52-409" fmla="*/ 8479 w 10000"/>
              <a:gd name="connsiteY52-410" fmla="*/ 9721 h 10000"/>
              <a:gd name="connsiteX53-411" fmla="*/ 8740 w 10000"/>
              <a:gd name="connsiteY53-412" fmla="*/ 9930 h 10000"/>
              <a:gd name="connsiteX54-413" fmla="*/ 8990 w 10000"/>
              <a:gd name="connsiteY54-414" fmla="*/ 9637 h 10000"/>
              <a:gd name="connsiteX55-415" fmla="*/ 9329 w 10000"/>
              <a:gd name="connsiteY55-416" fmla="*/ 9490 h 10000"/>
              <a:gd name="connsiteX56-417" fmla="*/ 9609 w 10000"/>
              <a:gd name="connsiteY56-418" fmla="*/ 8859 h 10000"/>
              <a:gd name="connsiteX57-419" fmla="*/ 9769 w 10000"/>
              <a:gd name="connsiteY57-420" fmla="*/ 8144 h 10000"/>
              <a:gd name="connsiteX58-421" fmla="*/ 9840 w 10000"/>
              <a:gd name="connsiteY58-422" fmla="*/ 7535 h 10000"/>
              <a:gd name="connsiteX59-423" fmla="*/ 9803 w 10000"/>
              <a:gd name="connsiteY59-424" fmla="*/ 6730 h 10000"/>
              <a:gd name="connsiteX60-425" fmla="*/ 9844 w 10000"/>
              <a:gd name="connsiteY60-426" fmla="*/ 6060 h 10000"/>
              <a:gd name="connsiteX61-427" fmla="*/ 9824 w 10000"/>
              <a:gd name="connsiteY61-428" fmla="*/ 5080 h 10000"/>
              <a:gd name="connsiteX62-429" fmla="*/ 9795 w 10000"/>
              <a:gd name="connsiteY62-430" fmla="*/ 4251 h 10000"/>
              <a:gd name="connsiteX63-431" fmla="*/ 9844 w 10000"/>
              <a:gd name="connsiteY63-432" fmla="*/ 3654 h 10000"/>
              <a:gd name="connsiteX64-433" fmla="*/ 9806 w 10000"/>
              <a:gd name="connsiteY64-434" fmla="*/ 2989 h 10000"/>
              <a:gd name="connsiteX65-435" fmla="*/ 9769 w 10000"/>
              <a:gd name="connsiteY65-436" fmla="*/ 2375 h 10000"/>
              <a:gd name="connsiteX66-437" fmla="*/ 9672 w 10000"/>
              <a:gd name="connsiteY66-438" fmla="*/ 1648 h 10000"/>
              <a:gd name="connsiteX67-439" fmla="*/ 9597 w 10000"/>
              <a:gd name="connsiteY67-440" fmla="*/ 1119 h 10000"/>
              <a:gd name="connsiteX68-441" fmla="*/ 9430 w 10000"/>
              <a:gd name="connsiteY68-442" fmla="*/ 724 h 10000"/>
              <a:gd name="connsiteX69-443" fmla="*/ 9117 w 10000"/>
              <a:gd name="connsiteY69-444" fmla="*/ 493 h 10000"/>
              <a:gd name="connsiteX70-445" fmla="*/ 9113 w 10000"/>
              <a:gd name="connsiteY70-446" fmla="*/ 488 h 10000"/>
              <a:gd name="connsiteX71-447" fmla="*/ 8807 w 10000"/>
              <a:gd name="connsiteY71-448" fmla="*/ 268 h 10000"/>
              <a:gd name="connsiteX72-449" fmla="*/ 8442 w 10000"/>
              <a:gd name="connsiteY72-450" fmla="*/ 296 h 10000"/>
              <a:gd name="connsiteX73-451" fmla="*/ 8051 w 10000"/>
              <a:gd name="connsiteY73-452" fmla="*/ 285 h 10000"/>
              <a:gd name="connsiteX74-453" fmla="*/ 7574 w 10000"/>
              <a:gd name="connsiteY74-454" fmla="*/ 347 h 10000"/>
              <a:gd name="connsiteX75-455" fmla="*/ 7175 w 10000"/>
              <a:gd name="connsiteY75-456" fmla="*/ 280 h 10000"/>
              <a:gd name="connsiteX0-457" fmla="*/ 7175 w 10000"/>
              <a:gd name="connsiteY0-458" fmla="*/ 280 h 10000"/>
              <a:gd name="connsiteX1-459" fmla="*/ 6590 w 10000"/>
              <a:gd name="connsiteY1-460" fmla="*/ 308 h 10000"/>
              <a:gd name="connsiteX2-461" fmla="*/ 6102 w 10000"/>
              <a:gd name="connsiteY2-462" fmla="*/ 358 h 10000"/>
              <a:gd name="connsiteX3-463" fmla="*/ 5744 w 10000"/>
              <a:gd name="connsiteY3-464" fmla="*/ 274 h 10000"/>
              <a:gd name="connsiteX4-465" fmla="*/ 5345 w 10000"/>
              <a:gd name="connsiteY4-466" fmla="*/ 341 h 10000"/>
              <a:gd name="connsiteX5-467" fmla="*/ 4972 w 10000"/>
              <a:gd name="connsiteY5-468" fmla="*/ 285 h 10000"/>
              <a:gd name="connsiteX6-469" fmla="*/ 4511 w 10000"/>
              <a:gd name="connsiteY6-470" fmla="*/ 274 h 10000"/>
              <a:gd name="connsiteX7-471" fmla="*/ 4071 w 10000"/>
              <a:gd name="connsiteY7-472" fmla="*/ 392 h 10000"/>
              <a:gd name="connsiteX8-473" fmla="*/ 3717 w 10000"/>
              <a:gd name="connsiteY8-474" fmla="*/ 308 h 10000"/>
              <a:gd name="connsiteX9-475" fmla="*/ 3318 w 10000"/>
              <a:gd name="connsiteY9-476" fmla="*/ 370 h 10000"/>
              <a:gd name="connsiteX10-477" fmla="*/ 2942 w 10000"/>
              <a:gd name="connsiteY10-478" fmla="*/ 313 h 10000"/>
              <a:gd name="connsiteX11-479" fmla="*/ 2263 w 10000"/>
              <a:gd name="connsiteY11-480" fmla="*/ 290 h 10000"/>
              <a:gd name="connsiteX12-481" fmla="*/ 2252 w 10000"/>
              <a:gd name="connsiteY12-482" fmla="*/ 296 h 10000"/>
              <a:gd name="connsiteX13-483" fmla="*/ 1861 w 10000"/>
              <a:gd name="connsiteY13-484" fmla="*/ 370 h 10000"/>
              <a:gd name="connsiteX14-485" fmla="*/ 1485 w 10000"/>
              <a:gd name="connsiteY14-486" fmla="*/ 313 h 10000"/>
              <a:gd name="connsiteX15-487" fmla="*/ 1022 w 10000"/>
              <a:gd name="connsiteY15-488" fmla="*/ 301 h 10000"/>
              <a:gd name="connsiteX16-489" fmla="*/ 1022 w 10000"/>
              <a:gd name="connsiteY16-490" fmla="*/ 308 h 10000"/>
              <a:gd name="connsiteX17-491" fmla="*/ 999 w 10000"/>
              <a:gd name="connsiteY17-492" fmla="*/ 449 h 10000"/>
              <a:gd name="connsiteX18-493" fmla="*/ 661 w 10000"/>
              <a:gd name="connsiteY18-494" fmla="*/ 590 h 10000"/>
              <a:gd name="connsiteX19-495" fmla="*/ 421 w 10000"/>
              <a:gd name="connsiteY19-496" fmla="*/ 1265 h 10000"/>
              <a:gd name="connsiteX20-497" fmla="*/ 270 w 10000"/>
              <a:gd name="connsiteY20-498" fmla="*/ 2122 h 10000"/>
              <a:gd name="connsiteX21-499" fmla="*/ 221 w 10000"/>
              <a:gd name="connsiteY21-500" fmla="*/ 2594 h 10000"/>
              <a:gd name="connsiteX22-501" fmla="*/ 187 w 10000"/>
              <a:gd name="connsiteY22-502" fmla="*/ 3356 h 10000"/>
              <a:gd name="connsiteX23-503" fmla="*/ 146 w 10000"/>
              <a:gd name="connsiteY23-504" fmla="*/ 4020 h 10000"/>
              <a:gd name="connsiteX24-505" fmla="*/ 166 w 10000"/>
              <a:gd name="connsiteY24-506" fmla="*/ 5000 h 10000"/>
              <a:gd name="connsiteX25-507" fmla="*/ 215 w 10000"/>
              <a:gd name="connsiteY25-508" fmla="*/ 5795 h 10000"/>
              <a:gd name="connsiteX26-509" fmla="*/ 146 w 10000"/>
              <a:gd name="connsiteY26-510" fmla="*/ 6426 h 10000"/>
              <a:gd name="connsiteX27-511" fmla="*/ 184 w 10000"/>
              <a:gd name="connsiteY27-512" fmla="*/ 7096 h 10000"/>
              <a:gd name="connsiteX28-513" fmla="*/ 221 w 10000"/>
              <a:gd name="connsiteY28-514" fmla="*/ 7705 h 10000"/>
              <a:gd name="connsiteX29-515" fmla="*/ 318 w 10000"/>
              <a:gd name="connsiteY29-516" fmla="*/ 8431 h 10000"/>
              <a:gd name="connsiteX30-517" fmla="*/ 392 w 10000"/>
              <a:gd name="connsiteY30-518" fmla="*/ 8961 h 10000"/>
              <a:gd name="connsiteX31-519" fmla="*/ 564 w 10000"/>
              <a:gd name="connsiteY31-520" fmla="*/ 9356 h 10000"/>
              <a:gd name="connsiteX32-521" fmla="*/ 881 w 10000"/>
              <a:gd name="connsiteY32-522" fmla="*/ 9587 h 10000"/>
              <a:gd name="connsiteX33-523" fmla="*/ 1178 w 10000"/>
              <a:gd name="connsiteY33-524" fmla="*/ 9818 h 10000"/>
              <a:gd name="connsiteX34-525" fmla="*/ 1522 w 10000"/>
              <a:gd name="connsiteY34-526" fmla="*/ 9739 h 10000"/>
              <a:gd name="connsiteX35-527" fmla="*/ 1913 w 10000"/>
              <a:gd name="connsiteY35-528" fmla="*/ 9755 h 10000"/>
              <a:gd name="connsiteX36-529" fmla="*/ 2349 w 10000"/>
              <a:gd name="connsiteY36-530" fmla="*/ 9755 h 10000"/>
              <a:gd name="connsiteX37-531" fmla="*/ 2517 w 10000"/>
              <a:gd name="connsiteY37-532" fmla="*/ 9885 h 10000"/>
              <a:gd name="connsiteX38-533" fmla="*/ 2655 w 10000"/>
              <a:gd name="connsiteY38-534" fmla="*/ 9851 h 10000"/>
              <a:gd name="connsiteX39-535" fmla="*/ 2979 w 10000"/>
              <a:gd name="connsiteY39-536" fmla="*/ 9739 h 10000"/>
              <a:gd name="connsiteX40-537" fmla="*/ 3366 w 10000"/>
              <a:gd name="connsiteY40-538" fmla="*/ 9755 h 10000"/>
              <a:gd name="connsiteX41-539" fmla="*/ 3847 w 10000"/>
              <a:gd name="connsiteY41-540" fmla="*/ 9688 h 10000"/>
              <a:gd name="connsiteX42-541" fmla="*/ 4246 w 10000"/>
              <a:gd name="connsiteY42-542" fmla="*/ 9755 h 10000"/>
              <a:gd name="connsiteX43-543" fmla="*/ 4827 w 10000"/>
              <a:gd name="connsiteY43-544" fmla="*/ 9728 h 10000"/>
              <a:gd name="connsiteX44-545" fmla="*/ 5319 w 10000"/>
              <a:gd name="connsiteY44-546" fmla="*/ 9677 h 10000"/>
              <a:gd name="connsiteX45-547" fmla="*/ 5676 w 10000"/>
              <a:gd name="connsiteY45-548" fmla="*/ 9761 h 10000"/>
              <a:gd name="connsiteX46-549" fmla="*/ 6072 w 10000"/>
              <a:gd name="connsiteY46-550" fmla="*/ 9693 h 10000"/>
              <a:gd name="connsiteX47-551" fmla="*/ 6448 w 10000"/>
              <a:gd name="connsiteY47-552" fmla="*/ 9749 h 10000"/>
              <a:gd name="connsiteX48-553" fmla="*/ 6911 w 10000"/>
              <a:gd name="connsiteY48-554" fmla="*/ 9761 h 10000"/>
              <a:gd name="connsiteX49-555" fmla="*/ 7346 w 10000"/>
              <a:gd name="connsiteY49-556" fmla="*/ 9649 h 10000"/>
              <a:gd name="connsiteX50-557" fmla="*/ 7704 w 10000"/>
              <a:gd name="connsiteY50-558" fmla="*/ 9728 h 10000"/>
              <a:gd name="connsiteX51-559" fmla="*/ 8103 w 10000"/>
              <a:gd name="connsiteY51-560" fmla="*/ 9665 h 10000"/>
              <a:gd name="connsiteX52-561" fmla="*/ 8479 w 10000"/>
              <a:gd name="connsiteY52-562" fmla="*/ 9721 h 10000"/>
              <a:gd name="connsiteX53-563" fmla="*/ 8740 w 10000"/>
              <a:gd name="connsiteY53-564" fmla="*/ 9930 h 10000"/>
              <a:gd name="connsiteX54-565" fmla="*/ 8990 w 10000"/>
              <a:gd name="connsiteY54-566" fmla="*/ 9637 h 10000"/>
              <a:gd name="connsiteX55-567" fmla="*/ 9329 w 10000"/>
              <a:gd name="connsiteY55-568" fmla="*/ 9490 h 10000"/>
              <a:gd name="connsiteX56-569" fmla="*/ 9609 w 10000"/>
              <a:gd name="connsiteY56-570" fmla="*/ 8859 h 10000"/>
              <a:gd name="connsiteX57-571" fmla="*/ 9769 w 10000"/>
              <a:gd name="connsiteY57-572" fmla="*/ 8144 h 10000"/>
              <a:gd name="connsiteX58-573" fmla="*/ 9840 w 10000"/>
              <a:gd name="connsiteY58-574" fmla="*/ 7535 h 10000"/>
              <a:gd name="connsiteX59-575" fmla="*/ 9803 w 10000"/>
              <a:gd name="connsiteY59-576" fmla="*/ 6730 h 10000"/>
              <a:gd name="connsiteX60-577" fmla="*/ 9844 w 10000"/>
              <a:gd name="connsiteY60-578" fmla="*/ 6060 h 10000"/>
              <a:gd name="connsiteX61-579" fmla="*/ 9824 w 10000"/>
              <a:gd name="connsiteY61-580" fmla="*/ 5080 h 10000"/>
              <a:gd name="connsiteX62-581" fmla="*/ 9795 w 10000"/>
              <a:gd name="connsiteY62-582" fmla="*/ 4251 h 10000"/>
              <a:gd name="connsiteX63-583" fmla="*/ 9844 w 10000"/>
              <a:gd name="connsiteY63-584" fmla="*/ 3654 h 10000"/>
              <a:gd name="connsiteX64-585" fmla="*/ 9806 w 10000"/>
              <a:gd name="connsiteY64-586" fmla="*/ 2989 h 10000"/>
              <a:gd name="connsiteX65-587" fmla="*/ 9769 w 10000"/>
              <a:gd name="connsiteY65-588" fmla="*/ 2375 h 10000"/>
              <a:gd name="connsiteX66-589" fmla="*/ 9672 w 10000"/>
              <a:gd name="connsiteY66-590" fmla="*/ 1648 h 10000"/>
              <a:gd name="connsiteX67-591" fmla="*/ 9597 w 10000"/>
              <a:gd name="connsiteY67-592" fmla="*/ 1119 h 10000"/>
              <a:gd name="connsiteX68-593" fmla="*/ 9430 w 10000"/>
              <a:gd name="connsiteY68-594" fmla="*/ 724 h 10000"/>
              <a:gd name="connsiteX69-595" fmla="*/ 9117 w 10000"/>
              <a:gd name="connsiteY69-596" fmla="*/ 493 h 10000"/>
              <a:gd name="connsiteX70-597" fmla="*/ 9113 w 10000"/>
              <a:gd name="connsiteY70-598" fmla="*/ 488 h 10000"/>
              <a:gd name="connsiteX71-599" fmla="*/ 8807 w 10000"/>
              <a:gd name="connsiteY71-600" fmla="*/ 268 h 10000"/>
              <a:gd name="connsiteX72-601" fmla="*/ 8442 w 10000"/>
              <a:gd name="connsiteY72-602" fmla="*/ 296 h 10000"/>
              <a:gd name="connsiteX73-603" fmla="*/ 8051 w 10000"/>
              <a:gd name="connsiteY73-604" fmla="*/ 285 h 10000"/>
              <a:gd name="connsiteX74-605" fmla="*/ 7574 w 10000"/>
              <a:gd name="connsiteY74-606" fmla="*/ 347 h 10000"/>
              <a:gd name="connsiteX75-607" fmla="*/ 7175 w 10000"/>
              <a:gd name="connsiteY75-608" fmla="*/ 280 h 10000"/>
              <a:gd name="connsiteX0-609" fmla="*/ 7175 w 10000"/>
              <a:gd name="connsiteY0-610" fmla="*/ 280 h 10000"/>
              <a:gd name="connsiteX1-611" fmla="*/ 6590 w 10000"/>
              <a:gd name="connsiteY1-612" fmla="*/ 308 h 10000"/>
              <a:gd name="connsiteX2-613" fmla="*/ 6102 w 10000"/>
              <a:gd name="connsiteY2-614" fmla="*/ 358 h 10000"/>
              <a:gd name="connsiteX3-615" fmla="*/ 5744 w 10000"/>
              <a:gd name="connsiteY3-616" fmla="*/ 274 h 10000"/>
              <a:gd name="connsiteX4-617" fmla="*/ 5345 w 10000"/>
              <a:gd name="connsiteY4-618" fmla="*/ 341 h 10000"/>
              <a:gd name="connsiteX5-619" fmla="*/ 4972 w 10000"/>
              <a:gd name="connsiteY5-620" fmla="*/ 285 h 10000"/>
              <a:gd name="connsiteX6-621" fmla="*/ 4511 w 10000"/>
              <a:gd name="connsiteY6-622" fmla="*/ 274 h 10000"/>
              <a:gd name="connsiteX7-623" fmla="*/ 4071 w 10000"/>
              <a:gd name="connsiteY7-624" fmla="*/ 392 h 10000"/>
              <a:gd name="connsiteX8-625" fmla="*/ 3717 w 10000"/>
              <a:gd name="connsiteY8-626" fmla="*/ 308 h 10000"/>
              <a:gd name="connsiteX9-627" fmla="*/ 3318 w 10000"/>
              <a:gd name="connsiteY9-628" fmla="*/ 370 h 10000"/>
              <a:gd name="connsiteX10-629" fmla="*/ 2942 w 10000"/>
              <a:gd name="connsiteY10-630" fmla="*/ 313 h 10000"/>
              <a:gd name="connsiteX11-631" fmla="*/ 2263 w 10000"/>
              <a:gd name="connsiteY11-632" fmla="*/ 290 h 10000"/>
              <a:gd name="connsiteX12-633" fmla="*/ 2252 w 10000"/>
              <a:gd name="connsiteY12-634" fmla="*/ 296 h 10000"/>
              <a:gd name="connsiteX13-635" fmla="*/ 1861 w 10000"/>
              <a:gd name="connsiteY13-636" fmla="*/ 370 h 10000"/>
              <a:gd name="connsiteX14-637" fmla="*/ 1485 w 10000"/>
              <a:gd name="connsiteY14-638" fmla="*/ 313 h 10000"/>
              <a:gd name="connsiteX15-639" fmla="*/ 1022 w 10000"/>
              <a:gd name="connsiteY15-640" fmla="*/ 301 h 10000"/>
              <a:gd name="connsiteX16-641" fmla="*/ 1022 w 10000"/>
              <a:gd name="connsiteY16-642" fmla="*/ 308 h 10000"/>
              <a:gd name="connsiteX17-643" fmla="*/ 999 w 10000"/>
              <a:gd name="connsiteY17-644" fmla="*/ 449 h 10000"/>
              <a:gd name="connsiteX18-645" fmla="*/ 661 w 10000"/>
              <a:gd name="connsiteY18-646" fmla="*/ 590 h 10000"/>
              <a:gd name="connsiteX19-647" fmla="*/ 421 w 10000"/>
              <a:gd name="connsiteY19-648" fmla="*/ 1265 h 10000"/>
              <a:gd name="connsiteX20-649" fmla="*/ 270 w 10000"/>
              <a:gd name="connsiteY20-650" fmla="*/ 2122 h 10000"/>
              <a:gd name="connsiteX21-651" fmla="*/ 221 w 10000"/>
              <a:gd name="connsiteY21-652" fmla="*/ 2594 h 10000"/>
              <a:gd name="connsiteX22-653" fmla="*/ 187 w 10000"/>
              <a:gd name="connsiteY22-654" fmla="*/ 3356 h 10000"/>
              <a:gd name="connsiteX23-655" fmla="*/ 146 w 10000"/>
              <a:gd name="connsiteY23-656" fmla="*/ 4020 h 10000"/>
              <a:gd name="connsiteX24-657" fmla="*/ 166 w 10000"/>
              <a:gd name="connsiteY24-658" fmla="*/ 5000 h 10000"/>
              <a:gd name="connsiteX25-659" fmla="*/ 215 w 10000"/>
              <a:gd name="connsiteY25-660" fmla="*/ 5795 h 10000"/>
              <a:gd name="connsiteX26-661" fmla="*/ 146 w 10000"/>
              <a:gd name="connsiteY26-662" fmla="*/ 6426 h 10000"/>
              <a:gd name="connsiteX27-663" fmla="*/ 184 w 10000"/>
              <a:gd name="connsiteY27-664" fmla="*/ 7096 h 10000"/>
              <a:gd name="connsiteX28-665" fmla="*/ 221 w 10000"/>
              <a:gd name="connsiteY28-666" fmla="*/ 7705 h 10000"/>
              <a:gd name="connsiteX29-667" fmla="*/ 318 w 10000"/>
              <a:gd name="connsiteY29-668" fmla="*/ 8431 h 10000"/>
              <a:gd name="connsiteX30-669" fmla="*/ 392 w 10000"/>
              <a:gd name="connsiteY30-670" fmla="*/ 8961 h 10000"/>
              <a:gd name="connsiteX31-671" fmla="*/ 564 w 10000"/>
              <a:gd name="connsiteY31-672" fmla="*/ 9356 h 10000"/>
              <a:gd name="connsiteX32-673" fmla="*/ 881 w 10000"/>
              <a:gd name="connsiteY32-674" fmla="*/ 9587 h 10000"/>
              <a:gd name="connsiteX33-675" fmla="*/ 1178 w 10000"/>
              <a:gd name="connsiteY33-676" fmla="*/ 9818 h 10000"/>
              <a:gd name="connsiteX34-677" fmla="*/ 1522 w 10000"/>
              <a:gd name="connsiteY34-678" fmla="*/ 9739 h 10000"/>
              <a:gd name="connsiteX35-679" fmla="*/ 1913 w 10000"/>
              <a:gd name="connsiteY35-680" fmla="*/ 9755 h 10000"/>
              <a:gd name="connsiteX36-681" fmla="*/ 2349 w 10000"/>
              <a:gd name="connsiteY36-682" fmla="*/ 9755 h 10000"/>
              <a:gd name="connsiteX37-683" fmla="*/ 2517 w 10000"/>
              <a:gd name="connsiteY37-684" fmla="*/ 9885 h 10000"/>
              <a:gd name="connsiteX38-685" fmla="*/ 2655 w 10000"/>
              <a:gd name="connsiteY38-686" fmla="*/ 9851 h 10000"/>
              <a:gd name="connsiteX39-687" fmla="*/ 2979 w 10000"/>
              <a:gd name="connsiteY39-688" fmla="*/ 9739 h 10000"/>
              <a:gd name="connsiteX40-689" fmla="*/ 3366 w 10000"/>
              <a:gd name="connsiteY40-690" fmla="*/ 9755 h 10000"/>
              <a:gd name="connsiteX41-691" fmla="*/ 3847 w 10000"/>
              <a:gd name="connsiteY41-692" fmla="*/ 9688 h 10000"/>
              <a:gd name="connsiteX42-693" fmla="*/ 4246 w 10000"/>
              <a:gd name="connsiteY42-694" fmla="*/ 9755 h 10000"/>
              <a:gd name="connsiteX43-695" fmla="*/ 4827 w 10000"/>
              <a:gd name="connsiteY43-696" fmla="*/ 9728 h 10000"/>
              <a:gd name="connsiteX44-697" fmla="*/ 5319 w 10000"/>
              <a:gd name="connsiteY44-698" fmla="*/ 9677 h 10000"/>
              <a:gd name="connsiteX45-699" fmla="*/ 5676 w 10000"/>
              <a:gd name="connsiteY45-700" fmla="*/ 9761 h 10000"/>
              <a:gd name="connsiteX46-701" fmla="*/ 6072 w 10000"/>
              <a:gd name="connsiteY46-702" fmla="*/ 9693 h 10000"/>
              <a:gd name="connsiteX47-703" fmla="*/ 6448 w 10000"/>
              <a:gd name="connsiteY47-704" fmla="*/ 9749 h 10000"/>
              <a:gd name="connsiteX48-705" fmla="*/ 6911 w 10000"/>
              <a:gd name="connsiteY48-706" fmla="*/ 9761 h 10000"/>
              <a:gd name="connsiteX49-707" fmla="*/ 7346 w 10000"/>
              <a:gd name="connsiteY49-708" fmla="*/ 9649 h 10000"/>
              <a:gd name="connsiteX50-709" fmla="*/ 7704 w 10000"/>
              <a:gd name="connsiteY50-710" fmla="*/ 9728 h 10000"/>
              <a:gd name="connsiteX51-711" fmla="*/ 8103 w 10000"/>
              <a:gd name="connsiteY51-712" fmla="*/ 9665 h 10000"/>
              <a:gd name="connsiteX52-713" fmla="*/ 8479 w 10000"/>
              <a:gd name="connsiteY52-714" fmla="*/ 9721 h 10000"/>
              <a:gd name="connsiteX53-715" fmla="*/ 8740 w 10000"/>
              <a:gd name="connsiteY53-716" fmla="*/ 9930 h 10000"/>
              <a:gd name="connsiteX54-717" fmla="*/ 8990 w 10000"/>
              <a:gd name="connsiteY54-718" fmla="*/ 9637 h 10000"/>
              <a:gd name="connsiteX55-719" fmla="*/ 9329 w 10000"/>
              <a:gd name="connsiteY55-720" fmla="*/ 9490 h 10000"/>
              <a:gd name="connsiteX56-721" fmla="*/ 9609 w 10000"/>
              <a:gd name="connsiteY56-722" fmla="*/ 8859 h 10000"/>
              <a:gd name="connsiteX57-723" fmla="*/ 9769 w 10000"/>
              <a:gd name="connsiteY57-724" fmla="*/ 8144 h 10000"/>
              <a:gd name="connsiteX58-725" fmla="*/ 9840 w 10000"/>
              <a:gd name="connsiteY58-726" fmla="*/ 7535 h 10000"/>
              <a:gd name="connsiteX59-727" fmla="*/ 9803 w 10000"/>
              <a:gd name="connsiteY59-728" fmla="*/ 6730 h 10000"/>
              <a:gd name="connsiteX60-729" fmla="*/ 9844 w 10000"/>
              <a:gd name="connsiteY60-730" fmla="*/ 6060 h 10000"/>
              <a:gd name="connsiteX61-731" fmla="*/ 9824 w 10000"/>
              <a:gd name="connsiteY61-732" fmla="*/ 5080 h 10000"/>
              <a:gd name="connsiteX62-733" fmla="*/ 9795 w 10000"/>
              <a:gd name="connsiteY62-734" fmla="*/ 4251 h 10000"/>
              <a:gd name="connsiteX63-735" fmla="*/ 9844 w 10000"/>
              <a:gd name="connsiteY63-736" fmla="*/ 3654 h 10000"/>
              <a:gd name="connsiteX64-737" fmla="*/ 9806 w 10000"/>
              <a:gd name="connsiteY64-738" fmla="*/ 2989 h 10000"/>
              <a:gd name="connsiteX65-739" fmla="*/ 9769 w 10000"/>
              <a:gd name="connsiteY65-740" fmla="*/ 2375 h 10000"/>
              <a:gd name="connsiteX66-741" fmla="*/ 9672 w 10000"/>
              <a:gd name="connsiteY66-742" fmla="*/ 1648 h 10000"/>
              <a:gd name="connsiteX67-743" fmla="*/ 9597 w 10000"/>
              <a:gd name="connsiteY67-744" fmla="*/ 1119 h 10000"/>
              <a:gd name="connsiteX68-745" fmla="*/ 9430 w 10000"/>
              <a:gd name="connsiteY68-746" fmla="*/ 724 h 10000"/>
              <a:gd name="connsiteX69-747" fmla="*/ 9117 w 10000"/>
              <a:gd name="connsiteY69-748" fmla="*/ 493 h 10000"/>
              <a:gd name="connsiteX70-749" fmla="*/ 9113 w 10000"/>
              <a:gd name="connsiteY70-750" fmla="*/ 488 h 10000"/>
              <a:gd name="connsiteX71-751" fmla="*/ 8807 w 10000"/>
              <a:gd name="connsiteY71-752" fmla="*/ 268 h 10000"/>
              <a:gd name="connsiteX72-753" fmla="*/ 8442 w 10000"/>
              <a:gd name="connsiteY72-754" fmla="*/ 296 h 10000"/>
              <a:gd name="connsiteX73-755" fmla="*/ 8051 w 10000"/>
              <a:gd name="connsiteY73-756" fmla="*/ 285 h 10000"/>
              <a:gd name="connsiteX74-757" fmla="*/ 7574 w 10000"/>
              <a:gd name="connsiteY74-758" fmla="*/ 347 h 10000"/>
              <a:gd name="connsiteX75-759" fmla="*/ 7175 w 10000"/>
              <a:gd name="connsiteY75-760" fmla="*/ 280 h 10000"/>
              <a:gd name="connsiteX0-761" fmla="*/ 7175 w 10000"/>
              <a:gd name="connsiteY0-762" fmla="*/ 280 h 10000"/>
              <a:gd name="connsiteX1-763" fmla="*/ 6590 w 10000"/>
              <a:gd name="connsiteY1-764" fmla="*/ 308 h 10000"/>
              <a:gd name="connsiteX2-765" fmla="*/ 6102 w 10000"/>
              <a:gd name="connsiteY2-766" fmla="*/ 358 h 10000"/>
              <a:gd name="connsiteX3-767" fmla="*/ 5744 w 10000"/>
              <a:gd name="connsiteY3-768" fmla="*/ 274 h 10000"/>
              <a:gd name="connsiteX4-769" fmla="*/ 5345 w 10000"/>
              <a:gd name="connsiteY4-770" fmla="*/ 341 h 10000"/>
              <a:gd name="connsiteX5-771" fmla="*/ 4972 w 10000"/>
              <a:gd name="connsiteY5-772" fmla="*/ 285 h 10000"/>
              <a:gd name="connsiteX6-773" fmla="*/ 4511 w 10000"/>
              <a:gd name="connsiteY6-774" fmla="*/ 274 h 10000"/>
              <a:gd name="connsiteX7-775" fmla="*/ 4071 w 10000"/>
              <a:gd name="connsiteY7-776" fmla="*/ 392 h 10000"/>
              <a:gd name="connsiteX8-777" fmla="*/ 3717 w 10000"/>
              <a:gd name="connsiteY8-778" fmla="*/ 308 h 10000"/>
              <a:gd name="connsiteX9-779" fmla="*/ 3318 w 10000"/>
              <a:gd name="connsiteY9-780" fmla="*/ 370 h 10000"/>
              <a:gd name="connsiteX10-781" fmla="*/ 2942 w 10000"/>
              <a:gd name="connsiteY10-782" fmla="*/ 313 h 10000"/>
              <a:gd name="connsiteX11-783" fmla="*/ 2263 w 10000"/>
              <a:gd name="connsiteY11-784" fmla="*/ 290 h 10000"/>
              <a:gd name="connsiteX12-785" fmla="*/ 2252 w 10000"/>
              <a:gd name="connsiteY12-786" fmla="*/ 296 h 10000"/>
              <a:gd name="connsiteX13-787" fmla="*/ 1871 w 10000"/>
              <a:gd name="connsiteY13-788" fmla="*/ 218 h 10000"/>
              <a:gd name="connsiteX14-789" fmla="*/ 1485 w 10000"/>
              <a:gd name="connsiteY14-790" fmla="*/ 313 h 10000"/>
              <a:gd name="connsiteX15-791" fmla="*/ 1022 w 10000"/>
              <a:gd name="connsiteY15-792" fmla="*/ 301 h 10000"/>
              <a:gd name="connsiteX16-793" fmla="*/ 1022 w 10000"/>
              <a:gd name="connsiteY16-794" fmla="*/ 308 h 10000"/>
              <a:gd name="connsiteX17-795" fmla="*/ 999 w 10000"/>
              <a:gd name="connsiteY17-796" fmla="*/ 449 h 10000"/>
              <a:gd name="connsiteX18-797" fmla="*/ 661 w 10000"/>
              <a:gd name="connsiteY18-798" fmla="*/ 590 h 10000"/>
              <a:gd name="connsiteX19-799" fmla="*/ 421 w 10000"/>
              <a:gd name="connsiteY19-800" fmla="*/ 1265 h 10000"/>
              <a:gd name="connsiteX20-801" fmla="*/ 270 w 10000"/>
              <a:gd name="connsiteY20-802" fmla="*/ 2122 h 10000"/>
              <a:gd name="connsiteX21-803" fmla="*/ 221 w 10000"/>
              <a:gd name="connsiteY21-804" fmla="*/ 2594 h 10000"/>
              <a:gd name="connsiteX22-805" fmla="*/ 187 w 10000"/>
              <a:gd name="connsiteY22-806" fmla="*/ 3356 h 10000"/>
              <a:gd name="connsiteX23-807" fmla="*/ 146 w 10000"/>
              <a:gd name="connsiteY23-808" fmla="*/ 4020 h 10000"/>
              <a:gd name="connsiteX24-809" fmla="*/ 166 w 10000"/>
              <a:gd name="connsiteY24-810" fmla="*/ 5000 h 10000"/>
              <a:gd name="connsiteX25-811" fmla="*/ 215 w 10000"/>
              <a:gd name="connsiteY25-812" fmla="*/ 5795 h 10000"/>
              <a:gd name="connsiteX26-813" fmla="*/ 146 w 10000"/>
              <a:gd name="connsiteY26-814" fmla="*/ 6426 h 10000"/>
              <a:gd name="connsiteX27-815" fmla="*/ 184 w 10000"/>
              <a:gd name="connsiteY27-816" fmla="*/ 7096 h 10000"/>
              <a:gd name="connsiteX28-817" fmla="*/ 221 w 10000"/>
              <a:gd name="connsiteY28-818" fmla="*/ 7705 h 10000"/>
              <a:gd name="connsiteX29-819" fmla="*/ 318 w 10000"/>
              <a:gd name="connsiteY29-820" fmla="*/ 8431 h 10000"/>
              <a:gd name="connsiteX30-821" fmla="*/ 392 w 10000"/>
              <a:gd name="connsiteY30-822" fmla="*/ 8961 h 10000"/>
              <a:gd name="connsiteX31-823" fmla="*/ 564 w 10000"/>
              <a:gd name="connsiteY31-824" fmla="*/ 9356 h 10000"/>
              <a:gd name="connsiteX32-825" fmla="*/ 881 w 10000"/>
              <a:gd name="connsiteY32-826" fmla="*/ 9587 h 10000"/>
              <a:gd name="connsiteX33-827" fmla="*/ 1178 w 10000"/>
              <a:gd name="connsiteY33-828" fmla="*/ 9818 h 10000"/>
              <a:gd name="connsiteX34-829" fmla="*/ 1522 w 10000"/>
              <a:gd name="connsiteY34-830" fmla="*/ 9739 h 10000"/>
              <a:gd name="connsiteX35-831" fmla="*/ 1913 w 10000"/>
              <a:gd name="connsiteY35-832" fmla="*/ 9755 h 10000"/>
              <a:gd name="connsiteX36-833" fmla="*/ 2349 w 10000"/>
              <a:gd name="connsiteY36-834" fmla="*/ 9755 h 10000"/>
              <a:gd name="connsiteX37-835" fmla="*/ 2517 w 10000"/>
              <a:gd name="connsiteY37-836" fmla="*/ 9885 h 10000"/>
              <a:gd name="connsiteX38-837" fmla="*/ 2655 w 10000"/>
              <a:gd name="connsiteY38-838" fmla="*/ 9851 h 10000"/>
              <a:gd name="connsiteX39-839" fmla="*/ 2979 w 10000"/>
              <a:gd name="connsiteY39-840" fmla="*/ 9739 h 10000"/>
              <a:gd name="connsiteX40-841" fmla="*/ 3366 w 10000"/>
              <a:gd name="connsiteY40-842" fmla="*/ 9755 h 10000"/>
              <a:gd name="connsiteX41-843" fmla="*/ 3847 w 10000"/>
              <a:gd name="connsiteY41-844" fmla="*/ 9688 h 10000"/>
              <a:gd name="connsiteX42-845" fmla="*/ 4246 w 10000"/>
              <a:gd name="connsiteY42-846" fmla="*/ 9755 h 10000"/>
              <a:gd name="connsiteX43-847" fmla="*/ 4827 w 10000"/>
              <a:gd name="connsiteY43-848" fmla="*/ 9728 h 10000"/>
              <a:gd name="connsiteX44-849" fmla="*/ 5319 w 10000"/>
              <a:gd name="connsiteY44-850" fmla="*/ 9677 h 10000"/>
              <a:gd name="connsiteX45-851" fmla="*/ 5676 w 10000"/>
              <a:gd name="connsiteY45-852" fmla="*/ 9761 h 10000"/>
              <a:gd name="connsiteX46-853" fmla="*/ 6072 w 10000"/>
              <a:gd name="connsiteY46-854" fmla="*/ 9693 h 10000"/>
              <a:gd name="connsiteX47-855" fmla="*/ 6448 w 10000"/>
              <a:gd name="connsiteY47-856" fmla="*/ 9749 h 10000"/>
              <a:gd name="connsiteX48-857" fmla="*/ 6911 w 10000"/>
              <a:gd name="connsiteY48-858" fmla="*/ 9761 h 10000"/>
              <a:gd name="connsiteX49-859" fmla="*/ 7346 w 10000"/>
              <a:gd name="connsiteY49-860" fmla="*/ 9649 h 10000"/>
              <a:gd name="connsiteX50-861" fmla="*/ 7704 w 10000"/>
              <a:gd name="connsiteY50-862" fmla="*/ 9728 h 10000"/>
              <a:gd name="connsiteX51-863" fmla="*/ 8103 w 10000"/>
              <a:gd name="connsiteY51-864" fmla="*/ 9665 h 10000"/>
              <a:gd name="connsiteX52-865" fmla="*/ 8479 w 10000"/>
              <a:gd name="connsiteY52-866" fmla="*/ 9721 h 10000"/>
              <a:gd name="connsiteX53-867" fmla="*/ 8740 w 10000"/>
              <a:gd name="connsiteY53-868" fmla="*/ 9930 h 10000"/>
              <a:gd name="connsiteX54-869" fmla="*/ 8990 w 10000"/>
              <a:gd name="connsiteY54-870" fmla="*/ 9637 h 10000"/>
              <a:gd name="connsiteX55-871" fmla="*/ 9329 w 10000"/>
              <a:gd name="connsiteY55-872" fmla="*/ 9490 h 10000"/>
              <a:gd name="connsiteX56-873" fmla="*/ 9609 w 10000"/>
              <a:gd name="connsiteY56-874" fmla="*/ 8859 h 10000"/>
              <a:gd name="connsiteX57-875" fmla="*/ 9769 w 10000"/>
              <a:gd name="connsiteY57-876" fmla="*/ 8144 h 10000"/>
              <a:gd name="connsiteX58-877" fmla="*/ 9840 w 10000"/>
              <a:gd name="connsiteY58-878" fmla="*/ 7535 h 10000"/>
              <a:gd name="connsiteX59-879" fmla="*/ 9803 w 10000"/>
              <a:gd name="connsiteY59-880" fmla="*/ 6730 h 10000"/>
              <a:gd name="connsiteX60-881" fmla="*/ 9844 w 10000"/>
              <a:gd name="connsiteY60-882" fmla="*/ 6060 h 10000"/>
              <a:gd name="connsiteX61-883" fmla="*/ 9824 w 10000"/>
              <a:gd name="connsiteY61-884" fmla="*/ 5080 h 10000"/>
              <a:gd name="connsiteX62-885" fmla="*/ 9795 w 10000"/>
              <a:gd name="connsiteY62-886" fmla="*/ 4251 h 10000"/>
              <a:gd name="connsiteX63-887" fmla="*/ 9844 w 10000"/>
              <a:gd name="connsiteY63-888" fmla="*/ 3654 h 10000"/>
              <a:gd name="connsiteX64-889" fmla="*/ 9806 w 10000"/>
              <a:gd name="connsiteY64-890" fmla="*/ 2989 h 10000"/>
              <a:gd name="connsiteX65-891" fmla="*/ 9769 w 10000"/>
              <a:gd name="connsiteY65-892" fmla="*/ 2375 h 10000"/>
              <a:gd name="connsiteX66-893" fmla="*/ 9672 w 10000"/>
              <a:gd name="connsiteY66-894" fmla="*/ 1648 h 10000"/>
              <a:gd name="connsiteX67-895" fmla="*/ 9597 w 10000"/>
              <a:gd name="connsiteY67-896" fmla="*/ 1119 h 10000"/>
              <a:gd name="connsiteX68-897" fmla="*/ 9430 w 10000"/>
              <a:gd name="connsiteY68-898" fmla="*/ 724 h 10000"/>
              <a:gd name="connsiteX69-899" fmla="*/ 9117 w 10000"/>
              <a:gd name="connsiteY69-900" fmla="*/ 493 h 10000"/>
              <a:gd name="connsiteX70-901" fmla="*/ 9113 w 10000"/>
              <a:gd name="connsiteY70-902" fmla="*/ 488 h 10000"/>
              <a:gd name="connsiteX71-903" fmla="*/ 8807 w 10000"/>
              <a:gd name="connsiteY71-904" fmla="*/ 268 h 10000"/>
              <a:gd name="connsiteX72-905" fmla="*/ 8442 w 10000"/>
              <a:gd name="connsiteY72-906" fmla="*/ 296 h 10000"/>
              <a:gd name="connsiteX73-907" fmla="*/ 8051 w 10000"/>
              <a:gd name="connsiteY73-908" fmla="*/ 285 h 10000"/>
              <a:gd name="connsiteX74-909" fmla="*/ 7574 w 10000"/>
              <a:gd name="connsiteY74-910" fmla="*/ 347 h 10000"/>
              <a:gd name="connsiteX75-911" fmla="*/ 7175 w 10000"/>
              <a:gd name="connsiteY75-912" fmla="*/ 280 h 10000"/>
            </a:gdLst>
            <a:ahLst/>
            <a:cxnLst>
              <a:cxn ang="0">
                <a:pos x="connsiteX0-761" y="connsiteY0-762"/>
              </a:cxn>
              <a:cxn ang="0">
                <a:pos x="connsiteX1-763" y="connsiteY1-764"/>
              </a:cxn>
              <a:cxn ang="0">
                <a:pos x="connsiteX2-765" y="connsiteY2-766"/>
              </a:cxn>
              <a:cxn ang="0">
                <a:pos x="connsiteX3-767" y="connsiteY3-768"/>
              </a:cxn>
              <a:cxn ang="0">
                <a:pos x="connsiteX4-769" y="connsiteY4-770"/>
              </a:cxn>
              <a:cxn ang="0">
                <a:pos x="connsiteX5-771" y="connsiteY5-772"/>
              </a:cxn>
              <a:cxn ang="0">
                <a:pos x="connsiteX6-773" y="connsiteY6-774"/>
              </a:cxn>
              <a:cxn ang="0">
                <a:pos x="connsiteX7-775" y="connsiteY7-776"/>
              </a:cxn>
              <a:cxn ang="0">
                <a:pos x="connsiteX8-777" y="connsiteY8-778"/>
              </a:cxn>
              <a:cxn ang="0">
                <a:pos x="connsiteX9-779" y="connsiteY9-780"/>
              </a:cxn>
              <a:cxn ang="0">
                <a:pos x="connsiteX10-781" y="connsiteY10-782"/>
              </a:cxn>
              <a:cxn ang="0">
                <a:pos x="connsiteX11-783" y="connsiteY11-784"/>
              </a:cxn>
              <a:cxn ang="0">
                <a:pos x="connsiteX12-785" y="connsiteY12-786"/>
              </a:cxn>
              <a:cxn ang="0">
                <a:pos x="connsiteX13-787" y="connsiteY13-788"/>
              </a:cxn>
              <a:cxn ang="0">
                <a:pos x="connsiteX14-789" y="connsiteY14-790"/>
              </a:cxn>
              <a:cxn ang="0">
                <a:pos x="connsiteX15-791" y="connsiteY15-792"/>
              </a:cxn>
              <a:cxn ang="0">
                <a:pos x="connsiteX16-793" y="connsiteY16-794"/>
              </a:cxn>
              <a:cxn ang="0">
                <a:pos x="connsiteX17-795" y="connsiteY17-796"/>
              </a:cxn>
              <a:cxn ang="0">
                <a:pos x="connsiteX18-797" y="connsiteY18-798"/>
              </a:cxn>
              <a:cxn ang="0">
                <a:pos x="connsiteX19-799" y="connsiteY19-800"/>
              </a:cxn>
              <a:cxn ang="0">
                <a:pos x="connsiteX20-801" y="connsiteY20-802"/>
              </a:cxn>
              <a:cxn ang="0">
                <a:pos x="connsiteX21-803" y="connsiteY21-804"/>
              </a:cxn>
              <a:cxn ang="0">
                <a:pos x="connsiteX22-805" y="connsiteY22-806"/>
              </a:cxn>
              <a:cxn ang="0">
                <a:pos x="connsiteX23-807" y="connsiteY23-808"/>
              </a:cxn>
              <a:cxn ang="0">
                <a:pos x="connsiteX24-809" y="connsiteY24-810"/>
              </a:cxn>
              <a:cxn ang="0">
                <a:pos x="connsiteX25-811" y="connsiteY25-812"/>
              </a:cxn>
              <a:cxn ang="0">
                <a:pos x="connsiteX26-813" y="connsiteY26-814"/>
              </a:cxn>
              <a:cxn ang="0">
                <a:pos x="connsiteX27-815" y="connsiteY27-816"/>
              </a:cxn>
              <a:cxn ang="0">
                <a:pos x="connsiteX28-817" y="connsiteY28-818"/>
              </a:cxn>
              <a:cxn ang="0">
                <a:pos x="connsiteX29-819" y="connsiteY29-820"/>
              </a:cxn>
              <a:cxn ang="0">
                <a:pos x="connsiteX30-821" y="connsiteY30-822"/>
              </a:cxn>
              <a:cxn ang="0">
                <a:pos x="connsiteX31-823" y="connsiteY31-824"/>
              </a:cxn>
              <a:cxn ang="0">
                <a:pos x="connsiteX32-825" y="connsiteY32-826"/>
              </a:cxn>
              <a:cxn ang="0">
                <a:pos x="connsiteX33-827" y="connsiteY33-828"/>
              </a:cxn>
              <a:cxn ang="0">
                <a:pos x="connsiteX34-829" y="connsiteY34-830"/>
              </a:cxn>
              <a:cxn ang="0">
                <a:pos x="connsiteX35-831" y="connsiteY35-832"/>
              </a:cxn>
              <a:cxn ang="0">
                <a:pos x="connsiteX36-833" y="connsiteY36-834"/>
              </a:cxn>
              <a:cxn ang="0">
                <a:pos x="connsiteX37-835" y="connsiteY37-836"/>
              </a:cxn>
              <a:cxn ang="0">
                <a:pos x="connsiteX38-837" y="connsiteY38-838"/>
              </a:cxn>
              <a:cxn ang="0">
                <a:pos x="connsiteX39-839" y="connsiteY39-840"/>
              </a:cxn>
              <a:cxn ang="0">
                <a:pos x="connsiteX40-841" y="connsiteY40-842"/>
              </a:cxn>
              <a:cxn ang="0">
                <a:pos x="connsiteX41-843" y="connsiteY41-844"/>
              </a:cxn>
              <a:cxn ang="0">
                <a:pos x="connsiteX42-845" y="connsiteY42-846"/>
              </a:cxn>
              <a:cxn ang="0">
                <a:pos x="connsiteX43-847" y="connsiteY43-848"/>
              </a:cxn>
              <a:cxn ang="0">
                <a:pos x="connsiteX44-849" y="connsiteY44-850"/>
              </a:cxn>
              <a:cxn ang="0">
                <a:pos x="connsiteX45-851" y="connsiteY45-852"/>
              </a:cxn>
              <a:cxn ang="0">
                <a:pos x="connsiteX46-853" y="connsiteY46-854"/>
              </a:cxn>
              <a:cxn ang="0">
                <a:pos x="connsiteX47-855" y="connsiteY47-856"/>
              </a:cxn>
              <a:cxn ang="0">
                <a:pos x="connsiteX48-857" y="connsiteY48-858"/>
              </a:cxn>
              <a:cxn ang="0">
                <a:pos x="connsiteX49-859" y="connsiteY49-860"/>
              </a:cxn>
              <a:cxn ang="0">
                <a:pos x="connsiteX50-861" y="connsiteY50-862"/>
              </a:cxn>
              <a:cxn ang="0">
                <a:pos x="connsiteX51-863" y="connsiteY51-864"/>
              </a:cxn>
              <a:cxn ang="0">
                <a:pos x="connsiteX52-865" y="connsiteY52-866"/>
              </a:cxn>
              <a:cxn ang="0">
                <a:pos x="connsiteX53-867" y="connsiteY53-868"/>
              </a:cxn>
              <a:cxn ang="0">
                <a:pos x="connsiteX54-869" y="connsiteY54-870"/>
              </a:cxn>
              <a:cxn ang="0">
                <a:pos x="connsiteX55-871" y="connsiteY55-872"/>
              </a:cxn>
              <a:cxn ang="0">
                <a:pos x="connsiteX56-873" y="connsiteY56-874"/>
              </a:cxn>
              <a:cxn ang="0">
                <a:pos x="connsiteX57-875" y="connsiteY57-876"/>
              </a:cxn>
              <a:cxn ang="0">
                <a:pos x="connsiteX58-877" y="connsiteY58-878"/>
              </a:cxn>
              <a:cxn ang="0">
                <a:pos x="connsiteX59-879" y="connsiteY59-880"/>
              </a:cxn>
              <a:cxn ang="0">
                <a:pos x="connsiteX60-881" y="connsiteY60-882"/>
              </a:cxn>
              <a:cxn ang="0">
                <a:pos x="connsiteX61-883" y="connsiteY61-884"/>
              </a:cxn>
              <a:cxn ang="0">
                <a:pos x="connsiteX62-885" y="connsiteY62-886"/>
              </a:cxn>
              <a:cxn ang="0">
                <a:pos x="connsiteX63-887" y="connsiteY63-888"/>
              </a:cxn>
              <a:cxn ang="0">
                <a:pos x="connsiteX64-889" y="connsiteY64-890"/>
              </a:cxn>
              <a:cxn ang="0">
                <a:pos x="connsiteX65-891" y="connsiteY65-892"/>
              </a:cxn>
              <a:cxn ang="0">
                <a:pos x="connsiteX66-893" y="connsiteY66-894"/>
              </a:cxn>
              <a:cxn ang="0">
                <a:pos x="connsiteX67-895" y="connsiteY67-896"/>
              </a:cxn>
              <a:cxn ang="0">
                <a:pos x="connsiteX68-897" y="connsiteY68-898"/>
              </a:cxn>
              <a:cxn ang="0">
                <a:pos x="connsiteX69-899" y="connsiteY69-900"/>
              </a:cxn>
              <a:cxn ang="0">
                <a:pos x="connsiteX70-901" y="connsiteY70-902"/>
              </a:cxn>
              <a:cxn ang="0">
                <a:pos x="connsiteX71-903" y="connsiteY71-904"/>
              </a:cxn>
              <a:cxn ang="0">
                <a:pos x="connsiteX72-905" y="connsiteY72-906"/>
              </a:cxn>
              <a:cxn ang="0">
                <a:pos x="connsiteX73-907" y="connsiteY73-908"/>
              </a:cxn>
              <a:cxn ang="0">
                <a:pos x="connsiteX74-909" y="connsiteY74-910"/>
              </a:cxn>
              <a:cxn ang="0">
                <a:pos x="connsiteX75-911" y="connsiteY75-912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8" name="Freeform 9"/>
          <p:cNvSpPr/>
          <p:nvPr/>
        </p:nvSpPr>
        <p:spPr bwMode="auto">
          <a:xfrm rot="5106336">
            <a:off x="5015934" y="1096160"/>
            <a:ext cx="4381631" cy="321993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-1" fmla="*/ 9519 w 10001"/>
              <a:gd name="connsiteY0-2" fmla="*/ 986 h 10526"/>
              <a:gd name="connsiteX1-3" fmla="*/ 5107 w 10001"/>
              <a:gd name="connsiteY1-4" fmla="*/ 519 h 10526"/>
              <a:gd name="connsiteX2-5" fmla="*/ 573 w 10001"/>
              <a:gd name="connsiteY2-6" fmla="*/ 798 h 10526"/>
              <a:gd name="connsiteX3-7" fmla="*/ 500 w 10001"/>
              <a:gd name="connsiteY3-8" fmla="*/ 10103 h 10526"/>
              <a:gd name="connsiteX4-9" fmla="*/ 9578 w 10001"/>
              <a:gd name="connsiteY4-10" fmla="*/ 9976 h 10526"/>
              <a:gd name="connsiteX5" fmla="*/ 9519 w 10001"/>
              <a:gd name="connsiteY5" fmla="*/ 986 h 10526"/>
              <a:gd name="connsiteX0-11" fmla="*/ 9561 w 10043"/>
              <a:gd name="connsiteY0-12" fmla="*/ 870 h 10410"/>
              <a:gd name="connsiteX1-13" fmla="*/ 5149 w 10043"/>
              <a:gd name="connsiteY1-14" fmla="*/ 403 h 10410"/>
              <a:gd name="connsiteX2-15" fmla="*/ 533 w 10043"/>
              <a:gd name="connsiteY2-16" fmla="*/ 862 h 10410"/>
              <a:gd name="connsiteX3-17" fmla="*/ 542 w 10043"/>
              <a:gd name="connsiteY3-18" fmla="*/ 9987 h 10410"/>
              <a:gd name="connsiteX4-19" fmla="*/ 9620 w 10043"/>
              <a:gd name="connsiteY4-20" fmla="*/ 9860 h 10410"/>
              <a:gd name="connsiteX5-21" fmla="*/ 9561 w 10043"/>
              <a:gd name="connsiteY5-22" fmla="*/ 870 h 10410"/>
              <a:gd name="connsiteX0-23" fmla="*/ 9572 w 10054"/>
              <a:gd name="connsiteY0-24" fmla="*/ 835 h 10375"/>
              <a:gd name="connsiteX1-25" fmla="*/ 5160 w 10054"/>
              <a:gd name="connsiteY1-26" fmla="*/ 368 h 10375"/>
              <a:gd name="connsiteX2-27" fmla="*/ 544 w 10054"/>
              <a:gd name="connsiteY2-28" fmla="*/ 827 h 10375"/>
              <a:gd name="connsiteX3-29" fmla="*/ 553 w 10054"/>
              <a:gd name="connsiteY3-30" fmla="*/ 9952 h 10375"/>
              <a:gd name="connsiteX4-31" fmla="*/ 9631 w 10054"/>
              <a:gd name="connsiteY4-32" fmla="*/ 9825 h 10375"/>
              <a:gd name="connsiteX5-33" fmla="*/ 9572 w 10054"/>
              <a:gd name="connsiteY5-34" fmla="*/ 835 h 10375"/>
              <a:gd name="connsiteX0-35" fmla="*/ 9532 w 10014"/>
              <a:gd name="connsiteY0-36" fmla="*/ 835 h 10375"/>
              <a:gd name="connsiteX1-37" fmla="*/ 5120 w 10014"/>
              <a:gd name="connsiteY1-38" fmla="*/ 368 h 10375"/>
              <a:gd name="connsiteX2-39" fmla="*/ 504 w 10014"/>
              <a:gd name="connsiteY2-40" fmla="*/ 827 h 10375"/>
              <a:gd name="connsiteX3-41" fmla="*/ 513 w 10014"/>
              <a:gd name="connsiteY3-42" fmla="*/ 9952 h 10375"/>
              <a:gd name="connsiteX4-43" fmla="*/ 9591 w 10014"/>
              <a:gd name="connsiteY4-44" fmla="*/ 9825 h 10375"/>
              <a:gd name="connsiteX5-45" fmla="*/ 9532 w 10014"/>
              <a:gd name="connsiteY5-46" fmla="*/ 835 h 10375"/>
              <a:gd name="connsiteX0-47" fmla="*/ 9532 w 10014"/>
              <a:gd name="connsiteY0-48" fmla="*/ 653 h 10193"/>
              <a:gd name="connsiteX1-49" fmla="*/ 5120 w 10014"/>
              <a:gd name="connsiteY1-50" fmla="*/ 186 h 10193"/>
              <a:gd name="connsiteX2-51" fmla="*/ 504 w 10014"/>
              <a:gd name="connsiteY2-52" fmla="*/ 645 h 10193"/>
              <a:gd name="connsiteX3-53" fmla="*/ 513 w 10014"/>
              <a:gd name="connsiteY3-54" fmla="*/ 9770 h 10193"/>
              <a:gd name="connsiteX4-55" fmla="*/ 9591 w 10014"/>
              <a:gd name="connsiteY4-56" fmla="*/ 9643 h 10193"/>
              <a:gd name="connsiteX5-57" fmla="*/ 9532 w 10014"/>
              <a:gd name="connsiteY5-58" fmla="*/ 653 h 10193"/>
              <a:gd name="connsiteX0-59" fmla="*/ 9532 w 10014"/>
              <a:gd name="connsiteY0-60" fmla="*/ 579 h 10119"/>
              <a:gd name="connsiteX1-61" fmla="*/ 5120 w 10014"/>
              <a:gd name="connsiteY1-62" fmla="*/ 112 h 10119"/>
              <a:gd name="connsiteX2-63" fmla="*/ 504 w 10014"/>
              <a:gd name="connsiteY2-64" fmla="*/ 571 h 10119"/>
              <a:gd name="connsiteX3-65" fmla="*/ 513 w 10014"/>
              <a:gd name="connsiteY3-66" fmla="*/ 9696 h 10119"/>
              <a:gd name="connsiteX4-67" fmla="*/ 9591 w 10014"/>
              <a:gd name="connsiteY4-68" fmla="*/ 9569 h 10119"/>
              <a:gd name="connsiteX5-69" fmla="*/ 9532 w 10014"/>
              <a:gd name="connsiteY5-70" fmla="*/ 579 h 10119"/>
              <a:gd name="connsiteX0-71" fmla="*/ 9560 w 10042"/>
              <a:gd name="connsiteY0-72" fmla="*/ 783 h 10323"/>
              <a:gd name="connsiteX1-73" fmla="*/ 5132 w 10042"/>
              <a:gd name="connsiteY1-74" fmla="*/ 521 h 10323"/>
              <a:gd name="connsiteX2-75" fmla="*/ 532 w 10042"/>
              <a:gd name="connsiteY2-76" fmla="*/ 775 h 10323"/>
              <a:gd name="connsiteX3-77" fmla="*/ 541 w 10042"/>
              <a:gd name="connsiteY3-78" fmla="*/ 9900 h 10323"/>
              <a:gd name="connsiteX4-79" fmla="*/ 9619 w 10042"/>
              <a:gd name="connsiteY4-80" fmla="*/ 9773 h 10323"/>
              <a:gd name="connsiteX5-81" fmla="*/ 9560 w 10042"/>
              <a:gd name="connsiteY5-82" fmla="*/ 783 h 10323"/>
              <a:gd name="connsiteX0-83" fmla="*/ 9562 w 10044"/>
              <a:gd name="connsiteY0-84" fmla="*/ 560 h 10100"/>
              <a:gd name="connsiteX1-85" fmla="*/ 5134 w 10044"/>
              <a:gd name="connsiteY1-86" fmla="*/ 298 h 10100"/>
              <a:gd name="connsiteX2-87" fmla="*/ 534 w 10044"/>
              <a:gd name="connsiteY2-88" fmla="*/ 552 h 10100"/>
              <a:gd name="connsiteX3-89" fmla="*/ 543 w 10044"/>
              <a:gd name="connsiteY3-90" fmla="*/ 9677 h 10100"/>
              <a:gd name="connsiteX4-91" fmla="*/ 9621 w 10044"/>
              <a:gd name="connsiteY4-92" fmla="*/ 9550 h 10100"/>
              <a:gd name="connsiteX5-93" fmla="*/ 9562 w 10044"/>
              <a:gd name="connsiteY5-94" fmla="*/ 560 h 10100"/>
              <a:gd name="connsiteX0-95" fmla="*/ 9598 w 10080"/>
              <a:gd name="connsiteY0-96" fmla="*/ 482 h 10022"/>
              <a:gd name="connsiteX1-97" fmla="*/ 5170 w 10080"/>
              <a:gd name="connsiteY1-98" fmla="*/ 220 h 10022"/>
              <a:gd name="connsiteX2-99" fmla="*/ 504 w 10080"/>
              <a:gd name="connsiteY2-100" fmla="*/ 602 h 10022"/>
              <a:gd name="connsiteX3-101" fmla="*/ 579 w 10080"/>
              <a:gd name="connsiteY3-102" fmla="*/ 9599 h 10022"/>
              <a:gd name="connsiteX4-103" fmla="*/ 9657 w 10080"/>
              <a:gd name="connsiteY4-104" fmla="*/ 9472 h 10022"/>
              <a:gd name="connsiteX5-105" fmla="*/ 9598 w 10080"/>
              <a:gd name="connsiteY5-106" fmla="*/ 482 h 10022"/>
              <a:gd name="connsiteX0-107" fmla="*/ 9553 w 10035"/>
              <a:gd name="connsiteY0-108" fmla="*/ 453 h 9993"/>
              <a:gd name="connsiteX1-109" fmla="*/ 5125 w 10035"/>
              <a:gd name="connsiteY1-110" fmla="*/ 191 h 9993"/>
              <a:gd name="connsiteX2-111" fmla="*/ 459 w 10035"/>
              <a:gd name="connsiteY2-112" fmla="*/ 573 h 9993"/>
              <a:gd name="connsiteX3-113" fmla="*/ 534 w 10035"/>
              <a:gd name="connsiteY3-114" fmla="*/ 9570 h 9993"/>
              <a:gd name="connsiteX4-115" fmla="*/ 9612 w 10035"/>
              <a:gd name="connsiteY4-116" fmla="*/ 9443 h 9993"/>
              <a:gd name="connsiteX5-117" fmla="*/ 9553 w 10035"/>
              <a:gd name="connsiteY5-118" fmla="*/ 453 h 9993"/>
              <a:gd name="connsiteX0-119" fmla="*/ 9520 w 10000"/>
              <a:gd name="connsiteY0-120" fmla="*/ 453 h 10000"/>
              <a:gd name="connsiteX1-121" fmla="*/ 5107 w 10000"/>
              <a:gd name="connsiteY1-122" fmla="*/ 191 h 10000"/>
              <a:gd name="connsiteX2-123" fmla="*/ 457 w 10000"/>
              <a:gd name="connsiteY2-124" fmla="*/ 573 h 10000"/>
              <a:gd name="connsiteX3-125" fmla="*/ 532 w 10000"/>
              <a:gd name="connsiteY3-126" fmla="*/ 9577 h 10000"/>
              <a:gd name="connsiteX4-127" fmla="*/ 9578 w 10000"/>
              <a:gd name="connsiteY4-128" fmla="*/ 9450 h 10000"/>
              <a:gd name="connsiteX5-129" fmla="*/ 9520 w 10000"/>
              <a:gd name="connsiteY5-130" fmla="*/ 453 h 10000"/>
              <a:gd name="connsiteX0-131" fmla="*/ 9520 w 10000"/>
              <a:gd name="connsiteY0-132" fmla="*/ 445 h 9992"/>
              <a:gd name="connsiteX1-133" fmla="*/ 5107 w 10000"/>
              <a:gd name="connsiteY1-134" fmla="*/ 183 h 9992"/>
              <a:gd name="connsiteX2-135" fmla="*/ 457 w 10000"/>
              <a:gd name="connsiteY2-136" fmla="*/ 565 h 9992"/>
              <a:gd name="connsiteX3-137" fmla="*/ 532 w 10000"/>
              <a:gd name="connsiteY3-138" fmla="*/ 9569 h 9992"/>
              <a:gd name="connsiteX4-139" fmla="*/ 9578 w 10000"/>
              <a:gd name="connsiteY4-140" fmla="*/ 9442 h 9992"/>
              <a:gd name="connsiteX5-141" fmla="*/ 9520 w 10000"/>
              <a:gd name="connsiteY5-142" fmla="*/ 445 h 9992"/>
              <a:gd name="connsiteX0-143" fmla="*/ 9561 w 10041"/>
              <a:gd name="connsiteY0-144" fmla="*/ 695 h 10250"/>
              <a:gd name="connsiteX1-145" fmla="*/ 5115 w 10041"/>
              <a:gd name="connsiteY1-146" fmla="*/ 356 h 10250"/>
              <a:gd name="connsiteX2-147" fmla="*/ 498 w 10041"/>
              <a:gd name="connsiteY2-148" fmla="*/ 815 h 10250"/>
              <a:gd name="connsiteX3-149" fmla="*/ 573 w 10041"/>
              <a:gd name="connsiteY3-150" fmla="*/ 9827 h 10250"/>
              <a:gd name="connsiteX4-151" fmla="*/ 9619 w 10041"/>
              <a:gd name="connsiteY4-152" fmla="*/ 9700 h 10250"/>
              <a:gd name="connsiteX5-153" fmla="*/ 9561 w 10041"/>
              <a:gd name="connsiteY5-154" fmla="*/ 695 h 10250"/>
              <a:gd name="connsiteX0-155" fmla="*/ 9561 w 9999"/>
              <a:gd name="connsiteY0-156" fmla="*/ 695 h 10250"/>
              <a:gd name="connsiteX1-157" fmla="*/ 5115 w 9999"/>
              <a:gd name="connsiteY1-158" fmla="*/ 356 h 10250"/>
              <a:gd name="connsiteX2-159" fmla="*/ 498 w 9999"/>
              <a:gd name="connsiteY2-160" fmla="*/ 815 h 10250"/>
              <a:gd name="connsiteX3-161" fmla="*/ 573 w 9999"/>
              <a:gd name="connsiteY3-162" fmla="*/ 9827 h 10250"/>
              <a:gd name="connsiteX4-163" fmla="*/ 9619 w 9999"/>
              <a:gd name="connsiteY4-164" fmla="*/ 9700 h 10250"/>
              <a:gd name="connsiteX5-165" fmla="*/ 9561 w 9999"/>
              <a:gd name="connsiteY5-166" fmla="*/ 695 h 10250"/>
              <a:gd name="connsiteX0-167" fmla="*/ 9562 w 10000"/>
              <a:gd name="connsiteY0-168" fmla="*/ 678 h 10000"/>
              <a:gd name="connsiteX1-169" fmla="*/ 5116 w 10000"/>
              <a:gd name="connsiteY1-170" fmla="*/ 347 h 10000"/>
              <a:gd name="connsiteX2-171" fmla="*/ 498 w 10000"/>
              <a:gd name="connsiteY2-172" fmla="*/ 795 h 10000"/>
              <a:gd name="connsiteX3-173" fmla="*/ 573 w 10000"/>
              <a:gd name="connsiteY3-174" fmla="*/ 9587 h 10000"/>
              <a:gd name="connsiteX4-175" fmla="*/ 9620 w 10000"/>
              <a:gd name="connsiteY4-176" fmla="*/ 9463 h 10000"/>
              <a:gd name="connsiteX5-177" fmla="*/ 9562 w 10000"/>
              <a:gd name="connsiteY5-178" fmla="*/ 678 h 10000"/>
              <a:gd name="connsiteX0-179" fmla="*/ 9598 w 10036"/>
              <a:gd name="connsiteY0-180" fmla="*/ 678 h 10408"/>
              <a:gd name="connsiteX1-181" fmla="*/ 5152 w 10036"/>
              <a:gd name="connsiteY1-182" fmla="*/ 347 h 10408"/>
              <a:gd name="connsiteX2-183" fmla="*/ 534 w 10036"/>
              <a:gd name="connsiteY2-184" fmla="*/ 795 h 10408"/>
              <a:gd name="connsiteX3-185" fmla="*/ 609 w 10036"/>
              <a:gd name="connsiteY3-186" fmla="*/ 9587 h 10408"/>
              <a:gd name="connsiteX4-187" fmla="*/ 5168 w 10036"/>
              <a:gd name="connsiteY4-188" fmla="*/ 10029 h 10408"/>
              <a:gd name="connsiteX5-189" fmla="*/ 9656 w 10036"/>
              <a:gd name="connsiteY5-190" fmla="*/ 9463 h 10408"/>
              <a:gd name="connsiteX6" fmla="*/ 9598 w 10036"/>
              <a:gd name="connsiteY6" fmla="*/ 678 h 10408"/>
              <a:gd name="connsiteX0-191" fmla="*/ 9598 w 10036"/>
              <a:gd name="connsiteY0-192" fmla="*/ 678 h 10408"/>
              <a:gd name="connsiteX1-193" fmla="*/ 5152 w 10036"/>
              <a:gd name="connsiteY1-194" fmla="*/ 347 h 10408"/>
              <a:gd name="connsiteX2-195" fmla="*/ 534 w 10036"/>
              <a:gd name="connsiteY2-196" fmla="*/ 795 h 10408"/>
              <a:gd name="connsiteX3-197" fmla="*/ 609 w 10036"/>
              <a:gd name="connsiteY3-198" fmla="*/ 9587 h 10408"/>
              <a:gd name="connsiteX4-199" fmla="*/ 5168 w 10036"/>
              <a:gd name="connsiteY4-200" fmla="*/ 10029 h 10408"/>
              <a:gd name="connsiteX5-201" fmla="*/ 9656 w 10036"/>
              <a:gd name="connsiteY5-202" fmla="*/ 9463 h 10408"/>
              <a:gd name="connsiteX6-203" fmla="*/ 9598 w 10036"/>
              <a:gd name="connsiteY6-204" fmla="*/ 678 h 10408"/>
              <a:gd name="connsiteX0-205" fmla="*/ 9598 w 10036"/>
              <a:gd name="connsiteY0-206" fmla="*/ 678 h 10408"/>
              <a:gd name="connsiteX1-207" fmla="*/ 5152 w 10036"/>
              <a:gd name="connsiteY1-208" fmla="*/ 347 h 10408"/>
              <a:gd name="connsiteX2-209" fmla="*/ 534 w 10036"/>
              <a:gd name="connsiteY2-210" fmla="*/ 795 h 10408"/>
              <a:gd name="connsiteX3-211" fmla="*/ 609 w 10036"/>
              <a:gd name="connsiteY3-212" fmla="*/ 9587 h 10408"/>
              <a:gd name="connsiteX4-213" fmla="*/ 5168 w 10036"/>
              <a:gd name="connsiteY4-214" fmla="*/ 10029 h 10408"/>
              <a:gd name="connsiteX5-215" fmla="*/ 9656 w 10036"/>
              <a:gd name="connsiteY5-216" fmla="*/ 9463 h 10408"/>
              <a:gd name="connsiteX6-217" fmla="*/ 9598 w 10036"/>
              <a:gd name="connsiteY6-218" fmla="*/ 678 h 10408"/>
              <a:gd name="connsiteX0-219" fmla="*/ 9604 w 10042"/>
              <a:gd name="connsiteY0-220" fmla="*/ 678 h 10231"/>
              <a:gd name="connsiteX1-221" fmla="*/ 5158 w 10042"/>
              <a:gd name="connsiteY1-222" fmla="*/ 347 h 10231"/>
              <a:gd name="connsiteX2-223" fmla="*/ 540 w 10042"/>
              <a:gd name="connsiteY2-224" fmla="*/ 795 h 10231"/>
              <a:gd name="connsiteX3-225" fmla="*/ 615 w 10042"/>
              <a:gd name="connsiteY3-226" fmla="*/ 9587 h 10231"/>
              <a:gd name="connsiteX4-227" fmla="*/ 5174 w 10042"/>
              <a:gd name="connsiteY4-228" fmla="*/ 10029 h 10231"/>
              <a:gd name="connsiteX5-229" fmla="*/ 9662 w 10042"/>
              <a:gd name="connsiteY5-230" fmla="*/ 9463 h 10231"/>
              <a:gd name="connsiteX6-231" fmla="*/ 9604 w 10042"/>
              <a:gd name="connsiteY6-232" fmla="*/ 678 h 10231"/>
              <a:gd name="connsiteX0-233" fmla="*/ 9631 w 10069"/>
              <a:gd name="connsiteY0-234" fmla="*/ 685 h 10297"/>
              <a:gd name="connsiteX1-235" fmla="*/ 5185 w 10069"/>
              <a:gd name="connsiteY1-236" fmla="*/ 354 h 10297"/>
              <a:gd name="connsiteX2-237" fmla="*/ 567 w 10069"/>
              <a:gd name="connsiteY2-238" fmla="*/ 802 h 10297"/>
              <a:gd name="connsiteX3-239" fmla="*/ 593 w 10069"/>
              <a:gd name="connsiteY3-240" fmla="*/ 9694 h 10297"/>
              <a:gd name="connsiteX4-241" fmla="*/ 5201 w 10069"/>
              <a:gd name="connsiteY4-242" fmla="*/ 10036 h 10297"/>
              <a:gd name="connsiteX5-243" fmla="*/ 9689 w 10069"/>
              <a:gd name="connsiteY5-244" fmla="*/ 9470 h 10297"/>
              <a:gd name="connsiteX6-245" fmla="*/ 9631 w 10069"/>
              <a:gd name="connsiteY6-246" fmla="*/ 685 h 10297"/>
              <a:gd name="connsiteX0-247" fmla="*/ 9642 w 10080"/>
              <a:gd name="connsiteY0-248" fmla="*/ 685 h 10204"/>
              <a:gd name="connsiteX1-249" fmla="*/ 5196 w 10080"/>
              <a:gd name="connsiteY1-250" fmla="*/ 354 h 10204"/>
              <a:gd name="connsiteX2-251" fmla="*/ 578 w 10080"/>
              <a:gd name="connsiteY2-252" fmla="*/ 802 h 10204"/>
              <a:gd name="connsiteX3-253" fmla="*/ 604 w 10080"/>
              <a:gd name="connsiteY3-254" fmla="*/ 9694 h 10204"/>
              <a:gd name="connsiteX4-255" fmla="*/ 5212 w 10080"/>
              <a:gd name="connsiteY4-256" fmla="*/ 10036 h 10204"/>
              <a:gd name="connsiteX5-257" fmla="*/ 9700 w 10080"/>
              <a:gd name="connsiteY5-258" fmla="*/ 9470 h 10204"/>
              <a:gd name="connsiteX6-259" fmla="*/ 9642 w 10080"/>
              <a:gd name="connsiteY6-260" fmla="*/ 685 h 10204"/>
              <a:gd name="connsiteX0-261" fmla="*/ 9642 w 10204"/>
              <a:gd name="connsiteY0-262" fmla="*/ 772 h 10409"/>
              <a:gd name="connsiteX1-263" fmla="*/ 5196 w 10204"/>
              <a:gd name="connsiteY1-264" fmla="*/ 441 h 10409"/>
              <a:gd name="connsiteX2-265" fmla="*/ 578 w 10204"/>
              <a:gd name="connsiteY2-266" fmla="*/ 889 h 10409"/>
              <a:gd name="connsiteX3-267" fmla="*/ 604 w 10204"/>
              <a:gd name="connsiteY3-268" fmla="*/ 9781 h 10409"/>
              <a:gd name="connsiteX4-269" fmla="*/ 5212 w 10204"/>
              <a:gd name="connsiteY4-270" fmla="*/ 10123 h 10409"/>
              <a:gd name="connsiteX5-271" fmla="*/ 9651 w 10204"/>
              <a:gd name="connsiteY5-272" fmla="*/ 9758 h 10409"/>
              <a:gd name="connsiteX6-273" fmla="*/ 9642 w 10204"/>
              <a:gd name="connsiteY6-274" fmla="*/ 772 h 10409"/>
              <a:gd name="connsiteX0-275" fmla="*/ 9642 w 10230"/>
              <a:gd name="connsiteY0-276" fmla="*/ 772 h 10250"/>
              <a:gd name="connsiteX1-277" fmla="*/ 5196 w 10230"/>
              <a:gd name="connsiteY1-278" fmla="*/ 441 h 10250"/>
              <a:gd name="connsiteX2-279" fmla="*/ 578 w 10230"/>
              <a:gd name="connsiteY2-280" fmla="*/ 889 h 10250"/>
              <a:gd name="connsiteX3-281" fmla="*/ 604 w 10230"/>
              <a:gd name="connsiteY3-282" fmla="*/ 9781 h 10250"/>
              <a:gd name="connsiteX4-283" fmla="*/ 5212 w 10230"/>
              <a:gd name="connsiteY4-284" fmla="*/ 10123 h 10250"/>
              <a:gd name="connsiteX5-285" fmla="*/ 9651 w 10230"/>
              <a:gd name="connsiteY5-286" fmla="*/ 9758 h 10250"/>
              <a:gd name="connsiteX6-287" fmla="*/ 9642 w 10230"/>
              <a:gd name="connsiteY6-288" fmla="*/ 772 h 10250"/>
              <a:gd name="connsiteX0-289" fmla="*/ 9642 w 10133"/>
              <a:gd name="connsiteY0-290" fmla="*/ 772 h 10250"/>
              <a:gd name="connsiteX1-291" fmla="*/ 5196 w 10133"/>
              <a:gd name="connsiteY1-292" fmla="*/ 441 h 10250"/>
              <a:gd name="connsiteX2-293" fmla="*/ 578 w 10133"/>
              <a:gd name="connsiteY2-294" fmla="*/ 889 h 10250"/>
              <a:gd name="connsiteX3-295" fmla="*/ 604 w 10133"/>
              <a:gd name="connsiteY3-296" fmla="*/ 9781 h 10250"/>
              <a:gd name="connsiteX4-297" fmla="*/ 5212 w 10133"/>
              <a:gd name="connsiteY4-298" fmla="*/ 10123 h 10250"/>
              <a:gd name="connsiteX5-299" fmla="*/ 9651 w 10133"/>
              <a:gd name="connsiteY5-300" fmla="*/ 9758 h 10250"/>
              <a:gd name="connsiteX6-301" fmla="*/ 9642 w 10133"/>
              <a:gd name="connsiteY6-302" fmla="*/ 772 h 10250"/>
              <a:gd name="connsiteX0-303" fmla="*/ 9642 w 10150"/>
              <a:gd name="connsiteY0-304" fmla="*/ 779 h 10263"/>
              <a:gd name="connsiteX1-305" fmla="*/ 5196 w 10150"/>
              <a:gd name="connsiteY1-306" fmla="*/ 448 h 10263"/>
              <a:gd name="connsiteX2-307" fmla="*/ 578 w 10150"/>
              <a:gd name="connsiteY2-308" fmla="*/ 896 h 10263"/>
              <a:gd name="connsiteX3-309" fmla="*/ 604 w 10150"/>
              <a:gd name="connsiteY3-310" fmla="*/ 9788 h 10263"/>
              <a:gd name="connsiteX4-311" fmla="*/ 5212 w 10150"/>
              <a:gd name="connsiteY4-312" fmla="*/ 10130 h 10263"/>
              <a:gd name="connsiteX5-313" fmla="*/ 9684 w 10150"/>
              <a:gd name="connsiteY5-314" fmla="*/ 9865 h 10263"/>
              <a:gd name="connsiteX6-315" fmla="*/ 9642 w 10150"/>
              <a:gd name="connsiteY6-316" fmla="*/ 779 h 10263"/>
              <a:gd name="connsiteX0-317" fmla="*/ 9642 w 10204"/>
              <a:gd name="connsiteY0-318" fmla="*/ 779 h 10257"/>
              <a:gd name="connsiteX1-319" fmla="*/ 5196 w 10204"/>
              <a:gd name="connsiteY1-320" fmla="*/ 448 h 10257"/>
              <a:gd name="connsiteX2-321" fmla="*/ 578 w 10204"/>
              <a:gd name="connsiteY2-322" fmla="*/ 896 h 10257"/>
              <a:gd name="connsiteX3-323" fmla="*/ 604 w 10204"/>
              <a:gd name="connsiteY3-324" fmla="*/ 9788 h 10257"/>
              <a:gd name="connsiteX4-325" fmla="*/ 5212 w 10204"/>
              <a:gd name="connsiteY4-326" fmla="*/ 10130 h 10257"/>
              <a:gd name="connsiteX5-327" fmla="*/ 9684 w 10204"/>
              <a:gd name="connsiteY5-328" fmla="*/ 9865 h 10257"/>
              <a:gd name="connsiteX6-329" fmla="*/ 9642 w 10204"/>
              <a:gd name="connsiteY6-330" fmla="*/ 779 h 10257"/>
              <a:gd name="connsiteX0-331" fmla="*/ 9642 w 10206"/>
              <a:gd name="connsiteY0-332" fmla="*/ 686 h 10205"/>
              <a:gd name="connsiteX1-333" fmla="*/ 5196 w 10206"/>
              <a:gd name="connsiteY1-334" fmla="*/ 355 h 10205"/>
              <a:gd name="connsiteX2-335" fmla="*/ 578 w 10206"/>
              <a:gd name="connsiteY2-336" fmla="*/ 803 h 10205"/>
              <a:gd name="connsiteX3-337" fmla="*/ 604 w 10206"/>
              <a:gd name="connsiteY3-338" fmla="*/ 9695 h 10205"/>
              <a:gd name="connsiteX4-339" fmla="*/ 5212 w 10206"/>
              <a:gd name="connsiteY4-340" fmla="*/ 10037 h 10205"/>
              <a:gd name="connsiteX5-341" fmla="*/ 9684 w 10206"/>
              <a:gd name="connsiteY5-342" fmla="*/ 9772 h 10205"/>
              <a:gd name="connsiteX6-343" fmla="*/ 10111 w 10206"/>
              <a:gd name="connsiteY6-344" fmla="*/ 5246 h 10205"/>
              <a:gd name="connsiteX7" fmla="*/ 9642 w 10206"/>
              <a:gd name="connsiteY7" fmla="*/ 686 h 10205"/>
              <a:gd name="connsiteX0-345" fmla="*/ 9642 w 10206"/>
              <a:gd name="connsiteY0-346" fmla="*/ 686 h 10205"/>
              <a:gd name="connsiteX1-347" fmla="*/ 5196 w 10206"/>
              <a:gd name="connsiteY1-348" fmla="*/ 355 h 10205"/>
              <a:gd name="connsiteX2-349" fmla="*/ 578 w 10206"/>
              <a:gd name="connsiteY2-350" fmla="*/ 803 h 10205"/>
              <a:gd name="connsiteX3-351" fmla="*/ 604 w 10206"/>
              <a:gd name="connsiteY3-352" fmla="*/ 9695 h 10205"/>
              <a:gd name="connsiteX4-353" fmla="*/ 5212 w 10206"/>
              <a:gd name="connsiteY4-354" fmla="*/ 10037 h 10205"/>
              <a:gd name="connsiteX5-355" fmla="*/ 9684 w 10206"/>
              <a:gd name="connsiteY5-356" fmla="*/ 9772 h 10205"/>
              <a:gd name="connsiteX6-357" fmla="*/ 10111 w 10206"/>
              <a:gd name="connsiteY6-358" fmla="*/ 5246 h 10205"/>
              <a:gd name="connsiteX7-359" fmla="*/ 9642 w 10206"/>
              <a:gd name="connsiteY7-360" fmla="*/ 686 h 10205"/>
              <a:gd name="connsiteX0-361" fmla="*/ 9642 w 10223"/>
              <a:gd name="connsiteY0-362" fmla="*/ 686 h 10164"/>
              <a:gd name="connsiteX1-363" fmla="*/ 5196 w 10223"/>
              <a:gd name="connsiteY1-364" fmla="*/ 355 h 10164"/>
              <a:gd name="connsiteX2-365" fmla="*/ 578 w 10223"/>
              <a:gd name="connsiteY2-366" fmla="*/ 803 h 10164"/>
              <a:gd name="connsiteX3-367" fmla="*/ 604 w 10223"/>
              <a:gd name="connsiteY3-368" fmla="*/ 9695 h 10164"/>
              <a:gd name="connsiteX4-369" fmla="*/ 5212 w 10223"/>
              <a:gd name="connsiteY4-370" fmla="*/ 10037 h 10164"/>
              <a:gd name="connsiteX5-371" fmla="*/ 9684 w 10223"/>
              <a:gd name="connsiteY5-372" fmla="*/ 9772 h 10164"/>
              <a:gd name="connsiteX6-373" fmla="*/ 10111 w 10223"/>
              <a:gd name="connsiteY6-374" fmla="*/ 5246 h 10164"/>
              <a:gd name="connsiteX7-375" fmla="*/ 9642 w 10223"/>
              <a:gd name="connsiteY7-376" fmla="*/ 686 h 10164"/>
              <a:gd name="connsiteX0-377" fmla="*/ 9642 w 10136"/>
              <a:gd name="connsiteY0-378" fmla="*/ 686 h 10164"/>
              <a:gd name="connsiteX1-379" fmla="*/ 5196 w 10136"/>
              <a:gd name="connsiteY1-380" fmla="*/ 355 h 10164"/>
              <a:gd name="connsiteX2-381" fmla="*/ 578 w 10136"/>
              <a:gd name="connsiteY2-382" fmla="*/ 803 h 10164"/>
              <a:gd name="connsiteX3-383" fmla="*/ 604 w 10136"/>
              <a:gd name="connsiteY3-384" fmla="*/ 9695 h 10164"/>
              <a:gd name="connsiteX4-385" fmla="*/ 5212 w 10136"/>
              <a:gd name="connsiteY4-386" fmla="*/ 10037 h 10164"/>
              <a:gd name="connsiteX5-387" fmla="*/ 9684 w 10136"/>
              <a:gd name="connsiteY5-388" fmla="*/ 9772 h 10164"/>
              <a:gd name="connsiteX6-389" fmla="*/ 10111 w 10136"/>
              <a:gd name="connsiteY6-390" fmla="*/ 5246 h 10164"/>
              <a:gd name="connsiteX7-391" fmla="*/ 9642 w 10136"/>
              <a:gd name="connsiteY7-392" fmla="*/ 686 h 10164"/>
              <a:gd name="connsiteX0-393" fmla="*/ 9642 w 10236"/>
              <a:gd name="connsiteY0-394" fmla="*/ 686 h 10203"/>
              <a:gd name="connsiteX1-395" fmla="*/ 5196 w 10236"/>
              <a:gd name="connsiteY1-396" fmla="*/ 355 h 10203"/>
              <a:gd name="connsiteX2-397" fmla="*/ 578 w 10236"/>
              <a:gd name="connsiteY2-398" fmla="*/ 803 h 10203"/>
              <a:gd name="connsiteX3-399" fmla="*/ 604 w 10236"/>
              <a:gd name="connsiteY3-400" fmla="*/ 9695 h 10203"/>
              <a:gd name="connsiteX4-401" fmla="*/ 5212 w 10236"/>
              <a:gd name="connsiteY4-402" fmla="*/ 10037 h 10203"/>
              <a:gd name="connsiteX5-403" fmla="*/ 9684 w 10236"/>
              <a:gd name="connsiteY5-404" fmla="*/ 9772 h 10203"/>
              <a:gd name="connsiteX6-405" fmla="*/ 10160 w 10236"/>
              <a:gd name="connsiteY6-406" fmla="*/ 5271 h 10203"/>
              <a:gd name="connsiteX7-407" fmla="*/ 9642 w 10236"/>
              <a:gd name="connsiteY7-408" fmla="*/ 686 h 10203"/>
              <a:gd name="connsiteX0-409" fmla="*/ 9642 w 10236"/>
              <a:gd name="connsiteY0-410" fmla="*/ 686 h 10203"/>
              <a:gd name="connsiteX1-411" fmla="*/ 5196 w 10236"/>
              <a:gd name="connsiteY1-412" fmla="*/ 355 h 10203"/>
              <a:gd name="connsiteX2-413" fmla="*/ 578 w 10236"/>
              <a:gd name="connsiteY2-414" fmla="*/ 803 h 10203"/>
              <a:gd name="connsiteX3-415" fmla="*/ 604 w 10236"/>
              <a:gd name="connsiteY3-416" fmla="*/ 9695 h 10203"/>
              <a:gd name="connsiteX4-417" fmla="*/ 5212 w 10236"/>
              <a:gd name="connsiteY4-418" fmla="*/ 10037 h 10203"/>
              <a:gd name="connsiteX5-419" fmla="*/ 9684 w 10236"/>
              <a:gd name="connsiteY5-420" fmla="*/ 9772 h 10203"/>
              <a:gd name="connsiteX6-421" fmla="*/ 10160 w 10236"/>
              <a:gd name="connsiteY6-422" fmla="*/ 5271 h 10203"/>
              <a:gd name="connsiteX7-423" fmla="*/ 9642 w 10236"/>
              <a:gd name="connsiteY7-424" fmla="*/ 686 h 10203"/>
              <a:gd name="connsiteX0-425" fmla="*/ 9642 w 10182"/>
              <a:gd name="connsiteY0-426" fmla="*/ 686 h 10202"/>
              <a:gd name="connsiteX1-427" fmla="*/ 5196 w 10182"/>
              <a:gd name="connsiteY1-428" fmla="*/ 355 h 10202"/>
              <a:gd name="connsiteX2-429" fmla="*/ 578 w 10182"/>
              <a:gd name="connsiteY2-430" fmla="*/ 803 h 10202"/>
              <a:gd name="connsiteX3-431" fmla="*/ 604 w 10182"/>
              <a:gd name="connsiteY3-432" fmla="*/ 9695 h 10202"/>
              <a:gd name="connsiteX4-433" fmla="*/ 5212 w 10182"/>
              <a:gd name="connsiteY4-434" fmla="*/ 10037 h 10202"/>
              <a:gd name="connsiteX5-435" fmla="*/ 9684 w 10182"/>
              <a:gd name="connsiteY5-436" fmla="*/ 9772 h 10202"/>
              <a:gd name="connsiteX6-437" fmla="*/ 10160 w 10182"/>
              <a:gd name="connsiteY6-438" fmla="*/ 5271 h 10202"/>
              <a:gd name="connsiteX7-439" fmla="*/ 9642 w 10182"/>
              <a:gd name="connsiteY7-440" fmla="*/ 686 h 10202"/>
              <a:gd name="connsiteX0-441" fmla="*/ 9642 w 10190"/>
              <a:gd name="connsiteY0-442" fmla="*/ 686 h 10164"/>
              <a:gd name="connsiteX1-443" fmla="*/ 5196 w 10190"/>
              <a:gd name="connsiteY1-444" fmla="*/ 355 h 10164"/>
              <a:gd name="connsiteX2-445" fmla="*/ 578 w 10190"/>
              <a:gd name="connsiteY2-446" fmla="*/ 803 h 10164"/>
              <a:gd name="connsiteX3-447" fmla="*/ 604 w 10190"/>
              <a:gd name="connsiteY3-448" fmla="*/ 9695 h 10164"/>
              <a:gd name="connsiteX4-449" fmla="*/ 5212 w 10190"/>
              <a:gd name="connsiteY4-450" fmla="*/ 10037 h 10164"/>
              <a:gd name="connsiteX5-451" fmla="*/ 9684 w 10190"/>
              <a:gd name="connsiteY5-452" fmla="*/ 9772 h 10164"/>
              <a:gd name="connsiteX6-453" fmla="*/ 10160 w 10190"/>
              <a:gd name="connsiteY6-454" fmla="*/ 5271 h 10164"/>
              <a:gd name="connsiteX7-455" fmla="*/ 9642 w 10190"/>
              <a:gd name="connsiteY7-456" fmla="*/ 686 h 10164"/>
              <a:gd name="connsiteX0-457" fmla="*/ 9642 w 10161"/>
              <a:gd name="connsiteY0-458" fmla="*/ 686 h 10164"/>
              <a:gd name="connsiteX1-459" fmla="*/ 5196 w 10161"/>
              <a:gd name="connsiteY1-460" fmla="*/ 355 h 10164"/>
              <a:gd name="connsiteX2-461" fmla="*/ 578 w 10161"/>
              <a:gd name="connsiteY2-462" fmla="*/ 803 h 10164"/>
              <a:gd name="connsiteX3-463" fmla="*/ 604 w 10161"/>
              <a:gd name="connsiteY3-464" fmla="*/ 9695 h 10164"/>
              <a:gd name="connsiteX4-465" fmla="*/ 5212 w 10161"/>
              <a:gd name="connsiteY4-466" fmla="*/ 10037 h 10164"/>
              <a:gd name="connsiteX5-467" fmla="*/ 9684 w 10161"/>
              <a:gd name="connsiteY5-468" fmla="*/ 9772 h 10164"/>
              <a:gd name="connsiteX6-469" fmla="*/ 10160 w 10161"/>
              <a:gd name="connsiteY6-470" fmla="*/ 5271 h 10164"/>
              <a:gd name="connsiteX7-471" fmla="*/ 9642 w 10161"/>
              <a:gd name="connsiteY7-472" fmla="*/ 686 h 10164"/>
              <a:gd name="connsiteX0-473" fmla="*/ 9625 w 10144"/>
              <a:gd name="connsiteY0-474" fmla="*/ 684 h 10149"/>
              <a:gd name="connsiteX1-475" fmla="*/ 5179 w 10144"/>
              <a:gd name="connsiteY1-476" fmla="*/ 353 h 10149"/>
              <a:gd name="connsiteX2-477" fmla="*/ 561 w 10144"/>
              <a:gd name="connsiteY2-478" fmla="*/ 801 h 10149"/>
              <a:gd name="connsiteX3-479" fmla="*/ 620 w 10144"/>
              <a:gd name="connsiteY3-480" fmla="*/ 9668 h 10149"/>
              <a:gd name="connsiteX4-481" fmla="*/ 5195 w 10144"/>
              <a:gd name="connsiteY4-482" fmla="*/ 10035 h 10149"/>
              <a:gd name="connsiteX5-483" fmla="*/ 9667 w 10144"/>
              <a:gd name="connsiteY5-484" fmla="*/ 9770 h 10149"/>
              <a:gd name="connsiteX6-485" fmla="*/ 10143 w 10144"/>
              <a:gd name="connsiteY6-486" fmla="*/ 5269 h 10149"/>
              <a:gd name="connsiteX7-487" fmla="*/ 9625 w 10144"/>
              <a:gd name="connsiteY7-488" fmla="*/ 684 h 10149"/>
              <a:gd name="connsiteX0-489" fmla="*/ 9625 w 10144"/>
              <a:gd name="connsiteY0-490" fmla="*/ 684 h 10122"/>
              <a:gd name="connsiteX1-491" fmla="*/ 5179 w 10144"/>
              <a:gd name="connsiteY1-492" fmla="*/ 353 h 10122"/>
              <a:gd name="connsiteX2-493" fmla="*/ 561 w 10144"/>
              <a:gd name="connsiteY2-494" fmla="*/ 801 h 10122"/>
              <a:gd name="connsiteX3-495" fmla="*/ 620 w 10144"/>
              <a:gd name="connsiteY3-496" fmla="*/ 9668 h 10122"/>
              <a:gd name="connsiteX4-497" fmla="*/ 5195 w 10144"/>
              <a:gd name="connsiteY4-498" fmla="*/ 10035 h 10122"/>
              <a:gd name="connsiteX5-499" fmla="*/ 9667 w 10144"/>
              <a:gd name="connsiteY5-500" fmla="*/ 9770 h 10122"/>
              <a:gd name="connsiteX6-501" fmla="*/ 10143 w 10144"/>
              <a:gd name="connsiteY6-502" fmla="*/ 5269 h 10122"/>
              <a:gd name="connsiteX7-503" fmla="*/ 9625 w 10144"/>
              <a:gd name="connsiteY7-504" fmla="*/ 684 h 10122"/>
              <a:gd name="connsiteX0-505" fmla="*/ 9601 w 10120"/>
              <a:gd name="connsiteY0-506" fmla="*/ 684 h 10446"/>
              <a:gd name="connsiteX1-507" fmla="*/ 5155 w 10120"/>
              <a:gd name="connsiteY1-508" fmla="*/ 353 h 10446"/>
              <a:gd name="connsiteX2-509" fmla="*/ 553 w 10120"/>
              <a:gd name="connsiteY2-510" fmla="*/ 801 h 10446"/>
              <a:gd name="connsiteX3-511" fmla="*/ 596 w 10120"/>
              <a:gd name="connsiteY3-512" fmla="*/ 9668 h 10446"/>
              <a:gd name="connsiteX4-513" fmla="*/ 5171 w 10120"/>
              <a:gd name="connsiteY4-514" fmla="*/ 10035 h 10446"/>
              <a:gd name="connsiteX5-515" fmla="*/ 9643 w 10120"/>
              <a:gd name="connsiteY5-516" fmla="*/ 9770 h 10446"/>
              <a:gd name="connsiteX6-517" fmla="*/ 10119 w 10120"/>
              <a:gd name="connsiteY6-518" fmla="*/ 5269 h 10446"/>
              <a:gd name="connsiteX7-519" fmla="*/ 9601 w 10120"/>
              <a:gd name="connsiteY7-520" fmla="*/ 684 h 10446"/>
              <a:gd name="connsiteX0-521" fmla="*/ 9599 w 10118"/>
              <a:gd name="connsiteY0-522" fmla="*/ 430 h 9905"/>
              <a:gd name="connsiteX1-523" fmla="*/ 5153 w 10118"/>
              <a:gd name="connsiteY1-524" fmla="*/ 99 h 9905"/>
              <a:gd name="connsiteX2-525" fmla="*/ 551 w 10118"/>
              <a:gd name="connsiteY2-526" fmla="*/ 547 h 9905"/>
              <a:gd name="connsiteX3-527" fmla="*/ 89 w 10118"/>
              <a:gd name="connsiteY3-528" fmla="*/ 4589 h 9905"/>
              <a:gd name="connsiteX4-529" fmla="*/ 594 w 10118"/>
              <a:gd name="connsiteY4-530" fmla="*/ 9414 h 9905"/>
              <a:gd name="connsiteX5-531" fmla="*/ 5169 w 10118"/>
              <a:gd name="connsiteY5-532" fmla="*/ 9781 h 9905"/>
              <a:gd name="connsiteX6-533" fmla="*/ 9641 w 10118"/>
              <a:gd name="connsiteY6-534" fmla="*/ 9516 h 9905"/>
              <a:gd name="connsiteX7-535" fmla="*/ 10117 w 10118"/>
              <a:gd name="connsiteY7-536" fmla="*/ 5015 h 9905"/>
              <a:gd name="connsiteX8" fmla="*/ 9599 w 10118"/>
              <a:gd name="connsiteY8" fmla="*/ 430 h 9905"/>
              <a:gd name="connsiteX0-537" fmla="*/ 9464 w 9977"/>
              <a:gd name="connsiteY0-538" fmla="*/ 434 h 10000"/>
              <a:gd name="connsiteX1-539" fmla="*/ 5070 w 9977"/>
              <a:gd name="connsiteY1-540" fmla="*/ 100 h 10000"/>
              <a:gd name="connsiteX2-541" fmla="*/ 522 w 9977"/>
              <a:gd name="connsiteY2-542" fmla="*/ 552 h 10000"/>
              <a:gd name="connsiteX3-543" fmla="*/ 65 w 9977"/>
              <a:gd name="connsiteY3-544" fmla="*/ 4633 h 10000"/>
              <a:gd name="connsiteX4-545" fmla="*/ 564 w 9977"/>
              <a:gd name="connsiteY4-546" fmla="*/ 9504 h 10000"/>
              <a:gd name="connsiteX5-547" fmla="*/ 5086 w 9977"/>
              <a:gd name="connsiteY5-548" fmla="*/ 9875 h 10000"/>
              <a:gd name="connsiteX6-549" fmla="*/ 9506 w 9977"/>
              <a:gd name="connsiteY6-550" fmla="*/ 9607 h 10000"/>
              <a:gd name="connsiteX7-551" fmla="*/ 9976 w 9977"/>
              <a:gd name="connsiteY7-552" fmla="*/ 5063 h 10000"/>
              <a:gd name="connsiteX8-553" fmla="*/ 9464 w 9977"/>
              <a:gd name="connsiteY8-554" fmla="*/ 434 h 10000"/>
              <a:gd name="connsiteX0-555" fmla="*/ 9486 w 10000"/>
              <a:gd name="connsiteY0-556" fmla="*/ 436 h 10002"/>
              <a:gd name="connsiteX1-557" fmla="*/ 5082 w 10000"/>
              <a:gd name="connsiteY1-558" fmla="*/ 102 h 10002"/>
              <a:gd name="connsiteX2-559" fmla="*/ 572 w 10000"/>
              <a:gd name="connsiteY2-560" fmla="*/ 377 h 10002"/>
              <a:gd name="connsiteX3-561" fmla="*/ 65 w 10000"/>
              <a:gd name="connsiteY3-562" fmla="*/ 4635 h 10002"/>
              <a:gd name="connsiteX4-563" fmla="*/ 565 w 10000"/>
              <a:gd name="connsiteY4-564" fmla="*/ 9506 h 10002"/>
              <a:gd name="connsiteX5-565" fmla="*/ 5098 w 10000"/>
              <a:gd name="connsiteY5-566" fmla="*/ 9877 h 10002"/>
              <a:gd name="connsiteX6-567" fmla="*/ 9528 w 10000"/>
              <a:gd name="connsiteY6-568" fmla="*/ 9609 h 10002"/>
              <a:gd name="connsiteX7-569" fmla="*/ 9999 w 10000"/>
              <a:gd name="connsiteY7-570" fmla="*/ 5065 h 10002"/>
              <a:gd name="connsiteX8-571" fmla="*/ 9486 w 10000"/>
              <a:gd name="connsiteY8-572" fmla="*/ 436 h 10002"/>
              <a:gd name="connsiteX0-573" fmla="*/ 9422 w 9936"/>
              <a:gd name="connsiteY0-574" fmla="*/ 436 h 9996"/>
              <a:gd name="connsiteX1-575" fmla="*/ 5018 w 9936"/>
              <a:gd name="connsiteY1-576" fmla="*/ 102 h 9996"/>
              <a:gd name="connsiteX2-577" fmla="*/ 508 w 9936"/>
              <a:gd name="connsiteY2-578" fmla="*/ 377 h 9996"/>
              <a:gd name="connsiteX3-579" fmla="*/ 1 w 9936"/>
              <a:gd name="connsiteY3-580" fmla="*/ 4635 h 9996"/>
              <a:gd name="connsiteX4-581" fmla="*/ 501 w 9936"/>
              <a:gd name="connsiteY4-582" fmla="*/ 9506 h 9996"/>
              <a:gd name="connsiteX5-583" fmla="*/ 5034 w 9936"/>
              <a:gd name="connsiteY5-584" fmla="*/ 9877 h 9996"/>
              <a:gd name="connsiteX6-585" fmla="*/ 9464 w 9936"/>
              <a:gd name="connsiteY6-586" fmla="*/ 9609 h 9996"/>
              <a:gd name="connsiteX7-587" fmla="*/ 9935 w 9936"/>
              <a:gd name="connsiteY7-588" fmla="*/ 5065 h 9996"/>
              <a:gd name="connsiteX8-589" fmla="*/ 9422 w 9936"/>
              <a:gd name="connsiteY8-590" fmla="*/ 436 h 9996"/>
              <a:gd name="connsiteX0-591" fmla="*/ 9625 w 10142"/>
              <a:gd name="connsiteY0-592" fmla="*/ 459 h 10025"/>
              <a:gd name="connsiteX1-593" fmla="*/ 5192 w 10142"/>
              <a:gd name="connsiteY1-594" fmla="*/ 125 h 10025"/>
              <a:gd name="connsiteX2-595" fmla="*/ 653 w 10142"/>
              <a:gd name="connsiteY2-596" fmla="*/ 400 h 10025"/>
              <a:gd name="connsiteX3-597" fmla="*/ 33 w 10142"/>
              <a:gd name="connsiteY3-598" fmla="*/ 4722 h 10025"/>
              <a:gd name="connsiteX4-599" fmla="*/ 646 w 10142"/>
              <a:gd name="connsiteY4-600" fmla="*/ 9533 h 10025"/>
              <a:gd name="connsiteX5-601" fmla="*/ 5208 w 10142"/>
              <a:gd name="connsiteY5-602" fmla="*/ 9904 h 10025"/>
              <a:gd name="connsiteX6-603" fmla="*/ 9667 w 10142"/>
              <a:gd name="connsiteY6-604" fmla="*/ 9636 h 10025"/>
              <a:gd name="connsiteX7-605" fmla="*/ 10141 w 10142"/>
              <a:gd name="connsiteY7-606" fmla="*/ 5090 h 10025"/>
              <a:gd name="connsiteX8-607" fmla="*/ 9625 w 10142"/>
              <a:gd name="connsiteY8-608" fmla="*/ 459 h 10025"/>
              <a:gd name="connsiteX0-609" fmla="*/ 9625 w 10273"/>
              <a:gd name="connsiteY0-610" fmla="*/ 459 h 10025"/>
              <a:gd name="connsiteX1-611" fmla="*/ 5192 w 10273"/>
              <a:gd name="connsiteY1-612" fmla="*/ 125 h 10025"/>
              <a:gd name="connsiteX2-613" fmla="*/ 653 w 10273"/>
              <a:gd name="connsiteY2-614" fmla="*/ 400 h 10025"/>
              <a:gd name="connsiteX3-615" fmla="*/ 33 w 10273"/>
              <a:gd name="connsiteY3-616" fmla="*/ 4722 h 10025"/>
              <a:gd name="connsiteX4-617" fmla="*/ 646 w 10273"/>
              <a:gd name="connsiteY4-618" fmla="*/ 9533 h 10025"/>
              <a:gd name="connsiteX5-619" fmla="*/ 5208 w 10273"/>
              <a:gd name="connsiteY5-620" fmla="*/ 9904 h 10025"/>
              <a:gd name="connsiteX6-621" fmla="*/ 9667 w 10273"/>
              <a:gd name="connsiteY6-622" fmla="*/ 9636 h 10025"/>
              <a:gd name="connsiteX7-623" fmla="*/ 10273 w 10273"/>
              <a:gd name="connsiteY7-624" fmla="*/ 4967 h 10025"/>
              <a:gd name="connsiteX8-625" fmla="*/ 9625 w 10273"/>
              <a:gd name="connsiteY8-626" fmla="*/ 459 h 10025"/>
              <a:gd name="connsiteX0-627" fmla="*/ 9625 w 10279"/>
              <a:gd name="connsiteY0-628" fmla="*/ 459 h 10040"/>
              <a:gd name="connsiteX1-629" fmla="*/ 5192 w 10279"/>
              <a:gd name="connsiteY1-630" fmla="*/ 125 h 10040"/>
              <a:gd name="connsiteX2-631" fmla="*/ 653 w 10279"/>
              <a:gd name="connsiteY2-632" fmla="*/ 400 h 10040"/>
              <a:gd name="connsiteX3-633" fmla="*/ 33 w 10279"/>
              <a:gd name="connsiteY3-634" fmla="*/ 4722 h 10040"/>
              <a:gd name="connsiteX4-635" fmla="*/ 646 w 10279"/>
              <a:gd name="connsiteY4-636" fmla="*/ 9533 h 10040"/>
              <a:gd name="connsiteX5-637" fmla="*/ 5208 w 10279"/>
              <a:gd name="connsiteY5-638" fmla="*/ 9904 h 10040"/>
              <a:gd name="connsiteX6-639" fmla="*/ 9854 w 10279"/>
              <a:gd name="connsiteY6-640" fmla="*/ 9595 h 10040"/>
              <a:gd name="connsiteX7-641" fmla="*/ 10273 w 10279"/>
              <a:gd name="connsiteY7-642" fmla="*/ 4967 h 10040"/>
              <a:gd name="connsiteX8-643" fmla="*/ 9625 w 10279"/>
              <a:gd name="connsiteY8-644" fmla="*/ 459 h 10040"/>
              <a:gd name="connsiteX0-645" fmla="*/ 9663 w 10317"/>
              <a:gd name="connsiteY0-646" fmla="*/ 459 h 10148"/>
              <a:gd name="connsiteX1-647" fmla="*/ 5230 w 10317"/>
              <a:gd name="connsiteY1-648" fmla="*/ 125 h 10148"/>
              <a:gd name="connsiteX2-649" fmla="*/ 691 w 10317"/>
              <a:gd name="connsiteY2-650" fmla="*/ 400 h 10148"/>
              <a:gd name="connsiteX3-651" fmla="*/ 71 w 10317"/>
              <a:gd name="connsiteY3-652" fmla="*/ 4722 h 10148"/>
              <a:gd name="connsiteX4-653" fmla="*/ 596 w 10317"/>
              <a:gd name="connsiteY4-654" fmla="*/ 9697 h 10148"/>
              <a:gd name="connsiteX5-655" fmla="*/ 5246 w 10317"/>
              <a:gd name="connsiteY5-656" fmla="*/ 9904 h 10148"/>
              <a:gd name="connsiteX6-657" fmla="*/ 9892 w 10317"/>
              <a:gd name="connsiteY6-658" fmla="*/ 9595 h 10148"/>
              <a:gd name="connsiteX7-659" fmla="*/ 10311 w 10317"/>
              <a:gd name="connsiteY7-660" fmla="*/ 4967 h 10148"/>
              <a:gd name="connsiteX8-661" fmla="*/ 9663 w 10317"/>
              <a:gd name="connsiteY8-662" fmla="*/ 459 h 10148"/>
              <a:gd name="connsiteX0-663" fmla="*/ 9663 w 10317"/>
              <a:gd name="connsiteY0-664" fmla="*/ 459 h 10148"/>
              <a:gd name="connsiteX1-665" fmla="*/ 5230 w 10317"/>
              <a:gd name="connsiteY1-666" fmla="*/ 125 h 10148"/>
              <a:gd name="connsiteX2-667" fmla="*/ 691 w 10317"/>
              <a:gd name="connsiteY2-668" fmla="*/ 400 h 10148"/>
              <a:gd name="connsiteX3-669" fmla="*/ 71 w 10317"/>
              <a:gd name="connsiteY3-670" fmla="*/ 4722 h 10148"/>
              <a:gd name="connsiteX4-671" fmla="*/ 596 w 10317"/>
              <a:gd name="connsiteY4-672" fmla="*/ 9697 h 10148"/>
              <a:gd name="connsiteX5-673" fmla="*/ 5246 w 10317"/>
              <a:gd name="connsiteY5-674" fmla="*/ 9904 h 10148"/>
              <a:gd name="connsiteX6-675" fmla="*/ 9892 w 10317"/>
              <a:gd name="connsiteY6-676" fmla="*/ 9595 h 10148"/>
              <a:gd name="connsiteX7-677" fmla="*/ 10311 w 10317"/>
              <a:gd name="connsiteY7-678" fmla="*/ 4967 h 10148"/>
              <a:gd name="connsiteX8-679" fmla="*/ 9663 w 10317"/>
              <a:gd name="connsiteY8-680" fmla="*/ 459 h 10148"/>
              <a:gd name="connsiteX0-681" fmla="*/ 9663 w 10317"/>
              <a:gd name="connsiteY0-682" fmla="*/ 459 h 10026"/>
              <a:gd name="connsiteX1-683" fmla="*/ 5230 w 10317"/>
              <a:gd name="connsiteY1-684" fmla="*/ 125 h 10026"/>
              <a:gd name="connsiteX2-685" fmla="*/ 691 w 10317"/>
              <a:gd name="connsiteY2-686" fmla="*/ 400 h 10026"/>
              <a:gd name="connsiteX3-687" fmla="*/ 71 w 10317"/>
              <a:gd name="connsiteY3-688" fmla="*/ 4722 h 10026"/>
              <a:gd name="connsiteX4-689" fmla="*/ 596 w 10317"/>
              <a:gd name="connsiteY4-690" fmla="*/ 9697 h 10026"/>
              <a:gd name="connsiteX5-691" fmla="*/ 5246 w 10317"/>
              <a:gd name="connsiteY5-692" fmla="*/ 9904 h 10026"/>
              <a:gd name="connsiteX6-693" fmla="*/ 9892 w 10317"/>
              <a:gd name="connsiteY6-694" fmla="*/ 9595 h 10026"/>
              <a:gd name="connsiteX7-695" fmla="*/ 10311 w 10317"/>
              <a:gd name="connsiteY7-696" fmla="*/ 4967 h 10026"/>
              <a:gd name="connsiteX8-697" fmla="*/ 9663 w 10317"/>
              <a:gd name="connsiteY8-698" fmla="*/ 459 h 10026"/>
              <a:gd name="connsiteX0-699" fmla="*/ 9616 w 10270"/>
              <a:gd name="connsiteY0-700" fmla="*/ 459 h 10026"/>
              <a:gd name="connsiteX1-701" fmla="*/ 5183 w 10270"/>
              <a:gd name="connsiteY1-702" fmla="*/ 125 h 10026"/>
              <a:gd name="connsiteX2-703" fmla="*/ 644 w 10270"/>
              <a:gd name="connsiteY2-704" fmla="*/ 400 h 10026"/>
              <a:gd name="connsiteX3-705" fmla="*/ 24 w 10270"/>
              <a:gd name="connsiteY3-706" fmla="*/ 4722 h 10026"/>
              <a:gd name="connsiteX4-707" fmla="*/ 549 w 10270"/>
              <a:gd name="connsiteY4-708" fmla="*/ 9697 h 10026"/>
              <a:gd name="connsiteX5-709" fmla="*/ 5199 w 10270"/>
              <a:gd name="connsiteY5-710" fmla="*/ 9904 h 10026"/>
              <a:gd name="connsiteX6-711" fmla="*/ 9845 w 10270"/>
              <a:gd name="connsiteY6-712" fmla="*/ 9595 h 10026"/>
              <a:gd name="connsiteX7-713" fmla="*/ 10264 w 10270"/>
              <a:gd name="connsiteY7-714" fmla="*/ 4967 h 10026"/>
              <a:gd name="connsiteX8-715" fmla="*/ 9616 w 10270"/>
              <a:gd name="connsiteY8-716" fmla="*/ 459 h 10026"/>
              <a:gd name="connsiteX0-717" fmla="*/ 9616 w 10270"/>
              <a:gd name="connsiteY0-718" fmla="*/ 459 h 10026"/>
              <a:gd name="connsiteX1-719" fmla="*/ 5183 w 10270"/>
              <a:gd name="connsiteY1-720" fmla="*/ 125 h 10026"/>
              <a:gd name="connsiteX2-721" fmla="*/ 644 w 10270"/>
              <a:gd name="connsiteY2-722" fmla="*/ 400 h 10026"/>
              <a:gd name="connsiteX3-723" fmla="*/ 24 w 10270"/>
              <a:gd name="connsiteY3-724" fmla="*/ 4722 h 10026"/>
              <a:gd name="connsiteX4-725" fmla="*/ 549 w 10270"/>
              <a:gd name="connsiteY4-726" fmla="*/ 9697 h 10026"/>
              <a:gd name="connsiteX5-727" fmla="*/ 5199 w 10270"/>
              <a:gd name="connsiteY5-728" fmla="*/ 9904 h 10026"/>
              <a:gd name="connsiteX6-729" fmla="*/ 9845 w 10270"/>
              <a:gd name="connsiteY6-730" fmla="*/ 9595 h 10026"/>
              <a:gd name="connsiteX7-731" fmla="*/ 10264 w 10270"/>
              <a:gd name="connsiteY7-732" fmla="*/ 4967 h 10026"/>
              <a:gd name="connsiteX8-733" fmla="*/ 9616 w 10270"/>
              <a:gd name="connsiteY8-734" fmla="*/ 459 h 10026"/>
              <a:gd name="connsiteX0-735" fmla="*/ 9616 w 10270"/>
              <a:gd name="connsiteY0-736" fmla="*/ 571 h 10138"/>
              <a:gd name="connsiteX1-737" fmla="*/ 5183 w 10270"/>
              <a:gd name="connsiteY1-738" fmla="*/ 237 h 10138"/>
              <a:gd name="connsiteX2-739" fmla="*/ 644 w 10270"/>
              <a:gd name="connsiteY2-740" fmla="*/ 348 h 10138"/>
              <a:gd name="connsiteX3-741" fmla="*/ 24 w 10270"/>
              <a:gd name="connsiteY3-742" fmla="*/ 4834 h 10138"/>
              <a:gd name="connsiteX4-743" fmla="*/ 549 w 10270"/>
              <a:gd name="connsiteY4-744" fmla="*/ 9809 h 10138"/>
              <a:gd name="connsiteX5-745" fmla="*/ 5199 w 10270"/>
              <a:gd name="connsiteY5-746" fmla="*/ 10016 h 10138"/>
              <a:gd name="connsiteX6-747" fmla="*/ 9845 w 10270"/>
              <a:gd name="connsiteY6-748" fmla="*/ 9707 h 10138"/>
              <a:gd name="connsiteX7-749" fmla="*/ 10264 w 10270"/>
              <a:gd name="connsiteY7-750" fmla="*/ 5079 h 10138"/>
              <a:gd name="connsiteX8-751" fmla="*/ 9616 w 10270"/>
              <a:gd name="connsiteY8-752" fmla="*/ 571 h 10138"/>
              <a:gd name="connsiteX0-753" fmla="*/ 9616 w 10270"/>
              <a:gd name="connsiteY0-754" fmla="*/ 571 h 10138"/>
              <a:gd name="connsiteX1-755" fmla="*/ 5183 w 10270"/>
              <a:gd name="connsiteY1-756" fmla="*/ 237 h 10138"/>
              <a:gd name="connsiteX2-757" fmla="*/ 644 w 10270"/>
              <a:gd name="connsiteY2-758" fmla="*/ 348 h 10138"/>
              <a:gd name="connsiteX3-759" fmla="*/ 24 w 10270"/>
              <a:gd name="connsiteY3-760" fmla="*/ 4834 h 10138"/>
              <a:gd name="connsiteX4-761" fmla="*/ 549 w 10270"/>
              <a:gd name="connsiteY4-762" fmla="*/ 9809 h 10138"/>
              <a:gd name="connsiteX5-763" fmla="*/ 5199 w 10270"/>
              <a:gd name="connsiteY5-764" fmla="*/ 10016 h 10138"/>
              <a:gd name="connsiteX6-765" fmla="*/ 9845 w 10270"/>
              <a:gd name="connsiteY6-766" fmla="*/ 9707 h 10138"/>
              <a:gd name="connsiteX7-767" fmla="*/ 10264 w 10270"/>
              <a:gd name="connsiteY7-768" fmla="*/ 5079 h 10138"/>
              <a:gd name="connsiteX8-769" fmla="*/ 9616 w 10270"/>
              <a:gd name="connsiteY8-770" fmla="*/ 571 h 10138"/>
              <a:gd name="connsiteX0-771" fmla="*/ 9616 w 10270"/>
              <a:gd name="connsiteY0-772" fmla="*/ 435 h 10002"/>
              <a:gd name="connsiteX1-773" fmla="*/ 5183 w 10270"/>
              <a:gd name="connsiteY1-774" fmla="*/ 101 h 10002"/>
              <a:gd name="connsiteX2-775" fmla="*/ 644 w 10270"/>
              <a:gd name="connsiteY2-776" fmla="*/ 212 h 10002"/>
              <a:gd name="connsiteX3-777" fmla="*/ 24 w 10270"/>
              <a:gd name="connsiteY3-778" fmla="*/ 4698 h 10002"/>
              <a:gd name="connsiteX4-779" fmla="*/ 549 w 10270"/>
              <a:gd name="connsiteY4-780" fmla="*/ 9673 h 10002"/>
              <a:gd name="connsiteX5-781" fmla="*/ 5199 w 10270"/>
              <a:gd name="connsiteY5-782" fmla="*/ 9880 h 10002"/>
              <a:gd name="connsiteX6-783" fmla="*/ 9845 w 10270"/>
              <a:gd name="connsiteY6-784" fmla="*/ 9571 h 10002"/>
              <a:gd name="connsiteX7-785" fmla="*/ 10264 w 10270"/>
              <a:gd name="connsiteY7-786" fmla="*/ 4943 h 10002"/>
              <a:gd name="connsiteX8-787" fmla="*/ 9616 w 10270"/>
              <a:gd name="connsiteY8-788" fmla="*/ 435 h 10002"/>
              <a:gd name="connsiteX0-789" fmla="*/ 9660 w 10270"/>
              <a:gd name="connsiteY0-790" fmla="*/ 386 h 10076"/>
              <a:gd name="connsiteX1-791" fmla="*/ 5183 w 10270"/>
              <a:gd name="connsiteY1-792" fmla="*/ 175 h 10076"/>
              <a:gd name="connsiteX2-793" fmla="*/ 644 w 10270"/>
              <a:gd name="connsiteY2-794" fmla="*/ 286 h 10076"/>
              <a:gd name="connsiteX3-795" fmla="*/ 24 w 10270"/>
              <a:gd name="connsiteY3-796" fmla="*/ 4772 h 10076"/>
              <a:gd name="connsiteX4-797" fmla="*/ 549 w 10270"/>
              <a:gd name="connsiteY4-798" fmla="*/ 9747 h 10076"/>
              <a:gd name="connsiteX5-799" fmla="*/ 5199 w 10270"/>
              <a:gd name="connsiteY5-800" fmla="*/ 9954 h 10076"/>
              <a:gd name="connsiteX6-801" fmla="*/ 9845 w 10270"/>
              <a:gd name="connsiteY6-802" fmla="*/ 9645 h 10076"/>
              <a:gd name="connsiteX7-803" fmla="*/ 10264 w 10270"/>
              <a:gd name="connsiteY7-804" fmla="*/ 5017 h 10076"/>
              <a:gd name="connsiteX8-805" fmla="*/ 9660 w 10270"/>
              <a:gd name="connsiteY8-806" fmla="*/ 386 h 10076"/>
              <a:gd name="connsiteX0-807" fmla="*/ 9660 w 10270"/>
              <a:gd name="connsiteY0-808" fmla="*/ 386 h 10076"/>
              <a:gd name="connsiteX1-809" fmla="*/ 5183 w 10270"/>
              <a:gd name="connsiteY1-810" fmla="*/ 175 h 10076"/>
              <a:gd name="connsiteX2-811" fmla="*/ 644 w 10270"/>
              <a:gd name="connsiteY2-812" fmla="*/ 286 h 10076"/>
              <a:gd name="connsiteX3-813" fmla="*/ 24 w 10270"/>
              <a:gd name="connsiteY3-814" fmla="*/ 4772 h 10076"/>
              <a:gd name="connsiteX4-815" fmla="*/ 549 w 10270"/>
              <a:gd name="connsiteY4-816" fmla="*/ 9747 h 10076"/>
              <a:gd name="connsiteX5-817" fmla="*/ 5199 w 10270"/>
              <a:gd name="connsiteY5-818" fmla="*/ 9954 h 10076"/>
              <a:gd name="connsiteX6-819" fmla="*/ 9845 w 10270"/>
              <a:gd name="connsiteY6-820" fmla="*/ 9645 h 10076"/>
              <a:gd name="connsiteX7-821" fmla="*/ 10264 w 10270"/>
              <a:gd name="connsiteY7-822" fmla="*/ 5017 h 10076"/>
              <a:gd name="connsiteX8-823" fmla="*/ 9660 w 10270"/>
              <a:gd name="connsiteY8-824" fmla="*/ 386 h 10076"/>
              <a:gd name="connsiteX0-825" fmla="*/ 9660 w 10270"/>
              <a:gd name="connsiteY0-826" fmla="*/ 370 h 10060"/>
              <a:gd name="connsiteX1-827" fmla="*/ 5183 w 10270"/>
              <a:gd name="connsiteY1-828" fmla="*/ 159 h 10060"/>
              <a:gd name="connsiteX2-829" fmla="*/ 644 w 10270"/>
              <a:gd name="connsiteY2-830" fmla="*/ 270 h 10060"/>
              <a:gd name="connsiteX3-831" fmla="*/ 24 w 10270"/>
              <a:gd name="connsiteY3-832" fmla="*/ 4756 h 10060"/>
              <a:gd name="connsiteX4-833" fmla="*/ 549 w 10270"/>
              <a:gd name="connsiteY4-834" fmla="*/ 9731 h 10060"/>
              <a:gd name="connsiteX5-835" fmla="*/ 5199 w 10270"/>
              <a:gd name="connsiteY5-836" fmla="*/ 9938 h 10060"/>
              <a:gd name="connsiteX6-837" fmla="*/ 9845 w 10270"/>
              <a:gd name="connsiteY6-838" fmla="*/ 9629 h 10060"/>
              <a:gd name="connsiteX7-839" fmla="*/ 10264 w 10270"/>
              <a:gd name="connsiteY7-840" fmla="*/ 5001 h 10060"/>
              <a:gd name="connsiteX8-841" fmla="*/ 9660 w 10270"/>
              <a:gd name="connsiteY8-842" fmla="*/ 370 h 10060"/>
              <a:gd name="connsiteX0-843" fmla="*/ 9660 w 10270"/>
              <a:gd name="connsiteY0-844" fmla="*/ 408 h 10098"/>
              <a:gd name="connsiteX1-845" fmla="*/ 5183 w 10270"/>
              <a:gd name="connsiteY1-846" fmla="*/ 94 h 10098"/>
              <a:gd name="connsiteX2-847" fmla="*/ 644 w 10270"/>
              <a:gd name="connsiteY2-848" fmla="*/ 308 h 10098"/>
              <a:gd name="connsiteX3-849" fmla="*/ 24 w 10270"/>
              <a:gd name="connsiteY3-850" fmla="*/ 4794 h 10098"/>
              <a:gd name="connsiteX4-851" fmla="*/ 549 w 10270"/>
              <a:gd name="connsiteY4-852" fmla="*/ 9769 h 10098"/>
              <a:gd name="connsiteX5-853" fmla="*/ 5199 w 10270"/>
              <a:gd name="connsiteY5-854" fmla="*/ 9976 h 10098"/>
              <a:gd name="connsiteX6-855" fmla="*/ 9845 w 10270"/>
              <a:gd name="connsiteY6-856" fmla="*/ 9667 h 10098"/>
              <a:gd name="connsiteX7-857" fmla="*/ 10264 w 10270"/>
              <a:gd name="connsiteY7-858" fmla="*/ 5039 h 10098"/>
              <a:gd name="connsiteX8-859" fmla="*/ 9660 w 10270"/>
              <a:gd name="connsiteY8-860" fmla="*/ 408 h 10098"/>
              <a:gd name="connsiteX0-861" fmla="*/ 9660 w 10270"/>
              <a:gd name="connsiteY0-862" fmla="*/ 408 h 10196"/>
              <a:gd name="connsiteX1-863" fmla="*/ 5183 w 10270"/>
              <a:gd name="connsiteY1-864" fmla="*/ 94 h 10196"/>
              <a:gd name="connsiteX2-865" fmla="*/ 644 w 10270"/>
              <a:gd name="connsiteY2-866" fmla="*/ 308 h 10196"/>
              <a:gd name="connsiteX3-867" fmla="*/ 24 w 10270"/>
              <a:gd name="connsiteY3-868" fmla="*/ 4794 h 10196"/>
              <a:gd name="connsiteX4-869" fmla="*/ 549 w 10270"/>
              <a:gd name="connsiteY4-870" fmla="*/ 9769 h 10196"/>
              <a:gd name="connsiteX5-871" fmla="*/ 5265 w 10270"/>
              <a:gd name="connsiteY5-872" fmla="*/ 10161 h 10196"/>
              <a:gd name="connsiteX6-873" fmla="*/ 9845 w 10270"/>
              <a:gd name="connsiteY6-874" fmla="*/ 9667 h 10196"/>
              <a:gd name="connsiteX7-875" fmla="*/ 10264 w 10270"/>
              <a:gd name="connsiteY7-876" fmla="*/ 5039 h 10196"/>
              <a:gd name="connsiteX8-877" fmla="*/ 9660 w 10270"/>
              <a:gd name="connsiteY8-878" fmla="*/ 408 h 10196"/>
              <a:gd name="connsiteX0-879" fmla="*/ 9660 w 10270"/>
              <a:gd name="connsiteY0-880" fmla="*/ 408 h 10235"/>
              <a:gd name="connsiteX1-881" fmla="*/ 5183 w 10270"/>
              <a:gd name="connsiteY1-882" fmla="*/ 94 h 10235"/>
              <a:gd name="connsiteX2-883" fmla="*/ 644 w 10270"/>
              <a:gd name="connsiteY2-884" fmla="*/ 308 h 10235"/>
              <a:gd name="connsiteX3-885" fmla="*/ 24 w 10270"/>
              <a:gd name="connsiteY3-886" fmla="*/ 4794 h 10235"/>
              <a:gd name="connsiteX4-887" fmla="*/ 549 w 10270"/>
              <a:gd name="connsiteY4-888" fmla="*/ 9769 h 10235"/>
              <a:gd name="connsiteX5-889" fmla="*/ 5265 w 10270"/>
              <a:gd name="connsiteY5-890" fmla="*/ 10161 h 10235"/>
              <a:gd name="connsiteX6-891" fmla="*/ 9845 w 10270"/>
              <a:gd name="connsiteY6-892" fmla="*/ 9667 h 10235"/>
              <a:gd name="connsiteX7-893" fmla="*/ 10264 w 10270"/>
              <a:gd name="connsiteY7-894" fmla="*/ 5039 h 10235"/>
              <a:gd name="connsiteX8-895" fmla="*/ 9660 w 10270"/>
              <a:gd name="connsiteY8-896" fmla="*/ 408 h 10235"/>
              <a:gd name="connsiteX0-897" fmla="*/ 9660 w 10270"/>
              <a:gd name="connsiteY0-898" fmla="*/ 408 h 10193"/>
              <a:gd name="connsiteX1-899" fmla="*/ 5183 w 10270"/>
              <a:gd name="connsiteY1-900" fmla="*/ 94 h 10193"/>
              <a:gd name="connsiteX2-901" fmla="*/ 644 w 10270"/>
              <a:gd name="connsiteY2-902" fmla="*/ 308 h 10193"/>
              <a:gd name="connsiteX3-903" fmla="*/ 24 w 10270"/>
              <a:gd name="connsiteY3-904" fmla="*/ 4794 h 10193"/>
              <a:gd name="connsiteX4-905" fmla="*/ 549 w 10270"/>
              <a:gd name="connsiteY4-906" fmla="*/ 9769 h 10193"/>
              <a:gd name="connsiteX5-907" fmla="*/ 5232 w 10270"/>
              <a:gd name="connsiteY5-908" fmla="*/ 10079 h 10193"/>
              <a:gd name="connsiteX6-909" fmla="*/ 9845 w 10270"/>
              <a:gd name="connsiteY6-910" fmla="*/ 9667 h 10193"/>
              <a:gd name="connsiteX7-911" fmla="*/ 10264 w 10270"/>
              <a:gd name="connsiteY7-912" fmla="*/ 5039 h 10193"/>
              <a:gd name="connsiteX8-913" fmla="*/ 9660 w 10270"/>
              <a:gd name="connsiteY8-914" fmla="*/ 408 h 10193"/>
              <a:gd name="connsiteX0-915" fmla="*/ 9660 w 10270"/>
              <a:gd name="connsiteY0-916" fmla="*/ 408 h 10193"/>
              <a:gd name="connsiteX1-917" fmla="*/ 5183 w 10270"/>
              <a:gd name="connsiteY1-918" fmla="*/ 94 h 10193"/>
              <a:gd name="connsiteX2-919" fmla="*/ 644 w 10270"/>
              <a:gd name="connsiteY2-920" fmla="*/ 308 h 10193"/>
              <a:gd name="connsiteX3-921" fmla="*/ 24 w 10270"/>
              <a:gd name="connsiteY3-922" fmla="*/ 4794 h 10193"/>
              <a:gd name="connsiteX4-923" fmla="*/ 549 w 10270"/>
              <a:gd name="connsiteY4-924" fmla="*/ 9769 h 10193"/>
              <a:gd name="connsiteX5-925" fmla="*/ 5232 w 10270"/>
              <a:gd name="connsiteY5-926" fmla="*/ 10079 h 10193"/>
              <a:gd name="connsiteX6-927" fmla="*/ 9845 w 10270"/>
              <a:gd name="connsiteY6-928" fmla="*/ 9667 h 10193"/>
              <a:gd name="connsiteX7-929" fmla="*/ 10264 w 10270"/>
              <a:gd name="connsiteY7-930" fmla="*/ 5039 h 10193"/>
              <a:gd name="connsiteX8-931" fmla="*/ 9660 w 10270"/>
              <a:gd name="connsiteY8-932" fmla="*/ 408 h 10193"/>
              <a:gd name="connsiteX0-933" fmla="*/ 9660 w 10265"/>
              <a:gd name="connsiteY0-934" fmla="*/ 408 h 10193"/>
              <a:gd name="connsiteX1-935" fmla="*/ 5183 w 10265"/>
              <a:gd name="connsiteY1-936" fmla="*/ 94 h 10193"/>
              <a:gd name="connsiteX2-937" fmla="*/ 644 w 10265"/>
              <a:gd name="connsiteY2-938" fmla="*/ 308 h 10193"/>
              <a:gd name="connsiteX3-939" fmla="*/ 24 w 10265"/>
              <a:gd name="connsiteY3-940" fmla="*/ 4794 h 10193"/>
              <a:gd name="connsiteX4-941" fmla="*/ 549 w 10265"/>
              <a:gd name="connsiteY4-942" fmla="*/ 9769 h 10193"/>
              <a:gd name="connsiteX5-943" fmla="*/ 5232 w 10265"/>
              <a:gd name="connsiteY5-944" fmla="*/ 10079 h 10193"/>
              <a:gd name="connsiteX6-945" fmla="*/ 9845 w 10265"/>
              <a:gd name="connsiteY6-946" fmla="*/ 9667 h 10193"/>
              <a:gd name="connsiteX7-947" fmla="*/ 10264 w 10265"/>
              <a:gd name="connsiteY7-948" fmla="*/ 5039 h 10193"/>
              <a:gd name="connsiteX8-949" fmla="*/ 9660 w 10265"/>
              <a:gd name="connsiteY8-950" fmla="*/ 408 h 10193"/>
              <a:gd name="connsiteX0-951" fmla="*/ 9660 w 10265"/>
              <a:gd name="connsiteY0-952" fmla="*/ 408 h 10193"/>
              <a:gd name="connsiteX1-953" fmla="*/ 5183 w 10265"/>
              <a:gd name="connsiteY1-954" fmla="*/ 94 h 10193"/>
              <a:gd name="connsiteX2-955" fmla="*/ 644 w 10265"/>
              <a:gd name="connsiteY2-956" fmla="*/ 308 h 10193"/>
              <a:gd name="connsiteX3-957" fmla="*/ 24 w 10265"/>
              <a:gd name="connsiteY3-958" fmla="*/ 4794 h 10193"/>
              <a:gd name="connsiteX4-959" fmla="*/ 549 w 10265"/>
              <a:gd name="connsiteY4-960" fmla="*/ 9769 h 10193"/>
              <a:gd name="connsiteX5-961" fmla="*/ 5232 w 10265"/>
              <a:gd name="connsiteY5-962" fmla="*/ 10079 h 10193"/>
              <a:gd name="connsiteX6-963" fmla="*/ 9845 w 10265"/>
              <a:gd name="connsiteY6-964" fmla="*/ 9667 h 10193"/>
              <a:gd name="connsiteX7-965" fmla="*/ 10264 w 10265"/>
              <a:gd name="connsiteY7-966" fmla="*/ 5039 h 10193"/>
              <a:gd name="connsiteX8-967" fmla="*/ 9660 w 10265"/>
              <a:gd name="connsiteY8-968" fmla="*/ 408 h 10193"/>
              <a:gd name="connsiteX0-969" fmla="*/ 9658 w 10263"/>
              <a:gd name="connsiteY0-970" fmla="*/ 408 h 10193"/>
              <a:gd name="connsiteX1-971" fmla="*/ 5181 w 10263"/>
              <a:gd name="connsiteY1-972" fmla="*/ 94 h 10193"/>
              <a:gd name="connsiteX2-973" fmla="*/ 620 w 10263"/>
              <a:gd name="connsiteY2-974" fmla="*/ 411 h 10193"/>
              <a:gd name="connsiteX3-975" fmla="*/ 22 w 10263"/>
              <a:gd name="connsiteY3-976" fmla="*/ 4794 h 10193"/>
              <a:gd name="connsiteX4-977" fmla="*/ 547 w 10263"/>
              <a:gd name="connsiteY4-978" fmla="*/ 9769 h 10193"/>
              <a:gd name="connsiteX5-979" fmla="*/ 5230 w 10263"/>
              <a:gd name="connsiteY5-980" fmla="*/ 10079 h 10193"/>
              <a:gd name="connsiteX6-981" fmla="*/ 9843 w 10263"/>
              <a:gd name="connsiteY6-982" fmla="*/ 9667 h 10193"/>
              <a:gd name="connsiteX7-983" fmla="*/ 10262 w 10263"/>
              <a:gd name="connsiteY7-984" fmla="*/ 5039 h 10193"/>
              <a:gd name="connsiteX8-985" fmla="*/ 9658 w 10263"/>
              <a:gd name="connsiteY8-986" fmla="*/ 408 h 10193"/>
              <a:gd name="connsiteX0-987" fmla="*/ 9658 w 10263"/>
              <a:gd name="connsiteY0-988" fmla="*/ 408 h 10193"/>
              <a:gd name="connsiteX1-989" fmla="*/ 5181 w 10263"/>
              <a:gd name="connsiteY1-990" fmla="*/ 94 h 10193"/>
              <a:gd name="connsiteX2-991" fmla="*/ 620 w 10263"/>
              <a:gd name="connsiteY2-992" fmla="*/ 411 h 10193"/>
              <a:gd name="connsiteX3-993" fmla="*/ 22 w 10263"/>
              <a:gd name="connsiteY3-994" fmla="*/ 4794 h 10193"/>
              <a:gd name="connsiteX4-995" fmla="*/ 547 w 10263"/>
              <a:gd name="connsiteY4-996" fmla="*/ 9769 h 10193"/>
              <a:gd name="connsiteX5-997" fmla="*/ 5230 w 10263"/>
              <a:gd name="connsiteY5-998" fmla="*/ 10079 h 10193"/>
              <a:gd name="connsiteX6-999" fmla="*/ 9843 w 10263"/>
              <a:gd name="connsiteY6-1000" fmla="*/ 9667 h 10193"/>
              <a:gd name="connsiteX7-1001" fmla="*/ 10262 w 10263"/>
              <a:gd name="connsiteY7-1002" fmla="*/ 5039 h 10193"/>
              <a:gd name="connsiteX8-1003" fmla="*/ 9658 w 10263"/>
              <a:gd name="connsiteY8-1004" fmla="*/ 408 h 10193"/>
              <a:gd name="connsiteX0-1005" fmla="*/ 9654 w 10259"/>
              <a:gd name="connsiteY0-1006" fmla="*/ 408 h 10193"/>
              <a:gd name="connsiteX1-1007" fmla="*/ 5177 w 10259"/>
              <a:gd name="connsiteY1-1008" fmla="*/ 94 h 10193"/>
              <a:gd name="connsiteX2-1009" fmla="*/ 550 w 10259"/>
              <a:gd name="connsiteY2-1010" fmla="*/ 308 h 10193"/>
              <a:gd name="connsiteX3-1011" fmla="*/ 18 w 10259"/>
              <a:gd name="connsiteY3-1012" fmla="*/ 4794 h 10193"/>
              <a:gd name="connsiteX4-1013" fmla="*/ 543 w 10259"/>
              <a:gd name="connsiteY4-1014" fmla="*/ 9769 h 10193"/>
              <a:gd name="connsiteX5-1015" fmla="*/ 5226 w 10259"/>
              <a:gd name="connsiteY5-1016" fmla="*/ 10079 h 10193"/>
              <a:gd name="connsiteX6-1017" fmla="*/ 9839 w 10259"/>
              <a:gd name="connsiteY6-1018" fmla="*/ 9667 h 10193"/>
              <a:gd name="connsiteX7-1019" fmla="*/ 10258 w 10259"/>
              <a:gd name="connsiteY7-1020" fmla="*/ 5039 h 10193"/>
              <a:gd name="connsiteX8-1021" fmla="*/ 9654 w 10259"/>
              <a:gd name="connsiteY8-1022" fmla="*/ 408 h 10193"/>
              <a:gd name="connsiteX0-1023" fmla="*/ 9654 w 10259"/>
              <a:gd name="connsiteY0-1024" fmla="*/ 376 h 10243"/>
              <a:gd name="connsiteX1-1025" fmla="*/ 5177 w 10259"/>
              <a:gd name="connsiteY1-1026" fmla="*/ 144 h 10243"/>
              <a:gd name="connsiteX2-1027" fmla="*/ 550 w 10259"/>
              <a:gd name="connsiteY2-1028" fmla="*/ 358 h 10243"/>
              <a:gd name="connsiteX3-1029" fmla="*/ 18 w 10259"/>
              <a:gd name="connsiteY3-1030" fmla="*/ 4844 h 10243"/>
              <a:gd name="connsiteX4-1031" fmla="*/ 543 w 10259"/>
              <a:gd name="connsiteY4-1032" fmla="*/ 9819 h 10243"/>
              <a:gd name="connsiteX5-1033" fmla="*/ 5226 w 10259"/>
              <a:gd name="connsiteY5-1034" fmla="*/ 10129 h 10243"/>
              <a:gd name="connsiteX6-1035" fmla="*/ 9839 w 10259"/>
              <a:gd name="connsiteY6-1036" fmla="*/ 9717 h 10243"/>
              <a:gd name="connsiteX7-1037" fmla="*/ 10258 w 10259"/>
              <a:gd name="connsiteY7-1038" fmla="*/ 5089 h 10243"/>
              <a:gd name="connsiteX8-1039" fmla="*/ 9654 w 10259"/>
              <a:gd name="connsiteY8-1040" fmla="*/ 376 h 10243"/>
              <a:gd name="connsiteX0-1041" fmla="*/ 9654 w 10346"/>
              <a:gd name="connsiteY0-1042" fmla="*/ 376 h 10243"/>
              <a:gd name="connsiteX1-1043" fmla="*/ 5177 w 10346"/>
              <a:gd name="connsiteY1-1044" fmla="*/ 144 h 10243"/>
              <a:gd name="connsiteX2-1045" fmla="*/ 550 w 10346"/>
              <a:gd name="connsiteY2-1046" fmla="*/ 358 h 10243"/>
              <a:gd name="connsiteX3-1047" fmla="*/ 18 w 10346"/>
              <a:gd name="connsiteY3-1048" fmla="*/ 4844 h 10243"/>
              <a:gd name="connsiteX4-1049" fmla="*/ 543 w 10346"/>
              <a:gd name="connsiteY4-1050" fmla="*/ 9819 h 10243"/>
              <a:gd name="connsiteX5-1051" fmla="*/ 5226 w 10346"/>
              <a:gd name="connsiteY5-1052" fmla="*/ 10129 h 10243"/>
              <a:gd name="connsiteX6-1053" fmla="*/ 9839 w 10346"/>
              <a:gd name="connsiteY6-1054" fmla="*/ 9717 h 10243"/>
              <a:gd name="connsiteX7-1055" fmla="*/ 10346 w 10346"/>
              <a:gd name="connsiteY7-1056" fmla="*/ 4945 h 10243"/>
              <a:gd name="connsiteX8-1057" fmla="*/ 9654 w 10346"/>
              <a:gd name="connsiteY8-1058" fmla="*/ 376 h 10243"/>
              <a:gd name="connsiteX0-1059" fmla="*/ 9654 w 10324"/>
              <a:gd name="connsiteY0-1060" fmla="*/ 376 h 10243"/>
              <a:gd name="connsiteX1-1061" fmla="*/ 5177 w 10324"/>
              <a:gd name="connsiteY1-1062" fmla="*/ 144 h 10243"/>
              <a:gd name="connsiteX2-1063" fmla="*/ 550 w 10324"/>
              <a:gd name="connsiteY2-1064" fmla="*/ 358 h 10243"/>
              <a:gd name="connsiteX3-1065" fmla="*/ 18 w 10324"/>
              <a:gd name="connsiteY3-1066" fmla="*/ 4844 h 10243"/>
              <a:gd name="connsiteX4-1067" fmla="*/ 543 w 10324"/>
              <a:gd name="connsiteY4-1068" fmla="*/ 9819 h 10243"/>
              <a:gd name="connsiteX5-1069" fmla="*/ 5226 w 10324"/>
              <a:gd name="connsiteY5-1070" fmla="*/ 10129 h 10243"/>
              <a:gd name="connsiteX6-1071" fmla="*/ 9839 w 10324"/>
              <a:gd name="connsiteY6-1072" fmla="*/ 9717 h 10243"/>
              <a:gd name="connsiteX7-1073" fmla="*/ 10324 w 10324"/>
              <a:gd name="connsiteY7-1074" fmla="*/ 4904 h 10243"/>
              <a:gd name="connsiteX8-1075" fmla="*/ 9654 w 10324"/>
              <a:gd name="connsiteY8-1076" fmla="*/ 376 h 10243"/>
              <a:gd name="connsiteX0-1077" fmla="*/ 9654 w 10325"/>
              <a:gd name="connsiteY0-1078" fmla="*/ 376 h 10250"/>
              <a:gd name="connsiteX1-1079" fmla="*/ 5177 w 10325"/>
              <a:gd name="connsiteY1-1080" fmla="*/ 144 h 10250"/>
              <a:gd name="connsiteX2-1081" fmla="*/ 550 w 10325"/>
              <a:gd name="connsiteY2-1082" fmla="*/ 358 h 10250"/>
              <a:gd name="connsiteX3-1083" fmla="*/ 18 w 10325"/>
              <a:gd name="connsiteY3-1084" fmla="*/ 4844 h 10250"/>
              <a:gd name="connsiteX4-1085" fmla="*/ 543 w 10325"/>
              <a:gd name="connsiteY4-1086" fmla="*/ 9819 h 10250"/>
              <a:gd name="connsiteX5-1087" fmla="*/ 5226 w 10325"/>
              <a:gd name="connsiteY5-1088" fmla="*/ 10129 h 10250"/>
              <a:gd name="connsiteX6-1089" fmla="*/ 9905 w 10325"/>
              <a:gd name="connsiteY6-1090" fmla="*/ 9594 h 10250"/>
              <a:gd name="connsiteX7-1091" fmla="*/ 10324 w 10325"/>
              <a:gd name="connsiteY7-1092" fmla="*/ 4904 h 10250"/>
              <a:gd name="connsiteX8-1093" fmla="*/ 9654 w 10325"/>
              <a:gd name="connsiteY8-1094" fmla="*/ 376 h 10250"/>
              <a:gd name="connsiteX0-1095" fmla="*/ 9654 w 10325"/>
              <a:gd name="connsiteY0-1096" fmla="*/ 376 h 10250"/>
              <a:gd name="connsiteX1-1097" fmla="*/ 5177 w 10325"/>
              <a:gd name="connsiteY1-1098" fmla="*/ 144 h 10250"/>
              <a:gd name="connsiteX2-1099" fmla="*/ 550 w 10325"/>
              <a:gd name="connsiteY2-1100" fmla="*/ 358 h 10250"/>
              <a:gd name="connsiteX3-1101" fmla="*/ 18 w 10325"/>
              <a:gd name="connsiteY3-1102" fmla="*/ 4844 h 10250"/>
              <a:gd name="connsiteX4-1103" fmla="*/ 543 w 10325"/>
              <a:gd name="connsiteY4-1104" fmla="*/ 9819 h 10250"/>
              <a:gd name="connsiteX5-1105" fmla="*/ 5226 w 10325"/>
              <a:gd name="connsiteY5-1106" fmla="*/ 10129 h 10250"/>
              <a:gd name="connsiteX6-1107" fmla="*/ 9905 w 10325"/>
              <a:gd name="connsiteY6-1108" fmla="*/ 9594 h 10250"/>
              <a:gd name="connsiteX7-1109" fmla="*/ 10324 w 10325"/>
              <a:gd name="connsiteY7-1110" fmla="*/ 4904 h 10250"/>
              <a:gd name="connsiteX8-1111" fmla="*/ 9654 w 10325"/>
              <a:gd name="connsiteY8-1112" fmla="*/ 376 h 10250"/>
              <a:gd name="connsiteX0-1113" fmla="*/ 9654 w 10324"/>
              <a:gd name="connsiteY0-1114" fmla="*/ 376 h 10250"/>
              <a:gd name="connsiteX1-1115" fmla="*/ 5177 w 10324"/>
              <a:gd name="connsiteY1-1116" fmla="*/ 144 h 10250"/>
              <a:gd name="connsiteX2-1117" fmla="*/ 550 w 10324"/>
              <a:gd name="connsiteY2-1118" fmla="*/ 358 h 10250"/>
              <a:gd name="connsiteX3-1119" fmla="*/ 18 w 10324"/>
              <a:gd name="connsiteY3-1120" fmla="*/ 4844 h 10250"/>
              <a:gd name="connsiteX4-1121" fmla="*/ 543 w 10324"/>
              <a:gd name="connsiteY4-1122" fmla="*/ 9819 h 10250"/>
              <a:gd name="connsiteX5-1123" fmla="*/ 5226 w 10324"/>
              <a:gd name="connsiteY5-1124" fmla="*/ 10129 h 10250"/>
              <a:gd name="connsiteX6-1125" fmla="*/ 9905 w 10324"/>
              <a:gd name="connsiteY6-1126" fmla="*/ 9594 h 10250"/>
              <a:gd name="connsiteX7-1127" fmla="*/ 10324 w 10324"/>
              <a:gd name="connsiteY7-1128" fmla="*/ 4904 h 10250"/>
              <a:gd name="connsiteX8-1129" fmla="*/ 9654 w 10324"/>
              <a:gd name="connsiteY8-1130" fmla="*/ 376 h 10250"/>
              <a:gd name="connsiteX0-1131" fmla="*/ 9654 w 10324"/>
              <a:gd name="connsiteY0-1132" fmla="*/ 376 h 10254"/>
              <a:gd name="connsiteX1-1133" fmla="*/ 5177 w 10324"/>
              <a:gd name="connsiteY1-1134" fmla="*/ 144 h 10254"/>
              <a:gd name="connsiteX2-1135" fmla="*/ 550 w 10324"/>
              <a:gd name="connsiteY2-1136" fmla="*/ 358 h 10254"/>
              <a:gd name="connsiteX3-1137" fmla="*/ 18 w 10324"/>
              <a:gd name="connsiteY3-1138" fmla="*/ 4844 h 10254"/>
              <a:gd name="connsiteX4-1139" fmla="*/ 543 w 10324"/>
              <a:gd name="connsiteY4-1140" fmla="*/ 9819 h 10254"/>
              <a:gd name="connsiteX5-1141" fmla="*/ 5226 w 10324"/>
              <a:gd name="connsiteY5-1142" fmla="*/ 10129 h 10254"/>
              <a:gd name="connsiteX6-1143" fmla="*/ 9993 w 10324"/>
              <a:gd name="connsiteY6-1144" fmla="*/ 9532 h 10254"/>
              <a:gd name="connsiteX7-1145" fmla="*/ 10324 w 10324"/>
              <a:gd name="connsiteY7-1146" fmla="*/ 4904 h 10254"/>
              <a:gd name="connsiteX8-1147" fmla="*/ 9654 w 10324"/>
              <a:gd name="connsiteY8-1148" fmla="*/ 376 h 10254"/>
              <a:gd name="connsiteX0-1149" fmla="*/ 9654 w 10324"/>
              <a:gd name="connsiteY0-1150" fmla="*/ 376 h 10246"/>
              <a:gd name="connsiteX1-1151" fmla="*/ 5177 w 10324"/>
              <a:gd name="connsiteY1-1152" fmla="*/ 144 h 10246"/>
              <a:gd name="connsiteX2-1153" fmla="*/ 550 w 10324"/>
              <a:gd name="connsiteY2-1154" fmla="*/ 358 h 10246"/>
              <a:gd name="connsiteX3-1155" fmla="*/ 18 w 10324"/>
              <a:gd name="connsiteY3-1156" fmla="*/ 4844 h 10246"/>
              <a:gd name="connsiteX4-1157" fmla="*/ 543 w 10324"/>
              <a:gd name="connsiteY4-1158" fmla="*/ 9819 h 10246"/>
              <a:gd name="connsiteX5-1159" fmla="*/ 5226 w 10324"/>
              <a:gd name="connsiteY5-1160" fmla="*/ 10129 h 10246"/>
              <a:gd name="connsiteX6-1161" fmla="*/ 10004 w 10324"/>
              <a:gd name="connsiteY6-1162" fmla="*/ 9655 h 10246"/>
              <a:gd name="connsiteX7-1163" fmla="*/ 10324 w 10324"/>
              <a:gd name="connsiteY7-1164" fmla="*/ 4904 h 10246"/>
              <a:gd name="connsiteX8-1165" fmla="*/ 9654 w 10324"/>
              <a:gd name="connsiteY8-1166" fmla="*/ 376 h 10246"/>
              <a:gd name="connsiteX0-1167" fmla="*/ 9654 w 10324"/>
              <a:gd name="connsiteY0-1168" fmla="*/ 376 h 10246"/>
              <a:gd name="connsiteX1-1169" fmla="*/ 5177 w 10324"/>
              <a:gd name="connsiteY1-1170" fmla="*/ 144 h 10246"/>
              <a:gd name="connsiteX2-1171" fmla="*/ 550 w 10324"/>
              <a:gd name="connsiteY2-1172" fmla="*/ 358 h 10246"/>
              <a:gd name="connsiteX3-1173" fmla="*/ 18 w 10324"/>
              <a:gd name="connsiteY3-1174" fmla="*/ 4844 h 10246"/>
              <a:gd name="connsiteX4-1175" fmla="*/ 543 w 10324"/>
              <a:gd name="connsiteY4-1176" fmla="*/ 9819 h 10246"/>
              <a:gd name="connsiteX5-1177" fmla="*/ 5226 w 10324"/>
              <a:gd name="connsiteY5-1178" fmla="*/ 10129 h 10246"/>
              <a:gd name="connsiteX6-1179" fmla="*/ 10004 w 10324"/>
              <a:gd name="connsiteY6-1180" fmla="*/ 9655 h 10246"/>
              <a:gd name="connsiteX7-1181" fmla="*/ 10324 w 10324"/>
              <a:gd name="connsiteY7-1182" fmla="*/ 4904 h 10246"/>
              <a:gd name="connsiteX8-1183" fmla="*/ 9654 w 10324"/>
              <a:gd name="connsiteY8-1184" fmla="*/ 376 h 10246"/>
              <a:gd name="connsiteX0-1185" fmla="*/ 9654 w 10332"/>
              <a:gd name="connsiteY0-1186" fmla="*/ 376 h 10246"/>
              <a:gd name="connsiteX1-1187" fmla="*/ 5177 w 10332"/>
              <a:gd name="connsiteY1-1188" fmla="*/ 144 h 10246"/>
              <a:gd name="connsiteX2-1189" fmla="*/ 550 w 10332"/>
              <a:gd name="connsiteY2-1190" fmla="*/ 358 h 10246"/>
              <a:gd name="connsiteX3-1191" fmla="*/ 18 w 10332"/>
              <a:gd name="connsiteY3-1192" fmla="*/ 4844 h 10246"/>
              <a:gd name="connsiteX4-1193" fmla="*/ 543 w 10332"/>
              <a:gd name="connsiteY4-1194" fmla="*/ 9819 h 10246"/>
              <a:gd name="connsiteX5-1195" fmla="*/ 5226 w 10332"/>
              <a:gd name="connsiteY5-1196" fmla="*/ 10129 h 10246"/>
              <a:gd name="connsiteX6-1197" fmla="*/ 10004 w 10332"/>
              <a:gd name="connsiteY6-1198" fmla="*/ 9655 h 10246"/>
              <a:gd name="connsiteX7-1199" fmla="*/ 10324 w 10332"/>
              <a:gd name="connsiteY7-1200" fmla="*/ 4904 h 10246"/>
              <a:gd name="connsiteX8-1201" fmla="*/ 9654 w 10332"/>
              <a:gd name="connsiteY8-1202" fmla="*/ 376 h 10246"/>
              <a:gd name="connsiteX0-1203" fmla="*/ 9654 w 10325"/>
              <a:gd name="connsiteY0-1204" fmla="*/ 376 h 10246"/>
              <a:gd name="connsiteX1-1205" fmla="*/ 5177 w 10325"/>
              <a:gd name="connsiteY1-1206" fmla="*/ 144 h 10246"/>
              <a:gd name="connsiteX2-1207" fmla="*/ 550 w 10325"/>
              <a:gd name="connsiteY2-1208" fmla="*/ 358 h 10246"/>
              <a:gd name="connsiteX3-1209" fmla="*/ 18 w 10325"/>
              <a:gd name="connsiteY3-1210" fmla="*/ 4844 h 10246"/>
              <a:gd name="connsiteX4-1211" fmla="*/ 543 w 10325"/>
              <a:gd name="connsiteY4-1212" fmla="*/ 9819 h 10246"/>
              <a:gd name="connsiteX5-1213" fmla="*/ 5226 w 10325"/>
              <a:gd name="connsiteY5-1214" fmla="*/ 10129 h 10246"/>
              <a:gd name="connsiteX6-1215" fmla="*/ 10004 w 10325"/>
              <a:gd name="connsiteY6-1216" fmla="*/ 9655 h 10246"/>
              <a:gd name="connsiteX7-1217" fmla="*/ 10324 w 10325"/>
              <a:gd name="connsiteY7-1218" fmla="*/ 4904 h 10246"/>
              <a:gd name="connsiteX8-1219" fmla="*/ 9654 w 10325"/>
              <a:gd name="connsiteY8-1220" fmla="*/ 376 h 10246"/>
              <a:gd name="connsiteX0-1221" fmla="*/ 9742 w 10325"/>
              <a:gd name="connsiteY0-1222" fmla="*/ 409 h 10197"/>
              <a:gd name="connsiteX1-1223" fmla="*/ 5177 w 10325"/>
              <a:gd name="connsiteY1-1224" fmla="*/ 95 h 10197"/>
              <a:gd name="connsiteX2-1225" fmla="*/ 550 w 10325"/>
              <a:gd name="connsiteY2-1226" fmla="*/ 309 h 10197"/>
              <a:gd name="connsiteX3-1227" fmla="*/ 18 w 10325"/>
              <a:gd name="connsiteY3-1228" fmla="*/ 4795 h 10197"/>
              <a:gd name="connsiteX4-1229" fmla="*/ 543 w 10325"/>
              <a:gd name="connsiteY4-1230" fmla="*/ 9770 h 10197"/>
              <a:gd name="connsiteX5-1231" fmla="*/ 5226 w 10325"/>
              <a:gd name="connsiteY5-1232" fmla="*/ 10080 h 10197"/>
              <a:gd name="connsiteX6-1233" fmla="*/ 10004 w 10325"/>
              <a:gd name="connsiteY6-1234" fmla="*/ 9606 h 10197"/>
              <a:gd name="connsiteX7-1235" fmla="*/ 10324 w 10325"/>
              <a:gd name="connsiteY7-1236" fmla="*/ 4855 h 10197"/>
              <a:gd name="connsiteX8-1237" fmla="*/ 9742 w 10325"/>
              <a:gd name="connsiteY8-1238" fmla="*/ 409 h 10197"/>
              <a:gd name="connsiteX0-1239" fmla="*/ 9742 w 10325"/>
              <a:gd name="connsiteY0-1240" fmla="*/ 409 h 10197"/>
              <a:gd name="connsiteX1-1241" fmla="*/ 5177 w 10325"/>
              <a:gd name="connsiteY1-1242" fmla="*/ 95 h 10197"/>
              <a:gd name="connsiteX2-1243" fmla="*/ 550 w 10325"/>
              <a:gd name="connsiteY2-1244" fmla="*/ 309 h 10197"/>
              <a:gd name="connsiteX3-1245" fmla="*/ 18 w 10325"/>
              <a:gd name="connsiteY3-1246" fmla="*/ 4795 h 10197"/>
              <a:gd name="connsiteX4-1247" fmla="*/ 543 w 10325"/>
              <a:gd name="connsiteY4-1248" fmla="*/ 9770 h 10197"/>
              <a:gd name="connsiteX5-1249" fmla="*/ 5226 w 10325"/>
              <a:gd name="connsiteY5-1250" fmla="*/ 10080 h 10197"/>
              <a:gd name="connsiteX6-1251" fmla="*/ 10004 w 10325"/>
              <a:gd name="connsiteY6-1252" fmla="*/ 9606 h 10197"/>
              <a:gd name="connsiteX7-1253" fmla="*/ 10324 w 10325"/>
              <a:gd name="connsiteY7-1254" fmla="*/ 4855 h 10197"/>
              <a:gd name="connsiteX8-1255" fmla="*/ 9742 w 10325"/>
              <a:gd name="connsiteY8-1256" fmla="*/ 409 h 10197"/>
              <a:gd name="connsiteX0-1257" fmla="*/ 9749 w 10332"/>
              <a:gd name="connsiteY0-1258" fmla="*/ 409 h 10197"/>
              <a:gd name="connsiteX1-1259" fmla="*/ 5184 w 10332"/>
              <a:gd name="connsiteY1-1260" fmla="*/ 95 h 10197"/>
              <a:gd name="connsiteX2-1261" fmla="*/ 557 w 10332"/>
              <a:gd name="connsiteY2-1262" fmla="*/ 309 h 10197"/>
              <a:gd name="connsiteX3-1263" fmla="*/ 14 w 10332"/>
              <a:gd name="connsiteY3-1264" fmla="*/ 4836 h 10197"/>
              <a:gd name="connsiteX4-1265" fmla="*/ 550 w 10332"/>
              <a:gd name="connsiteY4-1266" fmla="*/ 9770 h 10197"/>
              <a:gd name="connsiteX5-1267" fmla="*/ 5233 w 10332"/>
              <a:gd name="connsiteY5-1268" fmla="*/ 10080 h 10197"/>
              <a:gd name="connsiteX6-1269" fmla="*/ 10011 w 10332"/>
              <a:gd name="connsiteY6-1270" fmla="*/ 9606 h 10197"/>
              <a:gd name="connsiteX7-1271" fmla="*/ 10331 w 10332"/>
              <a:gd name="connsiteY7-1272" fmla="*/ 4855 h 10197"/>
              <a:gd name="connsiteX8-1273" fmla="*/ 9749 w 10332"/>
              <a:gd name="connsiteY8-1274" fmla="*/ 409 h 10197"/>
              <a:gd name="connsiteX0-1275" fmla="*/ 9745 w 10328"/>
              <a:gd name="connsiteY0-1276" fmla="*/ 409 h 10197"/>
              <a:gd name="connsiteX1-1277" fmla="*/ 5180 w 10328"/>
              <a:gd name="connsiteY1-1278" fmla="*/ 95 h 10197"/>
              <a:gd name="connsiteX2-1279" fmla="*/ 553 w 10328"/>
              <a:gd name="connsiteY2-1280" fmla="*/ 309 h 10197"/>
              <a:gd name="connsiteX3-1281" fmla="*/ 10 w 10328"/>
              <a:gd name="connsiteY3-1282" fmla="*/ 4836 h 10197"/>
              <a:gd name="connsiteX4-1283" fmla="*/ 546 w 10328"/>
              <a:gd name="connsiteY4-1284" fmla="*/ 9770 h 10197"/>
              <a:gd name="connsiteX5-1285" fmla="*/ 5229 w 10328"/>
              <a:gd name="connsiteY5-1286" fmla="*/ 10080 h 10197"/>
              <a:gd name="connsiteX6-1287" fmla="*/ 10007 w 10328"/>
              <a:gd name="connsiteY6-1288" fmla="*/ 9606 h 10197"/>
              <a:gd name="connsiteX7-1289" fmla="*/ 10327 w 10328"/>
              <a:gd name="connsiteY7-1290" fmla="*/ 4855 h 10197"/>
              <a:gd name="connsiteX8-1291" fmla="*/ 9745 w 10328"/>
              <a:gd name="connsiteY8-1292" fmla="*/ 409 h 10197"/>
              <a:gd name="connsiteX0-1293" fmla="*/ 9745 w 10328"/>
              <a:gd name="connsiteY0-1294" fmla="*/ 473 h 10261"/>
              <a:gd name="connsiteX1-1295" fmla="*/ 5180 w 10328"/>
              <a:gd name="connsiteY1-1296" fmla="*/ 159 h 10261"/>
              <a:gd name="connsiteX2-1297" fmla="*/ 553 w 10328"/>
              <a:gd name="connsiteY2-1298" fmla="*/ 373 h 10261"/>
              <a:gd name="connsiteX3-1299" fmla="*/ 10 w 10328"/>
              <a:gd name="connsiteY3-1300" fmla="*/ 4900 h 10261"/>
              <a:gd name="connsiteX4-1301" fmla="*/ 546 w 10328"/>
              <a:gd name="connsiteY4-1302" fmla="*/ 9834 h 10261"/>
              <a:gd name="connsiteX5-1303" fmla="*/ 5229 w 10328"/>
              <a:gd name="connsiteY5-1304" fmla="*/ 10144 h 10261"/>
              <a:gd name="connsiteX6-1305" fmla="*/ 10007 w 10328"/>
              <a:gd name="connsiteY6-1306" fmla="*/ 9670 h 10261"/>
              <a:gd name="connsiteX7-1307" fmla="*/ 10327 w 10328"/>
              <a:gd name="connsiteY7-1308" fmla="*/ 4919 h 10261"/>
              <a:gd name="connsiteX8-1309" fmla="*/ 9745 w 10328"/>
              <a:gd name="connsiteY8-1310" fmla="*/ 473 h 10261"/>
              <a:gd name="connsiteX0-1311" fmla="*/ 9745 w 10328"/>
              <a:gd name="connsiteY0-1312" fmla="*/ 495 h 10283"/>
              <a:gd name="connsiteX1-1313" fmla="*/ 5180 w 10328"/>
              <a:gd name="connsiteY1-1314" fmla="*/ 181 h 10283"/>
              <a:gd name="connsiteX2-1315" fmla="*/ 553 w 10328"/>
              <a:gd name="connsiteY2-1316" fmla="*/ 395 h 10283"/>
              <a:gd name="connsiteX3-1317" fmla="*/ 10 w 10328"/>
              <a:gd name="connsiteY3-1318" fmla="*/ 4922 h 10283"/>
              <a:gd name="connsiteX4-1319" fmla="*/ 546 w 10328"/>
              <a:gd name="connsiteY4-1320" fmla="*/ 9856 h 10283"/>
              <a:gd name="connsiteX5-1321" fmla="*/ 5229 w 10328"/>
              <a:gd name="connsiteY5-1322" fmla="*/ 10166 h 10283"/>
              <a:gd name="connsiteX6-1323" fmla="*/ 10007 w 10328"/>
              <a:gd name="connsiteY6-1324" fmla="*/ 9692 h 10283"/>
              <a:gd name="connsiteX7-1325" fmla="*/ 10327 w 10328"/>
              <a:gd name="connsiteY7-1326" fmla="*/ 4941 h 10283"/>
              <a:gd name="connsiteX8-1327" fmla="*/ 9745 w 10328"/>
              <a:gd name="connsiteY8-1328" fmla="*/ 495 h 10283"/>
              <a:gd name="connsiteX0-1329" fmla="*/ 9745 w 10328"/>
              <a:gd name="connsiteY0-1330" fmla="*/ 447 h 10235"/>
              <a:gd name="connsiteX1-1331" fmla="*/ 5180 w 10328"/>
              <a:gd name="connsiteY1-1332" fmla="*/ 133 h 10235"/>
              <a:gd name="connsiteX2-1333" fmla="*/ 553 w 10328"/>
              <a:gd name="connsiteY2-1334" fmla="*/ 347 h 10235"/>
              <a:gd name="connsiteX3-1335" fmla="*/ 10 w 10328"/>
              <a:gd name="connsiteY3-1336" fmla="*/ 4874 h 10235"/>
              <a:gd name="connsiteX4-1337" fmla="*/ 546 w 10328"/>
              <a:gd name="connsiteY4-1338" fmla="*/ 9808 h 10235"/>
              <a:gd name="connsiteX5-1339" fmla="*/ 5229 w 10328"/>
              <a:gd name="connsiteY5-1340" fmla="*/ 10118 h 10235"/>
              <a:gd name="connsiteX6-1341" fmla="*/ 10007 w 10328"/>
              <a:gd name="connsiteY6-1342" fmla="*/ 9644 h 10235"/>
              <a:gd name="connsiteX7-1343" fmla="*/ 10327 w 10328"/>
              <a:gd name="connsiteY7-1344" fmla="*/ 4893 h 10235"/>
              <a:gd name="connsiteX8-1345" fmla="*/ 9745 w 10328"/>
              <a:gd name="connsiteY8-1346" fmla="*/ 447 h 10235"/>
              <a:gd name="connsiteX0-1347" fmla="*/ 9745 w 10328"/>
              <a:gd name="connsiteY0-1348" fmla="*/ 390 h 10235"/>
              <a:gd name="connsiteX1-1349" fmla="*/ 5180 w 10328"/>
              <a:gd name="connsiteY1-1350" fmla="*/ 133 h 10235"/>
              <a:gd name="connsiteX2-1351" fmla="*/ 553 w 10328"/>
              <a:gd name="connsiteY2-1352" fmla="*/ 347 h 10235"/>
              <a:gd name="connsiteX3-1353" fmla="*/ 10 w 10328"/>
              <a:gd name="connsiteY3-1354" fmla="*/ 4874 h 10235"/>
              <a:gd name="connsiteX4-1355" fmla="*/ 546 w 10328"/>
              <a:gd name="connsiteY4-1356" fmla="*/ 9808 h 10235"/>
              <a:gd name="connsiteX5-1357" fmla="*/ 5229 w 10328"/>
              <a:gd name="connsiteY5-1358" fmla="*/ 10118 h 10235"/>
              <a:gd name="connsiteX6-1359" fmla="*/ 10007 w 10328"/>
              <a:gd name="connsiteY6-1360" fmla="*/ 9644 h 10235"/>
              <a:gd name="connsiteX7-1361" fmla="*/ 10327 w 10328"/>
              <a:gd name="connsiteY7-1362" fmla="*/ 4893 h 10235"/>
              <a:gd name="connsiteX8-1363" fmla="*/ 9745 w 10328"/>
              <a:gd name="connsiteY8-1364" fmla="*/ 390 h 10235"/>
              <a:gd name="connsiteX0-1365" fmla="*/ 9745 w 10337"/>
              <a:gd name="connsiteY0-1366" fmla="*/ 390 h 10235"/>
              <a:gd name="connsiteX1-1367" fmla="*/ 5180 w 10337"/>
              <a:gd name="connsiteY1-1368" fmla="*/ 133 h 10235"/>
              <a:gd name="connsiteX2-1369" fmla="*/ 553 w 10337"/>
              <a:gd name="connsiteY2-1370" fmla="*/ 347 h 10235"/>
              <a:gd name="connsiteX3-1371" fmla="*/ 10 w 10337"/>
              <a:gd name="connsiteY3-1372" fmla="*/ 4874 h 10235"/>
              <a:gd name="connsiteX4-1373" fmla="*/ 546 w 10337"/>
              <a:gd name="connsiteY4-1374" fmla="*/ 9808 h 10235"/>
              <a:gd name="connsiteX5-1375" fmla="*/ 5229 w 10337"/>
              <a:gd name="connsiteY5-1376" fmla="*/ 10118 h 10235"/>
              <a:gd name="connsiteX6-1377" fmla="*/ 10007 w 10337"/>
              <a:gd name="connsiteY6-1378" fmla="*/ 9644 h 10235"/>
              <a:gd name="connsiteX7-1379" fmla="*/ 10327 w 10337"/>
              <a:gd name="connsiteY7-1380" fmla="*/ 4893 h 10235"/>
              <a:gd name="connsiteX8-1381" fmla="*/ 9745 w 10337"/>
              <a:gd name="connsiteY8-1382" fmla="*/ 390 h 10235"/>
              <a:gd name="connsiteX0-1383" fmla="*/ 9745 w 10337"/>
              <a:gd name="connsiteY0-1384" fmla="*/ 390 h 10254"/>
              <a:gd name="connsiteX1-1385" fmla="*/ 5180 w 10337"/>
              <a:gd name="connsiteY1-1386" fmla="*/ 133 h 10254"/>
              <a:gd name="connsiteX2-1387" fmla="*/ 553 w 10337"/>
              <a:gd name="connsiteY2-1388" fmla="*/ 347 h 10254"/>
              <a:gd name="connsiteX3-1389" fmla="*/ 10 w 10337"/>
              <a:gd name="connsiteY3-1390" fmla="*/ 4874 h 10254"/>
              <a:gd name="connsiteX4-1391" fmla="*/ 546 w 10337"/>
              <a:gd name="connsiteY4-1392" fmla="*/ 9808 h 10254"/>
              <a:gd name="connsiteX5-1393" fmla="*/ 5196 w 10337"/>
              <a:gd name="connsiteY5-1394" fmla="*/ 10156 h 10254"/>
              <a:gd name="connsiteX6-1395" fmla="*/ 10007 w 10337"/>
              <a:gd name="connsiteY6-1396" fmla="*/ 9644 h 10254"/>
              <a:gd name="connsiteX7-1397" fmla="*/ 10327 w 10337"/>
              <a:gd name="connsiteY7-1398" fmla="*/ 4893 h 10254"/>
              <a:gd name="connsiteX8-1399" fmla="*/ 9745 w 10337"/>
              <a:gd name="connsiteY8-1400" fmla="*/ 390 h 10254"/>
              <a:gd name="connsiteX0-1401" fmla="*/ 9752 w 10344"/>
              <a:gd name="connsiteY0-1402" fmla="*/ 390 h 10299"/>
              <a:gd name="connsiteX1-1403" fmla="*/ 5187 w 10344"/>
              <a:gd name="connsiteY1-1404" fmla="*/ 133 h 10299"/>
              <a:gd name="connsiteX2-1405" fmla="*/ 560 w 10344"/>
              <a:gd name="connsiteY2-1406" fmla="*/ 347 h 10299"/>
              <a:gd name="connsiteX3-1407" fmla="*/ 17 w 10344"/>
              <a:gd name="connsiteY3-1408" fmla="*/ 4874 h 10299"/>
              <a:gd name="connsiteX4-1409" fmla="*/ 542 w 10344"/>
              <a:gd name="connsiteY4-1410" fmla="*/ 9884 h 10299"/>
              <a:gd name="connsiteX5-1411" fmla="*/ 5203 w 10344"/>
              <a:gd name="connsiteY5-1412" fmla="*/ 10156 h 10299"/>
              <a:gd name="connsiteX6-1413" fmla="*/ 10014 w 10344"/>
              <a:gd name="connsiteY6-1414" fmla="*/ 9644 h 10299"/>
              <a:gd name="connsiteX7-1415" fmla="*/ 10334 w 10344"/>
              <a:gd name="connsiteY7-1416" fmla="*/ 4893 h 10299"/>
              <a:gd name="connsiteX8-1417" fmla="*/ 9752 w 10344"/>
              <a:gd name="connsiteY8-1418" fmla="*/ 390 h 10299"/>
              <a:gd name="connsiteX0-1419" fmla="*/ 9752 w 10344"/>
              <a:gd name="connsiteY0-1420" fmla="*/ 390 h 10337"/>
              <a:gd name="connsiteX1-1421" fmla="*/ 5187 w 10344"/>
              <a:gd name="connsiteY1-1422" fmla="*/ 133 h 10337"/>
              <a:gd name="connsiteX2-1423" fmla="*/ 560 w 10344"/>
              <a:gd name="connsiteY2-1424" fmla="*/ 347 h 10337"/>
              <a:gd name="connsiteX3-1425" fmla="*/ 17 w 10344"/>
              <a:gd name="connsiteY3-1426" fmla="*/ 4874 h 10337"/>
              <a:gd name="connsiteX4-1427" fmla="*/ 542 w 10344"/>
              <a:gd name="connsiteY4-1428" fmla="*/ 9884 h 10337"/>
              <a:gd name="connsiteX5-1429" fmla="*/ 5203 w 10344"/>
              <a:gd name="connsiteY5-1430" fmla="*/ 10156 h 10337"/>
              <a:gd name="connsiteX6-1431" fmla="*/ 10014 w 10344"/>
              <a:gd name="connsiteY6-1432" fmla="*/ 9644 h 10337"/>
              <a:gd name="connsiteX7-1433" fmla="*/ 10334 w 10344"/>
              <a:gd name="connsiteY7-1434" fmla="*/ 4893 h 10337"/>
              <a:gd name="connsiteX8-1435" fmla="*/ 9752 w 10344"/>
              <a:gd name="connsiteY8-1436" fmla="*/ 390 h 10337"/>
              <a:gd name="connsiteX0-1437" fmla="*/ 9752 w 10344"/>
              <a:gd name="connsiteY0-1438" fmla="*/ 390 h 10279"/>
              <a:gd name="connsiteX1-1439" fmla="*/ 5187 w 10344"/>
              <a:gd name="connsiteY1-1440" fmla="*/ 133 h 10279"/>
              <a:gd name="connsiteX2-1441" fmla="*/ 560 w 10344"/>
              <a:gd name="connsiteY2-1442" fmla="*/ 347 h 10279"/>
              <a:gd name="connsiteX3-1443" fmla="*/ 17 w 10344"/>
              <a:gd name="connsiteY3-1444" fmla="*/ 4874 h 10279"/>
              <a:gd name="connsiteX4-1445" fmla="*/ 542 w 10344"/>
              <a:gd name="connsiteY4-1446" fmla="*/ 9789 h 10279"/>
              <a:gd name="connsiteX5-1447" fmla="*/ 5203 w 10344"/>
              <a:gd name="connsiteY5-1448" fmla="*/ 10156 h 10279"/>
              <a:gd name="connsiteX6-1449" fmla="*/ 10014 w 10344"/>
              <a:gd name="connsiteY6-1450" fmla="*/ 9644 h 10279"/>
              <a:gd name="connsiteX7-1451" fmla="*/ 10334 w 10344"/>
              <a:gd name="connsiteY7-1452" fmla="*/ 4893 h 10279"/>
              <a:gd name="connsiteX8-1453" fmla="*/ 9752 w 10344"/>
              <a:gd name="connsiteY8-1454" fmla="*/ 390 h 10279"/>
              <a:gd name="connsiteX0-1455" fmla="*/ 9750 w 10342"/>
              <a:gd name="connsiteY0-1456" fmla="*/ 467 h 10356"/>
              <a:gd name="connsiteX1-1457" fmla="*/ 5185 w 10342"/>
              <a:gd name="connsiteY1-1458" fmla="*/ 210 h 10356"/>
              <a:gd name="connsiteX2-1459" fmla="*/ 558 w 10342"/>
              <a:gd name="connsiteY2-1460" fmla="*/ 424 h 10356"/>
              <a:gd name="connsiteX3-1461" fmla="*/ 81 w 10342"/>
              <a:gd name="connsiteY3-1462" fmla="*/ 5424 h 10356"/>
              <a:gd name="connsiteX4-1463" fmla="*/ 540 w 10342"/>
              <a:gd name="connsiteY4-1464" fmla="*/ 9866 h 10356"/>
              <a:gd name="connsiteX5-1465" fmla="*/ 5201 w 10342"/>
              <a:gd name="connsiteY5-1466" fmla="*/ 10233 h 10356"/>
              <a:gd name="connsiteX6-1467" fmla="*/ 10012 w 10342"/>
              <a:gd name="connsiteY6-1468" fmla="*/ 9721 h 10356"/>
              <a:gd name="connsiteX7-1469" fmla="*/ 10332 w 10342"/>
              <a:gd name="connsiteY7-1470" fmla="*/ 4970 h 10356"/>
              <a:gd name="connsiteX8-1471" fmla="*/ 9750 w 10342"/>
              <a:gd name="connsiteY8-1472" fmla="*/ 467 h 10356"/>
              <a:gd name="connsiteX0-1473" fmla="*/ 9798 w 10390"/>
              <a:gd name="connsiteY0-1474" fmla="*/ 469 h 10358"/>
              <a:gd name="connsiteX1-1475" fmla="*/ 5233 w 10390"/>
              <a:gd name="connsiteY1-1476" fmla="*/ 212 h 10358"/>
              <a:gd name="connsiteX2-1477" fmla="*/ 606 w 10390"/>
              <a:gd name="connsiteY2-1478" fmla="*/ 426 h 10358"/>
              <a:gd name="connsiteX3-1479" fmla="*/ 52 w 10390"/>
              <a:gd name="connsiteY3-1480" fmla="*/ 5464 h 10358"/>
              <a:gd name="connsiteX4-1481" fmla="*/ 588 w 10390"/>
              <a:gd name="connsiteY4-1482" fmla="*/ 9868 h 10358"/>
              <a:gd name="connsiteX5-1483" fmla="*/ 5249 w 10390"/>
              <a:gd name="connsiteY5-1484" fmla="*/ 10235 h 10358"/>
              <a:gd name="connsiteX6-1485" fmla="*/ 10060 w 10390"/>
              <a:gd name="connsiteY6-1486" fmla="*/ 9723 h 10358"/>
              <a:gd name="connsiteX7-1487" fmla="*/ 10380 w 10390"/>
              <a:gd name="connsiteY7-1488" fmla="*/ 4972 h 10358"/>
              <a:gd name="connsiteX8-1489" fmla="*/ 9798 w 10390"/>
              <a:gd name="connsiteY8-1490" fmla="*/ 469 h 10358"/>
              <a:gd name="connsiteX0-1491" fmla="*/ 9762 w 10354"/>
              <a:gd name="connsiteY0-1492" fmla="*/ 469 h 10358"/>
              <a:gd name="connsiteX1-1493" fmla="*/ 5197 w 10354"/>
              <a:gd name="connsiteY1-1494" fmla="*/ 212 h 10358"/>
              <a:gd name="connsiteX2-1495" fmla="*/ 570 w 10354"/>
              <a:gd name="connsiteY2-1496" fmla="*/ 426 h 10358"/>
              <a:gd name="connsiteX3-1497" fmla="*/ 16 w 10354"/>
              <a:gd name="connsiteY3-1498" fmla="*/ 5464 h 10358"/>
              <a:gd name="connsiteX4-1499" fmla="*/ 552 w 10354"/>
              <a:gd name="connsiteY4-1500" fmla="*/ 9868 h 10358"/>
              <a:gd name="connsiteX5-1501" fmla="*/ 5213 w 10354"/>
              <a:gd name="connsiteY5-1502" fmla="*/ 10235 h 10358"/>
              <a:gd name="connsiteX6-1503" fmla="*/ 10024 w 10354"/>
              <a:gd name="connsiteY6-1504" fmla="*/ 9723 h 10358"/>
              <a:gd name="connsiteX7-1505" fmla="*/ 10344 w 10354"/>
              <a:gd name="connsiteY7-1506" fmla="*/ 4972 h 10358"/>
              <a:gd name="connsiteX8-1507" fmla="*/ 9762 w 10354"/>
              <a:gd name="connsiteY8-1508" fmla="*/ 469 h 10358"/>
              <a:gd name="connsiteX0-1509" fmla="*/ 9758 w 10350"/>
              <a:gd name="connsiteY0-1510" fmla="*/ 469 h 10393"/>
              <a:gd name="connsiteX1-1511" fmla="*/ 5193 w 10350"/>
              <a:gd name="connsiteY1-1512" fmla="*/ 212 h 10393"/>
              <a:gd name="connsiteX2-1513" fmla="*/ 566 w 10350"/>
              <a:gd name="connsiteY2-1514" fmla="*/ 426 h 10393"/>
              <a:gd name="connsiteX3-1515" fmla="*/ 12 w 10350"/>
              <a:gd name="connsiteY3-1516" fmla="*/ 5464 h 10393"/>
              <a:gd name="connsiteX4-1517" fmla="*/ 603 w 10350"/>
              <a:gd name="connsiteY4-1518" fmla="*/ 9925 h 10393"/>
              <a:gd name="connsiteX5-1519" fmla="*/ 5209 w 10350"/>
              <a:gd name="connsiteY5-1520" fmla="*/ 10235 h 10393"/>
              <a:gd name="connsiteX6-1521" fmla="*/ 10020 w 10350"/>
              <a:gd name="connsiteY6-1522" fmla="*/ 9723 h 10393"/>
              <a:gd name="connsiteX7-1523" fmla="*/ 10340 w 10350"/>
              <a:gd name="connsiteY7-1524" fmla="*/ 4972 h 10393"/>
              <a:gd name="connsiteX8-1525" fmla="*/ 9758 w 10350"/>
              <a:gd name="connsiteY8-1526" fmla="*/ 469 h 10393"/>
              <a:gd name="connsiteX0-1527" fmla="*/ 9759 w 10351"/>
              <a:gd name="connsiteY0-1528" fmla="*/ 469 h 10325"/>
              <a:gd name="connsiteX1-1529" fmla="*/ 5194 w 10351"/>
              <a:gd name="connsiteY1-1530" fmla="*/ 212 h 10325"/>
              <a:gd name="connsiteX2-1531" fmla="*/ 567 w 10351"/>
              <a:gd name="connsiteY2-1532" fmla="*/ 426 h 10325"/>
              <a:gd name="connsiteX3-1533" fmla="*/ 13 w 10351"/>
              <a:gd name="connsiteY3-1534" fmla="*/ 5464 h 10325"/>
              <a:gd name="connsiteX4-1535" fmla="*/ 638 w 10351"/>
              <a:gd name="connsiteY4-1536" fmla="*/ 9808 h 10325"/>
              <a:gd name="connsiteX5-1537" fmla="*/ 5210 w 10351"/>
              <a:gd name="connsiteY5-1538" fmla="*/ 10235 h 10325"/>
              <a:gd name="connsiteX6-1539" fmla="*/ 10021 w 10351"/>
              <a:gd name="connsiteY6-1540" fmla="*/ 9723 h 10325"/>
              <a:gd name="connsiteX7-1541" fmla="*/ 10341 w 10351"/>
              <a:gd name="connsiteY7-1542" fmla="*/ 4972 h 10325"/>
              <a:gd name="connsiteX8-1543" fmla="*/ 9759 w 10351"/>
              <a:gd name="connsiteY8-1544" fmla="*/ 469 h 10325"/>
              <a:gd name="connsiteX0-1545" fmla="*/ 9759 w 10351"/>
              <a:gd name="connsiteY0-1546" fmla="*/ 469 h 10269"/>
              <a:gd name="connsiteX1-1547" fmla="*/ 5194 w 10351"/>
              <a:gd name="connsiteY1-1548" fmla="*/ 212 h 10269"/>
              <a:gd name="connsiteX2-1549" fmla="*/ 567 w 10351"/>
              <a:gd name="connsiteY2-1550" fmla="*/ 426 h 10269"/>
              <a:gd name="connsiteX3-1551" fmla="*/ 13 w 10351"/>
              <a:gd name="connsiteY3-1552" fmla="*/ 5464 h 10269"/>
              <a:gd name="connsiteX4-1553" fmla="*/ 638 w 10351"/>
              <a:gd name="connsiteY4-1554" fmla="*/ 9808 h 10269"/>
              <a:gd name="connsiteX5-1555" fmla="*/ 5176 w 10351"/>
              <a:gd name="connsiteY5-1556" fmla="*/ 10118 h 10269"/>
              <a:gd name="connsiteX6-1557" fmla="*/ 10021 w 10351"/>
              <a:gd name="connsiteY6-1558" fmla="*/ 9723 h 10269"/>
              <a:gd name="connsiteX7-1559" fmla="*/ 10341 w 10351"/>
              <a:gd name="connsiteY7-1560" fmla="*/ 4972 h 10269"/>
              <a:gd name="connsiteX8-1561" fmla="*/ 9759 w 10351"/>
              <a:gd name="connsiteY8-1562" fmla="*/ 469 h 10269"/>
              <a:gd name="connsiteX0-1563" fmla="*/ 9759 w 10351"/>
              <a:gd name="connsiteY0-1564" fmla="*/ 469 h 10260"/>
              <a:gd name="connsiteX1-1565" fmla="*/ 5194 w 10351"/>
              <a:gd name="connsiteY1-1566" fmla="*/ 212 h 10260"/>
              <a:gd name="connsiteX2-1567" fmla="*/ 567 w 10351"/>
              <a:gd name="connsiteY2-1568" fmla="*/ 426 h 10260"/>
              <a:gd name="connsiteX3-1569" fmla="*/ 13 w 10351"/>
              <a:gd name="connsiteY3-1570" fmla="*/ 5464 h 10260"/>
              <a:gd name="connsiteX4-1571" fmla="*/ 638 w 10351"/>
              <a:gd name="connsiteY4-1572" fmla="*/ 9808 h 10260"/>
              <a:gd name="connsiteX5-1573" fmla="*/ 5176 w 10351"/>
              <a:gd name="connsiteY5-1574" fmla="*/ 10118 h 10260"/>
              <a:gd name="connsiteX6-1575" fmla="*/ 10021 w 10351"/>
              <a:gd name="connsiteY6-1576" fmla="*/ 9723 h 10260"/>
              <a:gd name="connsiteX7-1577" fmla="*/ 10341 w 10351"/>
              <a:gd name="connsiteY7-1578" fmla="*/ 4972 h 10260"/>
              <a:gd name="connsiteX8-1579" fmla="*/ 9759 w 10351"/>
              <a:gd name="connsiteY8-1580" fmla="*/ 469 h 10260"/>
              <a:gd name="connsiteX0-1581" fmla="*/ 9759 w 10341"/>
              <a:gd name="connsiteY0-1582" fmla="*/ 469 h 10225"/>
              <a:gd name="connsiteX1-1583" fmla="*/ 5194 w 10341"/>
              <a:gd name="connsiteY1-1584" fmla="*/ 212 h 10225"/>
              <a:gd name="connsiteX2-1585" fmla="*/ 567 w 10341"/>
              <a:gd name="connsiteY2-1586" fmla="*/ 426 h 10225"/>
              <a:gd name="connsiteX3-1587" fmla="*/ 13 w 10341"/>
              <a:gd name="connsiteY3-1588" fmla="*/ 5464 h 10225"/>
              <a:gd name="connsiteX4-1589" fmla="*/ 638 w 10341"/>
              <a:gd name="connsiteY4-1590" fmla="*/ 9808 h 10225"/>
              <a:gd name="connsiteX5-1591" fmla="*/ 5176 w 10341"/>
              <a:gd name="connsiteY5-1592" fmla="*/ 10118 h 10225"/>
              <a:gd name="connsiteX6-1593" fmla="*/ 9853 w 10341"/>
              <a:gd name="connsiteY6-1594" fmla="*/ 9665 h 10225"/>
              <a:gd name="connsiteX7-1595" fmla="*/ 10341 w 10341"/>
              <a:gd name="connsiteY7-1596" fmla="*/ 4972 h 10225"/>
              <a:gd name="connsiteX8-1597" fmla="*/ 9759 w 10341"/>
              <a:gd name="connsiteY8-1598" fmla="*/ 469 h 10225"/>
              <a:gd name="connsiteX0-1599" fmla="*/ 9759 w 10341"/>
              <a:gd name="connsiteY0-1600" fmla="*/ 469 h 10170"/>
              <a:gd name="connsiteX1-1601" fmla="*/ 5194 w 10341"/>
              <a:gd name="connsiteY1-1602" fmla="*/ 212 h 10170"/>
              <a:gd name="connsiteX2-1603" fmla="*/ 567 w 10341"/>
              <a:gd name="connsiteY2-1604" fmla="*/ 426 h 10170"/>
              <a:gd name="connsiteX3-1605" fmla="*/ 13 w 10341"/>
              <a:gd name="connsiteY3-1606" fmla="*/ 5464 h 10170"/>
              <a:gd name="connsiteX4-1607" fmla="*/ 638 w 10341"/>
              <a:gd name="connsiteY4-1608" fmla="*/ 9808 h 10170"/>
              <a:gd name="connsiteX5-1609" fmla="*/ 5176 w 10341"/>
              <a:gd name="connsiteY5-1610" fmla="*/ 10118 h 10170"/>
              <a:gd name="connsiteX6-1611" fmla="*/ 9853 w 10341"/>
              <a:gd name="connsiteY6-1612" fmla="*/ 9665 h 10170"/>
              <a:gd name="connsiteX7-1613" fmla="*/ 10341 w 10341"/>
              <a:gd name="connsiteY7-1614" fmla="*/ 4972 h 10170"/>
              <a:gd name="connsiteX8-1615" fmla="*/ 9759 w 10341"/>
              <a:gd name="connsiteY8-1616" fmla="*/ 469 h 10170"/>
              <a:gd name="connsiteX0-1617" fmla="*/ 9759 w 10341"/>
              <a:gd name="connsiteY0-1618" fmla="*/ 469 h 10170"/>
              <a:gd name="connsiteX1-1619" fmla="*/ 5194 w 10341"/>
              <a:gd name="connsiteY1-1620" fmla="*/ 212 h 10170"/>
              <a:gd name="connsiteX2-1621" fmla="*/ 567 w 10341"/>
              <a:gd name="connsiteY2-1622" fmla="*/ 426 h 10170"/>
              <a:gd name="connsiteX3-1623" fmla="*/ 13 w 10341"/>
              <a:gd name="connsiteY3-1624" fmla="*/ 5464 h 10170"/>
              <a:gd name="connsiteX4-1625" fmla="*/ 638 w 10341"/>
              <a:gd name="connsiteY4-1626" fmla="*/ 9808 h 10170"/>
              <a:gd name="connsiteX5-1627" fmla="*/ 5176 w 10341"/>
              <a:gd name="connsiteY5-1628" fmla="*/ 10118 h 10170"/>
              <a:gd name="connsiteX6-1629" fmla="*/ 9853 w 10341"/>
              <a:gd name="connsiteY6-1630" fmla="*/ 9665 h 10170"/>
              <a:gd name="connsiteX7-1631" fmla="*/ 10341 w 10341"/>
              <a:gd name="connsiteY7-1632" fmla="*/ 4972 h 10170"/>
              <a:gd name="connsiteX8-1633" fmla="*/ 9759 w 10341"/>
              <a:gd name="connsiteY8-1634" fmla="*/ 469 h 10170"/>
              <a:gd name="connsiteX0-1635" fmla="*/ 9759 w 10341"/>
              <a:gd name="connsiteY0-1636" fmla="*/ 469 h 10170"/>
              <a:gd name="connsiteX1-1637" fmla="*/ 5194 w 10341"/>
              <a:gd name="connsiteY1-1638" fmla="*/ 212 h 10170"/>
              <a:gd name="connsiteX2-1639" fmla="*/ 567 w 10341"/>
              <a:gd name="connsiteY2-1640" fmla="*/ 426 h 10170"/>
              <a:gd name="connsiteX3-1641" fmla="*/ 13 w 10341"/>
              <a:gd name="connsiteY3-1642" fmla="*/ 5464 h 10170"/>
              <a:gd name="connsiteX4-1643" fmla="*/ 638 w 10341"/>
              <a:gd name="connsiteY4-1644" fmla="*/ 9808 h 10170"/>
              <a:gd name="connsiteX5-1645" fmla="*/ 5176 w 10341"/>
              <a:gd name="connsiteY5-1646" fmla="*/ 10118 h 10170"/>
              <a:gd name="connsiteX6-1647" fmla="*/ 9853 w 10341"/>
              <a:gd name="connsiteY6-1648" fmla="*/ 9665 h 10170"/>
              <a:gd name="connsiteX7-1649" fmla="*/ 10341 w 10341"/>
              <a:gd name="connsiteY7-1650" fmla="*/ 4972 h 10170"/>
              <a:gd name="connsiteX8-1651" fmla="*/ 9759 w 10341"/>
              <a:gd name="connsiteY8-1652" fmla="*/ 469 h 10170"/>
              <a:gd name="connsiteX0-1653" fmla="*/ 9759 w 10341"/>
              <a:gd name="connsiteY0-1654" fmla="*/ 469 h 10170"/>
              <a:gd name="connsiteX1-1655" fmla="*/ 5194 w 10341"/>
              <a:gd name="connsiteY1-1656" fmla="*/ 212 h 10170"/>
              <a:gd name="connsiteX2-1657" fmla="*/ 567 w 10341"/>
              <a:gd name="connsiteY2-1658" fmla="*/ 426 h 10170"/>
              <a:gd name="connsiteX3-1659" fmla="*/ 13 w 10341"/>
              <a:gd name="connsiteY3-1660" fmla="*/ 5464 h 10170"/>
              <a:gd name="connsiteX4-1661" fmla="*/ 638 w 10341"/>
              <a:gd name="connsiteY4-1662" fmla="*/ 9808 h 10170"/>
              <a:gd name="connsiteX5-1663" fmla="*/ 5176 w 10341"/>
              <a:gd name="connsiteY5-1664" fmla="*/ 10118 h 10170"/>
              <a:gd name="connsiteX6-1665" fmla="*/ 9853 w 10341"/>
              <a:gd name="connsiteY6-1666" fmla="*/ 9665 h 10170"/>
              <a:gd name="connsiteX7-1667" fmla="*/ 10341 w 10341"/>
              <a:gd name="connsiteY7-1668" fmla="*/ 4972 h 10170"/>
              <a:gd name="connsiteX8-1669" fmla="*/ 9759 w 10341"/>
              <a:gd name="connsiteY8-1670" fmla="*/ 469 h 10170"/>
              <a:gd name="connsiteX0-1671" fmla="*/ 9759 w 10343"/>
              <a:gd name="connsiteY0-1672" fmla="*/ 469 h 10170"/>
              <a:gd name="connsiteX1-1673" fmla="*/ 5194 w 10343"/>
              <a:gd name="connsiteY1-1674" fmla="*/ 212 h 10170"/>
              <a:gd name="connsiteX2-1675" fmla="*/ 567 w 10343"/>
              <a:gd name="connsiteY2-1676" fmla="*/ 426 h 10170"/>
              <a:gd name="connsiteX3-1677" fmla="*/ 13 w 10343"/>
              <a:gd name="connsiteY3-1678" fmla="*/ 5464 h 10170"/>
              <a:gd name="connsiteX4-1679" fmla="*/ 638 w 10343"/>
              <a:gd name="connsiteY4-1680" fmla="*/ 9808 h 10170"/>
              <a:gd name="connsiteX5-1681" fmla="*/ 5176 w 10343"/>
              <a:gd name="connsiteY5-1682" fmla="*/ 10118 h 10170"/>
              <a:gd name="connsiteX6-1683" fmla="*/ 9853 w 10343"/>
              <a:gd name="connsiteY6-1684" fmla="*/ 9665 h 10170"/>
              <a:gd name="connsiteX7-1685" fmla="*/ 10341 w 10343"/>
              <a:gd name="connsiteY7-1686" fmla="*/ 4972 h 10170"/>
              <a:gd name="connsiteX8-1687" fmla="*/ 9759 w 10343"/>
              <a:gd name="connsiteY8-1688" fmla="*/ 469 h 10170"/>
              <a:gd name="connsiteX0-1689" fmla="*/ 9759 w 10344"/>
              <a:gd name="connsiteY0-1690" fmla="*/ 469 h 10166"/>
              <a:gd name="connsiteX1-1691" fmla="*/ 5194 w 10344"/>
              <a:gd name="connsiteY1-1692" fmla="*/ 212 h 10166"/>
              <a:gd name="connsiteX2-1693" fmla="*/ 567 w 10344"/>
              <a:gd name="connsiteY2-1694" fmla="*/ 426 h 10166"/>
              <a:gd name="connsiteX3-1695" fmla="*/ 13 w 10344"/>
              <a:gd name="connsiteY3-1696" fmla="*/ 5464 h 10166"/>
              <a:gd name="connsiteX4-1697" fmla="*/ 638 w 10344"/>
              <a:gd name="connsiteY4-1698" fmla="*/ 9808 h 10166"/>
              <a:gd name="connsiteX5-1699" fmla="*/ 5176 w 10344"/>
              <a:gd name="connsiteY5-1700" fmla="*/ 10118 h 10166"/>
              <a:gd name="connsiteX6-1701" fmla="*/ 9875 w 10344"/>
              <a:gd name="connsiteY6-1702" fmla="*/ 9723 h 10166"/>
              <a:gd name="connsiteX7-1703" fmla="*/ 10341 w 10344"/>
              <a:gd name="connsiteY7-1704" fmla="*/ 4972 h 10166"/>
              <a:gd name="connsiteX8-1705" fmla="*/ 9759 w 10344"/>
              <a:gd name="connsiteY8-1706" fmla="*/ 469 h 10166"/>
              <a:gd name="connsiteX0-1707" fmla="*/ 9759 w 10341"/>
              <a:gd name="connsiteY0-1708" fmla="*/ 469 h 10166"/>
              <a:gd name="connsiteX1-1709" fmla="*/ 5194 w 10341"/>
              <a:gd name="connsiteY1-1710" fmla="*/ 212 h 10166"/>
              <a:gd name="connsiteX2-1711" fmla="*/ 567 w 10341"/>
              <a:gd name="connsiteY2-1712" fmla="*/ 426 h 10166"/>
              <a:gd name="connsiteX3-1713" fmla="*/ 13 w 10341"/>
              <a:gd name="connsiteY3-1714" fmla="*/ 5464 h 10166"/>
              <a:gd name="connsiteX4-1715" fmla="*/ 638 w 10341"/>
              <a:gd name="connsiteY4-1716" fmla="*/ 9808 h 10166"/>
              <a:gd name="connsiteX5-1717" fmla="*/ 5176 w 10341"/>
              <a:gd name="connsiteY5-1718" fmla="*/ 10118 h 10166"/>
              <a:gd name="connsiteX6-1719" fmla="*/ 9875 w 10341"/>
              <a:gd name="connsiteY6-1720" fmla="*/ 9723 h 10166"/>
              <a:gd name="connsiteX7-1721" fmla="*/ 10341 w 10341"/>
              <a:gd name="connsiteY7-1722" fmla="*/ 4972 h 10166"/>
              <a:gd name="connsiteX8-1723" fmla="*/ 9759 w 10341"/>
              <a:gd name="connsiteY8-1724" fmla="*/ 469 h 10166"/>
              <a:gd name="connsiteX0-1725" fmla="*/ 9759 w 10414"/>
              <a:gd name="connsiteY0-1726" fmla="*/ 469 h 10224"/>
              <a:gd name="connsiteX1-1727" fmla="*/ 5194 w 10414"/>
              <a:gd name="connsiteY1-1728" fmla="*/ 212 h 10224"/>
              <a:gd name="connsiteX2-1729" fmla="*/ 567 w 10414"/>
              <a:gd name="connsiteY2-1730" fmla="*/ 426 h 10224"/>
              <a:gd name="connsiteX3-1731" fmla="*/ 13 w 10414"/>
              <a:gd name="connsiteY3-1732" fmla="*/ 5464 h 10224"/>
              <a:gd name="connsiteX4-1733" fmla="*/ 638 w 10414"/>
              <a:gd name="connsiteY4-1734" fmla="*/ 9808 h 10224"/>
              <a:gd name="connsiteX5-1735" fmla="*/ 5176 w 10414"/>
              <a:gd name="connsiteY5-1736" fmla="*/ 10118 h 10224"/>
              <a:gd name="connsiteX6-1737" fmla="*/ 9875 w 10414"/>
              <a:gd name="connsiteY6-1738" fmla="*/ 9723 h 10224"/>
              <a:gd name="connsiteX7-1739" fmla="*/ 10307 w 10414"/>
              <a:gd name="connsiteY7-1740" fmla="*/ 5166 h 10224"/>
              <a:gd name="connsiteX8-1741" fmla="*/ 9759 w 10414"/>
              <a:gd name="connsiteY8-1742" fmla="*/ 469 h 10224"/>
              <a:gd name="connsiteX0-1743" fmla="*/ 9759 w 10336"/>
              <a:gd name="connsiteY0-1744" fmla="*/ 469 h 10166"/>
              <a:gd name="connsiteX1-1745" fmla="*/ 5194 w 10336"/>
              <a:gd name="connsiteY1-1746" fmla="*/ 212 h 10166"/>
              <a:gd name="connsiteX2-1747" fmla="*/ 567 w 10336"/>
              <a:gd name="connsiteY2-1748" fmla="*/ 426 h 10166"/>
              <a:gd name="connsiteX3-1749" fmla="*/ 13 w 10336"/>
              <a:gd name="connsiteY3-1750" fmla="*/ 5464 h 10166"/>
              <a:gd name="connsiteX4-1751" fmla="*/ 638 w 10336"/>
              <a:gd name="connsiteY4-1752" fmla="*/ 9808 h 10166"/>
              <a:gd name="connsiteX5-1753" fmla="*/ 5176 w 10336"/>
              <a:gd name="connsiteY5-1754" fmla="*/ 10118 h 10166"/>
              <a:gd name="connsiteX6-1755" fmla="*/ 9875 w 10336"/>
              <a:gd name="connsiteY6-1756" fmla="*/ 9723 h 10166"/>
              <a:gd name="connsiteX7-1757" fmla="*/ 10307 w 10336"/>
              <a:gd name="connsiteY7-1758" fmla="*/ 5166 h 10166"/>
              <a:gd name="connsiteX8-1759" fmla="*/ 9759 w 10336"/>
              <a:gd name="connsiteY8-1760" fmla="*/ 469 h 10166"/>
              <a:gd name="connsiteX0-1761" fmla="*/ 9759 w 10315"/>
              <a:gd name="connsiteY0-1762" fmla="*/ 469 h 10166"/>
              <a:gd name="connsiteX1-1763" fmla="*/ 5194 w 10315"/>
              <a:gd name="connsiteY1-1764" fmla="*/ 212 h 10166"/>
              <a:gd name="connsiteX2-1765" fmla="*/ 567 w 10315"/>
              <a:gd name="connsiteY2-1766" fmla="*/ 426 h 10166"/>
              <a:gd name="connsiteX3-1767" fmla="*/ 13 w 10315"/>
              <a:gd name="connsiteY3-1768" fmla="*/ 5464 h 10166"/>
              <a:gd name="connsiteX4-1769" fmla="*/ 638 w 10315"/>
              <a:gd name="connsiteY4-1770" fmla="*/ 9808 h 10166"/>
              <a:gd name="connsiteX5-1771" fmla="*/ 5176 w 10315"/>
              <a:gd name="connsiteY5-1772" fmla="*/ 10118 h 10166"/>
              <a:gd name="connsiteX6-1773" fmla="*/ 9875 w 10315"/>
              <a:gd name="connsiteY6-1774" fmla="*/ 9723 h 10166"/>
              <a:gd name="connsiteX7-1775" fmla="*/ 10307 w 10315"/>
              <a:gd name="connsiteY7-1776" fmla="*/ 5166 h 10166"/>
              <a:gd name="connsiteX8-1777" fmla="*/ 9759 w 10315"/>
              <a:gd name="connsiteY8-1778" fmla="*/ 469 h 10166"/>
              <a:gd name="connsiteX0-1779" fmla="*/ 9759 w 10309"/>
              <a:gd name="connsiteY0-1780" fmla="*/ 469 h 10158"/>
              <a:gd name="connsiteX1-1781" fmla="*/ 5194 w 10309"/>
              <a:gd name="connsiteY1-1782" fmla="*/ 212 h 10158"/>
              <a:gd name="connsiteX2-1783" fmla="*/ 567 w 10309"/>
              <a:gd name="connsiteY2-1784" fmla="*/ 426 h 10158"/>
              <a:gd name="connsiteX3-1785" fmla="*/ 13 w 10309"/>
              <a:gd name="connsiteY3-1786" fmla="*/ 5464 h 10158"/>
              <a:gd name="connsiteX4-1787" fmla="*/ 638 w 10309"/>
              <a:gd name="connsiteY4-1788" fmla="*/ 9808 h 10158"/>
              <a:gd name="connsiteX5-1789" fmla="*/ 5176 w 10309"/>
              <a:gd name="connsiteY5-1790" fmla="*/ 10118 h 10158"/>
              <a:gd name="connsiteX6-1791" fmla="*/ 9819 w 10309"/>
              <a:gd name="connsiteY6-1792" fmla="*/ 9840 h 10158"/>
              <a:gd name="connsiteX7-1793" fmla="*/ 10307 w 10309"/>
              <a:gd name="connsiteY7-1794" fmla="*/ 5166 h 10158"/>
              <a:gd name="connsiteX8-1795" fmla="*/ 9759 w 10309"/>
              <a:gd name="connsiteY8-1796" fmla="*/ 469 h 10158"/>
              <a:gd name="connsiteX0-1797" fmla="*/ 9759 w 10307"/>
              <a:gd name="connsiteY0-1798" fmla="*/ 469 h 10158"/>
              <a:gd name="connsiteX1-1799" fmla="*/ 5194 w 10307"/>
              <a:gd name="connsiteY1-1800" fmla="*/ 212 h 10158"/>
              <a:gd name="connsiteX2-1801" fmla="*/ 567 w 10307"/>
              <a:gd name="connsiteY2-1802" fmla="*/ 426 h 10158"/>
              <a:gd name="connsiteX3-1803" fmla="*/ 13 w 10307"/>
              <a:gd name="connsiteY3-1804" fmla="*/ 5464 h 10158"/>
              <a:gd name="connsiteX4-1805" fmla="*/ 638 w 10307"/>
              <a:gd name="connsiteY4-1806" fmla="*/ 9808 h 10158"/>
              <a:gd name="connsiteX5-1807" fmla="*/ 5176 w 10307"/>
              <a:gd name="connsiteY5-1808" fmla="*/ 10118 h 10158"/>
              <a:gd name="connsiteX6-1809" fmla="*/ 9819 w 10307"/>
              <a:gd name="connsiteY6-1810" fmla="*/ 9840 h 10158"/>
              <a:gd name="connsiteX7-1811" fmla="*/ 10307 w 10307"/>
              <a:gd name="connsiteY7-1812" fmla="*/ 5166 h 10158"/>
              <a:gd name="connsiteX8-1813" fmla="*/ 9759 w 10307"/>
              <a:gd name="connsiteY8-1814" fmla="*/ 469 h 10158"/>
              <a:gd name="connsiteX0-1815" fmla="*/ 9765 w 10313"/>
              <a:gd name="connsiteY0-1816" fmla="*/ 469 h 10158"/>
              <a:gd name="connsiteX1-1817" fmla="*/ 5200 w 10313"/>
              <a:gd name="connsiteY1-1818" fmla="*/ 212 h 10158"/>
              <a:gd name="connsiteX2-1819" fmla="*/ 573 w 10313"/>
              <a:gd name="connsiteY2-1820" fmla="*/ 426 h 10158"/>
              <a:gd name="connsiteX3-1821" fmla="*/ 19 w 10313"/>
              <a:gd name="connsiteY3-1822" fmla="*/ 5464 h 10158"/>
              <a:gd name="connsiteX4-1823" fmla="*/ 722 w 10313"/>
              <a:gd name="connsiteY4-1824" fmla="*/ 9808 h 10158"/>
              <a:gd name="connsiteX5-1825" fmla="*/ 5182 w 10313"/>
              <a:gd name="connsiteY5-1826" fmla="*/ 10118 h 10158"/>
              <a:gd name="connsiteX6-1827" fmla="*/ 9825 w 10313"/>
              <a:gd name="connsiteY6-1828" fmla="*/ 9840 h 10158"/>
              <a:gd name="connsiteX7-1829" fmla="*/ 10313 w 10313"/>
              <a:gd name="connsiteY7-1830" fmla="*/ 5166 h 10158"/>
              <a:gd name="connsiteX8-1831" fmla="*/ 9765 w 10313"/>
              <a:gd name="connsiteY8-1832" fmla="*/ 469 h 10158"/>
              <a:gd name="connsiteX0-1833" fmla="*/ 9765 w 10313"/>
              <a:gd name="connsiteY0-1834" fmla="*/ 469 h 10189"/>
              <a:gd name="connsiteX1-1835" fmla="*/ 5200 w 10313"/>
              <a:gd name="connsiteY1-1836" fmla="*/ 212 h 10189"/>
              <a:gd name="connsiteX2-1837" fmla="*/ 573 w 10313"/>
              <a:gd name="connsiteY2-1838" fmla="*/ 426 h 10189"/>
              <a:gd name="connsiteX3-1839" fmla="*/ 19 w 10313"/>
              <a:gd name="connsiteY3-1840" fmla="*/ 5464 h 10189"/>
              <a:gd name="connsiteX4-1841" fmla="*/ 722 w 10313"/>
              <a:gd name="connsiteY4-1842" fmla="*/ 9866 h 10189"/>
              <a:gd name="connsiteX5-1843" fmla="*/ 5182 w 10313"/>
              <a:gd name="connsiteY5-1844" fmla="*/ 10118 h 10189"/>
              <a:gd name="connsiteX6-1845" fmla="*/ 9825 w 10313"/>
              <a:gd name="connsiteY6-1846" fmla="*/ 9840 h 10189"/>
              <a:gd name="connsiteX7-1847" fmla="*/ 10313 w 10313"/>
              <a:gd name="connsiteY7-1848" fmla="*/ 5166 h 10189"/>
              <a:gd name="connsiteX8-1849" fmla="*/ 9765 w 10313"/>
              <a:gd name="connsiteY8-1850" fmla="*/ 469 h 10189"/>
              <a:gd name="connsiteX0-1851" fmla="*/ 9765 w 10313"/>
              <a:gd name="connsiteY0-1852" fmla="*/ 469 h 10154"/>
              <a:gd name="connsiteX1-1853" fmla="*/ 5200 w 10313"/>
              <a:gd name="connsiteY1-1854" fmla="*/ 212 h 10154"/>
              <a:gd name="connsiteX2-1855" fmla="*/ 573 w 10313"/>
              <a:gd name="connsiteY2-1856" fmla="*/ 426 h 10154"/>
              <a:gd name="connsiteX3-1857" fmla="*/ 19 w 10313"/>
              <a:gd name="connsiteY3-1858" fmla="*/ 5464 h 10154"/>
              <a:gd name="connsiteX4-1859" fmla="*/ 722 w 10313"/>
              <a:gd name="connsiteY4-1860" fmla="*/ 9866 h 10154"/>
              <a:gd name="connsiteX5-1861" fmla="*/ 5182 w 10313"/>
              <a:gd name="connsiteY5-1862" fmla="*/ 10118 h 10154"/>
              <a:gd name="connsiteX6-1863" fmla="*/ 9825 w 10313"/>
              <a:gd name="connsiteY6-1864" fmla="*/ 9840 h 10154"/>
              <a:gd name="connsiteX7-1865" fmla="*/ 10313 w 10313"/>
              <a:gd name="connsiteY7-1866" fmla="*/ 5166 h 10154"/>
              <a:gd name="connsiteX8-1867" fmla="*/ 9765 w 10313"/>
              <a:gd name="connsiteY8-1868" fmla="*/ 469 h 10154"/>
              <a:gd name="connsiteX0-1869" fmla="*/ 9765 w 10313"/>
              <a:gd name="connsiteY0-1870" fmla="*/ 469 h 10154"/>
              <a:gd name="connsiteX1-1871" fmla="*/ 5200 w 10313"/>
              <a:gd name="connsiteY1-1872" fmla="*/ 212 h 10154"/>
              <a:gd name="connsiteX2-1873" fmla="*/ 573 w 10313"/>
              <a:gd name="connsiteY2-1874" fmla="*/ 426 h 10154"/>
              <a:gd name="connsiteX3-1875" fmla="*/ 19 w 10313"/>
              <a:gd name="connsiteY3-1876" fmla="*/ 5464 h 10154"/>
              <a:gd name="connsiteX4-1877" fmla="*/ 722 w 10313"/>
              <a:gd name="connsiteY4-1878" fmla="*/ 9866 h 10154"/>
              <a:gd name="connsiteX5-1879" fmla="*/ 5182 w 10313"/>
              <a:gd name="connsiteY5-1880" fmla="*/ 10118 h 10154"/>
              <a:gd name="connsiteX6-1881" fmla="*/ 9825 w 10313"/>
              <a:gd name="connsiteY6-1882" fmla="*/ 9840 h 10154"/>
              <a:gd name="connsiteX7-1883" fmla="*/ 10313 w 10313"/>
              <a:gd name="connsiteY7-1884" fmla="*/ 5166 h 10154"/>
              <a:gd name="connsiteX8-1885" fmla="*/ 9765 w 10313"/>
              <a:gd name="connsiteY8-1886" fmla="*/ 469 h 10154"/>
              <a:gd name="connsiteX0-1887" fmla="*/ 9765 w 10313"/>
              <a:gd name="connsiteY0-1888" fmla="*/ 469 h 10154"/>
              <a:gd name="connsiteX1-1889" fmla="*/ 5200 w 10313"/>
              <a:gd name="connsiteY1-1890" fmla="*/ 212 h 10154"/>
              <a:gd name="connsiteX2-1891" fmla="*/ 573 w 10313"/>
              <a:gd name="connsiteY2-1892" fmla="*/ 426 h 10154"/>
              <a:gd name="connsiteX3-1893" fmla="*/ 19 w 10313"/>
              <a:gd name="connsiteY3-1894" fmla="*/ 5464 h 10154"/>
              <a:gd name="connsiteX4-1895" fmla="*/ 722 w 10313"/>
              <a:gd name="connsiteY4-1896" fmla="*/ 9866 h 10154"/>
              <a:gd name="connsiteX5-1897" fmla="*/ 5182 w 10313"/>
              <a:gd name="connsiteY5-1898" fmla="*/ 10118 h 10154"/>
              <a:gd name="connsiteX6-1899" fmla="*/ 9825 w 10313"/>
              <a:gd name="connsiteY6-1900" fmla="*/ 9840 h 10154"/>
              <a:gd name="connsiteX7-1901" fmla="*/ 10313 w 10313"/>
              <a:gd name="connsiteY7-1902" fmla="*/ 5166 h 10154"/>
              <a:gd name="connsiteX8-1903" fmla="*/ 9765 w 10313"/>
              <a:gd name="connsiteY8-1904" fmla="*/ 469 h 10154"/>
              <a:gd name="connsiteX0-1905" fmla="*/ 9747 w 10295"/>
              <a:gd name="connsiteY0-1906" fmla="*/ 469 h 10293"/>
              <a:gd name="connsiteX1-1907" fmla="*/ 5182 w 10295"/>
              <a:gd name="connsiteY1-1908" fmla="*/ 212 h 10293"/>
              <a:gd name="connsiteX2-1909" fmla="*/ 555 w 10295"/>
              <a:gd name="connsiteY2-1910" fmla="*/ 426 h 10293"/>
              <a:gd name="connsiteX3-1911" fmla="*/ 102 w 10295"/>
              <a:gd name="connsiteY3-1912" fmla="*/ 5445 h 10293"/>
              <a:gd name="connsiteX4-1913" fmla="*/ 704 w 10295"/>
              <a:gd name="connsiteY4-1914" fmla="*/ 9866 h 10293"/>
              <a:gd name="connsiteX5-1915" fmla="*/ 5164 w 10295"/>
              <a:gd name="connsiteY5-1916" fmla="*/ 10118 h 10293"/>
              <a:gd name="connsiteX6-1917" fmla="*/ 9807 w 10295"/>
              <a:gd name="connsiteY6-1918" fmla="*/ 9840 h 10293"/>
              <a:gd name="connsiteX7-1919" fmla="*/ 10295 w 10295"/>
              <a:gd name="connsiteY7-1920" fmla="*/ 5166 h 10293"/>
              <a:gd name="connsiteX8-1921" fmla="*/ 9747 w 10295"/>
              <a:gd name="connsiteY8-1922" fmla="*/ 469 h 10293"/>
              <a:gd name="connsiteX0-1923" fmla="*/ 9708 w 10256"/>
              <a:gd name="connsiteY0-1924" fmla="*/ 386 h 10210"/>
              <a:gd name="connsiteX1-1925" fmla="*/ 5143 w 10256"/>
              <a:gd name="connsiteY1-1926" fmla="*/ 129 h 10210"/>
              <a:gd name="connsiteX2-1927" fmla="*/ 594 w 10256"/>
              <a:gd name="connsiteY2-1928" fmla="*/ 479 h 10210"/>
              <a:gd name="connsiteX3-1929" fmla="*/ 63 w 10256"/>
              <a:gd name="connsiteY3-1930" fmla="*/ 5362 h 10210"/>
              <a:gd name="connsiteX4-1931" fmla="*/ 665 w 10256"/>
              <a:gd name="connsiteY4-1932" fmla="*/ 9783 h 10210"/>
              <a:gd name="connsiteX5-1933" fmla="*/ 5125 w 10256"/>
              <a:gd name="connsiteY5-1934" fmla="*/ 10035 h 10210"/>
              <a:gd name="connsiteX6-1935" fmla="*/ 9768 w 10256"/>
              <a:gd name="connsiteY6-1936" fmla="*/ 9757 h 10210"/>
              <a:gd name="connsiteX7-1937" fmla="*/ 10256 w 10256"/>
              <a:gd name="connsiteY7-1938" fmla="*/ 5083 h 10210"/>
              <a:gd name="connsiteX8-1939" fmla="*/ 9708 w 10256"/>
              <a:gd name="connsiteY8-1940" fmla="*/ 386 h 10210"/>
              <a:gd name="connsiteX0-1941" fmla="*/ 9672 w 10220"/>
              <a:gd name="connsiteY0-1942" fmla="*/ 386 h 10210"/>
              <a:gd name="connsiteX1-1943" fmla="*/ 5107 w 10220"/>
              <a:gd name="connsiteY1-1944" fmla="*/ 129 h 10210"/>
              <a:gd name="connsiteX2-1945" fmla="*/ 558 w 10220"/>
              <a:gd name="connsiteY2-1946" fmla="*/ 479 h 10210"/>
              <a:gd name="connsiteX3-1947" fmla="*/ 27 w 10220"/>
              <a:gd name="connsiteY3-1948" fmla="*/ 5362 h 10210"/>
              <a:gd name="connsiteX4-1949" fmla="*/ 629 w 10220"/>
              <a:gd name="connsiteY4-1950" fmla="*/ 9783 h 10210"/>
              <a:gd name="connsiteX5-1951" fmla="*/ 5089 w 10220"/>
              <a:gd name="connsiteY5-1952" fmla="*/ 10035 h 10210"/>
              <a:gd name="connsiteX6-1953" fmla="*/ 9732 w 10220"/>
              <a:gd name="connsiteY6-1954" fmla="*/ 9757 h 10210"/>
              <a:gd name="connsiteX7-1955" fmla="*/ 10220 w 10220"/>
              <a:gd name="connsiteY7-1956" fmla="*/ 5083 h 10210"/>
              <a:gd name="connsiteX8-1957" fmla="*/ 9672 w 10220"/>
              <a:gd name="connsiteY8-1958" fmla="*/ 386 h 10210"/>
              <a:gd name="connsiteX0-1959" fmla="*/ 9672 w 10220"/>
              <a:gd name="connsiteY0-1960" fmla="*/ 386 h 10210"/>
              <a:gd name="connsiteX1-1961" fmla="*/ 5107 w 10220"/>
              <a:gd name="connsiteY1-1962" fmla="*/ 129 h 10210"/>
              <a:gd name="connsiteX2-1963" fmla="*/ 558 w 10220"/>
              <a:gd name="connsiteY2-1964" fmla="*/ 479 h 10210"/>
              <a:gd name="connsiteX3-1965" fmla="*/ 27 w 10220"/>
              <a:gd name="connsiteY3-1966" fmla="*/ 5362 h 10210"/>
              <a:gd name="connsiteX4-1967" fmla="*/ 629 w 10220"/>
              <a:gd name="connsiteY4-1968" fmla="*/ 9783 h 10210"/>
              <a:gd name="connsiteX5-1969" fmla="*/ 5089 w 10220"/>
              <a:gd name="connsiteY5-1970" fmla="*/ 10035 h 10210"/>
              <a:gd name="connsiteX6-1971" fmla="*/ 9732 w 10220"/>
              <a:gd name="connsiteY6-1972" fmla="*/ 9757 h 10210"/>
              <a:gd name="connsiteX7-1973" fmla="*/ 10220 w 10220"/>
              <a:gd name="connsiteY7-1974" fmla="*/ 5083 h 10210"/>
              <a:gd name="connsiteX8-1975" fmla="*/ 9672 w 10220"/>
              <a:gd name="connsiteY8-1976" fmla="*/ 386 h 10210"/>
              <a:gd name="connsiteX0-1977" fmla="*/ 9616 w 10220"/>
              <a:gd name="connsiteY0-1978" fmla="*/ 410 h 10176"/>
              <a:gd name="connsiteX1-1979" fmla="*/ 5107 w 10220"/>
              <a:gd name="connsiteY1-1980" fmla="*/ 95 h 10176"/>
              <a:gd name="connsiteX2-1981" fmla="*/ 558 w 10220"/>
              <a:gd name="connsiteY2-1982" fmla="*/ 445 h 10176"/>
              <a:gd name="connsiteX3-1983" fmla="*/ 27 w 10220"/>
              <a:gd name="connsiteY3-1984" fmla="*/ 5328 h 10176"/>
              <a:gd name="connsiteX4-1985" fmla="*/ 629 w 10220"/>
              <a:gd name="connsiteY4-1986" fmla="*/ 9749 h 10176"/>
              <a:gd name="connsiteX5-1987" fmla="*/ 5089 w 10220"/>
              <a:gd name="connsiteY5-1988" fmla="*/ 10001 h 10176"/>
              <a:gd name="connsiteX6-1989" fmla="*/ 9732 w 10220"/>
              <a:gd name="connsiteY6-1990" fmla="*/ 9723 h 10176"/>
              <a:gd name="connsiteX7-1991" fmla="*/ 10220 w 10220"/>
              <a:gd name="connsiteY7-1992" fmla="*/ 5049 h 10176"/>
              <a:gd name="connsiteX8-1993" fmla="*/ 9616 w 10220"/>
              <a:gd name="connsiteY8-1994" fmla="*/ 410 h 10176"/>
              <a:gd name="connsiteX0-1995" fmla="*/ 9616 w 10255"/>
              <a:gd name="connsiteY0-1996" fmla="*/ 410 h 10177"/>
              <a:gd name="connsiteX1-1997" fmla="*/ 5107 w 10255"/>
              <a:gd name="connsiteY1-1998" fmla="*/ 95 h 10177"/>
              <a:gd name="connsiteX2-1999" fmla="*/ 558 w 10255"/>
              <a:gd name="connsiteY2-2000" fmla="*/ 445 h 10177"/>
              <a:gd name="connsiteX3-2001" fmla="*/ 27 w 10255"/>
              <a:gd name="connsiteY3-2002" fmla="*/ 5328 h 10177"/>
              <a:gd name="connsiteX4-2003" fmla="*/ 629 w 10255"/>
              <a:gd name="connsiteY4-2004" fmla="*/ 9749 h 10177"/>
              <a:gd name="connsiteX5-2005" fmla="*/ 5089 w 10255"/>
              <a:gd name="connsiteY5-2006" fmla="*/ 10001 h 10177"/>
              <a:gd name="connsiteX6-2007" fmla="*/ 9732 w 10255"/>
              <a:gd name="connsiteY6-2008" fmla="*/ 9723 h 10177"/>
              <a:gd name="connsiteX7-2009" fmla="*/ 10142 w 10255"/>
              <a:gd name="connsiteY7-2010" fmla="*/ 5049 h 10177"/>
              <a:gd name="connsiteX8-2011" fmla="*/ 9616 w 10255"/>
              <a:gd name="connsiteY8-2012" fmla="*/ 410 h 10177"/>
              <a:gd name="connsiteX0-2013" fmla="*/ 9616 w 10233"/>
              <a:gd name="connsiteY0-2014" fmla="*/ 410 h 10183"/>
              <a:gd name="connsiteX1-2015" fmla="*/ 5107 w 10233"/>
              <a:gd name="connsiteY1-2016" fmla="*/ 95 h 10183"/>
              <a:gd name="connsiteX2-2017" fmla="*/ 558 w 10233"/>
              <a:gd name="connsiteY2-2018" fmla="*/ 445 h 10183"/>
              <a:gd name="connsiteX3-2019" fmla="*/ 27 w 10233"/>
              <a:gd name="connsiteY3-2020" fmla="*/ 5328 h 10183"/>
              <a:gd name="connsiteX4-2021" fmla="*/ 629 w 10233"/>
              <a:gd name="connsiteY4-2022" fmla="*/ 9749 h 10183"/>
              <a:gd name="connsiteX5-2023" fmla="*/ 5089 w 10233"/>
              <a:gd name="connsiteY5-2024" fmla="*/ 10001 h 10183"/>
              <a:gd name="connsiteX6-2025" fmla="*/ 9687 w 10233"/>
              <a:gd name="connsiteY6-2026" fmla="*/ 9587 h 10183"/>
              <a:gd name="connsiteX7-2027" fmla="*/ 10142 w 10233"/>
              <a:gd name="connsiteY7-2028" fmla="*/ 5049 h 10183"/>
              <a:gd name="connsiteX8-2029" fmla="*/ 9616 w 10233"/>
              <a:gd name="connsiteY8-2030" fmla="*/ 410 h 10183"/>
              <a:gd name="connsiteX0-2031" fmla="*/ 9616 w 10157"/>
              <a:gd name="connsiteY0-2032" fmla="*/ 410 h 10183"/>
              <a:gd name="connsiteX1-2033" fmla="*/ 5107 w 10157"/>
              <a:gd name="connsiteY1-2034" fmla="*/ 95 h 10183"/>
              <a:gd name="connsiteX2-2035" fmla="*/ 558 w 10157"/>
              <a:gd name="connsiteY2-2036" fmla="*/ 445 h 10183"/>
              <a:gd name="connsiteX3-2037" fmla="*/ 27 w 10157"/>
              <a:gd name="connsiteY3-2038" fmla="*/ 5328 h 10183"/>
              <a:gd name="connsiteX4-2039" fmla="*/ 629 w 10157"/>
              <a:gd name="connsiteY4-2040" fmla="*/ 9749 h 10183"/>
              <a:gd name="connsiteX5-2041" fmla="*/ 5089 w 10157"/>
              <a:gd name="connsiteY5-2042" fmla="*/ 10001 h 10183"/>
              <a:gd name="connsiteX6-2043" fmla="*/ 9687 w 10157"/>
              <a:gd name="connsiteY6-2044" fmla="*/ 9587 h 10183"/>
              <a:gd name="connsiteX7-2045" fmla="*/ 10142 w 10157"/>
              <a:gd name="connsiteY7-2046" fmla="*/ 5049 h 10183"/>
              <a:gd name="connsiteX8-2047" fmla="*/ 9616 w 10157"/>
              <a:gd name="connsiteY8-2048" fmla="*/ 410 h 10183"/>
              <a:gd name="connsiteX0-2049" fmla="*/ 9616 w 10146"/>
              <a:gd name="connsiteY0-2050" fmla="*/ 410 h 10183"/>
              <a:gd name="connsiteX1-2051" fmla="*/ 5107 w 10146"/>
              <a:gd name="connsiteY1-2052" fmla="*/ 95 h 10183"/>
              <a:gd name="connsiteX2-2053" fmla="*/ 558 w 10146"/>
              <a:gd name="connsiteY2-2054" fmla="*/ 445 h 10183"/>
              <a:gd name="connsiteX3-2055" fmla="*/ 27 w 10146"/>
              <a:gd name="connsiteY3-2056" fmla="*/ 5328 h 10183"/>
              <a:gd name="connsiteX4-2057" fmla="*/ 629 w 10146"/>
              <a:gd name="connsiteY4-2058" fmla="*/ 9749 h 10183"/>
              <a:gd name="connsiteX5-2059" fmla="*/ 5089 w 10146"/>
              <a:gd name="connsiteY5-2060" fmla="*/ 10001 h 10183"/>
              <a:gd name="connsiteX6-2061" fmla="*/ 9687 w 10146"/>
              <a:gd name="connsiteY6-2062" fmla="*/ 9587 h 10183"/>
              <a:gd name="connsiteX7-2063" fmla="*/ 10142 w 10146"/>
              <a:gd name="connsiteY7-2064" fmla="*/ 5049 h 10183"/>
              <a:gd name="connsiteX8-2065" fmla="*/ 9616 w 10146"/>
              <a:gd name="connsiteY8-2066" fmla="*/ 410 h 10183"/>
              <a:gd name="connsiteX0-2067" fmla="*/ 9616 w 10180"/>
              <a:gd name="connsiteY0-2068" fmla="*/ 410 h 10186"/>
              <a:gd name="connsiteX1-2069" fmla="*/ 5107 w 10180"/>
              <a:gd name="connsiteY1-2070" fmla="*/ 95 h 10186"/>
              <a:gd name="connsiteX2-2071" fmla="*/ 558 w 10180"/>
              <a:gd name="connsiteY2-2072" fmla="*/ 445 h 10186"/>
              <a:gd name="connsiteX3-2073" fmla="*/ 27 w 10180"/>
              <a:gd name="connsiteY3-2074" fmla="*/ 5328 h 10186"/>
              <a:gd name="connsiteX4-2075" fmla="*/ 629 w 10180"/>
              <a:gd name="connsiteY4-2076" fmla="*/ 9749 h 10186"/>
              <a:gd name="connsiteX5-2077" fmla="*/ 5089 w 10180"/>
              <a:gd name="connsiteY5-2078" fmla="*/ 10001 h 10186"/>
              <a:gd name="connsiteX6-2079" fmla="*/ 9822 w 10180"/>
              <a:gd name="connsiteY6-2080" fmla="*/ 9529 h 10186"/>
              <a:gd name="connsiteX7-2081" fmla="*/ 10142 w 10180"/>
              <a:gd name="connsiteY7-2082" fmla="*/ 5049 h 10186"/>
              <a:gd name="connsiteX8-2083" fmla="*/ 9616 w 10180"/>
              <a:gd name="connsiteY8-2084" fmla="*/ 410 h 10186"/>
              <a:gd name="connsiteX0-2085" fmla="*/ 9616 w 10153"/>
              <a:gd name="connsiteY0-2086" fmla="*/ 410 h 10186"/>
              <a:gd name="connsiteX1-2087" fmla="*/ 5107 w 10153"/>
              <a:gd name="connsiteY1-2088" fmla="*/ 95 h 10186"/>
              <a:gd name="connsiteX2-2089" fmla="*/ 558 w 10153"/>
              <a:gd name="connsiteY2-2090" fmla="*/ 445 h 10186"/>
              <a:gd name="connsiteX3-2091" fmla="*/ 27 w 10153"/>
              <a:gd name="connsiteY3-2092" fmla="*/ 5328 h 10186"/>
              <a:gd name="connsiteX4-2093" fmla="*/ 629 w 10153"/>
              <a:gd name="connsiteY4-2094" fmla="*/ 9749 h 10186"/>
              <a:gd name="connsiteX5-2095" fmla="*/ 5089 w 10153"/>
              <a:gd name="connsiteY5-2096" fmla="*/ 10001 h 10186"/>
              <a:gd name="connsiteX6-2097" fmla="*/ 9822 w 10153"/>
              <a:gd name="connsiteY6-2098" fmla="*/ 9529 h 10186"/>
              <a:gd name="connsiteX7-2099" fmla="*/ 10142 w 10153"/>
              <a:gd name="connsiteY7-2100" fmla="*/ 5049 h 10186"/>
              <a:gd name="connsiteX8-2101" fmla="*/ 9616 w 10153"/>
              <a:gd name="connsiteY8-2102" fmla="*/ 410 h 10186"/>
              <a:gd name="connsiteX0-2103" fmla="*/ 9612 w 10149"/>
              <a:gd name="connsiteY0-2104" fmla="*/ 410 h 10094"/>
              <a:gd name="connsiteX1-2105" fmla="*/ 5103 w 10149"/>
              <a:gd name="connsiteY1-2106" fmla="*/ 95 h 10094"/>
              <a:gd name="connsiteX2-2107" fmla="*/ 554 w 10149"/>
              <a:gd name="connsiteY2-2108" fmla="*/ 445 h 10094"/>
              <a:gd name="connsiteX3-2109" fmla="*/ 23 w 10149"/>
              <a:gd name="connsiteY3-2110" fmla="*/ 5328 h 10094"/>
              <a:gd name="connsiteX4-2111" fmla="*/ 636 w 10149"/>
              <a:gd name="connsiteY4-2112" fmla="*/ 9594 h 10094"/>
              <a:gd name="connsiteX5-2113" fmla="*/ 5085 w 10149"/>
              <a:gd name="connsiteY5-2114" fmla="*/ 10001 h 10094"/>
              <a:gd name="connsiteX6-2115" fmla="*/ 9818 w 10149"/>
              <a:gd name="connsiteY6-2116" fmla="*/ 9529 h 10094"/>
              <a:gd name="connsiteX7-2117" fmla="*/ 10138 w 10149"/>
              <a:gd name="connsiteY7-2118" fmla="*/ 5049 h 10094"/>
              <a:gd name="connsiteX8-2119" fmla="*/ 9612 w 10149"/>
              <a:gd name="connsiteY8-2120" fmla="*/ 410 h 10094"/>
              <a:gd name="connsiteX0-2121" fmla="*/ 9621 w 10158"/>
              <a:gd name="connsiteY0-2122" fmla="*/ 410 h 10013"/>
              <a:gd name="connsiteX1-2123" fmla="*/ 5112 w 10158"/>
              <a:gd name="connsiteY1-2124" fmla="*/ 95 h 10013"/>
              <a:gd name="connsiteX2-2125" fmla="*/ 563 w 10158"/>
              <a:gd name="connsiteY2-2126" fmla="*/ 445 h 10013"/>
              <a:gd name="connsiteX3-2127" fmla="*/ 32 w 10158"/>
              <a:gd name="connsiteY3-2128" fmla="*/ 5328 h 10013"/>
              <a:gd name="connsiteX4-2129" fmla="*/ 645 w 10158"/>
              <a:gd name="connsiteY4-2130" fmla="*/ 9594 h 10013"/>
              <a:gd name="connsiteX5-2131" fmla="*/ 5094 w 10158"/>
              <a:gd name="connsiteY5-2132" fmla="*/ 10001 h 10013"/>
              <a:gd name="connsiteX6-2133" fmla="*/ 9827 w 10158"/>
              <a:gd name="connsiteY6-2134" fmla="*/ 9529 h 10013"/>
              <a:gd name="connsiteX7-2135" fmla="*/ 10147 w 10158"/>
              <a:gd name="connsiteY7-2136" fmla="*/ 5049 h 10013"/>
              <a:gd name="connsiteX8-2137" fmla="*/ 9621 w 10158"/>
              <a:gd name="connsiteY8-2138" fmla="*/ 410 h 10013"/>
              <a:gd name="connsiteX0-2139" fmla="*/ 9606 w 10143"/>
              <a:gd name="connsiteY0-2140" fmla="*/ 410 h 10033"/>
              <a:gd name="connsiteX1-2141" fmla="*/ 5097 w 10143"/>
              <a:gd name="connsiteY1-2142" fmla="*/ 95 h 10033"/>
              <a:gd name="connsiteX2-2143" fmla="*/ 548 w 10143"/>
              <a:gd name="connsiteY2-2144" fmla="*/ 445 h 10033"/>
              <a:gd name="connsiteX3-2145" fmla="*/ 17 w 10143"/>
              <a:gd name="connsiteY3-2146" fmla="*/ 5328 h 10033"/>
              <a:gd name="connsiteX4-2147" fmla="*/ 675 w 10143"/>
              <a:gd name="connsiteY4-2148" fmla="*/ 9652 h 10033"/>
              <a:gd name="connsiteX5-2149" fmla="*/ 5079 w 10143"/>
              <a:gd name="connsiteY5-2150" fmla="*/ 10001 h 10033"/>
              <a:gd name="connsiteX6-2151" fmla="*/ 9812 w 10143"/>
              <a:gd name="connsiteY6-2152" fmla="*/ 9529 h 10033"/>
              <a:gd name="connsiteX7-2153" fmla="*/ 10132 w 10143"/>
              <a:gd name="connsiteY7-2154" fmla="*/ 5049 h 10033"/>
              <a:gd name="connsiteX8-2155" fmla="*/ 9606 w 10143"/>
              <a:gd name="connsiteY8-2156" fmla="*/ 410 h 10033"/>
              <a:gd name="connsiteX0-2157" fmla="*/ 9604 w 10292"/>
              <a:gd name="connsiteY0-2158" fmla="*/ 410 h 10068"/>
              <a:gd name="connsiteX1-2159" fmla="*/ 5095 w 10292"/>
              <a:gd name="connsiteY1-2160" fmla="*/ 95 h 10068"/>
              <a:gd name="connsiteX2-2161" fmla="*/ 546 w 10292"/>
              <a:gd name="connsiteY2-2162" fmla="*/ 445 h 10068"/>
              <a:gd name="connsiteX3-2163" fmla="*/ 15 w 10292"/>
              <a:gd name="connsiteY3-2164" fmla="*/ 5328 h 10068"/>
              <a:gd name="connsiteX4-2165" fmla="*/ 673 w 10292"/>
              <a:gd name="connsiteY4-2166" fmla="*/ 9652 h 10068"/>
              <a:gd name="connsiteX5-2167" fmla="*/ 5077 w 10292"/>
              <a:gd name="connsiteY5-2168" fmla="*/ 9884 h 10068"/>
              <a:gd name="connsiteX6-2169" fmla="*/ 9810 w 10292"/>
              <a:gd name="connsiteY6-2170" fmla="*/ 9529 h 10068"/>
              <a:gd name="connsiteX7-2171" fmla="*/ 10130 w 10292"/>
              <a:gd name="connsiteY7-2172" fmla="*/ 5049 h 10068"/>
              <a:gd name="connsiteX8-2173" fmla="*/ 9604 w 10292"/>
              <a:gd name="connsiteY8-2174" fmla="*/ 410 h 10068"/>
              <a:gd name="connsiteX0-2175" fmla="*/ 9604 w 10130"/>
              <a:gd name="connsiteY0-2176" fmla="*/ 410 h 10068"/>
              <a:gd name="connsiteX1-2177" fmla="*/ 5095 w 10130"/>
              <a:gd name="connsiteY1-2178" fmla="*/ 95 h 10068"/>
              <a:gd name="connsiteX2-2179" fmla="*/ 546 w 10130"/>
              <a:gd name="connsiteY2-2180" fmla="*/ 445 h 10068"/>
              <a:gd name="connsiteX3-2181" fmla="*/ 15 w 10130"/>
              <a:gd name="connsiteY3-2182" fmla="*/ 5328 h 10068"/>
              <a:gd name="connsiteX4-2183" fmla="*/ 673 w 10130"/>
              <a:gd name="connsiteY4-2184" fmla="*/ 9652 h 10068"/>
              <a:gd name="connsiteX5-2185" fmla="*/ 5077 w 10130"/>
              <a:gd name="connsiteY5-2186" fmla="*/ 9884 h 10068"/>
              <a:gd name="connsiteX6-2187" fmla="*/ 9810 w 10130"/>
              <a:gd name="connsiteY6-2188" fmla="*/ 9529 h 10068"/>
              <a:gd name="connsiteX7-2189" fmla="*/ 10130 w 10130"/>
              <a:gd name="connsiteY7-2190" fmla="*/ 5049 h 10068"/>
              <a:gd name="connsiteX8-2191" fmla="*/ 9604 w 10130"/>
              <a:gd name="connsiteY8-2192" fmla="*/ 410 h 10068"/>
              <a:gd name="connsiteX0-2193" fmla="*/ 9604 w 10130"/>
              <a:gd name="connsiteY0-2194" fmla="*/ 410 h 10068"/>
              <a:gd name="connsiteX1-2195" fmla="*/ 5095 w 10130"/>
              <a:gd name="connsiteY1-2196" fmla="*/ 95 h 10068"/>
              <a:gd name="connsiteX2-2197" fmla="*/ 546 w 10130"/>
              <a:gd name="connsiteY2-2198" fmla="*/ 445 h 10068"/>
              <a:gd name="connsiteX3-2199" fmla="*/ 15 w 10130"/>
              <a:gd name="connsiteY3-2200" fmla="*/ 5328 h 10068"/>
              <a:gd name="connsiteX4-2201" fmla="*/ 673 w 10130"/>
              <a:gd name="connsiteY4-2202" fmla="*/ 9652 h 10068"/>
              <a:gd name="connsiteX5-2203" fmla="*/ 5077 w 10130"/>
              <a:gd name="connsiteY5-2204" fmla="*/ 9884 h 10068"/>
              <a:gd name="connsiteX6-2205" fmla="*/ 9810 w 10130"/>
              <a:gd name="connsiteY6-2206" fmla="*/ 9529 h 10068"/>
              <a:gd name="connsiteX7-2207" fmla="*/ 10130 w 10130"/>
              <a:gd name="connsiteY7-2208" fmla="*/ 5049 h 10068"/>
              <a:gd name="connsiteX8-2209" fmla="*/ 9604 w 10130"/>
              <a:gd name="connsiteY8-2210" fmla="*/ 410 h 10068"/>
              <a:gd name="connsiteX0-2211" fmla="*/ 9604 w 10130"/>
              <a:gd name="connsiteY0-2212" fmla="*/ 410 h 10068"/>
              <a:gd name="connsiteX1-2213" fmla="*/ 5095 w 10130"/>
              <a:gd name="connsiteY1-2214" fmla="*/ 95 h 10068"/>
              <a:gd name="connsiteX2-2215" fmla="*/ 546 w 10130"/>
              <a:gd name="connsiteY2-2216" fmla="*/ 445 h 10068"/>
              <a:gd name="connsiteX3-2217" fmla="*/ 15 w 10130"/>
              <a:gd name="connsiteY3-2218" fmla="*/ 5328 h 10068"/>
              <a:gd name="connsiteX4-2219" fmla="*/ 673 w 10130"/>
              <a:gd name="connsiteY4-2220" fmla="*/ 9652 h 10068"/>
              <a:gd name="connsiteX5-2221" fmla="*/ 5077 w 10130"/>
              <a:gd name="connsiteY5-2222" fmla="*/ 9884 h 10068"/>
              <a:gd name="connsiteX6-2223" fmla="*/ 9810 w 10130"/>
              <a:gd name="connsiteY6-2224" fmla="*/ 9529 h 10068"/>
              <a:gd name="connsiteX7-2225" fmla="*/ 10130 w 10130"/>
              <a:gd name="connsiteY7-2226" fmla="*/ 5049 h 10068"/>
              <a:gd name="connsiteX8-2227" fmla="*/ 9604 w 10130"/>
              <a:gd name="connsiteY8-2228" fmla="*/ 410 h 10068"/>
              <a:gd name="connsiteX0-2229" fmla="*/ 9604 w 10132"/>
              <a:gd name="connsiteY0-2230" fmla="*/ 410 h 10068"/>
              <a:gd name="connsiteX1-2231" fmla="*/ 5095 w 10132"/>
              <a:gd name="connsiteY1-2232" fmla="*/ 95 h 10068"/>
              <a:gd name="connsiteX2-2233" fmla="*/ 546 w 10132"/>
              <a:gd name="connsiteY2-2234" fmla="*/ 445 h 10068"/>
              <a:gd name="connsiteX3-2235" fmla="*/ 15 w 10132"/>
              <a:gd name="connsiteY3-2236" fmla="*/ 5328 h 10068"/>
              <a:gd name="connsiteX4-2237" fmla="*/ 673 w 10132"/>
              <a:gd name="connsiteY4-2238" fmla="*/ 9652 h 10068"/>
              <a:gd name="connsiteX5-2239" fmla="*/ 5077 w 10132"/>
              <a:gd name="connsiteY5-2240" fmla="*/ 9884 h 10068"/>
              <a:gd name="connsiteX6-2241" fmla="*/ 9810 w 10132"/>
              <a:gd name="connsiteY6-2242" fmla="*/ 9529 h 10068"/>
              <a:gd name="connsiteX7-2243" fmla="*/ 10130 w 10132"/>
              <a:gd name="connsiteY7-2244" fmla="*/ 5049 h 10068"/>
              <a:gd name="connsiteX8-2245" fmla="*/ 9604 w 10132"/>
              <a:gd name="connsiteY8-2246" fmla="*/ 410 h 10068"/>
              <a:gd name="connsiteX0-2247" fmla="*/ 9604 w 10132"/>
              <a:gd name="connsiteY0-2248" fmla="*/ 410 h 10004"/>
              <a:gd name="connsiteX1-2249" fmla="*/ 5095 w 10132"/>
              <a:gd name="connsiteY1-2250" fmla="*/ 95 h 10004"/>
              <a:gd name="connsiteX2-2251" fmla="*/ 546 w 10132"/>
              <a:gd name="connsiteY2-2252" fmla="*/ 445 h 10004"/>
              <a:gd name="connsiteX3-2253" fmla="*/ 15 w 10132"/>
              <a:gd name="connsiteY3-2254" fmla="*/ 5328 h 10004"/>
              <a:gd name="connsiteX4-2255" fmla="*/ 673 w 10132"/>
              <a:gd name="connsiteY4-2256" fmla="*/ 9652 h 10004"/>
              <a:gd name="connsiteX5-2257" fmla="*/ 5077 w 10132"/>
              <a:gd name="connsiteY5-2258" fmla="*/ 9884 h 10004"/>
              <a:gd name="connsiteX6-2259" fmla="*/ 9810 w 10132"/>
              <a:gd name="connsiteY6-2260" fmla="*/ 9529 h 10004"/>
              <a:gd name="connsiteX7-2261" fmla="*/ 10130 w 10132"/>
              <a:gd name="connsiteY7-2262" fmla="*/ 5049 h 10004"/>
              <a:gd name="connsiteX8-2263" fmla="*/ 9604 w 10132"/>
              <a:gd name="connsiteY8-2264" fmla="*/ 410 h 10004"/>
              <a:gd name="connsiteX0-2265" fmla="*/ 9604 w 10132"/>
              <a:gd name="connsiteY0-2266" fmla="*/ 410 h 9972"/>
              <a:gd name="connsiteX1-2267" fmla="*/ 5095 w 10132"/>
              <a:gd name="connsiteY1-2268" fmla="*/ 95 h 9972"/>
              <a:gd name="connsiteX2-2269" fmla="*/ 546 w 10132"/>
              <a:gd name="connsiteY2-2270" fmla="*/ 445 h 9972"/>
              <a:gd name="connsiteX3-2271" fmla="*/ 15 w 10132"/>
              <a:gd name="connsiteY3-2272" fmla="*/ 5328 h 9972"/>
              <a:gd name="connsiteX4-2273" fmla="*/ 673 w 10132"/>
              <a:gd name="connsiteY4-2274" fmla="*/ 9652 h 9972"/>
              <a:gd name="connsiteX5-2275" fmla="*/ 5077 w 10132"/>
              <a:gd name="connsiteY5-2276" fmla="*/ 9884 h 9972"/>
              <a:gd name="connsiteX6-2277" fmla="*/ 9810 w 10132"/>
              <a:gd name="connsiteY6-2278" fmla="*/ 9529 h 9972"/>
              <a:gd name="connsiteX7-2279" fmla="*/ 10130 w 10132"/>
              <a:gd name="connsiteY7-2280" fmla="*/ 5049 h 9972"/>
              <a:gd name="connsiteX8-2281" fmla="*/ 9604 w 10132"/>
              <a:gd name="connsiteY8-2282" fmla="*/ 410 h 9972"/>
              <a:gd name="connsiteX0-2283" fmla="*/ 9479 w 10000"/>
              <a:gd name="connsiteY0-2284" fmla="*/ 411 h 10031"/>
              <a:gd name="connsiteX1-2285" fmla="*/ 5029 w 10000"/>
              <a:gd name="connsiteY1-2286" fmla="*/ 95 h 10031"/>
              <a:gd name="connsiteX2-2287" fmla="*/ 539 w 10000"/>
              <a:gd name="connsiteY2-2288" fmla="*/ 446 h 10031"/>
              <a:gd name="connsiteX3-2289" fmla="*/ 15 w 10000"/>
              <a:gd name="connsiteY3-2290" fmla="*/ 5343 h 10031"/>
              <a:gd name="connsiteX4-2291" fmla="*/ 664 w 10000"/>
              <a:gd name="connsiteY4-2292" fmla="*/ 9679 h 10031"/>
              <a:gd name="connsiteX5-2293" fmla="*/ 5011 w 10000"/>
              <a:gd name="connsiteY5-2294" fmla="*/ 9912 h 10031"/>
              <a:gd name="connsiteX6-2295" fmla="*/ 9682 w 10000"/>
              <a:gd name="connsiteY6-2296" fmla="*/ 9556 h 10031"/>
              <a:gd name="connsiteX7-2297" fmla="*/ 9998 w 10000"/>
              <a:gd name="connsiteY7-2298" fmla="*/ 5063 h 10031"/>
              <a:gd name="connsiteX8-2299" fmla="*/ 9479 w 10000"/>
              <a:gd name="connsiteY8-2300" fmla="*/ 411 h 10031"/>
              <a:gd name="connsiteX0-2301" fmla="*/ 9472 w 9993"/>
              <a:gd name="connsiteY0-2302" fmla="*/ 411 h 10019"/>
              <a:gd name="connsiteX1-2303" fmla="*/ 5022 w 9993"/>
              <a:gd name="connsiteY1-2304" fmla="*/ 95 h 10019"/>
              <a:gd name="connsiteX2-2305" fmla="*/ 532 w 9993"/>
              <a:gd name="connsiteY2-2306" fmla="*/ 446 h 10019"/>
              <a:gd name="connsiteX3-2307" fmla="*/ 8 w 9993"/>
              <a:gd name="connsiteY3-2308" fmla="*/ 5343 h 10019"/>
              <a:gd name="connsiteX4-2309" fmla="*/ 557 w 9993"/>
              <a:gd name="connsiteY4-2310" fmla="*/ 9660 h 10019"/>
              <a:gd name="connsiteX5-2311" fmla="*/ 5004 w 9993"/>
              <a:gd name="connsiteY5-2312" fmla="*/ 9912 h 10019"/>
              <a:gd name="connsiteX6-2313" fmla="*/ 9675 w 9993"/>
              <a:gd name="connsiteY6-2314" fmla="*/ 9556 h 10019"/>
              <a:gd name="connsiteX7-2315" fmla="*/ 9991 w 9993"/>
              <a:gd name="connsiteY7-2316" fmla="*/ 5063 h 10019"/>
              <a:gd name="connsiteX8-2317" fmla="*/ 9472 w 9993"/>
              <a:gd name="connsiteY8-2318" fmla="*/ 411 h 10019"/>
              <a:gd name="connsiteX0-2319" fmla="*/ 9472 w 9993"/>
              <a:gd name="connsiteY0-2320" fmla="*/ 410 h 10000"/>
              <a:gd name="connsiteX1-2321" fmla="*/ 5019 w 9993"/>
              <a:gd name="connsiteY1-2322" fmla="*/ 95 h 10000"/>
              <a:gd name="connsiteX2-2323" fmla="*/ 569 w 9993"/>
              <a:gd name="connsiteY2-2324" fmla="*/ 523 h 10000"/>
              <a:gd name="connsiteX3-2325" fmla="*/ 1 w 9993"/>
              <a:gd name="connsiteY3-2326" fmla="*/ 5333 h 10000"/>
              <a:gd name="connsiteX4-2327" fmla="*/ 550 w 9993"/>
              <a:gd name="connsiteY4-2328" fmla="*/ 9642 h 10000"/>
              <a:gd name="connsiteX5-2329" fmla="*/ 5001 w 9993"/>
              <a:gd name="connsiteY5-2330" fmla="*/ 9893 h 10000"/>
              <a:gd name="connsiteX6-2331" fmla="*/ 9675 w 9993"/>
              <a:gd name="connsiteY6-2332" fmla="*/ 9538 h 10000"/>
              <a:gd name="connsiteX7-2333" fmla="*/ 9991 w 9993"/>
              <a:gd name="connsiteY7-2334" fmla="*/ 5053 h 10000"/>
              <a:gd name="connsiteX8-2335" fmla="*/ 9472 w 9993"/>
              <a:gd name="connsiteY8-2336" fmla="*/ 410 h 10000"/>
              <a:gd name="connsiteX0-2337" fmla="*/ 9401 w 10000"/>
              <a:gd name="connsiteY0-2338" fmla="*/ 436 h 9968"/>
              <a:gd name="connsiteX1-2339" fmla="*/ 5023 w 10000"/>
              <a:gd name="connsiteY1-2340" fmla="*/ 63 h 9968"/>
              <a:gd name="connsiteX2-2341" fmla="*/ 569 w 10000"/>
              <a:gd name="connsiteY2-2342" fmla="*/ 491 h 9968"/>
              <a:gd name="connsiteX3-2343" fmla="*/ 1 w 10000"/>
              <a:gd name="connsiteY3-2344" fmla="*/ 5301 h 9968"/>
              <a:gd name="connsiteX4-2345" fmla="*/ 550 w 10000"/>
              <a:gd name="connsiteY4-2346" fmla="*/ 9610 h 9968"/>
              <a:gd name="connsiteX5-2347" fmla="*/ 5005 w 10000"/>
              <a:gd name="connsiteY5-2348" fmla="*/ 9861 h 9968"/>
              <a:gd name="connsiteX6-2349" fmla="*/ 9682 w 10000"/>
              <a:gd name="connsiteY6-2350" fmla="*/ 9506 h 9968"/>
              <a:gd name="connsiteX7-2351" fmla="*/ 9998 w 10000"/>
              <a:gd name="connsiteY7-2352" fmla="*/ 5021 h 9968"/>
              <a:gd name="connsiteX8-2353" fmla="*/ 9401 w 10000"/>
              <a:gd name="connsiteY8-2354" fmla="*/ 436 h 9968"/>
              <a:gd name="connsiteX0-2355" fmla="*/ 9456 w 10000"/>
              <a:gd name="connsiteY0-2356" fmla="*/ 427 h 10010"/>
              <a:gd name="connsiteX1-2357" fmla="*/ 5023 w 10000"/>
              <a:gd name="connsiteY1-2358" fmla="*/ 73 h 10010"/>
              <a:gd name="connsiteX2-2359" fmla="*/ 569 w 10000"/>
              <a:gd name="connsiteY2-2360" fmla="*/ 503 h 10010"/>
              <a:gd name="connsiteX3-2361" fmla="*/ 1 w 10000"/>
              <a:gd name="connsiteY3-2362" fmla="*/ 5328 h 10010"/>
              <a:gd name="connsiteX4-2363" fmla="*/ 550 w 10000"/>
              <a:gd name="connsiteY4-2364" fmla="*/ 9651 h 10010"/>
              <a:gd name="connsiteX5-2365" fmla="*/ 5005 w 10000"/>
              <a:gd name="connsiteY5-2366" fmla="*/ 9903 h 10010"/>
              <a:gd name="connsiteX6-2367" fmla="*/ 9682 w 10000"/>
              <a:gd name="connsiteY6-2368" fmla="*/ 9547 h 10010"/>
              <a:gd name="connsiteX7-2369" fmla="*/ 9998 w 10000"/>
              <a:gd name="connsiteY7-2370" fmla="*/ 5047 h 10010"/>
              <a:gd name="connsiteX8-2371" fmla="*/ 9456 w 10000"/>
              <a:gd name="connsiteY8-2372" fmla="*/ 427 h 10010"/>
              <a:gd name="connsiteX0-2373" fmla="*/ 9458 w 10002"/>
              <a:gd name="connsiteY0-2374" fmla="*/ 427 h 10010"/>
              <a:gd name="connsiteX1-2375" fmla="*/ 5025 w 10002"/>
              <a:gd name="connsiteY1-2376" fmla="*/ 73 h 10010"/>
              <a:gd name="connsiteX2-2377" fmla="*/ 549 w 10002"/>
              <a:gd name="connsiteY2-2378" fmla="*/ 444 h 10010"/>
              <a:gd name="connsiteX3-2379" fmla="*/ 3 w 10002"/>
              <a:gd name="connsiteY3-2380" fmla="*/ 5328 h 10010"/>
              <a:gd name="connsiteX4-2381" fmla="*/ 552 w 10002"/>
              <a:gd name="connsiteY4-2382" fmla="*/ 9651 h 10010"/>
              <a:gd name="connsiteX5-2383" fmla="*/ 5007 w 10002"/>
              <a:gd name="connsiteY5-2384" fmla="*/ 9903 h 10010"/>
              <a:gd name="connsiteX6-2385" fmla="*/ 9684 w 10002"/>
              <a:gd name="connsiteY6-2386" fmla="*/ 9547 h 10010"/>
              <a:gd name="connsiteX7-2387" fmla="*/ 10000 w 10002"/>
              <a:gd name="connsiteY7-2388" fmla="*/ 5047 h 10010"/>
              <a:gd name="connsiteX8-2389" fmla="*/ 9458 w 10002"/>
              <a:gd name="connsiteY8-2390" fmla="*/ 427 h 10010"/>
            </a:gdLst>
            <a:ahLst/>
            <a:cxnLst>
              <a:cxn ang="0">
                <a:pos x="connsiteX0-2373" y="connsiteY0-2374"/>
              </a:cxn>
              <a:cxn ang="0">
                <a:pos x="connsiteX1-2375" y="connsiteY1-2376"/>
              </a:cxn>
              <a:cxn ang="0">
                <a:pos x="connsiteX2-2377" y="connsiteY2-2378"/>
              </a:cxn>
              <a:cxn ang="0">
                <a:pos x="connsiteX3-2379" y="connsiteY3-2380"/>
              </a:cxn>
              <a:cxn ang="0">
                <a:pos x="connsiteX4-2381" y="connsiteY4-2382"/>
              </a:cxn>
              <a:cxn ang="0">
                <a:pos x="connsiteX5-2383" y="connsiteY5-2384"/>
              </a:cxn>
              <a:cxn ang="0">
                <a:pos x="connsiteX6-2385" y="connsiteY6-2386"/>
              </a:cxn>
              <a:cxn ang="0">
                <a:pos x="connsiteX7-2387" y="connsiteY7-2388"/>
              </a:cxn>
              <a:cxn ang="0">
                <a:pos x="connsiteX8-2389" y="connsiteY8-2390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Freeform 9"/>
          <p:cNvSpPr/>
          <p:nvPr/>
        </p:nvSpPr>
        <p:spPr bwMode="auto">
          <a:xfrm rot="5106336">
            <a:off x="5073495" y="1163712"/>
            <a:ext cx="4275536" cy="3106081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-1" fmla="*/ 9519 w 10001"/>
              <a:gd name="connsiteY0-2" fmla="*/ 986 h 10526"/>
              <a:gd name="connsiteX1-3" fmla="*/ 5107 w 10001"/>
              <a:gd name="connsiteY1-4" fmla="*/ 519 h 10526"/>
              <a:gd name="connsiteX2-5" fmla="*/ 573 w 10001"/>
              <a:gd name="connsiteY2-6" fmla="*/ 798 h 10526"/>
              <a:gd name="connsiteX3-7" fmla="*/ 500 w 10001"/>
              <a:gd name="connsiteY3-8" fmla="*/ 10103 h 10526"/>
              <a:gd name="connsiteX4-9" fmla="*/ 9578 w 10001"/>
              <a:gd name="connsiteY4-10" fmla="*/ 9976 h 10526"/>
              <a:gd name="connsiteX5" fmla="*/ 9519 w 10001"/>
              <a:gd name="connsiteY5" fmla="*/ 986 h 10526"/>
              <a:gd name="connsiteX0-11" fmla="*/ 9561 w 10043"/>
              <a:gd name="connsiteY0-12" fmla="*/ 870 h 10410"/>
              <a:gd name="connsiteX1-13" fmla="*/ 5149 w 10043"/>
              <a:gd name="connsiteY1-14" fmla="*/ 403 h 10410"/>
              <a:gd name="connsiteX2-15" fmla="*/ 533 w 10043"/>
              <a:gd name="connsiteY2-16" fmla="*/ 862 h 10410"/>
              <a:gd name="connsiteX3-17" fmla="*/ 542 w 10043"/>
              <a:gd name="connsiteY3-18" fmla="*/ 9987 h 10410"/>
              <a:gd name="connsiteX4-19" fmla="*/ 9620 w 10043"/>
              <a:gd name="connsiteY4-20" fmla="*/ 9860 h 10410"/>
              <a:gd name="connsiteX5-21" fmla="*/ 9561 w 10043"/>
              <a:gd name="connsiteY5-22" fmla="*/ 870 h 10410"/>
              <a:gd name="connsiteX0-23" fmla="*/ 9572 w 10054"/>
              <a:gd name="connsiteY0-24" fmla="*/ 835 h 10375"/>
              <a:gd name="connsiteX1-25" fmla="*/ 5160 w 10054"/>
              <a:gd name="connsiteY1-26" fmla="*/ 368 h 10375"/>
              <a:gd name="connsiteX2-27" fmla="*/ 544 w 10054"/>
              <a:gd name="connsiteY2-28" fmla="*/ 827 h 10375"/>
              <a:gd name="connsiteX3-29" fmla="*/ 553 w 10054"/>
              <a:gd name="connsiteY3-30" fmla="*/ 9952 h 10375"/>
              <a:gd name="connsiteX4-31" fmla="*/ 9631 w 10054"/>
              <a:gd name="connsiteY4-32" fmla="*/ 9825 h 10375"/>
              <a:gd name="connsiteX5-33" fmla="*/ 9572 w 10054"/>
              <a:gd name="connsiteY5-34" fmla="*/ 835 h 10375"/>
              <a:gd name="connsiteX0-35" fmla="*/ 9532 w 10014"/>
              <a:gd name="connsiteY0-36" fmla="*/ 835 h 10375"/>
              <a:gd name="connsiteX1-37" fmla="*/ 5120 w 10014"/>
              <a:gd name="connsiteY1-38" fmla="*/ 368 h 10375"/>
              <a:gd name="connsiteX2-39" fmla="*/ 504 w 10014"/>
              <a:gd name="connsiteY2-40" fmla="*/ 827 h 10375"/>
              <a:gd name="connsiteX3-41" fmla="*/ 513 w 10014"/>
              <a:gd name="connsiteY3-42" fmla="*/ 9952 h 10375"/>
              <a:gd name="connsiteX4-43" fmla="*/ 9591 w 10014"/>
              <a:gd name="connsiteY4-44" fmla="*/ 9825 h 10375"/>
              <a:gd name="connsiteX5-45" fmla="*/ 9532 w 10014"/>
              <a:gd name="connsiteY5-46" fmla="*/ 835 h 10375"/>
              <a:gd name="connsiteX0-47" fmla="*/ 9532 w 10014"/>
              <a:gd name="connsiteY0-48" fmla="*/ 653 h 10193"/>
              <a:gd name="connsiteX1-49" fmla="*/ 5120 w 10014"/>
              <a:gd name="connsiteY1-50" fmla="*/ 186 h 10193"/>
              <a:gd name="connsiteX2-51" fmla="*/ 504 w 10014"/>
              <a:gd name="connsiteY2-52" fmla="*/ 645 h 10193"/>
              <a:gd name="connsiteX3-53" fmla="*/ 513 w 10014"/>
              <a:gd name="connsiteY3-54" fmla="*/ 9770 h 10193"/>
              <a:gd name="connsiteX4-55" fmla="*/ 9591 w 10014"/>
              <a:gd name="connsiteY4-56" fmla="*/ 9643 h 10193"/>
              <a:gd name="connsiteX5-57" fmla="*/ 9532 w 10014"/>
              <a:gd name="connsiteY5-58" fmla="*/ 653 h 10193"/>
              <a:gd name="connsiteX0-59" fmla="*/ 9532 w 10014"/>
              <a:gd name="connsiteY0-60" fmla="*/ 579 h 10119"/>
              <a:gd name="connsiteX1-61" fmla="*/ 5120 w 10014"/>
              <a:gd name="connsiteY1-62" fmla="*/ 112 h 10119"/>
              <a:gd name="connsiteX2-63" fmla="*/ 504 w 10014"/>
              <a:gd name="connsiteY2-64" fmla="*/ 571 h 10119"/>
              <a:gd name="connsiteX3-65" fmla="*/ 513 w 10014"/>
              <a:gd name="connsiteY3-66" fmla="*/ 9696 h 10119"/>
              <a:gd name="connsiteX4-67" fmla="*/ 9591 w 10014"/>
              <a:gd name="connsiteY4-68" fmla="*/ 9569 h 10119"/>
              <a:gd name="connsiteX5-69" fmla="*/ 9532 w 10014"/>
              <a:gd name="connsiteY5-70" fmla="*/ 579 h 10119"/>
              <a:gd name="connsiteX0-71" fmla="*/ 9560 w 10042"/>
              <a:gd name="connsiteY0-72" fmla="*/ 783 h 10323"/>
              <a:gd name="connsiteX1-73" fmla="*/ 5132 w 10042"/>
              <a:gd name="connsiteY1-74" fmla="*/ 521 h 10323"/>
              <a:gd name="connsiteX2-75" fmla="*/ 532 w 10042"/>
              <a:gd name="connsiteY2-76" fmla="*/ 775 h 10323"/>
              <a:gd name="connsiteX3-77" fmla="*/ 541 w 10042"/>
              <a:gd name="connsiteY3-78" fmla="*/ 9900 h 10323"/>
              <a:gd name="connsiteX4-79" fmla="*/ 9619 w 10042"/>
              <a:gd name="connsiteY4-80" fmla="*/ 9773 h 10323"/>
              <a:gd name="connsiteX5-81" fmla="*/ 9560 w 10042"/>
              <a:gd name="connsiteY5-82" fmla="*/ 783 h 10323"/>
              <a:gd name="connsiteX0-83" fmla="*/ 9562 w 10044"/>
              <a:gd name="connsiteY0-84" fmla="*/ 560 h 10100"/>
              <a:gd name="connsiteX1-85" fmla="*/ 5134 w 10044"/>
              <a:gd name="connsiteY1-86" fmla="*/ 298 h 10100"/>
              <a:gd name="connsiteX2-87" fmla="*/ 534 w 10044"/>
              <a:gd name="connsiteY2-88" fmla="*/ 552 h 10100"/>
              <a:gd name="connsiteX3-89" fmla="*/ 543 w 10044"/>
              <a:gd name="connsiteY3-90" fmla="*/ 9677 h 10100"/>
              <a:gd name="connsiteX4-91" fmla="*/ 9621 w 10044"/>
              <a:gd name="connsiteY4-92" fmla="*/ 9550 h 10100"/>
              <a:gd name="connsiteX5-93" fmla="*/ 9562 w 10044"/>
              <a:gd name="connsiteY5-94" fmla="*/ 560 h 10100"/>
              <a:gd name="connsiteX0-95" fmla="*/ 9598 w 10080"/>
              <a:gd name="connsiteY0-96" fmla="*/ 482 h 10022"/>
              <a:gd name="connsiteX1-97" fmla="*/ 5170 w 10080"/>
              <a:gd name="connsiteY1-98" fmla="*/ 220 h 10022"/>
              <a:gd name="connsiteX2-99" fmla="*/ 504 w 10080"/>
              <a:gd name="connsiteY2-100" fmla="*/ 602 h 10022"/>
              <a:gd name="connsiteX3-101" fmla="*/ 579 w 10080"/>
              <a:gd name="connsiteY3-102" fmla="*/ 9599 h 10022"/>
              <a:gd name="connsiteX4-103" fmla="*/ 9657 w 10080"/>
              <a:gd name="connsiteY4-104" fmla="*/ 9472 h 10022"/>
              <a:gd name="connsiteX5-105" fmla="*/ 9598 w 10080"/>
              <a:gd name="connsiteY5-106" fmla="*/ 482 h 10022"/>
              <a:gd name="connsiteX0-107" fmla="*/ 9553 w 10035"/>
              <a:gd name="connsiteY0-108" fmla="*/ 453 h 9993"/>
              <a:gd name="connsiteX1-109" fmla="*/ 5125 w 10035"/>
              <a:gd name="connsiteY1-110" fmla="*/ 191 h 9993"/>
              <a:gd name="connsiteX2-111" fmla="*/ 459 w 10035"/>
              <a:gd name="connsiteY2-112" fmla="*/ 573 h 9993"/>
              <a:gd name="connsiteX3-113" fmla="*/ 534 w 10035"/>
              <a:gd name="connsiteY3-114" fmla="*/ 9570 h 9993"/>
              <a:gd name="connsiteX4-115" fmla="*/ 9612 w 10035"/>
              <a:gd name="connsiteY4-116" fmla="*/ 9443 h 9993"/>
              <a:gd name="connsiteX5-117" fmla="*/ 9553 w 10035"/>
              <a:gd name="connsiteY5-118" fmla="*/ 453 h 9993"/>
              <a:gd name="connsiteX0-119" fmla="*/ 9520 w 10000"/>
              <a:gd name="connsiteY0-120" fmla="*/ 453 h 10000"/>
              <a:gd name="connsiteX1-121" fmla="*/ 5107 w 10000"/>
              <a:gd name="connsiteY1-122" fmla="*/ 191 h 10000"/>
              <a:gd name="connsiteX2-123" fmla="*/ 457 w 10000"/>
              <a:gd name="connsiteY2-124" fmla="*/ 573 h 10000"/>
              <a:gd name="connsiteX3-125" fmla="*/ 532 w 10000"/>
              <a:gd name="connsiteY3-126" fmla="*/ 9577 h 10000"/>
              <a:gd name="connsiteX4-127" fmla="*/ 9578 w 10000"/>
              <a:gd name="connsiteY4-128" fmla="*/ 9450 h 10000"/>
              <a:gd name="connsiteX5-129" fmla="*/ 9520 w 10000"/>
              <a:gd name="connsiteY5-130" fmla="*/ 453 h 10000"/>
              <a:gd name="connsiteX0-131" fmla="*/ 9520 w 10000"/>
              <a:gd name="connsiteY0-132" fmla="*/ 445 h 9992"/>
              <a:gd name="connsiteX1-133" fmla="*/ 5107 w 10000"/>
              <a:gd name="connsiteY1-134" fmla="*/ 183 h 9992"/>
              <a:gd name="connsiteX2-135" fmla="*/ 457 w 10000"/>
              <a:gd name="connsiteY2-136" fmla="*/ 565 h 9992"/>
              <a:gd name="connsiteX3-137" fmla="*/ 532 w 10000"/>
              <a:gd name="connsiteY3-138" fmla="*/ 9569 h 9992"/>
              <a:gd name="connsiteX4-139" fmla="*/ 9578 w 10000"/>
              <a:gd name="connsiteY4-140" fmla="*/ 9442 h 9992"/>
              <a:gd name="connsiteX5-141" fmla="*/ 9520 w 10000"/>
              <a:gd name="connsiteY5-142" fmla="*/ 445 h 9992"/>
              <a:gd name="connsiteX0-143" fmla="*/ 9561 w 10041"/>
              <a:gd name="connsiteY0-144" fmla="*/ 695 h 10250"/>
              <a:gd name="connsiteX1-145" fmla="*/ 5115 w 10041"/>
              <a:gd name="connsiteY1-146" fmla="*/ 356 h 10250"/>
              <a:gd name="connsiteX2-147" fmla="*/ 498 w 10041"/>
              <a:gd name="connsiteY2-148" fmla="*/ 815 h 10250"/>
              <a:gd name="connsiteX3-149" fmla="*/ 573 w 10041"/>
              <a:gd name="connsiteY3-150" fmla="*/ 9827 h 10250"/>
              <a:gd name="connsiteX4-151" fmla="*/ 9619 w 10041"/>
              <a:gd name="connsiteY4-152" fmla="*/ 9700 h 10250"/>
              <a:gd name="connsiteX5-153" fmla="*/ 9561 w 10041"/>
              <a:gd name="connsiteY5-154" fmla="*/ 695 h 10250"/>
              <a:gd name="connsiteX0-155" fmla="*/ 9561 w 9999"/>
              <a:gd name="connsiteY0-156" fmla="*/ 695 h 10250"/>
              <a:gd name="connsiteX1-157" fmla="*/ 5115 w 9999"/>
              <a:gd name="connsiteY1-158" fmla="*/ 356 h 10250"/>
              <a:gd name="connsiteX2-159" fmla="*/ 498 w 9999"/>
              <a:gd name="connsiteY2-160" fmla="*/ 815 h 10250"/>
              <a:gd name="connsiteX3-161" fmla="*/ 573 w 9999"/>
              <a:gd name="connsiteY3-162" fmla="*/ 9827 h 10250"/>
              <a:gd name="connsiteX4-163" fmla="*/ 9619 w 9999"/>
              <a:gd name="connsiteY4-164" fmla="*/ 9700 h 10250"/>
              <a:gd name="connsiteX5-165" fmla="*/ 9561 w 9999"/>
              <a:gd name="connsiteY5-166" fmla="*/ 695 h 10250"/>
              <a:gd name="connsiteX0-167" fmla="*/ 9562 w 10000"/>
              <a:gd name="connsiteY0-168" fmla="*/ 678 h 10000"/>
              <a:gd name="connsiteX1-169" fmla="*/ 5116 w 10000"/>
              <a:gd name="connsiteY1-170" fmla="*/ 347 h 10000"/>
              <a:gd name="connsiteX2-171" fmla="*/ 498 w 10000"/>
              <a:gd name="connsiteY2-172" fmla="*/ 795 h 10000"/>
              <a:gd name="connsiteX3-173" fmla="*/ 573 w 10000"/>
              <a:gd name="connsiteY3-174" fmla="*/ 9587 h 10000"/>
              <a:gd name="connsiteX4-175" fmla="*/ 9620 w 10000"/>
              <a:gd name="connsiteY4-176" fmla="*/ 9463 h 10000"/>
              <a:gd name="connsiteX5-177" fmla="*/ 9562 w 10000"/>
              <a:gd name="connsiteY5-178" fmla="*/ 678 h 10000"/>
              <a:gd name="connsiteX0-179" fmla="*/ 9598 w 10036"/>
              <a:gd name="connsiteY0-180" fmla="*/ 678 h 10408"/>
              <a:gd name="connsiteX1-181" fmla="*/ 5152 w 10036"/>
              <a:gd name="connsiteY1-182" fmla="*/ 347 h 10408"/>
              <a:gd name="connsiteX2-183" fmla="*/ 534 w 10036"/>
              <a:gd name="connsiteY2-184" fmla="*/ 795 h 10408"/>
              <a:gd name="connsiteX3-185" fmla="*/ 609 w 10036"/>
              <a:gd name="connsiteY3-186" fmla="*/ 9587 h 10408"/>
              <a:gd name="connsiteX4-187" fmla="*/ 5168 w 10036"/>
              <a:gd name="connsiteY4-188" fmla="*/ 10029 h 10408"/>
              <a:gd name="connsiteX5-189" fmla="*/ 9656 w 10036"/>
              <a:gd name="connsiteY5-190" fmla="*/ 9463 h 10408"/>
              <a:gd name="connsiteX6" fmla="*/ 9598 w 10036"/>
              <a:gd name="connsiteY6" fmla="*/ 678 h 10408"/>
              <a:gd name="connsiteX0-191" fmla="*/ 9598 w 10036"/>
              <a:gd name="connsiteY0-192" fmla="*/ 678 h 10408"/>
              <a:gd name="connsiteX1-193" fmla="*/ 5152 w 10036"/>
              <a:gd name="connsiteY1-194" fmla="*/ 347 h 10408"/>
              <a:gd name="connsiteX2-195" fmla="*/ 534 w 10036"/>
              <a:gd name="connsiteY2-196" fmla="*/ 795 h 10408"/>
              <a:gd name="connsiteX3-197" fmla="*/ 609 w 10036"/>
              <a:gd name="connsiteY3-198" fmla="*/ 9587 h 10408"/>
              <a:gd name="connsiteX4-199" fmla="*/ 5168 w 10036"/>
              <a:gd name="connsiteY4-200" fmla="*/ 10029 h 10408"/>
              <a:gd name="connsiteX5-201" fmla="*/ 9656 w 10036"/>
              <a:gd name="connsiteY5-202" fmla="*/ 9463 h 10408"/>
              <a:gd name="connsiteX6-203" fmla="*/ 9598 w 10036"/>
              <a:gd name="connsiteY6-204" fmla="*/ 678 h 10408"/>
              <a:gd name="connsiteX0-205" fmla="*/ 9598 w 10036"/>
              <a:gd name="connsiteY0-206" fmla="*/ 678 h 10408"/>
              <a:gd name="connsiteX1-207" fmla="*/ 5152 w 10036"/>
              <a:gd name="connsiteY1-208" fmla="*/ 347 h 10408"/>
              <a:gd name="connsiteX2-209" fmla="*/ 534 w 10036"/>
              <a:gd name="connsiteY2-210" fmla="*/ 795 h 10408"/>
              <a:gd name="connsiteX3-211" fmla="*/ 609 w 10036"/>
              <a:gd name="connsiteY3-212" fmla="*/ 9587 h 10408"/>
              <a:gd name="connsiteX4-213" fmla="*/ 5168 w 10036"/>
              <a:gd name="connsiteY4-214" fmla="*/ 10029 h 10408"/>
              <a:gd name="connsiteX5-215" fmla="*/ 9656 w 10036"/>
              <a:gd name="connsiteY5-216" fmla="*/ 9463 h 10408"/>
              <a:gd name="connsiteX6-217" fmla="*/ 9598 w 10036"/>
              <a:gd name="connsiteY6-218" fmla="*/ 678 h 10408"/>
              <a:gd name="connsiteX0-219" fmla="*/ 9604 w 10042"/>
              <a:gd name="connsiteY0-220" fmla="*/ 678 h 10231"/>
              <a:gd name="connsiteX1-221" fmla="*/ 5158 w 10042"/>
              <a:gd name="connsiteY1-222" fmla="*/ 347 h 10231"/>
              <a:gd name="connsiteX2-223" fmla="*/ 540 w 10042"/>
              <a:gd name="connsiteY2-224" fmla="*/ 795 h 10231"/>
              <a:gd name="connsiteX3-225" fmla="*/ 615 w 10042"/>
              <a:gd name="connsiteY3-226" fmla="*/ 9587 h 10231"/>
              <a:gd name="connsiteX4-227" fmla="*/ 5174 w 10042"/>
              <a:gd name="connsiteY4-228" fmla="*/ 10029 h 10231"/>
              <a:gd name="connsiteX5-229" fmla="*/ 9662 w 10042"/>
              <a:gd name="connsiteY5-230" fmla="*/ 9463 h 10231"/>
              <a:gd name="connsiteX6-231" fmla="*/ 9604 w 10042"/>
              <a:gd name="connsiteY6-232" fmla="*/ 678 h 10231"/>
              <a:gd name="connsiteX0-233" fmla="*/ 9631 w 10069"/>
              <a:gd name="connsiteY0-234" fmla="*/ 685 h 10297"/>
              <a:gd name="connsiteX1-235" fmla="*/ 5185 w 10069"/>
              <a:gd name="connsiteY1-236" fmla="*/ 354 h 10297"/>
              <a:gd name="connsiteX2-237" fmla="*/ 567 w 10069"/>
              <a:gd name="connsiteY2-238" fmla="*/ 802 h 10297"/>
              <a:gd name="connsiteX3-239" fmla="*/ 593 w 10069"/>
              <a:gd name="connsiteY3-240" fmla="*/ 9694 h 10297"/>
              <a:gd name="connsiteX4-241" fmla="*/ 5201 w 10069"/>
              <a:gd name="connsiteY4-242" fmla="*/ 10036 h 10297"/>
              <a:gd name="connsiteX5-243" fmla="*/ 9689 w 10069"/>
              <a:gd name="connsiteY5-244" fmla="*/ 9470 h 10297"/>
              <a:gd name="connsiteX6-245" fmla="*/ 9631 w 10069"/>
              <a:gd name="connsiteY6-246" fmla="*/ 685 h 10297"/>
              <a:gd name="connsiteX0-247" fmla="*/ 9642 w 10080"/>
              <a:gd name="connsiteY0-248" fmla="*/ 685 h 10204"/>
              <a:gd name="connsiteX1-249" fmla="*/ 5196 w 10080"/>
              <a:gd name="connsiteY1-250" fmla="*/ 354 h 10204"/>
              <a:gd name="connsiteX2-251" fmla="*/ 578 w 10080"/>
              <a:gd name="connsiteY2-252" fmla="*/ 802 h 10204"/>
              <a:gd name="connsiteX3-253" fmla="*/ 604 w 10080"/>
              <a:gd name="connsiteY3-254" fmla="*/ 9694 h 10204"/>
              <a:gd name="connsiteX4-255" fmla="*/ 5212 w 10080"/>
              <a:gd name="connsiteY4-256" fmla="*/ 10036 h 10204"/>
              <a:gd name="connsiteX5-257" fmla="*/ 9700 w 10080"/>
              <a:gd name="connsiteY5-258" fmla="*/ 9470 h 10204"/>
              <a:gd name="connsiteX6-259" fmla="*/ 9642 w 10080"/>
              <a:gd name="connsiteY6-260" fmla="*/ 685 h 10204"/>
              <a:gd name="connsiteX0-261" fmla="*/ 9642 w 10204"/>
              <a:gd name="connsiteY0-262" fmla="*/ 772 h 10409"/>
              <a:gd name="connsiteX1-263" fmla="*/ 5196 w 10204"/>
              <a:gd name="connsiteY1-264" fmla="*/ 441 h 10409"/>
              <a:gd name="connsiteX2-265" fmla="*/ 578 w 10204"/>
              <a:gd name="connsiteY2-266" fmla="*/ 889 h 10409"/>
              <a:gd name="connsiteX3-267" fmla="*/ 604 w 10204"/>
              <a:gd name="connsiteY3-268" fmla="*/ 9781 h 10409"/>
              <a:gd name="connsiteX4-269" fmla="*/ 5212 w 10204"/>
              <a:gd name="connsiteY4-270" fmla="*/ 10123 h 10409"/>
              <a:gd name="connsiteX5-271" fmla="*/ 9651 w 10204"/>
              <a:gd name="connsiteY5-272" fmla="*/ 9758 h 10409"/>
              <a:gd name="connsiteX6-273" fmla="*/ 9642 w 10204"/>
              <a:gd name="connsiteY6-274" fmla="*/ 772 h 10409"/>
              <a:gd name="connsiteX0-275" fmla="*/ 9642 w 10230"/>
              <a:gd name="connsiteY0-276" fmla="*/ 772 h 10250"/>
              <a:gd name="connsiteX1-277" fmla="*/ 5196 w 10230"/>
              <a:gd name="connsiteY1-278" fmla="*/ 441 h 10250"/>
              <a:gd name="connsiteX2-279" fmla="*/ 578 w 10230"/>
              <a:gd name="connsiteY2-280" fmla="*/ 889 h 10250"/>
              <a:gd name="connsiteX3-281" fmla="*/ 604 w 10230"/>
              <a:gd name="connsiteY3-282" fmla="*/ 9781 h 10250"/>
              <a:gd name="connsiteX4-283" fmla="*/ 5212 w 10230"/>
              <a:gd name="connsiteY4-284" fmla="*/ 10123 h 10250"/>
              <a:gd name="connsiteX5-285" fmla="*/ 9651 w 10230"/>
              <a:gd name="connsiteY5-286" fmla="*/ 9758 h 10250"/>
              <a:gd name="connsiteX6-287" fmla="*/ 9642 w 10230"/>
              <a:gd name="connsiteY6-288" fmla="*/ 772 h 10250"/>
              <a:gd name="connsiteX0-289" fmla="*/ 9642 w 10133"/>
              <a:gd name="connsiteY0-290" fmla="*/ 772 h 10250"/>
              <a:gd name="connsiteX1-291" fmla="*/ 5196 w 10133"/>
              <a:gd name="connsiteY1-292" fmla="*/ 441 h 10250"/>
              <a:gd name="connsiteX2-293" fmla="*/ 578 w 10133"/>
              <a:gd name="connsiteY2-294" fmla="*/ 889 h 10250"/>
              <a:gd name="connsiteX3-295" fmla="*/ 604 w 10133"/>
              <a:gd name="connsiteY3-296" fmla="*/ 9781 h 10250"/>
              <a:gd name="connsiteX4-297" fmla="*/ 5212 w 10133"/>
              <a:gd name="connsiteY4-298" fmla="*/ 10123 h 10250"/>
              <a:gd name="connsiteX5-299" fmla="*/ 9651 w 10133"/>
              <a:gd name="connsiteY5-300" fmla="*/ 9758 h 10250"/>
              <a:gd name="connsiteX6-301" fmla="*/ 9642 w 10133"/>
              <a:gd name="connsiteY6-302" fmla="*/ 772 h 10250"/>
              <a:gd name="connsiteX0-303" fmla="*/ 9642 w 10150"/>
              <a:gd name="connsiteY0-304" fmla="*/ 779 h 10263"/>
              <a:gd name="connsiteX1-305" fmla="*/ 5196 w 10150"/>
              <a:gd name="connsiteY1-306" fmla="*/ 448 h 10263"/>
              <a:gd name="connsiteX2-307" fmla="*/ 578 w 10150"/>
              <a:gd name="connsiteY2-308" fmla="*/ 896 h 10263"/>
              <a:gd name="connsiteX3-309" fmla="*/ 604 w 10150"/>
              <a:gd name="connsiteY3-310" fmla="*/ 9788 h 10263"/>
              <a:gd name="connsiteX4-311" fmla="*/ 5212 w 10150"/>
              <a:gd name="connsiteY4-312" fmla="*/ 10130 h 10263"/>
              <a:gd name="connsiteX5-313" fmla="*/ 9684 w 10150"/>
              <a:gd name="connsiteY5-314" fmla="*/ 9865 h 10263"/>
              <a:gd name="connsiteX6-315" fmla="*/ 9642 w 10150"/>
              <a:gd name="connsiteY6-316" fmla="*/ 779 h 10263"/>
              <a:gd name="connsiteX0-317" fmla="*/ 9642 w 10204"/>
              <a:gd name="connsiteY0-318" fmla="*/ 779 h 10257"/>
              <a:gd name="connsiteX1-319" fmla="*/ 5196 w 10204"/>
              <a:gd name="connsiteY1-320" fmla="*/ 448 h 10257"/>
              <a:gd name="connsiteX2-321" fmla="*/ 578 w 10204"/>
              <a:gd name="connsiteY2-322" fmla="*/ 896 h 10257"/>
              <a:gd name="connsiteX3-323" fmla="*/ 604 w 10204"/>
              <a:gd name="connsiteY3-324" fmla="*/ 9788 h 10257"/>
              <a:gd name="connsiteX4-325" fmla="*/ 5212 w 10204"/>
              <a:gd name="connsiteY4-326" fmla="*/ 10130 h 10257"/>
              <a:gd name="connsiteX5-327" fmla="*/ 9684 w 10204"/>
              <a:gd name="connsiteY5-328" fmla="*/ 9865 h 10257"/>
              <a:gd name="connsiteX6-329" fmla="*/ 9642 w 10204"/>
              <a:gd name="connsiteY6-330" fmla="*/ 779 h 10257"/>
              <a:gd name="connsiteX0-331" fmla="*/ 9642 w 10206"/>
              <a:gd name="connsiteY0-332" fmla="*/ 686 h 10205"/>
              <a:gd name="connsiteX1-333" fmla="*/ 5196 w 10206"/>
              <a:gd name="connsiteY1-334" fmla="*/ 355 h 10205"/>
              <a:gd name="connsiteX2-335" fmla="*/ 578 w 10206"/>
              <a:gd name="connsiteY2-336" fmla="*/ 803 h 10205"/>
              <a:gd name="connsiteX3-337" fmla="*/ 604 w 10206"/>
              <a:gd name="connsiteY3-338" fmla="*/ 9695 h 10205"/>
              <a:gd name="connsiteX4-339" fmla="*/ 5212 w 10206"/>
              <a:gd name="connsiteY4-340" fmla="*/ 10037 h 10205"/>
              <a:gd name="connsiteX5-341" fmla="*/ 9684 w 10206"/>
              <a:gd name="connsiteY5-342" fmla="*/ 9772 h 10205"/>
              <a:gd name="connsiteX6-343" fmla="*/ 10111 w 10206"/>
              <a:gd name="connsiteY6-344" fmla="*/ 5246 h 10205"/>
              <a:gd name="connsiteX7" fmla="*/ 9642 w 10206"/>
              <a:gd name="connsiteY7" fmla="*/ 686 h 10205"/>
              <a:gd name="connsiteX0-345" fmla="*/ 9642 w 10206"/>
              <a:gd name="connsiteY0-346" fmla="*/ 686 h 10205"/>
              <a:gd name="connsiteX1-347" fmla="*/ 5196 w 10206"/>
              <a:gd name="connsiteY1-348" fmla="*/ 355 h 10205"/>
              <a:gd name="connsiteX2-349" fmla="*/ 578 w 10206"/>
              <a:gd name="connsiteY2-350" fmla="*/ 803 h 10205"/>
              <a:gd name="connsiteX3-351" fmla="*/ 604 w 10206"/>
              <a:gd name="connsiteY3-352" fmla="*/ 9695 h 10205"/>
              <a:gd name="connsiteX4-353" fmla="*/ 5212 w 10206"/>
              <a:gd name="connsiteY4-354" fmla="*/ 10037 h 10205"/>
              <a:gd name="connsiteX5-355" fmla="*/ 9684 w 10206"/>
              <a:gd name="connsiteY5-356" fmla="*/ 9772 h 10205"/>
              <a:gd name="connsiteX6-357" fmla="*/ 10111 w 10206"/>
              <a:gd name="connsiteY6-358" fmla="*/ 5246 h 10205"/>
              <a:gd name="connsiteX7-359" fmla="*/ 9642 w 10206"/>
              <a:gd name="connsiteY7-360" fmla="*/ 686 h 10205"/>
              <a:gd name="connsiteX0-361" fmla="*/ 9642 w 10223"/>
              <a:gd name="connsiteY0-362" fmla="*/ 686 h 10164"/>
              <a:gd name="connsiteX1-363" fmla="*/ 5196 w 10223"/>
              <a:gd name="connsiteY1-364" fmla="*/ 355 h 10164"/>
              <a:gd name="connsiteX2-365" fmla="*/ 578 w 10223"/>
              <a:gd name="connsiteY2-366" fmla="*/ 803 h 10164"/>
              <a:gd name="connsiteX3-367" fmla="*/ 604 w 10223"/>
              <a:gd name="connsiteY3-368" fmla="*/ 9695 h 10164"/>
              <a:gd name="connsiteX4-369" fmla="*/ 5212 w 10223"/>
              <a:gd name="connsiteY4-370" fmla="*/ 10037 h 10164"/>
              <a:gd name="connsiteX5-371" fmla="*/ 9684 w 10223"/>
              <a:gd name="connsiteY5-372" fmla="*/ 9772 h 10164"/>
              <a:gd name="connsiteX6-373" fmla="*/ 10111 w 10223"/>
              <a:gd name="connsiteY6-374" fmla="*/ 5246 h 10164"/>
              <a:gd name="connsiteX7-375" fmla="*/ 9642 w 10223"/>
              <a:gd name="connsiteY7-376" fmla="*/ 686 h 10164"/>
              <a:gd name="connsiteX0-377" fmla="*/ 9642 w 10136"/>
              <a:gd name="connsiteY0-378" fmla="*/ 686 h 10164"/>
              <a:gd name="connsiteX1-379" fmla="*/ 5196 w 10136"/>
              <a:gd name="connsiteY1-380" fmla="*/ 355 h 10164"/>
              <a:gd name="connsiteX2-381" fmla="*/ 578 w 10136"/>
              <a:gd name="connsiteY2-382" fmla="*/ 803 h 10164"/>
              <a:gd name="connsiteX3-383" fmla="*/ 604 w 10136"/>
              <a:gd name="connsiteY3-384" fmla="*/ 9695 h 10164"/>
              <a:gd name="connsiteX4-385" fmla="*/ 5212 w 10136"/>
              <a:gd name="connsiteY4-386" fmla="*/ 10037 h 10164"/>
              <a:gd name="connsiteX5-387" fmla="*/ 9684 w 10136"/>
              <a:gd name="connsiteY5-388" fmla="*/ 9772 h 10164"/>
              <a:gd name="connsiteX6-389" fmla="*/ 10111 w 10136"/>
              <a:gd name="connsiteY6-390" fmla="*/ 5246 h 10164"/>
              <a:gd name="connsiteX7-391" fmla="*/ 9642 w 10136"/>
              <a:gd name="connsiteY7-392" fmla="*/ 686 h 10164"/>
              <a:gd name="connsiteX0-393" fmla="*/ 9642 w 10236"/>
              <a:gd name="connsiteY0-394" fmla="*/ 686 h 10203"/>
              <a:gd name="connsiteX1-395" fmla="*/ 5196 w 10236"/>
              <a:gd name="connsiteY1-396" fmla="*/ 355 h 10203"/>
              <a:gd name="connsiteX2-397" fmla="*/ 578 w 10236"/>
              <a:gd name="connsiteY2-398" fmla="*/ 803 h 10203"/>
              <a:gd name="connsiteX3-399" fmla="*/ 604 w 10236"/>
              <a:gd name="connsiteY3-400" fmla="*/ 9695 h 10203"/>
              <a:gd name="connsiteX4-401" fmla="*/ 5212 w 10236"/>
              <a:gd name="connsiteY4-402" fmla="*/ 10037 h 10203"/>
              <a:gd name="connsiteX5-403" fmla="*/ 9684 w 10236"/>
              <a:gd name="connsiteY5-404" fmla="*/ 9772 h 10203"/>
              <a:gd name="connsiteX6-405" fmla="*/ 10160 w 10236"/>
              <a:gd name="connsiteY6-406" fmla="*/ 5271 h 10203"/>
              <a:gd name="connsiteX7-407" fmla="*/ 9642 w 10236"/>
              <a:gd name="connsiteY7-408" fmla="*/ 686 h 10203"/>
              <a:gd name="connsiteX0-409" fmla="*/ 9642 w 10236"/>
              <a:gd name="connsiteY0-410" fmla="*/ 686 h 10203"/>
              <a:gd name="connsiteX1-411" fmla="*/ 5196 w 10236"/>
              <a:gd name="connsiteY1-412" fmla="*/ 355 h 10203"/>
              <a:gd name="connsiteX2-413" fmla="*/ 578 w 10236"/>
              <a:gd name="connsiteY2-414" fmla="*/ 803 h 10203"/>
              <a:gd name="connsiteX3-415" fmla="*/ 604 w 10236"/>
              <a:gd name="connsiteY3-416" fmla="*/ 9695 h 10203"/>
              <a:gd name="connsiteX4-417" fmla="*/ 5212 w 10236"/>
              <a:gd name="connsiteY4-418" fmla="*/ 10037 h 10203"/>
              <a:gd name="connsiteX5-419" fmla="*/ 9684 w 10236"/>
              <a:gd name="connsiteY5-420" fmla="*/ 9772 h 10203"/>
              <a:gd name="connsiteX6-421" fmla="*/ 10160 w 10236"/>
              <a:gd name="connsiteY6-422" fmla="*/ 5271 h 10203"/>
              <a:gd name="connsiteX7-423" fmla="*/ 9642 w 10236"/>
              <a:gd name="connsiteY7-424" fmla="*/ 686 h 10203"/>
              <a:gd name="connsiteX0-425" fmla="*/ 9642 w 10182"/>
              <a:gd name="connsiteY0-426" fmla="*/ 686 h 10202"/>
              <a:gd name="connsiteX1-427" fmla="*/ 5196 w 10182"/>
              <a:gd name="connsiteY1-428" fmla="*/ 355 h 10202"/>
              <a:gd name="connsiteX2-429" fmla="*/ 578 w 10182"/>
              <a:gd name="connsiteY2-430" fmla="*/ 803 h 10202"/>
              <a:gd name="connsiteX3-431" fmla="*/ 604 w 10182"/>
              <a:gd name="connsiteY3-432" fmla="*/ 9695 h 10202"/>
              <a:gd name="connsiteX4-433" fmla="*/ 5212 w 10182"/>
              <a:gd name="connsiteY4-434" fmla="*/ 10037 h 10202"/>
              <a:gd name="connsiteX5-435" fmla="*/ 9684 w 10182"/>
              <a:gd name="connsiteY5-436" fmla="*/ 9772 h 10202"/>
              <a:gd name="connsiteX6-437" fmla="*/ 10160 w 10182"/>
              <a:gd name="connsiteY6-438" fmla="*/ 5271 h 10202"/>
              <a:gd name="connsiteX7-439" fmla="*/ 9642 w 10182"/>
              <a:gd name="connsiteY7-440" fmla="*/ 686 h 10202"/>
              <a:gd name="connsiteX0-441" fmla="*/ 9642 w 10190"/>
              <a:gd name="connsiteY0-442" fmla="*/ 686 h 10164"/>
              <a:gd name="connsiteX1-443" fmla="*/ 5196 w 10190"/>
              <a:gd name="connsiteY1-444" fmla="*/ 355 h 10164"/>
              <a:gd name="connsiteX2-445" fmla="*/ 578 w 10190"/>
              <a:gd name="connsiteY2-446" fmla="*/ 803 h 10164"/>
              <a:gd name="connsiteX3-447" fmla="*/ 604 w 10190"/>
              <a:gd name="connsiteY3-448" fmla="*/ 9695 h 10164"/>
              <a:gd name="connsiteX4-449" fmla="*/ 5212 w 10190"/>
              <a:gd name="connsiteY4-450" fmla="*/ 10037 h 10164"/>
              <a:gd name="connsiteX5-451" fmla="*/ 9684 w 10190"/>
              <a:gd name="connsiteY5-452" fmla="*/ 9772 h 10164"/>
              <a:gd name="connsiteX6-453" fmla="*/ 10160 w 10190"/>
              <a:gd name="connsiteY6-454" fmla="*/ 5271 h 10164"/>
              <a:gd name="connsiteX7-455" fmla="*/ 9642 w 10190"/>
              <a:gd name="connsiteY7-456" fmla="*/ 686 h 10164"/>
              <a:gd name="connsiteX0-457" fmla="*/ 9642 w 10161"/>
              <a:gd name="connsiteY0-458" fmla="*/ 686 h 10164"/>
              <a:gd name="connsiteX1-459" fmla="*/ 5196 w 10161"/>
              <a:gd name="connsiteY1-460" fmla="*/ 355 h 10164"/>
              <a:gd name="connsiteX2-461" fmla="*/ 578 w 10161"/>
              <a:gd name="connsiteY2-462" fmla="*/ 803 h 10164"/>
              <a:gd name="connsiteX3-463" fmla="*/ 604 w 10161"/>
              <a:gd name="connsiteY3-464" fmla="*/ 9695 h 10164"/>
              <a:gd name="connsiteX4-465" fmla="*/ 5212 w 10161"/>
              <a:gd name="connsiteY4-466" fmla="*/ 10037 h 10164"/>
              <a:gd name="connsiteX5-467" fmla="*/ 9684 w 10161"/>
              <a:gd name="connsiteY5-468" fmla="*/ 9772 h 10164"/>
              <a:gd name="connsiteX6-469" fmla="*/ 10160 w 10161"/>
              <a:gd name="connsiteY6-470" fmla="*/ 5271 h 10164"/>
              <a:gd name="connsiteX7-471" fmla="*/ 9642 w 10161"/>
              <a:gd name="connsiteY7-472" fmla="*/ 686 h 10164"/>
              <a:gd name="connsiteX0-473" fmla="*/ 9625 w 10144"/>
              <a:gd name="connsiteY0-474" fmla="*/ 684 h 10149"/>
              <a:gd name="connsiteX1-475" fmla="*/ 5179 w 10144"/>
              <a:gd name="connsiteY1-476" fmla="*/ 353 h 10149"/>
              <a:gd name="connsiteX2-477" fmla="*/ 561 w 10144"/>
              <a:gd name="connsiteY2-478" fmla="*/ 801 h 10149"/>
              <a:gd name="connsiteX3-479" fmla="*/ 620 w 10144"/>
              <a:gd name="connsiteY3-480" fmla="*/ 9668 h 10149"/>
              <a:gd name="connsiteX4-481" fmla="*/ 5195 w 10144"/>
              <a:gd name="connsiteY4-482" fmla="*/ 10035 h 10149"/>
              <a:gd name="connsiteX5-483" fmla="*/ 9667 w 10144"/>
              <a:gd name="connsiteY5-484" fmla="*/ 9770 h 10149"/>
              <a:gd name="connsiteX6-485" fmla="*/ 10143 w 10144"/>
              <a:gd name="connsiteY6-486" fmla="*/ 5269 h 10149"/>
              <a:gd name="connsiteX7-487" fmla="*/ 9625 w 10144"/>
              <a:gd name="connsiteY7-488" fmla="*/ 684 h 10149"/>
              <a:gd name="connsiteX0-489" fmla="*/ 9625 w 10144"/>
              <a:gd name="connsiteY0-490" fmla="*/ 684 h 10122"/>
              <a:gd name="connsiteX1-491" fmla="*/ 5179 w 10144"/>
              <a:gd name="connsiteY1-492" fmla="*/ 353 h 10122"/>
              <a:gd name="connsiteX2-493" fmla="*/ 561 w 10144"/>
              <a:gd name="connsiteY2-494" fmla="*/ 801 h 10122"/>
              <a:gd name="connsiteX3-495" fmla="*/ 620 w 10144"/>
              <a:gd name="connsiteY3-496" fmla="*/ 9668 h 10122"/>
              <a:gd name="connsiteX4-497" fmla="*/ 5195 w 10144"/>
              <a:gd name="connsiteY4-498" fmla="*/ 10035 h 10122"/>
              <a:gd name="connsiteX5-499" fmla="*/ 9667 w 10144"/>
              <a:gd name="connsiteY5-500" fmla="*/ 9770 h 10122"/>
              <a:gd name="connsiteX6-501" fmla="*/ 10143 w 10144"/>
              <a:gd name="connsiteY6-502" fmla="*/ 5269 h 10122"/>
              <a:gd name="connsiteX7-503" fmla="*/ 9625 w 10144"/>
              <a:gd name="connsiteY7-504" fmla="*/ 684 h 10122"/>
              <a:gd name="connsiteX0-505" fmla="*/ 9601 w 10120"/>
              <a:gd name="connsiteY0-506" fmla="*/ 684 h 10446"/>
              <a:gd name="connsiteX1-507" fmla="*/ 5155 w 10120"/>
              <a:gd name="connsiteY1-508" fmla="*/ 353 h 10446"/>
              <a:gd name="connsiteX2-509" fmla="*/ 553 w 10120"/>
              <a:gd name="connsiteY2-510" fmla="*/ 801 h 10446"/>
              <a:gd name="connsiteX3-511" fmla="*/ 596 w 10120"/>
              <a:gd name="connsiteY3-512" fmla="*/ 9668 h 10446"/>
              <a:gd name="connsiteX4-513" fmla="*/ 5171 w 10120"/>
              <a:gd name="connsiteY4-514" fmla="*/ 10035 h 10446"/>
              <a:gd name="connsiteX5-515" fmla="*/ 9643 w 10120"/>
              <a:gd name="connsiteY5-516" fmla="*/ 9770 h 10446"/>
              <a:gd name="connsiteX6-517" fmla="*/ 10119 w 10120"/>
              <a:gd name="connsiteY6-518" fmla="*/ 5269 h 10446"/>
              <a:gd name="connsiteX7-519" fmla="*/ 9601 w 10120"/>
              <a:gd name="connsiteY7-520" fmla="*/ 684 h 10446"/>
              <a:gd name="connsiteX0-521" fmla="*/ 9599 w 10118"/>
              <a:gd name="connsiteY0-522" fmla="*/ 430 h 9905"/>
              <a:gd name="connsiteX1-523" fmla="*/ 5153 w 10118"/>
              <a:gd name="connsiteY1-524" fmla="*/ 99 h 9905"/>
              <a:gd name="connsiteX2-525" fmla="*/ 551 w 10118"/>
              <a:gd name="connsiteY2-526" fmla="*/ 547 h 9905"/>
              <a:gd name="connsiteX3-527" fmla="*/ 89 w 10118"/>
              <a:gd name="connsiteY3-528" fmla="*/ 4589 h 9905"/>
              <a:gd name="connsiteX4-529" fmla="*/ 594 w 10118"/>
              <a:gd name="connsiteY4-530" fmla="*/ 9414 h 9905"/>
              <a:gd name="connsiteX5-531" fmla="*/ 5169 w 10118"/>
              <a:gd name="connsiteY5-532" fmla="*/ 9781 h 9905"/>
              <a:gd name="connsiteX6-533" fmla="*/ 9641 w 10118"/>
              <a:gd name="connsiteY6-534" fmla="*/ 9516 h 9905"/>
              <a:gd name="connsiteX7-535" fmla="*/ 10117 w 10118"/>
              <a:gd name="connsiteY7-536" fmla="*/ 5015 h 9905"/>
              <a:gd name="connsiteX8" fmla="*/ 9599 w 10118"/>
              <a:gd name="connsiteY8" fmla="*/ 430 h 9905"/>
              <a:gd name="connsiteX0-537" fmla="*/ 9464 w 9977"/>
              <a:gd name="connsiteY0-538" fmla="*/ 434 h 10000"/>
              <a:gd name="connsiteX1-539" fmla="*/ 5070 w 9977"/>
              <a:gd name="connsiteY1-540" fmla="*/ 100 h 10000"/>
              <a:gd name="connsiteX2-541" fmla="*/ 522 w 9977"/>
              <a:gd name="connsiteY2-542" fmla="*/ 552 h 10000"/>
              <a:gd name="connsiteX3-543" fmla="*/ 65 w 9977"/>
              <a:gd name="connsiteY3-544" fmla="*/ 4633 h 10000"/>
              <a:gd name="connsiteX4-545" fmla="*/ 564 w 9977"/>
              <a:gd name="connsiteY4-546" fmla="*/ 9504 h 10000"/>
              <a:gd name="connsiteX5-547" fmla="*/ 5086 w 9977"/>
              <a:gd name="connsiteY5-548" fmla="*/ 9875 h 10000"/>
              <a:gd name="connsiteX6-549" fmla="*/ 9506 w 9977"/>
              <a:gd name="connsiteY6-550" fmla="*/ 9607 h 10000"/>
              <a:gd name="connsiteX7-551" fmla="*/ 9976 w 9977"/>
              <a:gd name="connsiteY7-552" fmla="*/ 5063 h 10000"/>
              <a:gd name="connsiteX8-553" fmla="*/ 9464 w 9977"/>
              <a:gd name="connsiteY8-554" fmla="*/ 434 h 10000"/>
              <a:gd name="connsiteX0-555" fmla="*/ 9486 w 10000"/>
              <a:gd name="connsiteY0-556" fmla="*/ 436 h 10002"/>
              <a:gd name="connsiteX1-557" fmla="*/ 5082 w 10000"/>
              <a:gd name="connsiteY1-558" fmla="*/ 102 h 10002"/>
              <a:gd name="connsiteX2-559" fmla="*/ 572 w 10000"/>
              <a:gd name="connsiteY2-560" fmla="*/ 377 h 10002"/>
              <a:gd name="connsiteX3-561" fmla="*/ 65 w 10000"/>
              <a:gd name="connsiteY3-562" fmla="*/ 4635 h 10002"/>
              <a:gd name="connsiteX4-563" fmla="*/ 565 w 10000"/>
              <a:gd name="connsiteY4-564" fmla="*/ 9506 h 10002"/>
              <a:gd name="connsiteX5-565" fmla="*/ 5098 w 10000"/>
              <a:gd name="connsiteY5-566" fmla="*/ 9877 h 10002"/>
              <a:gd name="connsiteX6-567" fmla="*/ 9528 w 10000"/>
              <a:gd name="connsiteY6-568" fmla="*/ 9609 h 10002"/>
              <a:gd name="connsiteX7-569" fmla="*/ 9999 w 10000"/>
              <a:gd name="connsiteY7-570" fmla="*/ 5065 h 10002"/>
              <a:gd name="connsiteX8-571" fmla="*/ 9486 w 10000"/>
              <a:gd name="connsiteY8-572" fmla="*/ 436 h 10002"/>
              <a:gd name="connsiteX0-573" fmla="*/ 9422 w 9936"/>
              <a:gd name="connsiteY0-574" fmla="*/ 436 h 9996"/>
              <a:gd name="connsiteX1-575" fmla="*/ 5018 w 9936"/>
              <a:gd name="connsiteY1-576" fmla="*/ 102 h 9996"/>
              <a:gd name="connsiteX2-577" fmla="*/ 508 w 9936"/>
              <a:gd name="connsiteY2-578" fmla="*/ 377 h 9996"/>
              <a:gd name="connsiteX3-579" fmla="*/ 1 w 9936"/>
              <a:gd name="connsiteY3-580" fmla="*/ 4635 h 9996"/>
              <a:gd name="connsiteX4-581" fmla="*/ 501 w 9936"/>
              <a:gd name="connsiteY4-582" fmla="*/ 9506 h 9996"/>
              <a:gd name="connsiteX5-583" fmla="*/ 5034 w 9936"/>
              <a:gd name="connsiteY5-584" fmla="*/ 9877 h 9996"/>
              <a:gd name="connsiteX6-585" fmla="*/ 9464 w 9936"/>
              <a:gd name="connsiteY6-586" fmla="*/ 9609 h 9996"/>
              <a:gd name="connsiteX7-587" fmla="*/ 9935 w 9936"/>
              <a:gd name="connsiteY7-588" fmla="*/ 5065 h 9996"/>
              <a:gd name="connsiteX8-589" fmla="*/ 9422 w 9936"/>
              <a:gd name="connsiteY8-590" fmla="*/ 436 h 9996"/>
              <a:gd name="connsiteX0-591" fmla="*/ 9483 w 9971"/>
              <a:gd name="connsiteY0-592" fmla="*/ 436 h 10000"/>
              <a:gd name="connsiteX1-593" fmla="*/ 5050 w 9971"/>
              <a:gd name="connsiteY1-594" fmla="*/ 102 h 10000"/>
              <a:gd name="connsiteX2-595" fmla="*/ 511 w 9971"/>
              <a:gd name="connsiteY2-596" fmla="*/ 377 h 10000"/>
              <a:gd name="connsiteX3-597" fmla="*/ 1 w 9971"/>
              <a:gd name="connsiteY3-598" fmla="*/ 4637 h 10000"/>
              <a:gd name="connsiteX4-599" fmla="*/ 504 w 9971"/>
              <a:gd name="connsiteY4-600" fmla="*/ 9510 h 10000"/>
              <a:gd name="connsiteX5-601" fmla="*/ 5066 w 9971"/>
              <a:gd name="connsiteY5-602" fmla="*/ 9881 h 10000"/>
              <a:gd name="connsiteX6-603" fmla="*/ 9525 w 9971"/>
              <a:gd name="connsiteY6-604" fmla="*/ 9613 h 10000"/>
              <a:gd name="connsiteX7-605" fmla="*/ 9968 w 9971"/>
              <a:gd name="connsiteY7-606" fmla="*/ 5067 h 10000"/>
              <a:gd name="connsiteX8-607" fmla="*/ 9483 w 9971"/>
              <a:gd name="connsiteY8-608" fmla="*/ 436 h 10000"/>
              <a:gd name="connsiteX0-609" fmla="*/ 9511 w 9999"/>
              <a:gd name="connsiteY0-610" fmla="*/ 436 h 10012"/>
              <a:gd name="connsiteX1-611" fmla="*/ 5065 w 9999"/>
              <a:gd name="connsiteY1-612" fmla="*/ 102 h 10012"/>
              <a:gd name="connsiteX2-613" fmla="*/ 512 w 9999"/>
              <a:gd name="connsiteY2-614" fmla="*/ 377 h 10012"/>
              <a:gd name="connsiteX3-615" fmla="*/ 1 w 9999"/>
              <a:gd name="connsiteY3-616" fmla="*/ 4637 h 10012"/>
              <a:gd name="connsiteX4-617" fmla="*/ 505 w 9999"/>
              <a:gd name="connsiteY4-618" fmla="*/ 9510 h 10012"/>
              <a:gd name="connsiteX5-619" fmla="*/ 5081 w 9999"/>
              <a:gd name="connsiteY5-620" fmla="*/ 9881 h 10012"/>
              <a:gd name="connsiteX6-621" fmla="*/ 9522 w 9999"/>
              <a:gd name="connsiteY6-622" fmla="*/ 9637 h 10012"/>
              <a:gd name="connsiteX7-623" fmla="*/ 9997 w 9999"/>
              <a:gd name="connsiteY7-624" fmla="*/ 5067 h 10012"/>
              <a:gd name="connsiteX8-625" fmla="*/ 9511 w 9999"/>
              <a:gd name="connsiteY8-626" fmla="*/ 436 h 10012"/>
              <a:gd name="connsiteX0-627" fmla="*/ 9512 w 10003"/>
              <a:gd name="connsiteY0-628" fmla="*/ 435 h 10000"/>
              <a:gd name="connsiteX1-629" fmla="*/ 5066 w 10003"/>
              <a:gd name="connsiteY1-630" fmla="*/ 102 h 10000"/>
              <a:gd name="connsiteX2-631" fmla="*/ 512 w 10003"/>
              <a:gd name="connsiteY2-632" fmla="*/ 377 h 10000"/>
              <a:gd name="connsiteX3-633" fmla="*/ 1 w 10003"/>
              <a:gd name="connsiteY3-634" fmla="*/ 4631 h 10000"/>
              <a:gd name="connsiteX4-635" fmla="*/ 505 w 10003"/>
              <a:gd name="connsiteY4-636" fmla="*/ 9499 h 10000"/>
              <a:gd name="connsiteX5-637" fmla="*/ 5082 w 10003"/>
              <a:gd name="connsiteY5-638" fmla="*/ 9869 h 10000"/>
              <a:gd name="connsiteX6-639" fmla="*/ 9523 w 10003"/>
              <a:gd name="connsiteY6-640" fmla="*/ 9625 h 10000"/>
              <a:gd name="connsiteX7-641" fmla="*/ 9998 w 10003"/>
              <a:gd name="connsiteY7-642" fmla="*/ 5061 h 10000"/>
              <a:gd name="connsiteX8-643" fmla="*/ 9512 w 10003"/>
              <a:gd name="connsiteY8-644" fmla="*/ 435 h 10000"/>
              <a:gd name="connsiteX0-645" fmla="*/ 9512 w 10003"/>
              <a:gd name="connsiteY0-646" fmla="*/ 435 h 10000"/>
              <a:gd name="connsiteX1-647" fmla="*/ 5066 w 10003"/>
              <a:gd name="connsiteY1-648" fmla="*/ 102 h 10000"/>
              <a:gd name="connsiteX2-649" fmla="*/ 512 w 10003"/>
              <a:gd name="connsiteY2-650" fmla="*/ 377 h 10000"/>
              <a:gd name="connsiteX3-651" fmla="*/ 1 w 10003"/>
              <a:gd name="connsiteY3-652" fmla="*/ 4631 h 10000"/>
              <a:gd name="connsiteX4-653" fmla="*/ 505 w 10003"/>
              <a:gd name="connsiteY4-654" fmla="*/ 9499 h 10000"/>
              <a:gd name="connsiteX5-655" fmla="*/ 5082 w 10003"/>
              <a:gd name="connsiteY5-656" fmla="*/ 9869 h 10000"/>
              <a:gd name="connsiteX6-657" fmla="*/ 9523 w 10003"/>
              <a:gd name="connsiteY6-658" fmla="*/ 9625 h 10000"/>
              <a:gd name="connsiteX7-659" fmla="*/ 9998 w 10003"/>
              <a:gd name="connsiteY7-660" fmla="*/ 5061 h 10000"/>
              <a:gd name="connsiteX8-661" fmla="*/ 9512 w 10003"/>
              <a:gd name="connsiteY8-662" fmla="*/ 435 h 10000"/>
              <a:gd name="connsiteX0-663" fmla="*/ 9577 w 10068"/>
              <a:gd name="connsiteY0-664" fmla="*/ 435 h 9994"/>
              <a:gd name="connsiteX1-665" fmla="*/ 5131 w 10068"/>
              <a:gd name="connsiteY1-666" fmla="*/ 102 h 9994"/>
              <a:gd name="connsiteX2-667" fmla="*/ 577 w 10068"/>
              <a:gd name="connsiteY2-668" fmla="*/ 377 h 9994"/>
              <a:gd name="connsiteX3-669" fmla="*/ 66 w 10068"/>
              <a:gd name="connsiteY3-670" fmla="*/ 4631 h 9994"/>
              <a:gd name="connsiteX4-671" fmla="*/ 570 w 10068"/>
              <a:gd name="connsiteY4-672" fmla="*/ 9499 h 9994"/>
              <a:gd name="connsiteX5-673" fmla="*/ 5162 w 10068"/>
              <a:gd name="connsiteY5-674" fmla="*/ 9845 h 9994"/>
              <a:gd name="connsiteX6-675" fmla="*/ 9588 w 10068"/>
              <a:gd name="connsiteY6-676" fmla="*/ 9625 h 9994"/>
              <a:gd name="connsiteX7-677" fmla="*/ 10063 w 10068"/>
              <a:gd name="connsiteY7-678" fmla="*/ 5061 h 9994"/>
              <a:gd name="connsiteX8-679" fmla="*/ 9577 w 10068"/>
              <a:gd name="connsiteY8-680" fmla="*/ 435 h 9994"/>
              <a:gd name="connsiteX0-681" fmla="*/ 9447 w 9935"/>
              <a:gd name="connsiteY0-682" fmla="*/ 435 h 10084"/>
              <a:gd name="connsiteX1-683" fmla="*/ 5031 w 9935"/>
              <a:gd name="connsiteY1-684" fmla="*/ 102 h 10084"/>
              <a:gd name="connsiteX2-685" fmla="*/ 508 w 9935"/>
              <a:gd name="connsiteY2-686" fmla="*/ 377 h 10084"/>
              <a:gd name="connsiteX3-687" fmla="*/ 1 w 9935"/>
              <a:gd name="connsiteY3-688" fmla="*/ 4634 h 10084"/>
              <a:gd name="connsiteX4-689" fmla="*/ 501 w 9935"/>
              <a:gd name="connsiteY4-690" fmla="*/ 9505 h 10084"/>
              <a:gd name="connsiteX5-691" fmla="*/ 5062 w 9935"/>
              <a:gd name="connsiteY5-692" fmla="*/ 9851 h 10084"/>
              <a:gd name="connsiteX6-693" fmla="*/ 9458 w 9935"/>
              <a:gd name="connsiteY6-694" fmla="*/ 9631 h 10084"/>
              <a:gd name="connsiteX7-695" fmla="*/ 9930 w 9935"/>
              <a:gd name="connsiteY7-696" fmla="*/ 5064 h 10084"/>
              <a:gd name="connsiteX8-697" fmla="*/ 9447 w 9935"/>
              <a:gd name="connsiteY8-698" fmla="*/ 435 h 10084"/>
              <a:gd name="connsiteX0-699" fmla="*/ 9509 w 10000"/>
              <a:gd name="connsiteY0-700" fmla="*/ 431 h 10000"/>
              <a:gd name="connsiteX1-701" fmla="*/ 5064 w 10000"/>
              <a:gd name="connsiteY1-702" fmla="*/ 101 h 10000"/>
              <a:gd name="connsiteX2-703" fmla="*/ 511 w 10000"/>
              <a:gd name="connsiteY2-704" fmla="*/ 374 h 10000"/>
              <a:gd name="connsiteX3-705" fmla="*/ 1 w 10000"/>
              <a:gd name="connsiteY3-706" fmla="*/ 4595 h 10000"/>
              <a:gd name="connsiteX4-707" fmla="*/ 504 w 10000"/>
              <a:gd name="connsiteY4-708" fmla="*/ 9426 h 10000"/>
              <a:gd name="connsiteX5-709" fmla="*/ 5095 w 10000"/>
              <a:gd name="connsiteY5-710" fmla="*/ 9769 h 10000"/>
              <a:gd name="connsiteX6-711" fmla="*/ 9520 w 10000"/>
              <a:gd name="connsiteY6-712" fmla="*/ 9551 h 10000"/>
              <a:gd name="connsiteX7-713" fmla="*/ 9995 w 10000"/>
              <a:gd name="connsiteY7-714" fmla="*/ 5022 h 10000"/>
              <a:gd name="connsiteX8-715" fmla="*/ 9509 w 10000"/>
              <a:gd name="connsiteY8-716" fmla="*/ 431 h 10000"/>
              <a:gd name="connsiteX0-717" fmla="*/ 9509 w 10000"/>
              <a:gd name="connsiteY0-718" fmla="*/ 431 h 9855"/>
              <a:gd name="connsiteX1-719" fmla="*/ 5064 w 10000"/>
              <a:gd name="connsiteY1-720" fmla="*/ 101 h 9855"/>
              <a:gd name="connsiteX2-721" fmla="*/ 511 w 10000"/>
              <a:gd name="connsiteY2-722" fmla="*/ 374 h 9855"/>
              <a:gd name="connsiteX3-723" fmla="*/ 1 w 10000"/>
              <a:gd name="connsiteY3-724" fmla="*/ 4595 h 9855"/>
              <a:gd name="connsiteX4-725" fmla="*/ 504 w 10000"/>
              <a:gd name="connsiteY4-726" fmla="*/ 9426 h 9855"/>
              <a:gd name="connsiteX5-727" fmla="*/ 5095 w 10000"/>
              <a:gd name="connsiteY5-728" fmla="*/ 9769 h 9855"/>
              <a:gd name="connsiteX6-729" fmla="*/ 9520 w 10000"/>
              <a:gd name="connsiteY6-730" fmla="*/ 9551 h 9855"/>
              <a:gd name="connsiteX7-731" fmla="*/ 9995 w 10000"/>
              <a:gd name="connsiteY7-732" fmla="*/ 5022 h 9855"/>
              <a:gd name="connsiteX8-733" fmla="*/ 9509 w 10000"/>
              <a:gd name="connsiteY8-734" fmla="*/ 431 h 9855"/>
              <a:gd name="connsiteX0-735" fmla="*/ 9509 w 10000"/>
              <a:gd name="connsiteY0-736" fmla="*/ 437 h 10097"/>
              <a:gd name="connsiteX1-737" fmla="*/ 5064 w 10000"/>
              <a:gd name="connsiteY1-738" fmla="*/ 102 h 10097"/>
              <a:gd name="connsiteX2-739" fmla="*/ 511 w 10000"/>
              <a:gd name="connsiteY2-740" fmla="*/ 380 h 10097"/>
              <a:gd name="connsiteX3-741" fmla="*/ 1 w 10000"/>
              <a:gd name="connsiteY3-742" fmla="*/ 4663 h 10097"/>
              <a:gd name="connsiteX4-743" fmla="*/ 504 w 10000"/>
              <a:gd name="connsiteY4-744" fmla="*/ 9565 h 10097"/>
              <a:gd name="connsiteX5-745" fmla="*/ 5095 w 10000"/>
              <a:gd name="connsiteY5-746" fmla="*/ 9913 h 10097"/>
              <a:gd name="connsiteX6-747" fmla="*/ 9520 w 10000"/>
              <a:gd name="connsiteY6-748" fmla="*/ 9692 h 10097"/>
              <a:gd name="connsiteX7-749" fmla="*/ 9995 w 10000"/>
              <a:gd name="connsiteY7-750" fmla="*/ 5096 h 10097"/>
              <a:gd name="connsiteX8-751" fmla="*/ 9509 w 10000"/>
              <a:gd name="connsiteY8-752" fmla="*/ 437 h 10097"/>
              <a:gd name="connsiteX0-753" fmla="*/ 9518 w 10009"/>
              <a:gd name="connsiteY0-754" fmla="*/ 437 h 10052"/>
              <a:gd name="connsiteX1-755" fmla="*/ 5073 w 10009"/>
              <a:gd name="connsiteY1-756" fmla="*/ 102 h 10052"/>
              <a:gd name="connsiteX2-757" fmla="*/ 520 w 10009"/>
              <a:gd name="connsiteY2-758" fmla="*/ 380 h 10052"/>
              <a:gd name="connsiteX3-759" fmla="*/ 10 w 10009"/>
              <a:gd name="connsiteY3-760" fmla="*/ 4663 h 10052"/>
              <a:gd name="connsiteX4-761" fmla="*/ 391 w 10009"/>
              <a:gd name="connsiteY4-762" fmla="*/ 9493 h 10052"/>
              <a:gd name="connsiteX5-763" fmla="*/ 5104 w 10009"/>
              <a:gd name="connsiteY5-764" fmla="*/ 9913 h 10052"/>
              <a:gd name="connsiteX6-765" fmla="*/ 9529 w 10009"/>
              <a:gd name="connsiteY6-766" fmla="*/ 9692 h 10052"/>
              <a:gd name="connsiteX7-767" fmla="*/ 10004 w 10009"/>
              <a:gd name="connsiteY7-768" fmla="*/ 5096 h 10052"/>
              <a:gd name="connsiteX8-769" fmla="*/ 9518 w 10009"/>
              <a:gd name="connsiteY8-770" fmla="*/ 437 h 10052"/>
              <a:gd name="connsiteX0-771" fmla="*/ 9518 w 10009"/>
              <a:gd name="connsiteY0-772" fmla="*/ 437 h 10052"/>
              <a:gd name="connsiteX1-773" fmla="*/ 5073 w 10009"/>
              <a:gd name="connsiteY1-774" fmla="*/ 102 h 10052"/>
              <a:gd name="connsiteX2-775" fmla="*/ 520 w 10009"/>
              <a:gd name="connsiteY2-776" fmla="*/ 380 h 10052"/>
              <a:gd name="connsiteX3-777" fmla="*/ 10 w 10009"/>
              <a:gd name="connsiteY3-778" fmla="*/ 4663 h 10052"/>
              <a:gd name="connsiteX4-779" fmla="*/ 391 w 10009"/>
              <a:gd name="connsiteY4-780" fmla="*/ 9493 h 10052"/>
              <a:gd name="connsiteX5-781" fmla="*/ 5104 w 10009"/>
              <a:gd name="connsiteY5-782" fmla="*/ 9913 h 10052"/>
              <a:gd name="connsiteX6-783" fmla="*/ 9529 w 10009"/>
              <a:gd name="connsiteY6-784" fmla="*/ 9692 h 10052"/>
              <a:gd name="connsiteX7-785" fmla="*/ 10004 w 10009"/>
              <a:gd name="connsiteY7-786" fmla="*/ 5096 h 10052"/>
              <a:gd name="connsiteX8-787" fmla="*/ 9518 w 10009"/>
              <a:gd name="connsiteY8-788" fmla="*/ 437 h 10052"/>
              <a:gd name="connsiteX0-789" fmla="*/ 9518 w 10009"/>
              <a:gd name="connsiteY0-790" fmla="*/ 437 h 10052"/>
              <a:gd name="connsiteX1-791" fmla="*/ 5073 w 10009"/>
              <a:gd name="connsiteY1-792" fmla="*/ 102 h 10052"/>
              <a:gd name="connsiteX2-793" fmla="*/ 520 w 10009"/>
              <a:gd name="connsiteY2-794" fmla="*/ 380 h 10052"/>
              <a:gd name="connsiteX3-795" fmla="*/ 10 w 10009"/>
              <a:gd name="connsiteY3-796" fmla="*/ 4663 h 10052"/>
              <a:gd name="connsiteX4-797" fmla="*/ 391 w 10009"/>
              <a:gd name="connsiteY4-798" fmla="*/ 9493 h 10052"/>
              <a:gd name="connsiteX5-799" fmla="*/ 5104 w 10009"/>
              <a:gd name="connsiteY5-800" fmla="*/ 9913 h 10052"/>
              <a:gd name="connsiteX6-801" fmla="*/ 9529 w 10009"/>
              <a:gd name="connsiteY6-802" fmla="*/ 9692 h 10052"/>
              <a:gd name="connsiteX7-803" fmla="*/ 10004 w 10009"/>
              <a:gd name="connsiteY7-804" fmla="*/ 5096 h 10052"/>
              <a:gd name="connsiteX8-805" fmla="*/ 9518 w 10009"/>
              <a:gd name="connsiteY8-806" fmla="*/ 437 h 10052"/>
              <a:gd name="connsiteX0-807" fmla="*/ 9518 w 10009"/>
              <a:gd name="connsiteY0-808" fmla="*/ 484 h 10099"/>
              <a:gd name="connsiteX1-809" fmla="*/ 5073 w 10009"/>
              <a:gd name="connsiteY1-810" fmla="*/ 149 h 10099"/>
              <a:gd name="connsiteX2-811" fmla="*/ 520 w 10009"/>
              <a:gd name="connsiteY2-812" fmla="*/ 355 h 10099"/>
              <a:gd name="connsiteX3-813" fmla="*/ 10 w 10009"/>
              <a:gd name="connsiteY3-814" fmla="*/ 4710 h 10099"/>
              <a:gd name="connsiteX4-815" fmla="*/ 391 w 10009"/>
              <a:gd name="connsiteY4-816" fmla="*/ 9540 h 10099"/>
              <a:gd name="connsiteX5-817" fmla="*/ 5104 w 10009"/>
              <a:gd name="connsiteY5-818" fmla="*/ 9960 h 10099"/>
              <a:gd name="connsiteX6-819" fmla="*/ 9529 w 10009"/>
              <a:gd name="connsiteY6-820" fmla="*/ 9739 h 10099"/>
              <a:gd name="connsiteX7-821" fmla="*/ 10004 w 10009"/>
              <a:gd name="connsiteY7-822" fmla="*/ 5143 h 10099"/>
              <a:gd name="connsiteX8-823" fmla="*/ 9518 w 10009"/>
              <a:gd name="connsiteY8-824" fmla="*/ 484 h 10099"/>
              <a:gd name="connsiteX0-825" fmla="*/ 9518 w 10009"/>
              <a:gd name="connsiteY0-826" fmla="*/ 436 h 10051"/>
              <a:gd name="connsiteX1-827" fmla="*/ 5073 w 10009"/>
              <a:gd name="connsiteY1-828" fmla="*/ 101 h 10051"/>
              <a:gd name="connsiteX2-829" fmla="*/ 520 w 10009"/>
              <a:gd name="connsiteY2-830" fmla="*/ 307 h 10051"/>
              <a:gd name="connsiteX3-831" fmla="*/ 10 w 10009"/>
              <a:gd name="connsiteY3-832" fmla="*/ 4662 h 10051"/>
              <a:gd name="connsiteX4-833" fmla="*/ 391 w 10009"/>
              <a:gd name="connsiteY4-834" fmla="*/ 9492 h 10051"/>
              <a:gd name="connsiteX5-835" fmla="*/ 5104 w 10009"/>
              <a:gd name="connsiteY5-836" fmla="*/ 9912 h 10051"/>
              <a:gd name="connsiteX6-837" fmla="*/ 9529 w 10009"/>
              <a:gd name="connsiteY6-838" fmla="*/ 9691 h 10051"/>
              <a:gd name="connsiteX7-839" fmla="*/ 10004 w 10009"/>
              <a:gd name="connsiteY7-840" fmla="*/ 5095 h 10051"/>
              <a:gd name="connsiteX8-841" fmla="*/ 9518 w 10009"/>
              <a:gd name="connsiteY8-842" fmla="*/ 436 h 10051"/>
              <a:gd name="connsiteX0-843" fmla="*/ 9646 w 10137"/>
              <a:gd name="connsiteY0-844" fmla="*/ 436 h 10051"/>
              <a:gd name="connsiteX1-845" fmla="*/ 5201 w 10137"/>
              <a:gd name="connsiteY1-846" fmla="*/ 101 h 10051"/>
              <a:gd name="connsiteX2-847" fmla="*/ 648 w 10137"/>
              <a:gd name="connsiteY2-848" fmla="*/ 307 h 10051"/>
              <a:gd name="connsiteX3-849" fmla="*/ 2 w 10137"/>
              <a:gd name="connsiteY3-850" fmla="*/ 4855 h 10051"/>
              <a:gd name="connsiteX4-851" fmla="*/ 519 w 10137"/>
              <a:gd name="connsiteY4-852" fmla="*/ 9492 h 10051"/>
              <a:gd name="connsiteX5-853" fmla="*/ 5232 w 10137"/>
              <a:gd name="connsiteY5-854" fmla="*/ 9912 h 10051"/>
              <a:gd name="connsiteX6-855" fmla="*/ 9657 w 10137"/>
              <a:gd name="connsiteY6-856" fmla="*/ 9691 h 10051"/>
              <a:gd name="connsiteX7-857" fmla="*/ 10132 w 10137"/>
              <a:gd name="connsiteY7-858" fmla="*/ 5095 h 10051"/>
              <a:gd name="connsiteX8-859" fmla="*/ 9646 w 10137"/>
              <a:gd name="connsiteY8-860" fmla="*/ 436 h 10051"/>
              <a:gd name="connsiteX0-861" fmla="*/ 9647 w 10138"/>
              <a:gd name="connsiteY0-862" fmla="*/ 436 h 10051"/>
              <a:gd name="connsiteX1-863" fmla="*/ 5202 w 10138"/>
              <a:gd name="connsiteY1-864" fmla="*/ 101 h 10051"/>
              <a:gd name="connsiteX2-865" fmla="*/ 479 w 10138"/>
              <a:gd name="connsiteY2-866" fmla="*/ 350 h 10051"/>
              <a:gd name="connsiteX3-867" fmla="*/ 3 w 10138"/>
              <a:gd name="connsiteY3-868" fmla="*/ 4855 h 10051"/>
              <a:gd name="connsiteX4-869" fmla="*/ 520 w 10138"/>
              <a:gd name="connsiteY4-870" fmla="*/ 9492 h 10051"/>
              <a:gd name="connsiteX5-871" fmla="*/ 5233 w 10138"/>
              <a:gd name="connsiteY5-872" fmla="*/ 9912 h 10051"/>
              <a:gd name="connsiteX6-873" fmla="*/ 9658 w 10138"/>
              <a:gd name="connsiteY6-874" fmla="*/ 9691 h 10051"/>
              <a:gd name="connsiteX7-875" fmla="*/ 10133 w 10138"/>
              <a:gd name="connsiteY7-876" fmla="*/ 5095 h 10051"/>
              <a:gd name="connsiteX8-877" fmla="*/ 9647 w 10138"/>
              <a:gd name="connsiteY8-878" fmla="*/ 436 h 10051"/>
              <a:gd name="connsiteX0-879" fmla="*/ 9647 w 10138"/>
              <a:gd name="connsiteY0-880" fmla="*/ 444 h 10059"/>
              <a:gd name="connsiteX1-881" fmla="*/ 5202 w 10138"/>
              <a:gd name="connsiteY1-882" fmla="*/ 109 h 10059"/>
              <a:gd name="connsiteX2-883" fmla="*/ 479 w 10138"/>
              <a:gd name="connsiteY2-884" fmla="*/ 358 h 10059"/>
              <a:gd name="connsiteX3-885" fmla="*/ 3 w 10138"/>
              <a:gd name="connsiteY3-886" fmla="*/ 4863 h 10059"/>
              <a:gd name="connsiteX4-887" fmla="*/ 520 w 10138"/>
              <a:gd name="connsiteY4-888" fmla="*/ 9500 h 10059"/>
              <a:gd name="connsiteX5-889" fmla="*/ 5233 w 10138"/>
              <a:gd name="connsiteY5-890" fmla="*/ 9920 h 10059"/>
              <a:gd name="connsiteX6-891" fmla="*/ 9658 w 10138"/>
              <a:gd name="connsiteY6-892" fmla="*/ 9699 h 10059"/>
              <a:gd name="connsiteX7-893" fmla="*/ 10133 w 10138"/>
              <a:gd name="connsiteY7-894" fmla="*/ 5103 h 10059"/>
              <a:gd name="connsiteX8-895" fmla="*/ 9647 w 10138"/>
              <a:gd name="connsiteY8-896" fmla="*/ 444 h 10059"/>
              <a:gd name="connsiteX0-897" fmla="*/ 9647 w 10138"/>
              <a:gd name="connsiteY0-898" fmla="*/ 444 h 10059"/>
              <a:gd name="connsiteX1-899" fmla="*/ 5202 w 10138"/>
              <a:gd name="connsiteY1-900" fmla="*/ 109 h 10059"/>
              <a:gd name="connsiteX2-901" fmla="*/ 479 w 10138"/>
              <a:gd name="connsiteY2-902" fmla="*/ 358 h 10059"/>
              <a:gd name="connsiteX3-903" fmla="*/ 3 w 10138"/>
              <a:gd name="connsiteY3-904" fmla="*/ 4863 h 10059"/>
              <a:gd name="connsiteX4-905" fmla="*/ 520 w 10138"/>
              <a:gd name="connsiteY4-906" fmla="*/ 9500 h 10059"/>
              <a:gd name="connsiteX5-907" fmla="*/ 5233 w 10138"/>
              <a:gd name="connsiteY5-908" fmla="*/ 9920 h 10059"/>
              <a:gd name="connsiteX6-909" fmla="*/ 9658 w 10138"/>
              <a:gd name="connsiteY6-910" fmla="*/ 9699 h 10059"/>
              <a:gd name="connsiteX7-911" fmla="*/ 10133 w 10138"/>
              <a:gd name="connsiteY7-912" fmla="*/ 5103 h 10059"/>
              <a:gd name="connsiteX8-913" fmla="*/ 9647 w 10138"/>
              <a:gd name="connsiteY8-914" fmla="*/ 444 h 10059"/>
              <a:gd name="connsiteX0-915" fmla="*/ 9647 w 10138"/>
              <a:gd name="connsiteY0-916" fmla="*/ 489 h 10104"/>
              <a:gd name="connsiteX1-917" fmla="*/ 4976 w 10138"/>
              <a:gd name="connsiteY1-918" fmla="*/ 47 h 10104"/>
              <a:gd name="connsiteX2-919" fmla="*/ 479 w 10138"/>
              <a:gd name="connsiteY2-920" fmla="*/ 403 h 10104"/>
              <a:gd name="connsiteX3-921" fmla="*/ 3 w 10138"/>
              <a:gd name="connsiteY3-922" fmla="*/ 4908 h 10104"/>
              <a:gd name="connsiteX4-923" fmla="*/ 520 w 10138"/>
              <a:gd name="connsiteY4-924" fmla="*/ 9545 h 10104"/>
              <a:gd name="connsiteX5-925" fmla="*/ 5233 w 10138"/>
              <a:gd name="connsiteY5-926" fmla="*/ 9965 h 10104"/>
              <a:gd name="connsiteX6-927" fmla="*/ 9658 w 10138"/>
              <a:gd name="connsiteY6-928" fmla="*/ 9744 h 10104"/>
              <a:gd name="connsiteX7-929" fmla="*/ 10133 w 10138"/>
              <a:gd name="connsiteY7-930" fmla="*/ 5148 h 10104"/>
              <a:gd name="connsiteX8-931" fmla="*/ 9647 w 10138"/>
              <a:gd name="connsiteY8-932" fmla="*/ 489 h 10104"/>
              <a:gd name="connsiteX0-933" fmla="*/ 9783 w 10174"/>
              <a:gd name="connsiteY0-934" fmla="*/ 464 h 10122"/>
              <a:gd name="connsiteX1-935" fmla="*/ 4976 w 10174"/>
              <a:gd name="connsiteY1-936" fmla="*/ 65 h 10122"/>
              <a:gd name="connsiteX2-937" fmla="*/ 479 w 10174"/>
              <a:gd name="connsiteY2-938" fmla="*/ 421 h 10122"/>
              <a:gd name="connsiteX3-939" fmla="*/ 3 w 10174"/>
              <a:gd name="connsiteY3-940" fmla="*/ 4926 h 10122"/>
              <a:gd name="connsiteX4-941" fmla="*/ 520 w 10174"/>
              <a:gd name="connsiteY4-942" fmla="*/ 9563 h 10122"/>
              <a:gd name="connsiteX5-943" fmla="*/ 5233 w 10174"/>
              <a:gd name="connsiteY5-944" fmla="*/ 9983 h 10122"/>
              <a:gd name="connsiteX6-945" fmla="*/ 9658 w 10174"/>
              <a:gd name="connsiteY6-946" fmla="*/ 9762 h 10122"/>
              <a:gd name="connsiteX7-947" fmla="*/ 10133 w 10174"/>
              <a:gd name="connsiteY7-948" fmla="*/ 5166 h 10122"/>
              <a:gd name="connsiteX8-949" fmla="*/ 9783 w 10174"/>
              <a:gd name="connsiteY8-950" fmla="*/ 464 h 10122"/>
              <a:gd name="connsiteX0-951" fmla="*/ 9783 w 10325"/>
              <a:gd name="connsiteY0-952" fmla="*/ 464 h 10122"/>
              <a:gd name="connsiteX1-953" fmla="*/ 4976 w 10325"/>
              <a:gd name="connsiteY1-954" fmla="*/ 65 h 10122"/>
              <a:gd name="connsiteX2-955" fmla="*/ 479 w 10325"/>
              <a:gd name="connsiteY2-956" fmla="*/ 421 h 10122"/>
              <a:gd name="connsiteX3-957" fmla="*/ 3 w 10325"/>
              <a:gd name="connsiteY3-958" fmla="*/ 4926 h 10122"/>
              <a:gd name="connsiteX4-959" fmla="*/ 520 w 10325"/>
              <a:gd name="connsiteY4-960" fmla="*/ 9563 h 10122"/>
              <a:gd name="connsiteX5-961" fmla="*/ 5233 w 10325"/>
              <a:gd name="connsiteY5-962" fmla="*/ 9983 h 10122"/>
              <a:gd name="connsiteX6-963" fmla="*/ 9658 w 10325"/>
              <a:gd name="connsiteY6-964" fmla="*/ 9762 h 10122"/>
              <a:gd name="connsiteX7-965" fmla="*/ 10325 w 10325"/>
              <a:gd name="connsiteY7-966" fmla="*/ 4952 h 10122"/>
              <a:gd name="connsiteX8-967" fmla="*/ 9783 w 10325"/>
              <a:gd name="connsiteY8-968" fmla="*/ 464 h 10122"/>
              <a:gd name="connsiteX0-969" fmla="*/ 9783 w 10364"/>
              <a:gd name="connsiteY0-970" fmla="*/ 464 h 10136"/>
              <a:gd name="connsiteX1-971" fmla="*/ 4976 w 10364"/>
              <a:gd name="connsiteY1-972" fmla="*/ 65 h 10136"/>
              <a:gd name="connsiteX2-973" fmla="*/ 479 w 10364"/>
              <a:gd name="connsiteY2-974" fmla="*/ 421 h 10136"/>
              <a:gd name="connsiteX3-975" fmla="*/ 3 w 10364"/>
              <a:gd name="connsiteY3-976" fmla="*/ 4926 h 10136"/>
              <a:gd name="connsiteX4-977" fmla="*/ 520 w 10364"/>
              <a:gd name="connsiteY4-978" fmla="*/ 9563 h 10136"/>
              <a:gd name="connsiteX5-979" fmla="*/ 5233 w 10364"/>
              <a:gd name="connsiteY5-980" fmla="*/ 9983 h 10136"/>
              <a:gd name="connsiteX6-981" fmla="*/ 9986 w 10364"/>
              <a:gd name="connsiteY6-982" fmla="*/ 9527 h 10136"/>
              <a:gd name="connsiteX7-983" fmla="*/ 10325 w 10364"/>
              <a:gd name="connsiteY7-984" fmla="*/ 4952 h 10136"/>
              <a:gd name="connsiteX8-985" fmla="*/ 9783 w 10364"/>
              <a:gd name="connsiteY8-986" fmla="*/ 464 h 10136"/>
              <a:gd name="connsiteX0-987" fmla="*/ 9783 w 10325"/>
              <a:gd name="connsiteY0-988" fmla="*/ 464 h 10136"/>
              <a:gd name="connsiteX1-989" fmla="*/ 4976 w 10325"/>
              <a:gd name="connsiteY1-990" fmla="*/ 65 h 10136"/>
              <a:gd name="connsiteX2-991" fmla="*/ 479 w 10325"/>
              <a:gd name="connsiteY2-992" fmla="*/ 421 h 10136"/>
              <a:gd name="connsiteX3-993" fmla="*/ 3 w 10325"/>
              <a:gd name="connsiteY3-994" fmla="*/ 4926 h 10136"/>
              <a:gd name="connsiteX4-995" fmla="*/ 520 w 10325"/>
              <a:gd name="connsiteY4-996" fmla="*/ 9563 h 10136"/>
              <a:gd name="connsiteX5-997" fmla="*/ 5233 w 10325"/>
              <a:gd name="connsiteY5-998" fmla="*/ 9983 h 10136"/>
              <a:gd name="connsiteX6-999" fmla="*/ 9986 w 10325"/>
              <a:gd name="connsiteY6-1000" fmla="*/ 9527 h 10136"/>
              <a:gd name="connsiteX7-1001" fmla="*/ 10325 w 10325"/>
              <a:gd name="connsiteY7-1002" fmla="*/ 4952 h 10136"/>
              <a:gd name="connsiteX8-1003" fmla="*/ 9783 w 10325"/>
              <a:gd name="connsiteY8-1004" fmla="*/ 464 h 10136"/>
              <a:gd name="connsiteX0-1005" fmla="*/ 9783 w 10325"/>
              <a:gd name="connsiteY0-1006" fmla="*/ 464 h 10136"/>
              <a:gd name="connsiteX1-1007" fmla="*/ 4976 w 10325"/>
              <a:gd name="connsiteY1-1008" fmla="*/ 65 h 10136"/>
              <a:gd name="connsiteX2-1009" fmla="*/ 479 w 10325"/>
              <a:gd name="connsiteY2-1010" fmla="*/ 421 h 10136"/>
              <a:gd name="connsiteX3-1011" fmla="*/ 3 w 10325"/>
              <a:gd name="connsiteY3-1012" fmla="*/ 4926 h 10136"/>
              <a:gd name="connsiteX4-1013" fmla="*/ 520 w 10325"/>
              <a:gd name="connsiteY4-1014" fmla="*/ 9563 h 10136"/>
              <a:gd name="connsiteX5-1015" fmla="*/ 5233 w 10325"/>
              <a:gd name="connsiteY5-1016" fmla="*/ 9983 h 10136"/>
              <a:gd name="connsiteX6-1017" fmla="*/ 9986 w 10325"/>
              <a:gd name="connsiteY6-1018" fmla="*/ 9527 h 10136"/>
              <a:gd name="connsiteX7-1019" fmla="*/ 10325 w 10325"/>
              <a:gd name="connsiteY7-1020" fmla="*/ 4952 h 10136"/>
              <a:gd name="connsiteX8-1021" fmla="*/ 9783 w 10325"/>
              <a:gd name="connsiteY8-1022" fmla="*/ 464 h 10136"/>
              <a:gd name="connsiteX0-1023" fmla="*/ 9783 w 10325"/>
              <a:gd name="connsiteY0-1024" fmla="*/ 464 h 10136"/>
              <a:gd name="connsiteX1-1025" fmla="*/ 4976 w 10325"/>
              <a:gd name="connsiteY1-1026" fmla="*/ 65 h 10136"/>
              <a:gd name="connsiteX2-1027" fmla="*/ 479 w 10325"/>
              <a:gd name="connsiteY2-1028" fmla="*/ 421 h 10136"/>
              <a:gd name="connsiteX3-1029" fmla="*/ 3 w 10325"/>
              <a:gd name="connsiteY3-1030" fmla="*/ 4926 h 10136"/>
              <a:gd name="connsiteX4-1031" fmla="*/ 520 w 10325"/>
              <a:gd name="connsiteY4-1032" fmla="*/ 9563 h 10136"/>
              <a:gd name="connsiteX5-1033" fmla="*/ 5233 w 10325"/>
              <a:gd name="connsiteY5-1034" fmla="*/ 9983 h 10136"/>
              <a:gd name="connsiteX6-1035" fmla="*/ 9986 w 10325"/>
              <a:gd name="connsiteY6-1036" fmla="*/ 9527 h 10136"/>
              <a:gd name="connsiteX7-1037" fmla="*/ 10325 w 10325"/>
              <a:gd name="connsiteY7-1038" fmla="*/ 4952 h 10136"/>
              <a:gd name="connsiteX8-1039" fmla="*/ 9783 w 10325"/>
              <a:gd name="connsiteY8-1040" fmla="*/ 464 h 10136"/>
              <a:gd name="connsiteX0-1041" fmla="*/ 9783 w 10325"/>
              <a:gd name="connsiteY0-1042" fmla="*/ 464 h 10136"/>
              <a:gd name="connsiteX1-1043" fmla="*/ 4976 w 10325"/>
              <a:gd name="connsiteY1-1044" fmla="*/ 65 h 10136"/>
              <a:gd name="connsiteX2-1045" fmla="*/ 479 w 10325"/>
              <a:gd name="connsiteY2-1046" fmla="*/ 421 h 10136"/>
              <a:gd name="connsiteX3-1047" fmla="*/ 3 w 10325"/>
              <a:gd name="connsiteY3-1048" fmla="*/ 4926 h 10136"/>
              <a:gd name="connsiteX4-1049" fmla="*/ 520 w 10325"/>
              <a:gd name="connsiteY4-1050" fmla="*/ 9563 h 10136"/>
              <a:gd name="connsiteX5-1051" fmla="*/ 5233 w 10325"/>
              <a:gd name="connsiteY5-1052" fmla="*/ 9983 h 10136"/>
              <a:gd name="connsiteX6-1053" fmla="*/ 9986 w 10325"/>
              <a:gd name="connsiteY6-1054" fmla="*/ 9527 h 10136"/>
              <a:gd name="connsiteX7-1055" fmla="*/ 10325 w 10325"/>
              <a:gd name="connsiteY7-1056" fmla="*/ 4952 h 10136"/>
              <a:gd name="connsiteX8-1057" fmla="*/ 9783 w 10325"/>
              <a:gd name="connsiteY8-1058" fmla="*/ 464 h 10136"/>
              <a:gd name="connsiteX0-1059" fmla="*/ 9783 w 10467"/>
              <a:gd name="connsiteY0-1060" fmla="*/ 464 h 10099"/>
              <a:gd name="connsiteX1-1061" fmla="*/ 4976 w 10467"/>
              <a:gd name="connsiteY1-1062" fmla="*/ 65 h 10099"/>
              <a:gd name="connsiteX2-1063" fmla="*/ 479 w 10467"/>
              <a:gd name="connsiteY2-1064" fmla="*/ 421 h 10099"/>
              <a:gd name="connsiteX3-1065" fmla="*/ 3 w 10467"/>
              <a:gd name="connsiteY3-1066" fmla="*/ 4926 h 10099"/>
              <a:gd name="connsiteX4-1067" fmla="*/ 520 w 10467"/>
              <a:gd name="connsiteY4-1068" fmla="*/ 9563 h 10099"/>
              <a:gd name="connsiteX5-1069" fmla="*/ 5403 w 10467"/>
              <a:gd name="connsiteY5-1070" fmla="*/ 9897 h 10099"/>
              <a:gd name="connsiteX6-1071" fmla="*/ 9986 w 10467"/>
              <a:gd name="connsiteY6-1072" fmla="*/ 9527 h 10099"/>
              <a:gd name="connsiteX7-1073" fmla="*/ 10325 w 10467"/>
              <a:gd name="connsiteY7-1074" fmla="*/ 4952 h 10099"/>
              <a:gd name="connsiteX8-1075" fmla="*/ 9783 w 10467"/>
              <a:gd name="connsiteY8-1076" fmla="*/ 464 h 10099"/>
              <a:gd name="connsiteX0-1077" fmla="*/ 9783 w 10467"/>
              <a:gd name="connsiteY0-1078" fmla="*/ 464 h 10112"/>
              <a:gd name="connsiteX1-1079" fmla="*/ 4976 w 10467"/>
              <a:gd name="connsiteY1-1080" fmla="*/ 65 h 10112"/>
              <a:gd name="connsiteX2-1081" fmla="*/ 479 w 10467"/>
              <a:gd name="connsiteY2-1082" fmla="*/ 421 h 10112"/>
              <a:gd name="connsiteX3-1083" fmla="*/ 3 w 10467"/>
              <a:gd name="connsiteY3-1084" fmla="*/ 4926 h 10112"/>
              <a:gd name="connsiteX4-1085" fmla="*/ 418 w 10467"/>
              <a:gd name="connsiteY4-1086" fmla="*/ 9584 h 10112"/>
              <a:gd name="connsiteX5-1087" fmla="*/ 5403 w 10467"/>
              <a:gd name="connsiteY5-1088" fmla="*/ 9897 h 10112"/>
              <a:gd name="connsiteX6-1089" fmla="*/ 9986 w 10467"/>
              <a:gd name="connsiteY6-1090" fmla="*/ 9527 h 10112"/>
              <a:gd name="connsiteX7-1091" fmla="*/ 10325 w 10467"/>
              <a:gd name="connsiteY7-1092" fmla="*/ 4952 h 10112"/>
              <a:gd name="connsiteX8-1093" fmla="*/ 9783 w 10467"/>
              <a:gd name="connsiteY8-1094" fmla="*/ 464 h 10112"/>
              <a:gd name="connsiteX0-1095" fmla="*/ 9783 w 10467"/>
              <a:gd name="connsiteY0-1096" fmla="*/ 464 h 10168"/>
              <a:gd name="connsiteX1-1097" fmla="*/ 4976 w 10467"/>
              <a:gd name="connsiteY1-1098" fmla="*/ 65 h 10168"/>
              <a:gd name="connsiteX2-1099" fmla="*/ 479 w 10467"/>
              <a:gd name="connsiteY2-1100" fmla="*/ 421 h 10168"/>
              <a:gd name="connsiteX3-1101" fmla="*/ 3 w 10467"/>
              <a:gd name="connsiteY3-1102" fmla="*/ 4926 h 10168"/>
              <a:gd name="connsiteX4-1103" fmla="*/ 418 w 10467"/>
              <a:gd name="connsiteY4-1104" fmla="*/ 9584 h 10168"/>
              <a:gd name="connsiteX5-1105" fmla="*/ 5403 w 10467"/>
              <a:gd name="connsiteY5-1106" fmla="*/ 10025 h 10168"/>
              <a:gd name="connsiteX6-1107" fmla="*/ 9986 w 10467"/>
              <a:gd name="connsiteY6-1108" fmla="*/ 9527 h 10168"/>
              <a:gd name="connsiteX7-1109" fmla="*/ 10325 w 10467"/>
              <a:gd name="connsiteY7-1110" fmla="*/ 4952 h 10168"/>
              <a:gd name="connsiteX8-1111" fmla="*/ 9783 w 10467"/>
              <a:gd name="connsiteY8-1112" fmla="*/ 464 h 10168"/>
              <a:gd name="connsiteX0-1113" fmla="*/ 9783 w 10467"/>
              <a:gd name="connsiteY0-1114" fmla="*/ 464 h 10168"/>
              <a:gd name="connsiteX1-1115" fmla="*/ 4976 w 10467"/>
              <a:gd name="connsiteY1-1116" fmla="*/ 65 h 10168"/>
              <a:gd name="connsiteX2-1117" fmla="*/ 479 w 10467"/>
              <a:gd name="connsiteY2-1118" fmla="*/ 421 h 10168"/>
              <a:gd name="connsiteX3-1119" fmla="*/ 3 w 10467"/>
              <a:gd name="connsiteY3-1120" fmla="*/ 4926 h 10168"/>
              <a:gd name="connsiteX4-1121" fmla="*/ 418 w 10467"/>
              <a:gd name="connsiteY4-1122" fmla="*/ 9584 h 10168"/>
              <a:gd name="connsiteX5-1123" fmla="*/ 5403 w 10467"/>
              <a:gd name="connsiteY5-1124" fmla="*/ 10025 h 10168"/>
              <a:gd name="connsiteX6-1125" fmla="*/ 9986 w 10467"/>
              <a:gd name="connsiteY6-1126" fmla="*/ 9527 h 10168"/>
              <a:gd name="connsiteX7-1127" fmla="*/ 10325 w 10467"/>
              <a:gd name="connsiteY7-1128" fmla="*/ 4952 h 10168"/>
              <a:gd name="connsiteX8-1129" fmla="*/ 9783 w 10467"/>
              <a:gd name="connsiteY8-1130" fmla="*/ 464 h 10168"/>
              <a:gd name="connsiteX0-1131" fmla="*/ 9783 w 10399"/>
              <a:gd name="connsiteY0-1132" fmla="*/ 464 h 10244"/>
              <a:gd name="connsiteX1-1133" fmla="*/ 4976 w 10399"/>
              <a:gd name="connsiteY1-1134" fmla="*/ 65 h 10244"/>
              <a:gd name="connsiteX2-1135" fmla="*/ 479 w 10399"/>
              <a:gd name="connsiteY2-1136" fmla="*/ 421 h 10244"/>
              <a:gd name="connsiteX3-1137" fmla="*/ 3 w 10399"/>
              <a:gd name="connsiteY3-1138" fmla="*/ 4926 h 10244"/>
              <a:gd name="connsiteX4-1139" fmla="*/ 418 w 10399"/>
              <a:gd name="connsiteY4-1140" fmla="*/ 9584 h 10244"/>
              <a:gd name="connsiteX5-1141" fmla="*/ 5403 w 10399"/>
              <a:gd name="connsiteY5-1142" fmla="*/ 10025 h 10244"/>
              <a:gd name="connsiteX6-1143" fmla="*/ 9850 w 10399"/>
              <a:gd name="connsiteY6-1144" fmla="*/ 9784 h 10244"/>
              <a:gd name="connsiteX7-1145" fmla="*/ 10325 w 10399"/>
              <a:gd name="connsiteY7-1146" fmla="*/ 4952 h 10244"/>
              <a:gd name="connsiteX8-1147" fmla="*/ 9783 w 10399"/>
              <a:gd name="connsiteY8-1148" fmla="*/ 464 h 10244"/>
              <a:gd name="connsiteX0-1149" fmla="*/ 9783 w 10399"/>
              <a:gd name="connsiteY0-1150" fmla="*/ 464 h 10152"/>
              <a:gd name="connsiteX1-1151" fmla="*/ 4976 w 10399"/>
              <a:gd name="connsiteY1-1152" fmla="*/ 65 h 10152"/>
              <a:gd name="connsiteX2-1153" fmla="*/ 479 w 10399"/>
              <a:gd name="connsiteY2-1154" fmla="*/ 421 h 10152"/>
              <a:gd name="connsiteX3-1155" fmla="*/ 3 w 10399"/>
              <a:gd name="connsiteY3-1156" fmla="*/ 4926 h 10152"/>
              <a:gd name="connsiteX4-1157" fmla="*/ 418 w 10399"/>
              <a:gd name="connsiteY4-1158" fmla="*/ 9584 h 10152"/>
              <a:gd name="connsiteX5-1159" fmla="*/ 5403 w 10399"/>
              <a:gd name="connsiteY5-1160" fmla="*/ 10025 h 10152"/>
              <a:gd name="connsiteX6-1161" fmla="*/ 9850 w 10399"/>
              <a:gd name="connsiteY6-1162" fmla="*/ 9784 h 10152"/>
              <a:gd name="connsiteX7-1163" fmla="*/ 10325 w 10399"/>
              <a:gd name="connsiteY7-1164" fmla="*/ 4952 h 10152"/>
              <a:gd name="connsiteX8-1165" fmla="*/ 9783 w 10399"/>
              <a:gd name="connsiteY8-1166" fmla="*/ 464 h 10152"/>
              <a:gd name="connsiteX0-1167" fmla="*/ 9783 w 10326"/>
              <a:gd name="connsiteY0-1168" fmla="*/ 464 h 10152"/>
              <a:gd name="connsiteX1-1169" fmla="*/ 4976 w 10326"/>
              <a:gd name="connsiteY1-1170" fmla="*/ 65 h 10152"/>
              <a:gd name="connsiteX2-1171" fmla="*/ 479 w 10326"/>
              <a:gd name="connsiteY2-1172" fmla="*/ 421 h 10152"/>
              <a:gd name="connsiteX3-1173" fmla="*/ 3 w 10326"/>
              <a:gd name="connsiteY3-1174" fmla="*/ 4926 h 10152"/>
              <a:gd name="connsiteX4-1175" fmla="*/ 418 w 10326"/>
              <a:gd name="connsiteY4-1176" fmla="*/ 9584 h 10152"/>
              <a:gd name="connsiteX5-1177" fmla="*/ 5403 w 10326"/>
              <a:gd name="connsiteY5-1178" fmla="*/ 10025 h 10152"/>
              <a:gd name="connsiteX6-1179" fmla="*/ 9850 w 10326"/>
              <a:gd name="connsiteY6-1180" fmla="*/ 9784 h 10152"/>
              <a:gd name="connsiteX7-1181" fmla="*/ 10325 w 10326"/>
              <a:gd name="connsiteY7-1182" fmla="*/ 4952 h 10152"/>
              <a:gd name="connsiteX8-1183" fmla="*/ 9783 w 10326"/>
              <a:gd name="connsiteY8-1184" fmla="*/ 464 h 10152"/>
              <a:gd name="connsiteX0-1185" fmla="*/ 9783 w 10334"/>
              <a:gd name="connsiteY0-1186" fmla="*/ 464 h 10151"/>
              <a:gd name="connsiteX1-1187" fmla="*/ 4976 w 10334"/>
              <a:gd name="connsiteY1-1188" fmla="*/ 65 h 10151"/>
              <a:gd name="connsiteX2-1189" fmla="*/ 479 w 10334"/>
              <a:gd name="connsiteY2-1190" fmla="*/ 421 h 10151"/>
              <a:gd name="connsiteX3-1191" fmla="*/ 3 w 10334"/>
              <a:gd name="connsiteY3-1192" fmla="*/ 4926 h 10151"/>
              <a:gd name="connsiteX4-1193" fmla="*/ 418 w 10334"/>
              <a:gd name="connsiteY4-1194" fmla="*/ 9584 h 10151"/>
              <a:gd name="connsiteX5-1195" fmla="*/ 5403 w 10334"/>
              <a:gd name="connsiteY5-1196" fmla="*/ 10025 h 10151"/>
              <a:gd name="connsiteX6-1197" fmla="*/ 9941 w 10334"/>
              <a:gd name="connsiteY6-1198" fmla="*/ 9805 h 10151"/>
              <a:gd name="connsiteX7-1199" fmla="*/ 10325 w 10334"/>
              <a:gd name="connsiteY7-1200" fmla="*/ 4952 h 10151"/>
              <a:gd name="connsiteX8-1201" fmla="*/ 9783 w 10334"/>
              <a:gd name="connsiteY8-1202" fmla="*/ 464 h 10151"/>
              <a:gd name="connsiteX0-1203" fmla="*/ 9783 w 10353"/>
              <a:gd name="connsiteY0-1204" fmla="*/ 464 h 10151"/>
              <a:gd name="connsiteX1-1205" fmla="*/ 4976 w 10353"/>
              <a:gd name="connsiteY1-1206" fmla="*/ 65 h 10151"/>
              <a:gd name="connsiteX2-1207" fmla="*/ 479 w 10353"/>
              <a:gd name="connsiteY2-1208" fmla="*/ 421 h 10151"/>
              <a:gd name="connsiteX3-1209" fmla="*/ 3 w 10353"/>
              <a:gd name="connsiteY3-1210" fmla="*/ 4926 h 10151"/>
              <a:gd name="connsiteX4-1211" fmla="*/ 418 w 10353"/>
              <a:gd name="connsiteY4-1212" fmla="*/ 9584 h 10151"/>
              <a:gd name="connsiteX5-1213" fmla="*/ 5403 w 10353"/>
              <a:gd name="connsiteY5-1214" fmla="*/ 10025 h 10151"/>
              <a:gd name="connsiteX6-1215" fmla="*/ 9941 w 10353"/>
              <a:gd name="connsiteY6-1216" fmla="*/ 9805 h 10151"/>
              <a:gd name="connsiteX7-1217" fmla="*/ 10348 w 10353"/>
              <a:gd name="connsiteY7-1218" fmla="*/ 5038 h 10151"/>
              <a:gd name="connsiteX8-1219" fmla="*/ 9783 w 10353"/>
              <a:gd name="connsiteY8-1220" fmla="*/ 464 h 10151"/>
              <a:gd name="connsiteX0-1221" fmla="*/ 9817 w 10353"/>
              <a:gd name="connsiteY0-1222" fmla="*/ 454 h 10162"/>
              <a:gd name="connsiteX1-1223" fmla="*/ 4976 w 10353"/>
              <a:gd name="connsiteY1-1224" fmla="*/ 76 h 10162"/>
              <a:gd name="connsiteX2-1225" fmla="*/ 479 w 10353"/>
              <a:gd name="connsiteY2-1226" fmla="*/ 432 h 10162"/>
              <a:gd name="connsiteX3-1227" fmla="*/ 3 w 10353"/>
              <a:gd name="connsiteY3-1228" fmla="*/ 4937 h 10162"/>
              <a:gd name="connsiteX4-1229" fmla="*/ 418 w 10353"/>
              <a:gd name="connsiteY4-1230" fmla="*/ 9595 h 10162"/>
              <a:gd name="connsiteX5-1231" fmla="*/ 5403 w 10353"/>
              <a:gd name="connsiteY5-1232" fmla="*/ 10036 h 10162"/>
              <a:gd name="connsiteX6-1233" fmla="*/ 9941 w 10353"/>
              <a:gd name="connsiteY6-1234" fmla="*/ 9816 h 10162"/>
              <a:gd name="connsiteX7-1235" fmla="*/ 10348 w 10353"/>
              <a:gd name="connsiteY7-1236" fmla="*/ 5049 h 10162"/>
              <a:gd name="connsiteX8-1237" fmla="*/ 9817 w 10353"/>
              <a:gd name="connsiteY8-1238" fmla="*/ 454 h 10162"/>
              <a:gd name="connsiteX0-1239" fmla="*/ 9817 w 10353"/>
              <a:gd name="connsiteY0-1240" fmla="*/ 446 h 10154"/>
              <a:gd name="connsiteX1-1241" fmla="*/ 5010 w 10353"/>
              <a:gd name="connsiteY1-1242" fmla="*/ 89 h 10154"/>
              <a:gd name="connsiteX2-1243" fmla="*/ 479 w 10353"/>
              <a:gd name="connsiteY2-1244" fmla="*/ 424 h 10154"/>
              <a:gd name="connsiteX3-1245" fmla="*/ 3 w 10353"/>
              <a:gd name="connsiteY3-1246" fmla="*/ 4929 h 10154"/>
              <a:gd name="connsiteX4-1247" fmla="*/ 418 w 10353"/>
              <a:gd name="connsiteY4-1248" fmla="*/ 9587 h 10154"/>
              <a:gd name="connsiteX5-1249" fmla="*/ 5403 w 10353"/>
              <a:gd name="connsiteY5-1250" fmla="*/ 10028 h 10154"/>
              <a:gd name="connsiteX6-1251" fmla="*/ 9941 w 10353"/>
              <a:gd name="connsiteY6-1252" fmla="*/ 9808 h 10154"/>
              <a:gd name="connsiteX7-1253" fmla="*/ 10348 w 10353"/>
              <a:gd name="connsiteY7-1254" fmla="*/ 5041 h 10154"/>
              <a:gd name="connsiteX8-1255" fmla="*/ 9817 w 10353"/>
              <a:gd name="connsiteY8-1256" fmla="*/ 446 h 10154"/>
              <a:gd name="connsiteX0-1257" fmla="*/ 9817 w 10353"/>
              <a:gd name="connsiteY0-1258" fmla="*/ 446 h 10154"/>
              <a:gd name="connsiteX1-1259" fmla="*/ 5010 w 10353"/>
              <a:gd name="connsiteY1-1260" fmla="*/ 89 h 10154"/>
              <a:gd name="connsiteX2-1261" fmla="*/ 479 w 10353"/>
              <a:gd name="connsiteY2-1262" fmla="*/ 424 h 10154"/>
              <a:gd name="connsiteX3-1263" fmla="*/ 3 w 10353"/>
              <a:gd name="connsiteY3-1264" fmla="*/ 4929 h 10154"/>
              <a:gd name="connsiteX4-1265" fmla="*/ 418 w 10353"/>
              <a:gd name="connsiteY4-1266" fmla="*/ 9587 h 10154"/>
              <a:gd name="connsiteX5-1267" fmla="*/ 5403 w 10353"/>
              <a:gd name="connsiteY5-1268" fmla="*/ 10028 h 10154"/>
              <a:gd name="connsiteX6-1269" fmla="*/ 9941 w 10353"/>
              <a:gd name="connsiteY6-1270" fmla="*/ 9808 h 10154"/>
              <a:gd name="connsiteX7-1271" fmla="*/ 10348 w 10353"/>
              <a:gd name="connsiteY7-1272" fmla="*/ 5041 h 10154"/>
              <a:gd name="connsiteX8-1273" fmla="*/ 9817 w 10353"/>
              <a:gd name="connsiteY8-1274" fmla="*/ 446 h 10154"/>
              <a:gd name="connsiteX0-1275" fmla="*/ 9817 w 10353"/>
              <a:gd name="connsiteY0-1276" fmla="*/ 466 h 10174"/>
              <a:gd name="connsiteX1-1277" fmla="*/ 5010 w 10353"/>
              <a:gd name="connsiteY1-1278" fmla="*/ 109 h 10174"/>
              <a:gd name="connsiteX2-1279" fmla="*/ 377 w 10353"/>
              <a:gd name="connsiteY2-1280" fmla="*/ 358 h 10174"/>
              <a:gd name="connsiteX3-1281" fmla="*/ 3 w 10353"/>
              <a:gd name="connsiteY3-1282" fmla="*/ 4949 h 10174"/>
              <a:gd name="connsiteX4-1283" fmla="*/ 418 w 10353"/>
              <a:gd name="connsiteY4-1284" fmla="*/ 9607 h 10174"/>
              <a:gd name="connsiteX5-1285" fmla="*/ 5403 w 10353"/>
              <a:gd name="connsiteY5-1286" fmla="*/ 10048 h 10174"/>
              <a:gd name="connsiteX6-1287" fmla="*/ 9941 w 10353"/>
              <a:gd name="connsiteY6-1288" fmla="*/ 9828 h 10174"/>
              <a:gd name="connsiteX7-1289" fmla="*/ 10348 w 10353"/>
              <a:gd name="connsiteY7-1290" fmla="*/ 5061 h 10174"/>
              <a:gd name="connsiteX8-1291" fmla="*/ 9817 w 10353"/>
              <a:gd name="connsiteY8-1292" fmla="*/ 466 h 10174"/>
              <a:gd name="connsiteX0-1293" fmla="*/ 9817 w 10353"/>
              <a:gd name="connsiteY0-1294" fmla="*/ 565 h 10273"/>
              <a:gd name="connsiteX1-1295" fmla="*/ 5010 w 10353"/>
              <a:gd name="connsiteY1-1296" fmla="*/ 208 h 10273"/>
              <a:gd name="connsiteX2-1297" fmla="*/ 377 w 10353"/>
              <a:gd name="connsiteY2-1298" fmla="*/ 457 h 10273"/>
              <a:gd name="connsiteX3-1299" fmla="*/ 3 w 10353"/>
              <a:gd name="connsiteY3-1300" fmla="*/ 5048 h 10273"/>
              <a:gd name="connsiteX4-1301" fmla="*/ 418 w 10353"/>
              <a:gd name="connsiteY4-1302" fmla="*/ 9706 h 10273"/>
              <a:gd name="connsiteX5-1303" fmla="*/ 5403 w 10353"/>
              <a:gd name="connsiteY5-1304" fmla="*/ 10147 h 10273"/>
              <a:gd name="connsiteX6-1305" fmla="*/ 9941 w 10353"/>
              <a:gd name="connsiteY6-1306" fmla="*/ 9927 h 10273"/>
              <a:gd name="connsiteX7-1307" fmla="*/ 10348 w 10353"/>
              <a:gd name="connsiteY7-1308" fmla="*/ 5160 h 10273"/>
              <a:gd name="connsiteX8-1309" fmla="*/ 9817 w 10353"/>
              <a:gd name="connsiteY8-1310" fmla="*/ 565 h 10273"/>
              <a:gd name="connsiteX0-1311" fmla="*/ 9817 w 10353"/>
              <a:gd name="connsiteY0-1312" fmla="*/ 565 h 10273"/>
              <a:gd name="connsiteX1-1313" fmla="*/ 5010 w 10353"/>
              <a:gd name="connsiteY1-1314" fmla="*/ 208 h 10273"/>
              <a:gd name="connsiteX2-1315" fmla="*/ 377 w 10353"/>
              <a:gd name="connsiteY2-1316" fmla="*/ 457 h 10273"/>
              <a:gd name="connsiteX3-1317" fmla="*/ 3 w 10353"/>
              <a:gd name="connsiteY3-1318" fmla="*/ 5048 h 10273"/>
              <a:gd name="connsiteX4-1319" fmla="*/ 418 w 10353"/>
              <a:gd name="connsiteY4-1320" fmla="*/ 9706 h 10273"/>
              <a:gd name="connsiteX5-1321" fmla="*/ 5403 w 10353"/>
              <a:gd name="connsiteY5-1322" fmla="*/ 10147 h 10273"/>
              <a:gd name="connsiteX6-1323" fmla="*/ 9941 w 10353"/>
              <a:gd name="connsiteY6-1324" fmla="*/ 9927 h 10273"/>
              <a:gd name="connsiteX7-1325" fmla="*/ 10348 w 10353"/>
              <a:gd name="connsiteY7-1326" fmla="*/ 5160 h 10273"/>
              <a:gd name="connsiteX8-1327" fmla="*/ 9817 w 10353"/>
              <a:gd name="connsiteY8-1328" fmla="*/ 565 h 10273"/>
              <a:gd name="connsiteX0-1329" fmla="*/ 9817 w 10353"/>
              <a:gd name="connsiteY0-1330" fmla="*/ 482 h 10190"/>
              <a:gd name="connsiteX1-1331" fmla="*/ 5010 w 10353"/>
              <a:gd name="connsiteY1-1332" fmla="*/ 125 h 10190"/>
              <a:gd name="connsiteX2-1333" fmla="*/ 377 w 10353"/>
              <a:gd name="connsiteY2-1334" fmla="*/ 374 h 10190"/>
              <a:gd name="connsiteX3-1335" fmla="*/ 3 w 10353"/>
              <a:gd name="connsiteY3-1336" fmla="*/ 4965 h 10190"/>
              <a:gd name="connsiteX4-1337" fmla="*/ 418 w 10353"/>
              <a:gd name="connsiteY4-1338" fmla="*/ 9623 h 10190"/>
              <a:gd name="connsiteX5-1339" fmla="*/ 5403 w 10353"/>
              <a:gd name="connsiteY5-1340" fmla="*/ 10064 h 10190"/>
              <a:gd name="connsiteX6-1341" fmla="*/ 9941 w 10353"/>
              <a:gd name="connsiteY6-1342" fmla="*/ 9844 h 10190"/>
              <a:gd name="connsiteX7-1343" fmla="*/ 10348 w 10353"/>
              <a:gd name="connsiteY7-1344" fmla="*/ 5077 h 10190"/>
              <a:gd name="connsiteX8-1345" fmla="*/ 9817 w 10353"/>
              <a:gd name="connsiteY8-1346" fmla="*/ 482 h 10190"/>
              <a:gd name="connsiteX0-1347" fmla="*/ 9815 w 10351"/>
              <a:gd name="connsiteY0-1348" fmla="*/ 495 h 10203"/>
              <a:gd name="connsiteX1-1349" fmla="*/ 5008 w 10351"/>
              <a:gd name="connsiteY1-1350" fmla="*/ 138 h 10203"/>
              <a:gd name="connsiteX2-1351" fmla="*/ 420 w 10351"/>
              <a:gd name="connsiteY2-1352" fmla="*/ 366 h 10203"/>
              <a:gd name="connsiteX3-1353" fmla="*/ 1 w 10351"/>
              <a:gd name="connsiteY3-1354" fmla="*/ 4978 h 10203"/>
              <a:gd name="connsiteX4-1355" fmla="*/ 416 w 10351"/>
              <a:gd name="connsiteY4-1356" fmla="*/ 9636 h 10203"/>
              <a:gd name="connsiteX5-1357" fmla="*/ 5401 w 10351"/>
              <a:gd name="connsiteY5-1358" fmla="*/ 10077 h 10203"/>
              <a:gd name="connsiteX6-1359" fmla="*/ 9939 w 10351"/>
              <a:gd name="connsiteY6-1360" fmla="*/ 9857 h 10203"/>
              <a:gd name="connsiteX7-1361" fmla="*/ 10346 w 10351"/>
              <a:gd name="connsiteY7-1362" fmla="*/ 5090 h 10203"/>
              <a:gd name="connsiteX8-1363" fmla="*/ 9815 w 10351"/>
              <a:gd name="connsiteY8-1364" fmla="*/ 495 h 10203"/>
              <a:gd name="connsiteX0-1365" fmla="*/ 9816 w 10352"/>
              <a:gd name="connsiteY0-1366" fmla="*/ 495 h 10203"/>
              <a:gd name="connsiteX1-1367" fmla="*/ 5009 w 10352"/>
              <a:gd name="connsiteY1-1368" fmla="*/ 138 h 10203"/>
              <a:gd name="connsiteX2-1369" fmla="*/ 421 w 10352"/>
              <a:gd name="connsiteY2-1370" fmla="*/ 366 h 10203"/>
              <a:gd name="connsiteX3-1371" fmla="*/ 2 w 10352"/>
              <a:gd name="connsiteY3-1372" fmla="*/ 4978 h 10203"/>
              <a:gd name="connsiteX4-1373" fmla="*/ 417 w 10352"/>
              <a:gd name="connsiteY4-1374" fmla="*/ 9636 h 10203"/>
              <a:gd name="connsiteX5-1375" fmla="*/ 5402 w 10352"/>
              <a:gd name="connsiteY5-1376" fmla="*/ 10077 h 10203"/>
              <a:gd name="connsiteX6-1377" fmla="*/ 9940 w 10352"/>
              <a:gd name="connsiteY6-1378" fmla="*/ 9857 h 10203"/>
              <a:gd name="connsiteX7-1379" fmla="*/ 10347 w 10352"/>
              <a:gd name="connsiteY7-1380" fmla="*/ 5090 h 10203"/>
              <a:gd name="connsiteX8-1381" fmla="*/ 9816 w 10352"/>
              <a:gd name="connsiteY8-1382" fmla="*/ 495 h 10203"/>
              <a:gd name="connsiteX0-1383" fmla="*/ 9818 w 10354"/>
              <a:gd name="connsiteY0-1384" fmla="*/ 495 h 10198"/>
              <a:gd name="connsiteX1-1385" fmla="*/ 5011 w 10354"/>
              <a:gd name="connsiteY1-1386" fmla="*/ 138 h 10198"/>
              <a:gd name="connsiteX2-1387" fmla="*/ 423 w 10354"/>
              <a:gd name="connsiteY2-1388" fmla="*/ 366 h 10198"/>
              <a:gd name="connsiteX3-1389" fmla="*/ 4 w 10354"/>
              <a:gd name="connsiteY3-1390" fmla="*/ 4978 h 10198"/>
              <a:gd name="connsiteX4-1391" fmla="*/ 385 w 10354"/>
              <a:gd name="connsiteY4-1392" fmla="*/ 9572 h 10198"/>
              <a:gd name="connsiteX5-1393" fmla="*/ 5404 w 10354"/>
              <a:gd name="connsiteY5-1394" fmla="*/ 10077 h 10198"/>
              <a:gd name="connsiteX6-1395" fmla="*/ 9942 w 10354"/>
              <a:gd name="connsiteY6-1396" fmla="*/ 9857 h 10198"/>
              <a:gd name="connsiteX7-1397" fmla="*/ 10349 w 10354"/>
              <a:gd name="connsiteY7-1398" fmla="*/ 5090 h 10198"/>
              <a:gd name="connsiteX8-1399" fmla="*/ 9818 w 10354"/>
              <a:gd name="connsiteY8-1400" fmla="*/ 495 h 10198"/>
              <a:gd name="connsiteX0-1401" fmla="*/ 9823 w 10359"/>
              <a:gd name="connsiteY0-1402" fmla="*/ 495 h 10257"/>
              <a:gd name="connsiteX1-1403" fmla="*/ 5016 w 10359"/>
              <a:gd name="connsiteY1-1404" fmla="*/ 138 h 10257"/>
              <a:gd name="connsiteX2-1405" fmla="*/ 428 w 10359"/>
              <a:gd name="connsiteY2-1406" fmla="*/ 366 h 10257"/>
              <a:gd name="connsiteX3-1407" fmla="*/ 9 w 10359"/>
              <a:gd name="connsiteY3-1408" fmla="*/ 4978 h 10257"/>
              <a:gd name="connsiteX4-1409" fmla="*/ 367 w 10359"/>
              <a:gd name="connsiteY4-1410" fmla="*/ 9722 h 10257"/>
              <a:gd name="connsiteX5-1411" fmla="*/ 5409 w 10359"/>
              <a:gd name="connsiteY5-1412" fmla="*/ 10077 h 10257"/>
              <a:gd name="connsiteX6-1413" fmla="*/ 9947 w 10359"/>
              <a:gd name="connsiteY6-1414" fmla="*/ 9857 h 10257"/>
              <a:gd name="connsiteX7-1415" fmla="*/ 10354 w 10359"/>
              <a:gd name="connsiteY7-1416" fmla="*/ 5090 h 10257"/>
              <a:gd name="connsiteX8-1417" fmla="*/ 9823 w 10359"/>
              <a:gd name="connsiteY8-1418" fmla="*/ 495 h 10257"/>
              <a:gd name="connsiteX0-1419" fmla="*/ 9817 w 10353"/>
              <a:gd name="connsiteY0-1420" fmla="*/ 495 h 10285"/>
              <a:gd name="connsiteX1-1421" fmla="*/ 5010 w 10353"/>
              <a:gd name="connsiteY1-1422" fmla="*/ 138 h 10285"/>
              <a:gd name="connsiteX2-1423" fmla="*/ 422 w 10353"/>
              <a:gd name="connsiteY2-1424" fmla="*/ 366 h 10285"/>
              <a:gd name="connsiteX3-1425" fmla="*/ 3 w 10353"/>
              <a:gd name="connsiteY3-1426" fmla="*/ 4978 h 10285"/>
              <a:gd name="connsiteX4-1427" fmla="*/ 395 w 10353"/>
              <a:gd name="connsiteY4-1428" fmla="*/ 9765 h 10285"/>
              <a:gd name="connsiteX5-1429" fmla="*/ 5403 w 10353"/>
              <a:gd name="connsiteY5-1430" fmla="*/ 10077 h 10285"/>
              <a:gd name="connsiteX6-1431" fmla="*/ 9941 w 10353"/>
              <a:gd name="connsiteY6-1432" fmla="*/ 9857 h 10285"/>
              <a:gd name="connsiteX7-1433" fmla="*/ 10348 w 10353"/>
              <a:gd name="connsiteY7-1434" fmla="*/ 5090 h 10285"/>
              <a:gd name="connsiteX8-1435" fmla="*/ 9817 w 10353"/>
              <a:gd name="connsiteY8-1436" fmla="*/ 495 h 10285"/>
              <a:gd name="connsiteX0-1437" fmla="*/ 9817 w 10353"/>
              <a:gd name="connsiteY0-1438" fmla="*/ 495 h 10223"/>
              <a:gd name="connsiteX1-1439" fmla="*/ 5010 w 10353"/>
              <a:gd name="connsiteY1-1440" fmla="*/ 138 h 10223"/>
              <a:gd name="connsiteX2-1441" fmla="*/ 422 w 10353"/>
              <a:gd name="connsiteY2-1442" fmla="*/ 366 h 10223"/>
              <a:gd name="connsiteX3-1443" fmla="*/ 3 w 10353"/>
              <a:gd name="connsiteY3-1444" fmla="*/ 4978 h 10223"/>
              <a:gd name="connsiteX4-1445" fmla="*/ 395 w 10353"/>
              <a:gd name="connsiteY4-1446" fmla="*/ 9765 h 10223"/>
              <a:gd name="connsiteX5-1447" fmla="*/ 5403 w 10353"/>
              <a:gd name="connsiteY5-1448" fmla="*/ 10077 h 10223"/>
              <a:gd name="connsiteX6-1449" fmla="*/ 9941 w 10353"/>
              <a:gd name="connsiteY6-1450" fmla="*/ 9857 h 10223"/>
              <a:gd name="connsiteX7-1451" fmla="*/ 10348 w 10353"/>
              <a:gd name="connsiteY7-1452" fmla="*/ 5090 h 10223"/>
              <a:gd name="connsiteX8-1453" fmla="*/ 9817 w 10353"/>
              <a:gd name="connsiteY8-1454" fmla="*/ 495 h 10223"/>
              <a:gd name="connsiteX0-1455" fmla="*/ 9818 w 10354"/>
              <a:gd name="connsiteY0-1456" fmla="*/ 495 h 10209"/>
              <a:gd name="connsiteX1-1457" fmla="*/ 5011 w 10354"/>
              <a:gd name="connsiteY1-1458" fmla="*/ 138 h 10209"/>
              <a:gd name="connsiteX2-1459" fmla="*/ 423 w 10354"/>
              <a:gd name="connsiteY2-1460" fmla="*/ 366 h 10209"/>
              <a:gd name="connsiteX3-1461" fmla="*/ 4 w 10354"/>
              <a:gd name="connsiteY3-1462" fmla="*/ 4978 h 10209"/>
              <a:gd name="connsiteX4-1463" fmla="*/ 385 w 10354"/>
              <a:gd name="connsiteY4-1464" fmla="*/ 9744 h 10209"/>
              <a:gd name="connsiteX5-1465" fmla="*/ 5404 w 10354"/>
              <a:gd name="connsiteY5-1466" fmla="*/ 10077 h 10209"/>
              <a:gd name="connsiteX6-1467" fmla="*/ 9942 w 10354"/>
              <a:gd name="connsiteY6-1468" fmla="*/ 9857 h 10209"/>
              <a:gd name="connsiteX7-1469" fmla="*/ 10349 w 10354"/>
              <a:gd name="connsiteY7-1470" fmla="*/ 5090 h 10209"/>
              <a:gd name="connsiteX8-1471" fmla="*/ 9818 w 10354"/>
              <a:gd name="connsiteY8-1472" fmla="*/ 495 h 10209"/>
              <a:gd name="connsiteX0-1473" fmla="*/ 9782 w 10318"/>
              <a:gd name="connsiteY0-1474" fmla="*/ 495 h 10209"/>
              <a:gd name="connsiteX1-1475" fmla="*/ 4975 w 10318"/>
              <a:gd name="connsiteY1-1476" fmla="*/ 138 h 10209"/>
              <a:gd name="connsiteX2-1477" fmla="*/ 387 w 10318"/>
              <a:gd name="connsiteY2-1478" fmla="*/ 366 h 10209"/>
              <a:gd name="connsiteX3-1479" fmla="*/ 13 w 10318"/>
              <a:gd name="connsiteY3-1480" fmla="*/ 4958 h 10209"/>
              <a:gd name="connsiteX4-1481" fmla="*/ 349 w 10318"/>
              <a:gd name="connsiteY4-1482" fmla="*/ 9744 h 10209"/>
              <a:gd name="connsiteX5-1483" fmla="*/ 5368 w 10318"/>
              <a:gd name="connsiteY5-1484" fmla="*/ 10077 h 10209"/>
              <a:gd name="connsiteX6-1485" fmla="*/ 9906 w 10318"/>
              <a:gd name="connsiteY6-1486" fmla="*/ 9857 h 10209"/>
              <a:gd name="connsiteX7-1487" fmla="*/ 10313 w 10318"/>
              <a:gd name="connsiteY7-1488" fmla="*/ 5090 h 10209"/>
              <a:gd name="connsiteX8-1489" fmla="*/ 9782 w 10318"/>
              <a:gd name="connsiteY8-1490" fmla="*/ 495 h 10209"/>
              <a:gd name="connsiteX0-1491" fmla="*/ 9779 w 10315"/>
              <a:gd name="connsiteY0-1492" fmla="*/ 495 h 10197"/>
              <a:gd name="connsiteX1-1493" fmla="*/ 4972 w 10315"/>
              <a:gd name="connsiteY1-1494" fmla="*/ 138 h 10197"/>
              <a:gd name="connsiteX2-1495" fmla="*/ 384 w 10315"/>
              <a:gd name="connsiteY2-1496" fmla="*/ 366 h 10197"/>
              <a:gd name="connsiteX3-1497" fmla="*/ 10 w 10315"/>
              <a:gd name="connsiteY3-1498" fmla="*/ 4958 h 10197"/>
              <a:gd name="connsiteX4-1499" fmla="*/ 369 w 10315"/>
              <a:gd name="connsiteY4-1500" fmla="*/ 9586 h 10197"/>
              <a:gd name="connsiteX5-1501" fmla="*/ 5365 w 10315"/>
              <a:gd name="connsiteY5-1502" fmla="*/ 10077 h 10197"/>
              <a:gd name="connsiteX6-1503" fmla="*/ 9903 w 10315"/>
              <a:gd name="connsiteY6-1504" fmla="*/ 9857 h 10197"/>
              <a:gd name="connsiteX7-1505" fmla="*/ 10310 w 10315"/>
              <a:gd name="connsiteY7-1506" fmla="*/ 5090 h 10197"/>
              <a:gd name="connsiteX8-1507" fmla="*/ 9779 w 10315"/>
              <a:gd name="connsiteY8-1508" fmla="*/ 495 h 10197"/>
              <a:gd name="connsiteX0-1509" fmla="*/ 9779 w 10315"/>
              <a:gd name="connsiteY0-1510" fmla="*/ 495 h 10197"/>
              <a:gd name="connsiteX1-1511" fmla="*/ 4972 w 10315"/>
              <a:gd name="connsiteY1-1512" fmla="*/ 138 h 10197"/>
              <a:gd name="connsiteX2-1513" fmla="*/ 384 w 10315"/>
              <a:gd name="connsiteY2-1514" fmla="*/ 366 h 10197"/>
              <a:gd name="connsiteX3-1515" fmla="*/ 10 w 10315"/>
              <a:gd name="connsiteY3-1516" fmla="*/ 4958 h 10197"/>
              <a:gd name="connsiteX4-1517" fmla="*/ 369 w 10315"/>
              <a:gd name="connsiteY4-1518" fmla="*/ 9586 h 10197"/>
              <a:gd name="connsiteX5-1519" fmla="*/ 5105 w 10315"/>
              <a:gd name="connsiteY5-1520" fmla="*/ 10077 h 10197"/>
              <a:gd name="connsiteX6-1521" fmla="*/ 9903 w 10315"/>
              <a:gd name="connsiteY6-1522" fmla="*/ 9857 h 10197"/>
              <a:gd name="connsiteX7-1523" fmla="*/ 10310 w 10315"/>
              <a:gd name="connsiteY7-1524" fmla="*/ 5090 h 10197"/>
              <a:gd name="connsiteX8-1525" fmla="*/ 9779 w 10315"/>
              <a:gd name="connsiteY8-1526" fmla="*/ 495 h 10197"/>
              <a:gd name="connsiteX0-1527" fmla="*/ 9779 w 10315"/>
              <a:gd name="connsiteY0-1528" fmla="*/ 495 h 10231"/>
              <a:gd name="connsiteX1-1529" fmla="*/ 4972 w 10315"/>
              <a:gd name="connsiteY1-1530" fmla="*/ 138 h 10231"/>
              <a:gd name="connsiteX2-1531" fmla="*/ 384 w 10315"/>
              <a:gd name="connsiteY2-1532" fmla="*/ 366 h 10231"/>
              <a:gd name="connsiteX3-1533" fmla="*/ 10 w 10315"/>
              <a:gd name="connsiteY3-1534" fmla="*/ 4958 h 10231"/>
              <a:gd name="connsiteX4-1535" fmla="*/ 369 w 10315"/>
              <a:gd name="connsiteY4-1536" fmla="*/ 9586 h 10231"/>
              <a:gd name="connsiteX5-1537" fmla="*/ 5105 w 10315"/>
              <a:gd name="connsiteY5-1538" fmla="*/ 10077 h 10231"/>
              <a:gd name="connsiteX6-1539" fmla="*/ 9903 w 10315"/>
              <a:gd name="connsiteY6-1540" fmla="*/ 9857 h 10231"/>
              <a:gd name="connsiteX7-1541" fmla="*/ 10310 w 10315"/>
              <a:gd name="connsiteY7-1542" fmla="*/ 5090 h 10231"/>
              <a:gd name="connsiteX8-1543" fmla="*/ 9779 w 10315"/>
              <a:gd name="connsiteY8-1544" fmla="*/ 495 h 10231"/>
              <a:gd name="connsiteX0-1545" fmla="*/ 9779 w 10310"/>
              <a:gd name="connsiteY0-1546" fmla="*/ 495 h 10231"/>
              <a:gd name="connsiteX1-1547" fmla="*/ 4972 w 10310"/>
              <a:gd name="connsiteY1-1548" fmla="*/ 138 h 10231"/>
              <a:gd name="connsiteX2-1549" fmla="*/ 384 w 10310"/>
              <a:gd name="connsiteY2-1550" fmla="*/ 366 h 10231"/>
              <a:gd name="connsiteX3-1551" fmla="*/ 10 w 10310"/>
              <a:gd name="connsiteY3-1552" fmla="*/ 4958 h 10231"/>
              <a:gd name="connsiteX4-1553" fmla="*/ 369 w 10310"/>
              <a:gd name="connsiteY4-1554" fmla="*/ 9586 h 10231"/>
              <a:gd name="connsiteX5-1555" fmla="*/ 5105 w 10310"/>
              <a:gd name="connsiteY5-1556" fmla="*/ 10077 h 10231"/>
              <a:gd name="connsiteX6-1557" fmla="*/ 9812 w 10310"/>
              <a:gd name="connsiteY6-1558" fmla="*/ 9857 h 10231"/>
              <a:gd name="connsiteX7-1559" fmla="*/ 10310 w 10310"/>
              <a:gd name="connsiteY7-1560" fmla="*/ 5090 h 10231"/>
              <a:gd name="connsiteX8-1561" fmla="*/ 9779 w 10310"/>
              <a:gd name="connsiteY8-1562" fmla="*/ 495 h 10231"/>
              <a:gd name="connsiteX0-1563" fmla="*/ 9779 w 10310"/>
              <a:gd name="connsiteY0-1564" fmla="*/ 471 h 10207"/>
              <a:gd name="connsiteX1-1565" fmla="*/ 4972 w 10310"/>
              <a:gd name="connsiteY1-1566" fmla="*/ 114 h 10207"/>
              <a:gd name="connsiteX2-1567" fmla="*/ 441 w 10310"/>
              <a:gd name="connsiteY2-1568" fmla="*/ 381 h 10207"/>
              <a:gd name="connsiteX3-1569" fmla="*/ 10 w 10310"/>
              <a:gd name="connsiteY3-1570" fmla="*/ 4934 h 10207"/>
              <a:gd name="connsiteX4-1571" fmla="*/ 369 w 10310"/>
              <a:gd name="connsiteY4-1572" fmla="*/ 9562 h 10207"/>
              <a:gd name="connsiteX5-1573" fmla="*/ 5105 w 10310"/>
              <a:gd name="connsiteY5-1574" fmla="*/ 10053 h 10207"/>
              <a:gd name="connsiteX6-1575" fmla="*/ 9812 w 10310"/>
              <a:gd name="connsiteY6-1576" fmla="*/ 9833 h 10207"/>
              <a:gd name="connsiteX7-1577" fmla="*/ 10310 w 10310"/>
              <a:gd name="connsiteY7-1578" fmla="*/ 5066 h 10207"/>
              <a:gd name="connsiteX8-1579" fmla="*/ 9779 w 10310"/>
              <a:gd name="connsiteY8-1580" fmla="*/ 471 h 10207"/>
              <a:gd name="connsiteX0-1581" fmla="*/ 9779 w 10310"/>
              <a:gd name="connsiteY0-1582" fmla="*/ 495 h 10231"/>
              <a:gd name="connsiteX1-1583" fmla="*/ 4972 w 10310"/>
              <a:gd name="connsiteY1-1584" fmla="*/ 138 h 10231"/>
              <a:gd name="connsiteX2-1585" fmla="*/ 441 w 10310"/>
              <a:gd name="connsiteY2-1586" fmla="*/ 405 h 10231"/>
              <a:gd name="connsiteX3-1587" fmla="*/ 10 w 10310"/>
              <a:gd name="connsiteY3-1588" fmla="*/ 4958 h 10231"/>
              <a:gd name="connsiteX4-1589" fmla="*/ 369 w 10310"/>
              <a:gd name="connsiteY4-1590" fmla="*/ 9586 h 10231"/>
              <a:gd name="connsiteX5-1591" fmla="*/ 5105 w 10310"/>
              <a:gd name="connsiteY5-1592" fmla="*/ 10077 h 10231"/>
              <a:gd name="connsiteX6-1593" fmla="*/ 9812 w 10310"/>
              <a:gd name="connsiteY6-1594" fmla="*/ 9857 h 10231"/>
              <a:gd name="connsiteX7-1595" fmla="*/ 10310 w 10310"/>
              <a:gd name="connsiteY7-1596" fmla="*/ 5090 h 10231"/>
              <a:gd name="connsiteX8-1597" fmla="*/ 9779 w 10310"/>
              <a:gd name="connsiteY8-1598" fmla="*/ 495 h 10231"/>
              <a:gd name="connsiteX0-1599" fmla="*/ 9779 w 10310"/>
              <a:gd name="connsiteY0-1600" fmla="*/ 495 h 10231"/>
              <a:gd name="connsiteX1-1601" fmla="*/ 4972 w 10310"/>
              <a:gd name="connsiteY1-1602" fmla="*/ 138 h 10231"/>
              <a:gd name="connsiteX2-1603" fmla="*/ 441 w 10310"/>
              <a:gd name="connsiteY2-1604" fmla="*/ 405 h 10231"/>
              <a:gd name="connsiteX3-1605" fmla="*/ 10 w 10310"/>
              <a:gd name="connsiteY3-1606" fmla="*/ 4958 h 10231"/>
              <a:gd name="connsiteX4-1607" fmla="*/ 369 w 10310"/>
              <a:gd name="connsiteY4-1608" fmla="*/ 9586 h 10231"/>
              <a:gd name="connsiteX5-1609" fmla="*/ 5105 w 10310"/>
              <a:gd name="connsiteY5-1610" fmla="*/ 10077 h 10231"/>
              <a:gd name="connsiteX6-1611" fmla="*/ 9812 w 10310"/>
              <a:gd name="connsiteY6-1612" fmla="*/ 9857 h 10231"/>
              <a:gd name="connsiteX7-1613" fmla="*/ 10310 w 10310"/>
              <a:gd name="connsiteY7-1614" fmla="*/ 5090 h 10231"/>
              <a:gd name="connsiteX8-1615" fmla="*/ 9779 w 10310"/>
              <a:gd name="connsiteY8-1616" fmla="*/ 495 h 10231"/>
              <a:gd name="connsiteX0-1617" fmla="*/ 9779 w 10310"/>
              <a:gd name="connsiteY0-1618" fmla="*/ 495 h 10231"/>
              <a:gd name="connsiteX1-1619" fmla="*/ 4972 w 10310"/>
              <a:gd name="connsiteY1-1620" fmla="*/ 138 h 10231"/>
              <a:gd name="connsiteX2-1621" fmla="*/ 441 w 10310"/>
              <a:gd name="connsiteY2-1622" fmla="*/ 405 h 10231"/>
              <a:gd name="connsiteX3-1623" fmla="*/ 10 w 10310"/>
              <a:gd name="connsiteY3-1624" fmla="*/ 4958 h 10231"/>
              <a:gd name="connsiteX4-1625" fmla="*/ 369 w 10310"/>
              <a:gd name="connsiteY4-1626" fmla="*/ 9586 h 10231"/>
              <a:gd name="connsiteX5-1627" fmla="*/ 5105 w 10310"/>
              <a:gd name="connsiteY5-1628" fmla="*/ 10077 h 10231"/>
              <a:gd name="connsiteX6-1629" fmla="*/ 9812 w 10310"/>
              <a:gd name="connsiteY6-1630" fmla="*/ 9857 h 10231"/>
              <a:gd name="connsiteX7-1631" fmla="*/ 10310 w 10310"/>
              <a:gd name="connsiteY7-1632" fmla="*/ 5090 h 10231"/>
              <a:gd name="connsiteX8-1633" fmla="*/ 9779 w 10310"/>
              <a:gd name="connsiteY8-1634" fmla="*/ 495 h 10231"/>
              <a:gd name="connsiteX0-1635" fmla="*/ 9788 w 10319"/>
              <a:gd name="connsiteY0-1636" fmla="*/ 495 h 10231"/>
              <a:gd name="connsiteX1-1637" fmla="*/ 4981 w 10319"/>
              <a:gd name="connsiteY1-1638" fmla="*/ 138 h 10231"/>
              <a:gd name="connsiteX2-1639" fmla="*/ 450 w 10319"/>
              <a:gd name="connsiteY2-1640" fmla="*/ 405 h 10231"/>
              <a:gd name="connsiteX3-1641" fmla="*/ 8 w 10319"/>
              <a:gd name="connsiteY3-1642" fmla="*/ 4780 h 10231"/>
              <a:gd name="connsiteX4-1643" fmla="*/ 378 w 10319"/>
              <a:gd name="connsiteY4-1644" fmla="*/ 9586 h 10231"/>
              <a:gd name="connsiteX5-1645" fmla="*/ 5114 w 10319"/>
              <a:gd name="connsiteY5-1646" fmla="*/ 10077 h 10231"/>
              <a:gd name="connsiteX6-1647" fmla="*/ 9821 w 10319"/>
              <a:gd name="connsiteY6-1648" fmla="*/ 9857 h 10231"/>
              <a:gd name="connsiteX7-1649" fmla="*/ 10319 w 10319"/>
              <a:gd name="connsiteY7-1650" fmla="*/ 5090 h 10231"/>
              <a:gd name="connsiteX8-1651" fmla="*/ 9788 w 10319"/>
              <a:gd name="connsiteY8-1652" fmla="*/ 495 h 10231"/>
              <a:gd name="connsiteX0-1653" fmla="*/ 9790 w 10321"/>
              <a:gd name="connsiteY0-1654" fmla="*/ 495 h 10231"/>
              <a:gd name="connsiteX1-1655" fmla="*/ 4983 w 10321"/>
              <a:gd name="connsiteY1-1656" fmla="*/ 138 h 10231"/>
              <a:gd name="connsiteX2-1657" fmla="*/ 452 w 10321"/>
              <a:gd name="connsiteY2-1658" fmla="*/ 405 h 10231"/>
              <a:gd name="connsiteX3-1659" fmla="*/ 10 w 10321"/>
              <a:gd name="connsiteY3-1660" fmla="*/ 4780 h 10231"/>
              <a:gd name="connsiteX4-1661" fmla="*/ 380 w 10321"/>
              <a:gd name="connsiteY4-1662" fmla="*/ 9586 h 10231"/>
              <a:gd name="connsiteX5-1663" fmla="*/ 5116 w 10321"/>
              <a:gd name="connsiteY5-1664" fmla="*/ 10077 h 10231"/>
              <a:gd name="connsiteX6-1665" fmla="*/ 9823 w 10321"/>
              <a:gd name="connsiteY6-1666" fmla="*/ 9857 h 10231"/>
              <a:gd name="connsiteX7-1667" fmla="*/ 10321 w 10321"/>
              <a:gd name="connsiteY7-1668" fmla="*/ 5090 h 10231"/>
              <a:gd name="connsiteX8-1669" fmla="*/ 9790 w 10321"/>
              <a:gd name="connsiteY8-1670" fmla="*/ 495 h 10231"/>
              <a:gd name="connsiteX0-1671" fmla="*/ 9707 w 10321"/>
              <a:gd name="connsiteY0-1672" fmla="*/ 365 h 10316"/>
              <a:gd name="connsiteX1-1673" fmla="*/ 4983 w 10321"/>
              <a:gd name="connsiteY1-1674" fmla="*/ 223 h 10316"/>
              <a:gd name="connsiteX2-1675" fmla="*/ 452 w 10321"/>
              <a:gd name="connsiteY2-1676" fmla="*/ 490 h 10316"/>
              <a:gd name="connsiteX3-1677" fmla="*/ 10 w 10321"/>
              <a:gd name="connsiteY3-1678" fmla="*/ 4865 h 10316"/>
              <a:gd name="connsiteX4-1679" fmla="*/ 380 w 10321"/>
              <a:gd name="connsiteY4-1680" fmla="*/ 9671 h 10316"/>
              <a:gd name="connsiteX5-1681" fmla="*/ 5116 w 10321"/>
              <a:gd name="connsiteY5-1682" fmla="*/ 10162 h 10316"/>
              <a:gd name="connsiteX6-1683" fmla="*/ 9823 w 10321"/>
              <a:gd name="connsiteY6-1684" fmla="*/ 9942 h 10316"/>
              <a:gd name="connsiteX7-1685" fmla="*/ 10321 w 10321"/>
              <a:gd name="connsiteY7-1686" fmla="*/ 5175 h 10316"/>
              <a:gd name="connsiteX8-1687" fmla="*/ 9707 w 10321"/>
              <a:gd name="connsiteY8-1688" fmla="*/ 365 h 10316"/>
              <a:gd name="connsiteX0-1689" fmla="*/ 9707 w 10327"/>
              <a:gd name="connsiteY0-1690" fmla="*/ 365 h 10327"/>
              <a:gd name="connsiteX1-1691" fmla="*/ 4983 w 10327"/>
              <a:gd name="connsiteY1-1692" fmla="*/ 223 h 10327"/>
              <a:gd name="connsiteX2-1693" fmla="*/ 452 w 10327"/>
              <a:gd name="connsiteY2-1694" fmla="*/ 490 h 10327"/>
              <a:gd name="connsiteX3-1695" fmla="*/ 10 w 10327"/>
              <a:gd name="connsiteY3-1696" fmla="*/ 4865 h 10327"/>
              <a:gd name="connsiteX4-1697" fmla="*/ 380 w 10327"/>
              <a:gd name="connsiteY4-1698" fmla="*/ 9671 h 10327"/>
              <a:gd name="connsiteX5-1699" fmla="*/ 5116 w 10327"/>
              <a:gd name="connsiteY5-1700" fmla="*/ 10162 h 10327"/>
              <a:gd name="connsiteX6-1701" fmla="*/ 9918 w 10327"/>
              <a:gd name="connsiteY6-1702" fmla="*/ 9749 h 10327"/>
              <a:gd name="connsiteX7-1703" fmla="*/ 10321 w 10327"/>
              <a:gd name="connsiteY7-1704" fmla="*/ 5175 h 10327"/>
              <a:gd name="connsiteX8-1705" fmla="*/ 9707 w 10327"/>
              <a:gd name="connsiteY8-1706" fmla="*/ 365 h 10327"/>
              <a:gd name="connsiteX0-1707" fmla="*/ 9707 w 10327"/>
              <a:gd name="connsiteY0-1708" fmla="*/ 365 h 10265"/>
              <a:gd name="connsiteX1-1709" fmla="*/ 4983 w 10327"/>
              <a:gd name="connsiteY1-1710" fmla="*/ 223 h 10265"/>
              <a:gd name="connsiteX2-1711" fmla="*/ 452 w 10327"/>
              <a:gd name="connsiteY2-1712" fmla="*/ 490 h 10265"/>
              <a:gd name="connsiteX3-1713" fmla="*/ 10 w 10327"/>
              <a:gd name="connsiteY3-1714" fmla="*/ 4865 h 10265"/>
              <a:gd name="connsiteX4-1715" fmla="*/ 380 w 10327"/>
              <a:gd name="connsiteY4-1716" fmla="*/ 9671 h 10265"/>
              <a:gd name="connsiteX5-1717" fmla="*/ 5188 w 10327"/>
              <a:gd name="connsiteY5-1718" fmla="*/ 10012 h 10265"/>
              <a:gd name="connsiteX6-1719" fmla="*/ 9918 w 10327"/>
              <a:gd name="connsiteY6-1720" fmla="*/ 9749 h 10265"/>
              <a:gd name="connsiteX7-1721" fmla="*/ 10321 w 10327"/>
              <a:gd name="connsiteY7-1722" fmla="*/ 5175 h 10265"/>
              <a:gd name="connsiteX8-1723" fmla="*/ 9707 w 10327"/>
              <a:gd name="connsiteY8-1724" fmla="*/ 365 h 10265"/>
              <a:gd name="connsiteX0-1725" fmla="*/ 9710 w 10330"/>
              <a:gd name="connsiteY0-1726" fmla="*/ 365 h 10251"/>
              <a:gd name="connsiteX1-1727" fmla="*/ 4986 w 10330"/>
              <a:gd name="connsiteY1-1728" fmla="*/ 223 h 10251"/>
              <a:gd name="connsiteX2-1729" fmla="*/ 455 w 10330"/>
              <a:gd name="connsiteY2-1730" fmla="*/ 490 h 10251"/>
              <a:gd name="connsiteX3-1731" fmla="*/ 13 w 10330"/>
              <a:gd name="connsiteY3-1732" fmla="*/ 4865 h 10251"/>
              <a:gd name="connsiteX4-1733" fmla="*/ 562 w 10330"/>
              <a:gd name="connsiteY4-1734" fmla="*/ 9650 h 10251"/>
              <a:gd name="connsiteX5-1735" fmla="*/ 5191 w 10330"/>
              <a:gd name="connsiteY5-1736" fmla="*/ 10012 h 10251"/>
              <a:gd name="connsiteX6-1737" fmla="*/ 9921 w 10330"/>
              <a:gd name="connsiteY6-1738" fmla="*/ 9749 h 10251"/>
              <a:gd name="connsiteX7-1739" fmla="*/ 10324 w 10330"/>
              <a:gd name="connsiteY7-1740" fmla="*/ 5175 h 10251"/>
              <a:gd name="connsiteX8-1741" fmla="*/ 9710 w 10330"/>
              <a:gd name="connsiteY8-1742" fmla="*/ 365 h 10251"/>
              <a:gd name="connsiteX0-1743" fmla="*/ 9710 w 10330"/>
              <a:gd name="connsiteY0-1744" fmla="*/ 365 h 10127"/>
              <a:gd name="connsiteX1-1745" fmla="*/ 4986 w 10330"/>
              <a:gd name="connsiteY1-1746" fmla="*/ 223 h 10127"/>
              <a:gd name="connsiteX2-1747" fmla="*/ 455 w 10330"/>
              <a:gd name="connsiteY2-1748" fmla="*/ 490 h 10127"/>
              <a:gd name="connsiteX3-1749" fmla="*/ 13 w 10330"/>
              <a:gd name="connsiteY3-1750" fmla="*/ 4865 h 10127"/>
              <a:gd name="connsiteX4-1751" fmla="*/ 562 w 10330"/>
              <a:gd name="connsiteY4-1752" fmla="*/ 9650 h 10127"/>
              <a:gd name="connsiteX5-1753" fmla="*/ 5191 w 10330"/>
              <a:gd name="connsiteY5-1754" fmla="*/ 10012 h 10127"/>
              <a:gd name="connsiteX6-1755" fmla="*/ 9921 w 10330"/>
              <a:gd name="connsiteY6-1756" fmla="*/ 9749 h 10127"/>
              <a:gd name="connsiteX7-1757" fmla="*/ 10324 w 10330"/>
              <a:gd name="connsiteY7-1758" fmla="*/ 5175 h 10127"/>
              <a:gd name="connsiteX8-1759" fmla="*/ 9710 w 10330"/>
              <a:gd name="connsiteY8-1760" fmla="*/ 365 h 10127"/>
              <a:gd name="connsiteX0-1761" fmla="*/ 9710 w 10330"/>
              <a:gd name="connsiteY0-1762" fmla="*/ 365 h 10127"/>
              <a:gd name="connsiteX1-1763" fmla="*/ 4986 w 10330"/>
              <a:gd name="connsiteY1-1764" fmla="*/ 223 h 10127"/>
              <a:gd name="connsiteX2-1765" fmla="*/ 455 w 10330"/>
              <a:gd name="connsiteY2-1766" fmla="*/ 490 h 10127"/>
              <a:gd name="connsiteX3-1767" fmla="*/ 13 w 10330"/>
              <a:gd name="connsiteY3-1768" fmla="*/ 4865 h 10127"/>
              <a:gd name="connsiteX4-1769" fmla="*/ 562 w 10330"/>
              <a:gd name="connsiteY4-1770" fmla="*/ 9650 h 10127"/>
              <a:gd name="connsiteX5-1771" fmla="*/ 5191 w 10330"/>
              <a:gd name="connsiteY5-1772" fmla="*/ 10012 h 10127"/>
              <a:gd name="connsiteX6-1773" fmla="*/ 9921 w 10330"/>
              <a:gd name="connsiteY6-1774" fmla="*/ 9749 h 10127"/>
              <a:gd name="connsiteX7-1775" fmla="*/ 10324 w 10330"/>
              <a:gd name="connsiteY7-1776" fmla="*/ 5175 h 10127"/>
              <a:gd name="connsiteX8-1777" fmla="*/ 9710 w 10330"/>
              <a:gd name="connsiteY8-1778" fmla="*/ 365 h 10127"/>
              <a:gd name="connsiteX0-1779" fmla="*/ 9712 w 10332"/>
              <a:gd name="connsiteY0-1780" fmla="*/ 365 h 10317"/>
              <a:gd name="connsiteX1-1781" fmla="*/ 4988 w 10332"/>
              <a:gd name="connsiteY1-1782" fmla="*/ 223 h 10317"/>
              <a:gd name="connsiteX2-1783" fmla="*/ 457 w 10332"/>
              <a:gd name="connsiteY2-1784" fmla="*/ 490 h 10317"/>
              <a:gd name="connsiteX3-1785" fmla="*/ 15 w 10332"/>
              <a:gd name="connsiteY3-1786" fmla="*/ 4865 h 10317"/>
              <a:gd name="connsiteX4-1787" fmla="*/ 588 w 10332"/>
              <a:gd name="connsiteY4-1788" fmla="*/ 9929 h 10317"/>
              <a:gd name="connsiteX5-1789" fmla="*/ 5193 w 10332"/>
              <a:gd name="connsiteY5-1790" fmla="*/ 10012 h 10317"/>
              <a:gd name="connsiteX6-1791" fmla="*/ 9923 w 10332"/>
              <a:gd name="connsiteY6-1792" fmla="*/ 9749 h 10317"/>
              <a:gd name="connsiteX7-1793" fmla="*/ 10326 w 10332"/>
              <a:gd name="connsiteY7-1794" fmla="*/ 5175 h 10317"/>
              <a:gd name="connsiteX8-1795" fmla="*/ 9712 w 10332"/>
              <a:gd name="connsiteY8-1796" fmla="*/ 365 h 10317"/>
              <a:gd name="connsiteX0-1797" fmla="*/ 9712 w 10332"/>
              <a:gd name="connsiteY0-1798" fmla="*/ 365 h 10185"/>
              <a:gd name="connsiteX1-1799" fmla="*/ 4988 w 10332"/>
              <a:gd name="connsiteY1-1800" fmla="*/ 223 h 10185"/>
              <a:gd name="connsiteX2-1801" fmla="*/ 457 w 10332"/>
              <a:gd name="connsiteY2-1802" fmla="*/ 490 h 10185"/>
              <a:gd name="connsiteX3-1803" fmla="*/ 15 w 10332"/>
              <a:gd name="connsiteY3-1804" fmla="*/ 4865 h 10185"/>
              <a:gd name="connsiteX4-1805" fmla="*/ 588 w 10332"/>
              <a:gd name="connsiteY4-1806" fmla="*/ 9929 h 10185"/>
              <a:gd name="connsiteX5-1807" fmla="*/ 5193 w 10332"/>
              <a:gd name="connsiteY5-1808" fmla="*/ 10012 h 10185"/>
              <a:gd name="connsiteX6-1809" fmla="*/ 9923 w 10332"/>
              <a:gd name="connsiteY6-1810" fmla="*/ 9749 h 10185"/>
              <a:gd name="connsiteX7-1811" fmla="*/ 10326 w 10332"/>
              <a:gd name="connsiteY7-1812" fmla="*/ 5175 h 10185"/>
              <a:gd name="connsiteX8-1813" fmla="*/ 9712 w 10332"/>
              <a:gd name="connsiteY8-1814" fmla="*/ 365 h 10185"/>
              <a:gd name="connsiteX0-1815" fmla="*/ 9712 w 10326"/>
              <a:gd name="connsiteY0-1816" fmla="*/ 365 h 10183"/>
              <a:gd name="connsiteX1-1817" fmla="*/ 4988 w 10326"/>
              <a:gd name="connsiteY1-1818" fmla="*/ 223 h 10183"/>
              <a:gd name="connsiteX2-1819" fmla="*/ 457 w 10326"/>
              <a:gd name="connsiteY2-1820" fmla="*/ 490 h 10183"/>
              <a:gd name="connsiteX3-1821" fmla="*/ 15 w 10326"/>
              <a:gd name="connsiteY3-1822" fmla="*/ 4865 h 10183"/>
              <a:gd name="connsiteX4-1823" fmla="*/ 588 w 10326"/>
              <a:gd name="connsiteY4-1824" fmla="*/ 9929 h 10183"/>
              <a:gd name="connsiteX5-1825" fmla="*/ 5193 w 10326"/>
              <a:gd name="connsiteY5-1826" fmla="*/ 10012 h 10183"/>
              <a:gd name="connsiteX6-1827" fmla="*/ 9792 w 10326"/>
              <a:gd name="connsiteY6-1828" fmla="*/ 9792 h 10183"/>
              <a:gd name="connsiteX7-1829" fmla="*/ 10326 w 10326"/>
              <a:gd name="connsiteY7-1830" fmla="*/ 5175 h 10183"/>
              <a:gd name="connsiteX8-1831" fmla="*/ 9712 w 10326"/>
              <a:gd name="connsiteY8-1832" fmla="*/ 365 h 10183"/>
              <a:gd name="connsiteX0-1833" fmla="*/ 9712 w 10326"/>
              <a:gd name="connsiteY0-1834" fmla="*/ 365 h 10183"/>
              <a:gd name="connsiteX1-1835" fmla="*/ 4988 w 10326"/>
              <a:gd name="connsiteY1-1836" fmla="*/ 223 h 10183"/>
              <a:gd name="connsiteX2-1837" fmla="*/ 457 w 10326"/>
              <a:gd name="connsiteY2-1838" fmla="*/ 490 h 10183"/>
              <a:gd name="connsiteX3-1839" fmla="*/ 15 w 10326"/>
              <a:gd name="connsiteY3-1840" fmla="*/ 4865 h 10183"/>
              <a:gd name="connsiteX4-1841" fmla="*/ 588 w 10326"/>
              <a:gd name="connsiteY4-1842" fmla="*/ 9929 h 10183"/>
              <a:gd name="connsiteX5-1843" fmla="*/ 5193 w 10326"/>
              <a:gd name="connsiteY5-1844" fmla="*/ 10012 h 10183"/>
              <a:gd name="connsiteX6-1845" fmla="*/ 9792 w 10326"/>
              <a:gd name="connsiteY6-1846" fmla="*/ 9792 h 10183"/>
              <a:gd name="connsiteX7-1847" fmla="*/ 10326 w 10326"/>
              <a:gd name="connsiteY7-1848" fmla="*/ 5175 h 10183"/>
              <a:gd name="connsiteX8-1849" fmla="*/ 9712 w 10326"/>
              <a:gd name="connsiteY8-1850" fmla="*/ 365 h 10183"/>
              <a:gd name="connsiteX0-1851" fmla="*/ 9712 w 10267"/>
              <a:gd name="connsiteY0-1852" fmla="*/ 365 h 10183"/>
              <a:gd name="connsiteX1-1853" fmla="*/ 4988 w 10267"/>
              <a:gd name="connsiteY1-1854" fmla="*/ 223 h 10183"/>
              <a:gd name="connsiteX2-1855" fmla="*/ 457 w 10267"/>
              <a:gd name="connsiteY2-1856" fmla="*/ 490 h 10183"/>
              <a:gd name="connsiteX3-1857" fmla="*/ 15 w 10267"/>
              <a:gd name="connsiteY3-1858" fmla="*/ 4865 h 10183"/>
              <a:gd name="connsiteX4-1859" fmla="*/ 588 w 10267"/>
              <a:gd name="connsiteY4-1860" fmla="*/ 9929 h 10183"/>
              <a:gd name="connsiteX5-1861" fmla="*/ 5193 w 10267"/>
              <a:gd name="connsiteY5-1862" fmla="*/ 10012 h 10183"/>
              <a:gd name="connsiteX6-1863" fmla="*/ 9792 w 10267"/>
              <a:gd name="connsiteY6-1864" fmla="*/ 9792 h 10183"/>
              <a:gd name="connsiteX7-1865" fmla="*/ 10266 w 10267"/>
              <a:gd name="connsiteY7-1866" fmla="*/ 5175 h 10183"/>
              <a:gd name="connsiteX8-1867" fmla="*/ 9712 w 10267"/>
              <a:gd name="connsiteY8-1868" fmla="*/ 365 h 10183"/>
              <a:gd name="connsiteX0-1869" fmla="*/ 9712 w 10288"/>
              <a:gd name="connsiteY0-1870" fmla="*/ 365 h 10186"/>
              <a:gd name="connsiteX1-1871" fmla="*/ 4988 w 10288"/>
              <a:gd name="connsiteY1-1872" fmla="*/ 223 h 10186"/>
              <a:gd name="connsiteX2-1873" fmla="*/ 457 w 10288"/>
              <a:gd name="connsiteY2-1874" fmla="*/ 490 h 10186"/>
              <a:gd name="connsiteX3-1875" fmla="*/ 15 w 10288"/>
              <a:gd name="connsiteY3-1876" fmla="*/ 4865 h 10186"/>
              <a:gd name="connsiteX4-1877" fmla="*/ 588 w 10288"/>
              <a:gd name="connsiteY4-1878" fmla="*/ 9929 h 10186"/>
              <a:gd name="connsiteX5-1879" fmla="*/ 5193 w 10288"/>
              <a:gd name="connsiteY5-1880" fmla="*/ 10012 h 10186"/>
              <a:gd name="connsiteX6-1881" fmla="*/ 9935 w 10288"/>
              <a:gd name="connsiteY6-1882" fmla="*/ 9728 h 10186"/>
              <a:gd name="connsiteX7-1883" fmla="*/ 10266 w 10288"/>
              <a:gd name="connsiteY7-1884" fmla="*/ 5175 h 10186"/>
              <a:gd name="connsiteX8-1885" fmla="*/ 9712 w 10288"/>
              <a:gd name="connsiteY8-1886" fmla="*/ 365 h 10186"/>
              <a:gd name="connsiteX0-1887" fmla="*/ 9712 w 10288"/>
              <a:gd name="connsiteY0-1888" fmla="*/ 435 h 10256"/>
              <a:gd name="connsiteX1-1889" fmla="*/ 4988 w 10288"/>
              <a:gd name="connsiteY1-1890" fmla="*/ 100 h 10256"/>
              <a:gd name="connsiteX2-1891" fmla="*/ 457 w 10288"/>
              <a:gd name="connsiteY2-1892" fmla="*/ 560 h 10256"/>
              <a:gd name="connsiteX3-1893" fmla="*/ 15 w 10288"/>
              <a:gd name="connsiteY3-1894" fmla="*/ 4935 h 10256"/>
              <a:gd name="connsiteX4-1895" fmla="*/ 588 w 10288"/>
              <a:gd name="connsiteY4-1896" fmla="*/ 9999 h 10256"/>
              <a:gd name="connsiteX5-1897" fmla="*/ 5193 w 10288"/>
              <a:gd name="connsiteY5-1898" fmla="*/ 10082 h 10256"/>
              <a:gd name="connsiteX6-1899" fmla="*/ 9935 w 10288"/>
              <a:gd name="connsiteY6-1900" fmla="*/ 9798 h 10256"/>
              <a:gd name="connsiteX7-1901" fmla="*/ 10266 w 10288"/>
              <a:gd name="connsiteY7-1902" fmla="*/ 5245 h 10256"/>
              <a:gd name="connsiteX8-1903" fmla="*/ 9712 w 10288"/>
              <a:gd name="connsiteY8-1904" fmla="*/ 435 h 10256"/>
              <a:gd name="connsiteX0-1905" fmla="*/ 9749 w 10325"/>
              <a:gd name="connsiteY0-1906" fmla="*/ 435 h 10256"/>
              <a:gd name="connsiteX1-1907" fmla="*/ 5025 w 10325"/>
              <a:gd name="connsiteY1-1908" fmla="*/ 100 h 10256"/>
              <a:gd name="connsiteX2-1909" fmla="*/ 387 w 10325"/>
              <a:gd name="connsiteY2-1910" fmla="*/ 431 h 10256"/>
              <a:gd name="connsiteX3-1911" fmla="*/ 52 w 10325"/>
              <a:gd name="connsiteY3-1912" fmla="*/ 4935 h 10256"/>
              <a:gd name="connsiteX4-1913" fmla="*/ 625 w 10325"/>
              <a:gd name="connsiteY4-1914" fmla="*/ 9999 h 10256"/>
              <a:gd name="connsiteX5-1915" fmla="*/ 5230 w 10325"/>
              <a:gd name="connsiteY5-1916" fmla="*/ 10082 h 10256"/>
              <a:gd name="connsiteX6-1917" fmla="*/ 9972 w 10325"/>
              <a:gd name="connsiteY6-1918" fmla="*/ 9798 h 10256"/>
              <a:gd name="connsiteX7-1919" fmla="*/ 10303 w 10325"/>
              <a:gd name="connsiteY7-1920" fmla="*/ 5245 h 10256"/>
              <a:gd name="connsiteX8-1921" fmla="*/ 9749 w 10325"/>
              <a:gd name="connsiteY8-1922" fmla="*/ 435 h 10256"/>
              <a:gd name="connsiteX0-1923" fmla="*/ 9821 w 10325"/>
              <a:gd name="connsiteY0-1924" fmla="*/ 401 h 10308"/>
              <a:gd name="connsiteX1-1925" fmla="*/ 5025 w 10325"/>
              <a:gd name="connsiteY1-1926" fmla="*/ 152 h 10308"/>
              <a:gd name="connsiteX2-1927" fmla="*/ 387 w 10325"/>
              <a:gd name="connsiteY2-1928" fmla="*/ 483 h 10308"/>
              <a:gd name="connsiteX3-1929" fmla="*/ 52 w 10325"/>
              <a:gd name="connsiteY3-1930" fmla="*/ 4987 h 10308"/>
              <a:gd name="connsiteX4-1931" fmla="*/ 625 w 10325"/>
              <a:gd name="connsiteY4-1932" fmla="*/ 10051 h 10308"/>
              <a:gd name="connsiteX5-1933" fmla="*/ 5230 w 10325"/>
              <a:gd name="connsiteY5-1934" fmla="*/ 10134 h 10308"/>
              <a:gd name="connsiteX6-1935" fmla="*/ 9972 w 10325"/>
              <a:gd name="connsiteY6-1936" fmla="*/ 9850 h 10308"/>
              <a:gd name="connsiteX7-1937" fmla="*/ 10303 w 10325"/>
              <a:gd name="connsiteY7-1938" fmla="*/ 5297 h 10308"/>
              <a:gd name="connsiteX8-1939" fmla="*/ 9821 w 10325"/>
              <a:gd name="connsiteY8-1940" fmla="*/ 401 h 10308"/>
              <a:gd name="connsiteX0-1941" fmla="*/ 9821 w 10325"/>
              <a:gd name="connsiteY0-1942" fmla="*/ 444 h 10351"/>
              <a:gd name="connsiteX1-1943" fmla="*/ 5120 w 10325"/>
              <a:gd name="connsiteY1-1944" fmla="*/ 88 h 10351"/>
              <a:gd name="connsiteX2-1945" fmla="*/ 387 w 10325"/>
              <a:gd name="connsiteY2-1946" fmla="*/ 526 h 10351"/>
              <a:gd name="connsiteX3-1947" fmla="*/ 52 w 10325"/>
              <a:gd name="connsiteY3-1948" fmla="*/ 5030 h 10351"/>
              <a:gd name="connsiteX4-1949" fmla="*/ 625 w 10325"/>
              <a:gd name="connsiteY4-1950" fmla="*/ 10094 h 10351"/>
              <a:gd name="connsiteX5-1951" fmla="*/ 5230 w 10325"/>
              <a:gd name="connsiteY5-1952" fmla="*/ 10177 h 10351"/>
              <a:gd name="connsiteX6-1953" fmla="*/ 9972 w 10325"/>
              <a:gd name="connsiteY6-1954" fmla="*/ 9893 h 10351"/>
              <a:gd name="connsiteX7-1955" fmla="*/ 10303 w 10325"/>
              <a:gd name="connsiteY7-1956" fmla="*/ 5340 h 10351"/>
              <a:gd name="connsiteX8-1957" fmla="*/ 9821 w 10325"/>
              <a:gd name="connsiteY8-1958" fmla="*/ 444 h 10351"/>
              <a:gd name="connsiteX0-1959" fmla="*/ 9939 w 10443"/>
              <a:gd name="connsiteY0-1960" fmla="*/ 444 h 10504"/>
              <a:gd name="connsiteX1-1961" fmla="*/ 5238 w 10443"/>
              <a:gd name="connsiteY1-1962" fmla="*/ 88 h 10504"/>
              <a:gd name="connsiteX2-1963" fmla="*/ 505 w 10443"/>
              <a:gd name="connsiteY2-1964" fmla="*/ 526 h 10504"/>
              <a:gd name="connsiteX3-1965" fmla="*/ 15 w 10443"/>
              <a:gd name="connsiteY3-1966" fmla="*/ 5051 h 10504"/>
              <a:gd name="connsiteX4-1967" fmla="*/ 743 w 10443"/>
              <a:gd name="connsiteY4-1968" fmla="*/ 10094 h 10504"/>
              <a:gd name="connsiteX5-1969" fmla="*/ 5348 w 10443"/>
              <a:gd name="connsiteY5-1970" fmla="*/ 10177 h 10504"/>
              <a:gd name="connsiteX6-1971" fmla="*/ 10090 w 10443"/>
              <a:gd name="connsiteY6-1972" fmla="*/ 9893 h 10504"/>
              <a:gd name="connsiteX7-1973" fmla="*/ 10421 w 10443"/>
              <a:gd name="connsiteY7-1974" fmla="*/ 5340 h 10504"/>
              <a:gd name="connsiteX8-1975" fmla="*/ 9939 w 10443"/>
              <a:gd name="connsiteY8-1976" fmla="*/ 444 h 10504"/>
              <a:gd name="connsiteX0-1977" fmla="*/ 9989 w 10493"/>
              <a:gd name="connsiteY0-1978" fmla="*/ 444 h 10473"/>
              <a:gd name="connsiteX1-1979" fmla="*/ 5288 w 10493"/>
              <a:gd name="connsiteY1-1980" fmla="*/ 88 h 10473"/>
              <a:gd name="connsiteX2-1981" fmla="*/ 555 w 10493"/>
              <a:gd name="connsiteY2-1982" fmla="*/ 526 h 10473"/>
              <a:gd name="connsiteX3-1983" fmla="*/ 65 w 10493"/>
              <a:gd name="connsiteY3-1984" fmla="*/ 5051 h 10473"/>
              <a:gd name="connsiteX4-1985" fmla="*/ 602 w 10493"/>
              <a:gd name="connsiteY4-1986" fmla="*/ 10051 h 10473"/>
              <a:gd name="connsiteX5-1987" fmla="*/ 5398 w 10493"/>
              <a:gd name="connsiteY5-1988" fmla="*/ 10177 h 10473"/>
              <a:gd name="connsiteX6-1989" fmla="*/ 10140 w 10493"/>
              <a:gd name="connsiteY6-1990" fmla="*/ 9893 h 10473"/>
              <a:gd name="connsiteX7-1991" fmla="*/ 10471 w 10493"/>
              <a:gd name="connsiteY7-1992" fmla="*/ 5340 h 10473"/>
              <a:gd name="connsiteX8-1993" fmla="*/ 9989 w 10493"/>
              <a:gd name="connsiteY8-1994" fmla="*/ 444 h 10473"/>
              <a:gd name="connsiteX0-1995" fmla="*/ 9928 w 10432"/>
              <a:gd name="connsiteY0-1996" fmla="*/ 444 h 10484"/>
              <a:gd name="connsiteX1-1997" fmla="*/ 5227 w 10432"/>
              <a:gd name="connsiteY1-1998" fmla="*/ 88 h 10484"/>
              <a:gd name="connsiteX2-1999" fmla="*/ 494 w 10432"/>
              <a:gd name="connsiteY2-2000" fmla="*/ 526 h 10484"/>
              <a:gd name="connsiteX3-2001" fmla="*/ 4 w 10432"/>
              <a:gd name="connsiteY3-2002" fmla="*/ 5051 h 10484"/>
              <a:gd name="connsiteX4-2003" fmla="*/ 541 w 10432"/>
              <a:gd name="connsiteY4-2004" fmla="*/ 10051 h 10484"/>
              <a:gd name="connsiteX5-2005" fmla="*/ 5337 w 10432"/>
              <a:gd name="connsiteY5-2006" fmla="*/ 10177 h 10484"/>
              <a:gd name="connsiteX6-2007" fmla="*/ 10079 w 10432"/>
              <a:gd name="connsiteY6-2008" fmla="*/ 9893 h 10484"/>
              <a:gd name="connsiteX7-2009" fmla="*/ 10410 w 10432"/>
              <a:gd name="connsiteY7-2010" fmla="*/ 5340 h 10484"/>
              <a:gd name="connsiteX8-2011" fmla="*/ 9928 w 10432"/>
              <a:gd name="connsiteY8-2012" fmla="*/ 444 h 10484"/>
              <a:gd name="connsiteX0-2013" fmla="*/ 9988 w 10492"/>
              <a:gd name="connsiteY0-2014" fmla="*/ 444 h 10557"/>
              <a:gd name="connsiteX1-2015" fmla="*/ 5287 w 10492"/>
              <a:gd name="connsiteY1-2016" fmla="*/ 88 h 10557"/>
              <a:gd name="connsiteX2-2017" fmla="*/ 554 w 10492"/>
              <a:gd name="connsiteY2-2018" fmla="*/ 526 h 10557"/>
              <a:gd name="connsiteX3-2019" fmla="*/ 64 w 10492"/>
              <a:gd name="connsiteY3-2020" fmla="*/ 5051 h 10557"/>
              <a:gd name="connsiteX4-2021" fmla="*/ 601 w 10492"/>
              <a:gd name="connsiteY4-2022" fmla="*/ 10051 h 10557"/>
              <a:gd name="connsiteX5-2023" fmla="*/ 5385 w 10492"/>
              <a:gd name="connsiteY5-2024" fmla="*/ 10370 h 10557"/>
              <a:gd name="connsiteX6-2025" fmla="*/ 10139 w 10492"/>
              <a:gd name="connsiteY6-2026" fmla="*/ 9893 h 10557"/>
              <a:gd name="connsiteX7-2027" fmla="*/ 10470 w 10492"/>
              <a:gd name="connsiteY7-2028" fmla="*/ 5340 h 10557"/>
              <a:gd name="connsiteX8-2029" fmla="*/ 9988 w 10492"/>
              <a:gd name="connsiteY8-2030" fmla="*/ 444 h 10557"/>
              <a:gd name="connsiteX0-2031" fmla="*/ 9928 w 10432"/>
              <a:gd name="connsiteY0-2032" fmla="*/ 444 h 10515"/>
              <a:gd name="connsiteX1-2033" fmla="*/ 5227 w 10432"/>
              <a:gd name="connsiteY1-2034" fmla="*/ 88 h 10515"/>
              <a:gd name="connsiteX2-2035" fmla="*/ 494 w 10432"/>
              <a:gd name="connsiteY2-2036" fmla="*/ 526 h 10515"/>
              <a:gd name="connsiteX3-2037" fmla="*/ 4 w 10432"/>
              <a:gd name="connsiteY3-2038" fmla="*/ 5051 h 10515"/>
              <a:gd name="connsiteX4-2039" fmla="*/ 541 w 10432"/>
              <a:gd name="connsiteY4-2040" fmla="*/ 10051 h 10515"/>
              <a:gd name="connsiteX5-2041" fmla="*/ 5325 w 10432"/>
              <a:gd name="connsiteY5-2042" fmla="*/ 10370 h 10515"/>
              <a:gd name="connsiteX6-2043" fmla="*/ 10079 w 10432"/>
              <a:gd name="connsiteY6-2044" fmla="*/ 9893 h 10515"/>
              <a:gd name="connsiteX7-2045" fmla="*/ 10410 w 10432"/>
              <a:gd name="connsiteY7-2046" fmla="*/ 5340 h 10515"/>
              <a:gd name="connsiteX8-2047" fmla="*/ 9928 w 10432"/>
              <a:gd name="connsiteY8-2048" fmla="*/ 444 h 10515"/>
              <a:gd name="connsiteX0-2049" fmla="*/ 9934 w 10438"/>
              <a:gd name="connsiteY0-2050" fmla="*/ 444 h 10584"/>
              <a:gd name="connsiteX1-2051" fmla="*/ 5233 w 10438"/>
              <a:gd name="connsiteY1-2052" fmla="*/ 88 h 10584"/>
              <a:gd name="connsiteX2-2053" fmla="*/ 500 w 10438"/>
              <a:gd name="connsiteY2-2054" fmla="*/ 526 h 10584"/>
              <a:gd name="connsiteX3-2055" fmla="*/ 10 w 10438"/>
              <a:gd name="connsiteY3-2056" fmla="*/ 5051 h 10584"/>
              <a:gd name="connsiteX4-2057" fmla="*/ 666 w 10438"/>
              <a:gd name="connsiteY4-2058" fmla="*/ 10158 h 10584"/>
              <a:gd name="connsiteX5-2059" fmla="*/ 5331 w 10438"/>
              <a:gd name="connsiteY5-2060" fmla="*/ 10370 h 10584"/>
              <a:gd name="connsiteX6-2061" fmla="*/ 10085 w 10438"/>
              <a:gd name="connsiteY6-2062" fmla="*/ 9893 h 10584"/>
              <a:gd name="connsiteX7-2063" fmla="*/ 10416 w 10438"/>
              <a:gd name="connsiteY7-2064" fmla="*/ 5340 h 10584"/>
              <a:gd name="connsiteX8-2065" fmla="*/ 9934 w 10438"/>
              <a:gd name="connsiteY8-2066" fmla="*/ 444 h 10584"/>
              <a:gd name="connsiteX0-2067" fmla="*/ 9934 w 10438"/>
              <a:gd name="connsiteY0-2068" fmla="*/ 444 h 10605"/>
              <a:gd name="connsiteX1-2069" fmla="*/ 5233 w 10438"/>
              <a:gd name="connsiteY1-2070" fmla="*/ 88 h 10605"/>
              <a:gd name="connsiteX2-2071" fmla="*/ 500 w 10438"/>
              <a:gd name="connsiteY2-2072" fmla="*/ 526 h 10605"/>
              <a:gd name="connsiteX3-2073" fmla="*/ 10 w 10438"/>
              <a:gd name="connsiteY3-2074" fmla="*/ 5051 h 10605"/>
              <a:gd name="connsiteX4-2075" fmla="*/ 666 w 10438"/>
              <a:gd name="connsiteY4-2076" fmla="*/ 10158 h 10605"/>
              <a:gd name="connsiteX5-2077" fmla="*/ 5331 w 10438"/>
              <a:gd name="connsiteY5-2078" fmla="*/ 10370 h 10605"/>
              <a:gd name="connsiteX6-2079" fmla="*/ 10085 w 10438"/>
              <a:gd name="connsiteY6-2080" fmla="*/ 9893 h 10605"/>
              <a:gd name="connsiteX7-2081" fmla="*/ 10416 w 10438"/>
              <a:gd name="connsiteY7-2082" fmla="*/ 5340 h 10605"/>
              <a:gd name="connsiteX8-2083" fmla="*/ 9934 w 10438"/>
              <a:gd name="connsiteY8-2084" fmla="*/ 444 h 10605"/>
              <a:gd name="connsiteX0-2085" fmla="*/ 9934 w 10438"/>
              <a:gd name="connsiteY0-2086" fmla="*/ 444 h 10497"/>
              <a:gd name="connsiteX1-2087" fmla="*/ 5233 w 10438"/>
              <a:gd name="connsiteY1-2088" fmla="*/ 88 h 10497"/>
              <a:gd name="connsiteX2-2089" fmla="*/ 500 w 10438"/>
              <a:gd name="connsiteY2-2090" fmla="*/ 526 h 10497"/>
              <a:gd name="connsiteX3-2091" fmla="*/ 10 w 10438"/>
              <a:gd name="connsiteY3-2092" fmla="*/ 5051 h 10497"/>
              <a:gd name="connsiteX4-2093" fmla="*/ 666 w 10438"/>
              <a:gd name="connsiteY4-2094" fmla="*/ 10158 h 10497"/>
              <a:gd name="connsiteX5-2095" fmla="*/ 5331 w 10438"/>
              <a:gd name="connsiteY5-2096" fmla="*/ 10370 h 10497"/>
              <a:gd name="connsiteX6-2097" fmla="*/ 10085 w 10438"/>
              <a:gd name="connsiteY6-2098" fmla="*/ 9893 h 10497"/>
              <a:gd name="connsiteX7-2099" fmla="*/ 10416 w 10438"/>
              <a:gd name="connsiteY7-2100" fmla="*/ 5340 h 10497"/>
              <a:gd name="connsiteX8-2101" fmla="*/ 9934 w 10438"/>
              <a:gd name="connsiteY8-2102" fmla="*/ 444 h 10497"/>
              <a:gd name="connsiteX0-2103" fmla="*/ 9934 w 10455"/>
              <a:gd name="connsiteY0-2104" fmla="*/ 444 h 10491"/>
              <a:gd name="connsiteX1-2105" fmla="*/ 5233 w 10455"/>
              <a:gd name="connsiteY1-2106" fmla="*/ 88 h 10491"/>
              <a:gd name="connsiteX2-2107" fmla="*/ 500 w 10455"/>
              <a:gd name="connsiteY2-2108" fmla="*/ 526 h 10491"/>
              <a:gd name="connsiteX3-2109" fmla="*/ 10 w 10455"/>
              <a:gd name="connsiteY3-2110" fmla="*/ 5051 h 10491"/>
              <a:gd name="connsiteX4-2111" fmla="*/ 666 w 10455"/>
              <a:gd name="connsiteY4-2112" fmla="*/ 10158 h 10491"/>
              <a:gd name="connsiteX5-2113" fmla="*/ 5331 w 10455"/>
              <a:gd name="connsiteY5-2114" fmla="*/ 10370 h 10491"/>
              <a:gd name="connsiteX6-2115" fmla="*/ 10133 w 10455"/>
              <a:gd name="connsiteY6-2116" fmla="*/ 10000 h 10491"/>
              <a:gd name="connsiteX7-2117" fmla="*/ 10416 w 10455"/>
              <a:gd name="connsiteY7-2118" fmla="*/ 5340 h 10491"/>
              <a:gd name="connsiteX8-2119" fmla="*/ 9934 w 10455"/>
              <a:gd name="connsiteY8-2120" fmla="*/ 444 h 10491"/>
              <a:gd name="connsiteX0-2121" fmla="*/ 9994 w 10455"/>
              <a:gd name="connsiteY0-2122" fmla="*/ 435 h 10503"/>
              <a:gd name="connsiteX1-2123" fmla="*/ 5233 w 10455"/>
              <a:gd name="connsiteY1-2124" fmla="*/ 100 h 10503"/>
              <a:gd name="connsiteX2-2125" fmla="*/ 500 w 10455"/>
              <a:gd name="connsiteY2-2126" fmla="*/ 538 h 10503"/>
              <a:gd name="connsiteX3-2127" fmla="*/ 10 w 10455"/>
              <a:gd name="connsiteY3-2128" fmla="*/ 5063 h 10503"/>
              <a:gd name="connsiteX4-2129" fmla="*/ 666 w 10455"/>
              <a:gd name="connsiteY4-2130" fmla="*/ 10170 h 10503"/>
              <a:gd name="connsiteX5-2131" fmla="*/ 5331 w 10455"/>
              <a:gd name="connsiteY5-2132" fmla="*/ 10382 h 10503"/>
              <a:gd name="connsiteX6-2133" fmla="*/ 10133 w 10455"/>
              <a:gd name="connsiteY6-2134" fmla="*/ 10012 h 10503"/>
              <a:gd name="connsiteX7-2135" fmla="*/ 10416 w 10455"/>
              <a:gd name="connsiteY7-2136" fmla="*/ 5352 h 10503"/>
              <a:gd name="connsiteX8-2137" fmla="*/ 9994 w 10455"/>
              <a:gd name="connsiteY8-2138" fmla="*/ 435 h 10503"/>
              <a:gd name="connsiteX0-2139" fmla="*/ 9994 w 10541"/>
              <a:gd name="connsiteY0-2140" fmla="*/ 435 h 10503"/>
              <a:gd name="connsiteX1-2141" fmla="*/ 5233 w 10541"/>
              <a:gd name="connsiteY1-2142" fmla="*/ 100 h 10503"/>
              <a:gd name="connsiteX2-2143" fmla="*/ 500 w 10541"/>
              <a:gd name="connsiteY2-2144" fmla="*/ 538 h 10503"/>
              <a:gd name="connsiteX3-2145" fmla="*/ 10 w 10541"/>
              <a:gd name="connsiteY3-2146" fmla="*/ 5063 h 10503"/>
              <a:gd name="connsiteX4-2147" fmla="*/ 666 w 10541"/>
              <a:gd name="connsiteY4-2148" fmla="*/ 10170 h 10503"/>
              <a:gd name="connsiteX5-2149" fmla="*/ 5331 w 10541"/>
              <a:gd name="connsiteY5-2150" fmla="*/ 10382 h 10503"/>
              <a:gd name="connsiteX6-2151" fmla="*/ 10133 w 10541"/>
              <a:gd name="connsiteY6-2152" fmla="*/ 10012 h 10503"/>
              <a:gd name="connsiteX7-2153" fmla="*/ 10535 w 10541"/>
              <a:gd name="connsiteY7-2154" fmla="*/ 5331 h 10503"/>
              <a:gd name="connsiteX8-2155" fmla="*/ 9994 w 10541"/>
              <a:gd name="connsiteY8-2156" fmla="*/ 435 h 10503"/>
              <a:gd name="connsiteX0-2157" fmla="*/ 9994 w 10550"/>
              <a:gd name="connsiteY0-2158" fmla="*/ 435 h 10500"/>
              <a:gd name="connsiteX1-2159" fmla="*/ 5233 w 10550"/>
              <a:gd name="connsiteY1-2160" fmla="*/ 100 h 10500"/>
              <a:gd name="connsiteX2-2161" fmla="*/ 500 w 10550"/>
              <a:gd name="connsiteY2-2162" fmla="*/ 538 h 10500"/>
              <a:gd name="connsiteX3-2163" fmla="*/ 10 w 10550"/>
              <a:gd name="connsiteY3-2164" fmla="*/ 5063 h 10500"/>
              <a:gd name="connsiteX4-2165" fmla="*/ 666 w 10550"/>
              <a:gd name="connsiteY4-2166" fmla="*/ 10170 h 10500"/>
              <a:gd name="connsiteX5-2167" fmla="*/ 5331 w 10550"/>
              <a:gd name="connsiteY5-2168" fmla="*/ 10382 h 10500"/>
              <a:gd name="connsiteX6-2169" fmla="*/ 10181 w 10550"/>
              <a:gd name="connsiteY6-2170" fmla="*/ 10055 h 10500"/>
              <a:gd name="connsiteX7-2171" fmla="*/ 10535 w 10550"/>
              <a:gd name="connsiteY7-2172" fmla="*/ 5331 h 10500"/>
              <a:gd name="connsiteX8-2173" fmla="*/ 9994 w 10550"/>
              <a:gd name="connsiteY8-2174" fmla="*/ 435 h 10500"/>
              <a:gd name="connsiteX0-2175" fmla="*/ 9994 w 10550"/>
              <a:gd name="connsiteY0-2176" fmla="*/ 435 h 10528"/>
              <a:gd name="connsiteX1-2177" fmla="*/ 5233 w 10550"/>
              <a:gd name="connsiteY1-2178" fmla="*/ 100 h 10528"/>
              <a:gd name="connsiteX2-2179" fmla="*/ 500 w 10550"/>
              <a:gd name="connsiteY2-2180" fmla="*/ 538 h 10528"/>
              <a:gd name="connsiteX3-2181" fmla="*/ 10 w 10550"/>
              <a:gd name="connsiteY3-2182" fmla="*/ 5063 h 10528"/>
              <a:gd name="connsiteX4-2183" fmla="*/ 666 w 10550"/>
              <a:gd name="connsiteY4-2184" fmla="*/ 10213 h 10528"/>
              <a:gd name="connsiteX5-2185" fmla="*/ 5331 w 10550"/>
              <a:gd name="connsiteY5-2186" fmla="*/ 10382 h 10528"/>
              <a:gd name="connsiteX6-2187" fmla="*/ 10181 w 10550"/>
              <a:gd name="connsiteY6-2188" fmla="*/ 10055 h 10528"/>
              <a:gd name="connsiteX7-2189" fmla="*/ 10535 w 10550"/>
              <a:gd name="connsiteY7-2190" fmla="*/ 5331 h 10528"/>
              <a:gd name="connsiteX8-2191" fmla="*/ 9994 w 10550"/>
              <a:gd name="connsiteY8-2192" fmla="*/ 435 h 10528"/>
              <a:gd name="connsiteX0-2193" fmla="*/ 9991 w 10547"/>
              <a:gd name="connsiteY0-2194" fmla="*/ 435 h 10528"/>
              <a:gd name="connsiteX1-2195" fmla="*/ 5230 w 10547"/>
              <a:gd name="connsiteY1-2196" fmla="*/ 100 h 10528"/>
              <a:gd name="connsiteX2-2197" fmla="*/ 497 w 10547"/>
              <a:gd name="connsiteY2-2198" fmla="*/ 538 h 10528"/>
              <a:gd name="connsiteX3-2199" fmla="*/ 7 w 10547"/>
              <a:gd name="connsiteY3-2200" fmla="*/ 5063 h 10528"/>
              <a:gd name="connsiteX4-2201" fmla="*/ 663 w 10547"/>
              <a:gd name="connsiteY4-2202" fmla="*/ 10213 h 10528"/>
              <a:gd name="connsiteX5-2203" fmla="*/ 5328 w 10547"/>
              <a:gd name="connsiteY5-2204" fmla="*/ 10382 h 10528"/>
              <a:gd name="connsiteX6-2205" fmla="*/ 10178 w 10547"/>
              <a:gd name="connsiteY6-2206" fmla="*/ 10055 h 10528"/>
              <a:gd name="connsiteX7-2207" fmla="*/ 10532 w 10547"/>
              <a:gd name="connsiteY7-2208" fmla="*/ 5331 h 10528"/>
              <a:gd name="connsiteX8-2209" fmla="*/ 9991 w 10547"/>
              <a:gd name="connsiteY8-2210" fmla="*/ 435 h 10528"/>
              <a:gd name="connsiteX0-2211" fmla="*/ 9999 w 10555"/>
              <a:gd name="connsiteY0-2212" fmla="*/ 435 h 10528"/>
              <a:gd name="connsiteX1-2213" fmla="*/ 5238 w 10555"/>
              <a:gd name="connsiteY1-2214" fmla="*/ 100 h 10528"/>
              <a:gd name="connsiteX2-2215" fmla="*/ 481 w 10555"/>
              <a:gd name="connsiteY2-2216" fmla="*/ 559 h 10528"/>
              <a:gd name="connsiteX3-2217" fmla="*/ 15 w 10555"/>
              <a:gd name="connsiteY3-2218" fmla="*/ 5063 h 10528"/>
              <a:gd name="connsiteX4-2219" fmla="*/ 671 w 10555"/>
              <a:gd name="connsiteY4-2220" fmla="*/ 10213 h 10528"/>
              <a:gd name="connsiteX5-2221" fmla="*/ 5336 w 10555"/>
              <a:gd name="connsiteY5-2222" fmla="*/ 10382 h 10528"/>
              <a:gd name="connsiteX6-2223" fmla="*/ 10186 w 10555"/>
              <a:gd name="connsiteY6-2224" fmla="*/ 10055 h 10528"/>
              <a:gd name="connsiteX7-2225" fmla="*/ 10540 w 10555"/>
              <a:gd name="connsiteY7-2226" fmla="*/ 5331 h 10528"/>
              <a:gd name="connsiteX8-2227" fmla="*/ 9999 w 10555"/>
              <a:gd name="connsiteY8-2228" fmla="*/ 435 h 10528"/>
              <a:gd name="connsiteX0-2229" fmla="*/ 9999 w 10555"/>
              <a:gd name="connsiteY0-2230" fmla="*/ 457 h 10550"/>
              <a:gd name="connsiteX1-2231" fmla="*/ 5238 w 10555"/>
              <a:gd name="connsiteY1-2232" fmla="*/ 122 h 10550"/>
              <a:gd name="connsiteX2-2233" fmla="*/ 481 w 10555"/>
              <a:gd name="connsiteY2-2234" fmla="*/ 581 h 10550"/>
              <a:gd name="connsiteX3-2235" fmla="*/ 15 w 10555"/>
              <a:gd name="connsiteY3-2236" fmla="*/ 5085 h 10550"/>
              <a:gd name="connsiteX4-2237" fmla="*/ 671 w 10555"/>
              <a:gd name="connsiteY4-2238" fmla="*/ 10235 h 10550"/>
              <a:gd name="connsiteX5-2239" fmla="*/ 5336 w 10555"/>
              <a:gd name="connsiteY5-2240" fmla="*/ 10404 h 10550"/>
              <a:gd name="connsiteX6-2241" fmla="*/ 10186 w 10555"/>
              <a:gd name="connsiteY6-2242" fmla="*/ 10077 h 10550"/>
              <a:gd name="connsiteX7-2243" fmla="*/ 10540 w 10555"/>
              <a:gd name="connsiteY7-2244" fmla="*/ 5353 h 10550"/>
              <a:gd name="connsiteX8-2245" fmla="*/ 9999 w 10555"/>
              <a:gd name="connsiteY8-2246" fmla="*/ 457 h 10550"/>
              <a:gd name="connsiteX0-2247" fmla="*/ 9987 w 10555"/>
              <a:gd name="connsiteY0-2248" fmla="*/ 409 h 10566"/>
              <a:gd name="connsiteX1-2249" fmla="*/ 5238 w 10555"/>
              <a:gd name="connsiteY1-2250" fmla="*/ 138 h 10566"/>
              <a:gd name="connsiteX2-2251" fmla="*/ 481 w 10555"/>
              <a:gd name="connsiteY2-2252" fmla="*/ 597 h 10566"/>
              <a:gd name="connsiteX3-2253" fmla="*/ 15 w 10555"/>
              <a:gd name="connsiteY3-2254" fmla="*/ 5101 h 10566"/>
              <a:gd name="connsiteX4-2255" fmla="*/ 671 w 10555"/>
              <a:gd name="connsiteY4-2256" fmla="*/ 10251 h 10566"/>
              <a:gd name="connsiteX5-2257" fmla="*/ 5336 w 10555"/>
              <a:gd name="connsiteY5-2258" fmla="*/ 10420 h 10566"/>
              <a:gd name="connsiteX6-2259" fmla="*/ 10186 w 10555"/>
              <a:gd name="connsiteY6-2260" fmla="*/ 10093 h 10566"/>
              <a:gd name="connsiteX7-2261" fmla="*/ 10540 w 10555"/>
              <a:gd name="connsiteY7-2262" fmla="*/ 5369 h 10566"/>
              <a:gd name="connsiteX8-2263" fmla="*/ 9987 w 10555"/>
              <a:gd name="connsiteY8-2264" fmla="*/ 409 h 10566"/>
              <a:gd name="connsiteX0-2265" fmla="*/ 9987 w 10555"/>
              <a:gd name="connsiteY0-2266" fmla="*/ 409 h 10566"/>
              <a:gd name="connsiteX1-2267" fmla="*/ 5238 w 10555"/>
              <a:gd name="connsiteY1-2268" fmla="*/ 138 h 10566"/>
              <a:gd name="connsiteX2-2269" fmla="*/ 481 w 10555"/>
              <a:gd name="connsiteY2-2270" fmla="*/ 597 h 10566"/>
              <a:gd name="connsiteX3-2271" fmla="*/ 15 w 10555"/>
              <a:gd name="connsiteY3-2272" fmla="*/ 5101 h 10566"/>
              <a:gd name="connsiteX4-2273" fmla="*/ 671 w 10555"/>
              <a:gd name="connsiteY4-2274" fmla="*/ 10251 h 10566"/>
              <a:gd name="connsiteX5-2275" fmla="*/ 5336 w 10555"/>
              <a:gd name="connsiteY5-2276" fmla="*/ 10420 h 10566"/>
              <a:gd name="connsiteX6-2277" fmla="*/ 10186 w 10555"/>
              <a:gd name="connsiteY6-2278" fmla="*/ 10093 h 10566"/>
              <a:gd name="connsiteX7-2279" fmla="*/ 10540 w 10555"/>
              <a:gd name="connsiteY7-2280" fmla="*/ 5369 h 10566"/>
              <a:gd name="connsiteX8-2281" fmla="*/ 9987 w 10555"/>
              <a:gd name="connsiteY8-2282" fmla="*/ 409 h 10566"/>
              <a:gd name="connsiteX0-2283" fmla="*/ 9987 w 10555"/>
              <a:gd name="connsiteY0-2284" fmla="*/ 409 h 10566"/>
              <a:gd name="connsiteX1-2285" fmla="*/ 5238 w 10555"/>
              <a:gd name="connsiteY1-2286" fmla="*/ 138 h 10566"/>
              <a:gd name="connsiteX2-2287" fmla="*/ 481 w 10555"/>
              <a:gd name="connsiteY2-2288" fmla="*/ 597 h 10566"/>
              <a:gd name="connsiteX3-2289" fmla="*/ 15 w 10555"/>
              <a:gd name="connsiteY3-2290" fmla="*/ 5101 h 10566"/>
              <a:gd name="connsiteX4-2291" fmla="*/ 671 w 10555"/>
              <a:gd name="connsiteY4-2292" fmla="*/ 10251 h 10566"/>
              <a:gd name="connsiteX5-2293" fmla="*/ 5336 w 10555"/>
              <a:gd name="connsiteY5-2294" fmla="*/ 10420 h 10566"/>
              <a:gd name="connsiteX6-2295" fmla="*/ 10186 w 10555"/>
              <a:gd name="connsiteY6-2296" fmla="*/ 10093 h 10566"/>
              <a:gd name="connsiteX7-2297" fmla="*/ 10540 w 10555"/>
              <a:gd name="connsiteY7-2298" fmla="*/ 5369 h 10566"/>
              <a:gd name="connsiteX8-2299" fmla="*/ 9987 w 10555"/>
              <a:gd name="connsiteY8-2300" fmla="*/ 409 h 10566"/>
              <a:gd name="connsiteX0-2301" fmla="*/ 9987 w 10547"/>
              <a:gd name="connsiteY0-2302" fmla="*/ 409 h 10564"/>
              <a:gd name="connsiteX1-2303" fmla="*/ 5238 w 10547"/>
              <a:gd name="connsiteY1-2304" fmla="*/ 138 h 10564"/>
              <a:gd name="connsiteX2-2305" fmla="*/ 481 w 10547"/>
              <a:gd name="connsiteY2-2306" fmla="*/ 597 h 10564"/>
              <a:gd name="connsiteX3-2307" fmla="*/ 15 w 10547"/>
              <a:gd name="connsiteY3-2308" fmla="*/ 5101 h 10564"/>
              <a:gd name="connsiteX4-2309" fmla="*/ 671 w 10547"/>
              <a:gd name="connsiteY4-2310" fmla="*/ 10251 h 10564"/>
              <a:gd name="connsiteX5-2311" fmla="*/ 5336 w 10547"/>
              <a:gd name="connsiteY5-2312" fmla="*/ 10420 h 10564"/>
              <a:gd name="connsiteX6-2313" fmla="*/ 10150 w 10547"/>
              <a:gd name="connsiteY6-2314" fmla="*/ 10136 h 10564"/>
              <a:gd name="connsiteX7-2315" fmla="*/ 10540 w 10547"/>
              <a:gd name="connsiteY7-2316" fmla="*/ 5369 h 10564"/>
              <a:gd name="connsiteX8-2317" fmla="*/ 9987 w 10547"/>
              <a:gd name="connsiteY8-2318" fmla="*/ 409 h 10564"/>
              <a:gd name="connsiteX0-2319" fmla="*/ 9987 w 10547"/>
              <a:gd name="connsiteY0-2320" fmla="*/ 454 h 10609"/>
              <a:gd name="connsiteX1-2321" fmla="*/ 5238 w 10547"/>
              <a:gd name="connsiteY1-2322" fmla="*/ 76 h 10609"/>
              <a:gd name="connsiteX2-2323" fmla="*/ 481 w 10547"/>
              <a:gd name="connsiteY2-2324" fmla="*/ 642 h 10609"/>
              <a:gd name="connsiteX3-2325" fmla="*/ 15 w 10547"/>
              <a:gd name="connsiteY3-2326" fmla="*/ 5146 h 10609"/>
              <a:gd name="connsiteX4-2327" fmla="*/ 671 w 10547"/>
              <a:gd name="connsiteY4-2328" fmla="*/ 10296 h 10609"/>
              <a:gd name="connsiteX5-2329" fmla="*/ 5336 w 10547"/>
              <a:gd name="connsiteY5-2330" fmla="*/ 10465 h 10609"/>
              <a:gd name="connsiteX6-2331" fmla="*/ 10150 w 10547"/>
              <a:gd name="connsiteY6-2332" fmla="*/ 10181 h 10609"/>
              <a:gd name="connsiteX7-2333" fmla="*/ 10540 w 10547"/>
              <a:gd name="connsiteY7-2334" fmla="*/ 5414 h 10609"/>
              <a:gd name="connsiteX8-2335" fmla="*/ 9987 w 10547"/>
              <a:gd name="connsiteY8-2336" fmla="*/ 454 h 10609"/>
              <a:gd name="connsiteX0-2337" fmla="*/ 9981 w 10541"/>
              <a:gd name="connsiteY0-2338" fmla="*/ 454 h 10623"/>
              <a:gd name="connsiteX1-2339" fmla="*/ 5232 w 10541"/>
              <a:gd name="connsiteY1-2340" fmla="*/ 76 h 10623"/>
              <a:gd name="connsiteX2-2341" fmla="*/ 475 w 10541"/>
              <a:gd name="connsiteY2-2342" fmla="*/ 642 h 10623"/>
              <a:gd name="connsiteX3-2343" fmla="*/ 9 w 10541"/>
              <a:gd name="connsiteY3-2344" fmla="*/ 5146 h 10623"/>
              <a:gd name="connsiteX4-2345" fmla="*/ 570 w 10541"/>
              <a:gd name="connsiteY4-2346" fmla="*/ 10317 h 10623"/>
              <a:gd name="connsiteX5-2347" fmla="*/ 5330 w 10541"/>
              <a:gd name="connsiteY5-2348" fmla="*/ 10465 h 10623"/>
              <a:gd name="connsiteX6-2349" fmla="*/ 10144 w 10541"/>
              <a:gd name="connsiteY6-2350" fmla="*/ 10181 h 10623"/>
              <a:gd name="connsiteX7-2351" fmla="*/ 10534 w 10541"/>
              <a:gd name="connsiteY7-2352" fmla="*/ 5414 h 10623"/>
              <a:gd name="connsiteX8-2353" fmla="*/ 9981 w 10541"/>
              <a:gd name="connsiteY8-2354" fmla="*/ 454 h 10623"/>
            </a:gdLst>
            <a:ahLst/>
            <a:cxnLst>
              <a:cxn ang="0">
                <a:pos x="connsiteX0-2337" y="connsiteY0-2338"/>
              </a:cxn>
              <a:cxn ang="0">
                <a:pos x="connsiteX1-2339" y="connsiteY1-2340"/>
              </a:cxn>
              <a:cxn ang="0">
                <a:pos x="connsiteX2-2341" y="connsiteY2-2342"/>
              </a:cxn>
              <a:cxn ang="0">
                <a:pos x="connsiteX3-2343" y="connsiteY3-2344"/>
              </a:cxn>
              <a:cxn ang="0">
                <a:pos x="connsiteX4-2345" y="connsiteY4-2346"/>
              </a:cxn>
              <a:cxn ang="0">
                <a:pos x="connsiteX5-2347" y="connsiteY5-2348"/>
              </a:cxn>
              <a:cxn ang="0">
                <a:pos x="connsiteX6-2349" y="connsiteY6-2350"/>
              </a:cxn>
              <a:cxn ang="0">
                <a:pos x="connsiteX7-2351" y="connsiteY7-2352"/>
              </a:cxn>
              <a:cxn ang="0">
                <a:pos x="connsiteX8-2353" y="connsiteY8-2354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29"/>
          <p:cNvSpPr/>
          <p:nvPr/>
        </p:nvSpPr>
        <p:spPr bwMode="auto">
          <a:xfrm rot="5837788">
            <a:off x="7669629" y="2059872"/>
            <a:ext cx="4095348" cy="2877038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-1" fmla="*/ 7175 w 10000"/>
              <a:gd name="connsiteY0-2" fmla="*/ 280 h 10000"/>
              <a:gd name="connsiteX1-3" fmla="*/ 6590 w 10000"/>
              <a:gd name="connsiteY1-4" fmla="*/ 308 h 10000"/>
              <a:gd name="connsiteX2-5" fmla="*/ 6102 w 10000"/>
              <a:gd name="connsiteY2-6" fmla="*/ 358 h 10000"/>
              <a:gd name="connsiteX3-7" fmla="*/ 5744 w 10000"/>
              <a:gd name="connsiteY3-8" fmla="*/ 274 h 10000"/>
              <a:gd name="connsiteX4-9" fmla="*/ 5345 w 10000"/>
              <a:gd name="connsiteY4-10" fmla="*/ 341 h 10000"/>
              <a:gd name="connsiteX5-11" fmla="*/ 4972 w 10000"/>
              <a:gd name="connsiteY5-12" fmla="*/ 285 h 10000"/>
              <a:gd name="connsiteX6-13" fmla="*/ 4511 w 10000"/>
              <a:gd name="connsiteY6-14" fmla="*/ 274 h 10000"/>
              <a:gd name="connsiteX7-15" fmla="*/ 4071 w 10000"/>
              <a:gd name="connsiteY7-16" fmla="*/ 392 h 10000"/>
              <a:gd name="connsiteX8-17" fmla="*/ 3717 w 10000"/>
              <a:gd name="connsiteY8-18" fmla="*/ 308 h 10000"/>
              <a:gd name="connsiteX9-19" fmla="*/ 3318 w 10000"/>
              <a:gd name="connsiteY9-20" fmla="*/ 370 h 10000"/>
              <a:gd name="connsiteX10-21" fmla="*/ 2942 w 10000"/>
              <a:gd name="connsiteY10-22" fmla="*/ 313 h 10000"/>
              <a:gd name="connsiteX11-23" fmla="*/ 2263 w 10000"/>
              <a:gd name="connsiteY11-24" fmla="*/ 290 h 10000"/>
              <a:gd name="connsiteX12-25" fmla="*/ 2252 w 10000"/>
              <a:gd name="connsiteY12-26" fmla="*/ 296 h 10000"/>
              <a:gd name="connsiteX13-27" fmla="*/ 1861 w 10000"/>
              <a:gd name="connsiteY13-28" fmla="*/ 370 h 10000"/>
              <a:gd name="connsiteX14-29" fmla="*/ 1485 w 10000"/>
              <a:gd name="connsiteY14-30" fmla="*/ 313 h 10000"/>
              <a:gd name="connsiteX15-31" fmla="*/ 1022 w 10000"/>
              <a:gd name="connsiteY15-32" fmla="*/ 301 h 10000"/>
              <a:gd name="connsiteX16-33" fmla="*/ 1022 w 10000"/>
              <a:gd name="connsiteY16-34" fmla="*/ 308 h 10000"/>
              <a:gd name="connsiteX17-35" fmla="*/ 999 w 10000"/>
              <a:gd name="connsiteY17-36" fmla="*/ 449 h 10000"/>
              <a:gd name="connsiteX18-37" fmla="*/ 661 w 10000"/>
              <a:gd name="connsiteY18-38" fmla="*/ 590 h 10000"/>
              <a:gd name="connsiteX19-39" fmla="*/ 501 w 10000"/>
              <a:gd name="connsiteY19-40" fmla="*/ 1265 h 10000"/>
              <a:gd name="connsiteX20-41" fmla="*/ 270 w 10000"/>
              <a:gd name="connsiteY20-42" fmla="*/ 2122 h 10000"/>
              <a:gd name="connsiteX21-43" fmla="*/ 221 w 10000"/>
              <a:gd name="connsiteY21-44" fmla="*/ 2594 h 10000"/>
              <a:gd name="connsiteX22-45" fmla="*/ 187 w 10000"/>
              <a:gd name="connsiteY22-46" fmla="*/ 3356 h 10000"/>
              <a:gd name="connsiteX23-47" fmla="*/ 146 w 10000"/>
              <a:gd name="connsiteY23-48" fmla="*/ 4020 h 10000"/>
              <a:gd name="connsiteX24-49" fmla="*/ 166 w 10000"/>
              <a:gd name="connsiteY24-50" fmla="*/ 5000 h 10000"/>
              <a:gd name="connsiteX25-51" fmla="*/ 215 w 10000"/>
              <a:gd name="connsiteY25-52" fmla="*/ 5795 h 10000"/>
              <a:gd name="connsiteX26-53" fmla="*/ 146 w 10000"/>
              <a:gd name="connsiteY26-54" fmla="*/ 6426 h 10000"/>
              <a:gd name="connsiteX27-55" fmla="*/ 184 w 10000"/>
              <a:gd name="connsiteY27-56" fmla="*/ 7096 h 10000"/>
              <a:gd name="connsiteX28-57" fmla="*/ 221 w 10000"/>
              <a:gd name="connsiteY28-58" fmla="*/ 7705 h 10000"/>
              <a:gd name="connsiteX29-59" fmla="*/ 318 w 10000"/>
              <a:gd name="connsiteY29-60" fmla="*/ 8431 h 10000"/>
              <a:gd name="connsiteX30-61" fmla="*/ 392 w 10000"/>
              <a:gd name="connsiteY30-62" fmla="*/ 8961 h 10000"/>
              <a:gd name="connsiteX31-63" fmla="*/ 564 w 10000"/>
              <a:gd name="connsiteY31-64" fmla="*/ 9356 h 10000"/>
              <a:gd name="connsiteX32-65" fmla="*/ 881 w 10000"/>
              <a:gd name="connsiteY32-66" fmla="*/ 9587 h 10000"/>
              <a:gd name="connsiteX33-67" fmla="*/ 1178 w 10000"/>
              <a:gd name="connsiteY33-68" fmla="*/ 9818 h 10000"/>
              <a:gd name="connsiteX34-69" fmla="*/ 1522 w 10000"/>
              <a:gd name="connsiteY34-70" fmla="*/ 9739 h 10000"/>
              <a:gd name="connsiteX35-71" fmla="*/ 1913 w 10000"/>
              <a:gd name="connsiteY35-72" fmla="*/ 9755 h 10000"/>
              <a:gd name="connsiteX36-73" fmla="*/ 2349 w 10000"/>
              <a:gd name="connsiteY36-74" fmla="*/ 9755 h 10000"/>
              <a:gd name="connsiteX37-75" fmla="*/ 2517 w 10000"/>
              <a:gd name="connsiteY37-76" fmla="*/ 9885 h 10000"/>
              <a:gd name="connsiteX38-77" fmla="*/ 2655 w 10000"/>
              <a:gd name="connsiteY38-78" fmla="*/ 9851 h 10000"/>
              <a:gd name="connsiteX39-79" fmla="*/ 2979 w 10000"/>
              <a:gd name="connsiteY39-80" fmla="*/ 9739 h 10000"/>
              <a:gd name="connsiteX40-81" fmla="*/ 3366 w 10000"/>
              <a:gd name="connsiteY40-82" fmla="*/ 9755 h 10000"/>
              <a:gd name="connsiteX41-83" fmla="*/ 3847 w 10000"/>
              <a:gd name="connsiteY41-84" fmla="*/ 9688 h 10000"/>
              <a:gd name="connsiteX42-85" fmla="*/ 4246 w 10000"/>
              <a:gd name="connsiteY42-86" fmla="*/ 9755 h 10000"/>
              <a:gd name="connsiteX43-87" fmla="*/ 4827 w 10000"/>
              <a:gd name="connsiteY43-88" fmla="*/ 9728 h 10000"/>
              <a:gd name="connsiteX44-89" fmla="*/ 5319 w 10000"/>
              <a:gd name="connsiteY44-90" fmla="*/ 9677 h 10000"/>
              <a:gd name="connsiteX45-91" fmla="*/ 5676 w 10000"/>
              <a:gd name="connsiteY45-92" fmla="*/ 9761 h 10000"/>
              <a:gd name="connsiteX46-93" fmla="*/ 6072 w 10000"/>
              <a:gd name="connsiteY46-94" fmla="*/ 9693 h 10000"/>
              <a:gd name="connsiteX47-95" fmla="*/ 6448 w 10000"/>
              <a:gd name="connsiteY47-96" fmla="*/ 9749 h 10000"/>
              <a:gd name="connsiteX48-97" fmla="*/ 6911 w 10000"/>
              <a:gd name="connsiteY48-98" fmla="*/ 9761 h 10000"/>
              <a:gd name="connsiteX49-99" fmla="*/ 7346 w 10000"/>
              <a:gd name="connsiteY49-100" fmla="*/ 9649 h 10000"/>
              <a:gd name="connsiteX50-101" fmla="*/ 7704 w 10000"/>
              <a:gd name="connsiteY50-102" fmla="*/ 9728 h 10000"/>
              <a:gd name="connsiteX51-103" fmla="*/ 8103 w 10000"/>
              <a:gd name="connsiteY51-104" fmla="*/ 9665 h 10000"/>
              <a:gd name="connsiteX52-105" fmla="*/ 8479 w 10000"/>
              <a:gd name="connsiteY52-106" fmla="*/ 9721 h 10000"/>
              <a:gd name="connsiteX53-107" fmla="*/ 8740 w 10000"/>
              <a:gd name="connsiteY53-108" fmla="*/ 9930 h 10000"/>
              <a:gd name="connsiteX54-109" fmla="*/ 8990 w 10000"/>
              <a:gd name="connsiteY54-110" fmla="*/ 9637 h 10000"/>
              <a:gd name="connsiteX55-111" fmla="*/ 9329 w 10000"/>
              <a:gd name="connsiteY55-112" fmla="*/ 9490 h 10000"/>
              <a:gd name="connsiteX56-113" fmla="*/ 9609 w 10000"/>
              <a:gd name="connsiteY56-114" fmla="*/ 8859 h 10000"/>
              <a:gd name="connsiteX57-115" fmla="*/ 9769 w 10000"/>
              <a:gd name="connsiteY57-116" fmla="*/ 8144 h 10000"/>
              <a:gd name="connsiteX58-117" fmla="*/ 9840 w 10000"/>
              <a:gd name="connsiteY58-118" fmla="*/ 7535 h 10000"/>
              <a:gd name="connsiteX59-119" fmla="*/ 9803 w 10000"/>
              <a:gd name="connsiteY59-120" fmla="*/ 6730 h 10000"/>
              <a:gd name="connsiteX60-121" fmla="*/ 9844 w 10000"/>
              <a:gd name="connsiteY60-122" fmla="*/ 6060 h 10000"/>
              <a:gd name="connsiteX61-123" fmla="*/ 9824 w 10000"/>
              <a:gd name="connsiteY61-124" fmla="*/ 5080 h 10000"/>
              <a:gd name="connsiteX62-125" fmla="*/ 9795 w 10000"/>
              <a:gd name="connsiteY62-126" fmla="*/ 4251 h 10000"/>
              <a:gd name="connsiteX63-127" fmla="*/ 9844 w 10000"/>
              <a:gd name="connsiteY63-128" fmla="*/ 3654 h 10000"/>
              <a:gd name="connsiteX64-129" fmla="*/ 9806 w 10000"/>
              <a:gd name="connsiteY64-130" fmla="*/ 2989 h 10000"/>
              <a:gd name="connsiteX65-131" fmla="*/ 9769 w 10000"/>
              <a:gd name="connsiteY65-132" fmla="*/ 2375 h 10000"/>
              <a:gd name="connsiteX66-133" fmla="*/ 9672 w 10000"/>
              <a:gd name="connsiteY66-134" fmla="*/ 1648 h 10000"/>
              <a:gd name="connsiteX67-135" fmla="*/ 9597 w 10000"/>
              <a:gd name="connsiteY67-136" fmla="*/ 1119 h 10000"/>
              <a:gd name="connsiteX68-137" fmla="*/ 9430 w 10000"/>
              <a:gd name="connsiteY68-138" fmla="*/ 724 h 10000"/>
              <a:gd name="connsiteX69-139" fmla="*/ 9117 w 10000"/>
              <a:gd name="connsiteY69-140" fmla="*/ 493 h 10000"/>
              <a:gd name="connsiteX70-141" fmla="*/ 9113 w 10000"/>
              <a:gd name="connsiteY70-142" fmla="*/ 488 h 10000"/>
              <a:gd name="connsiteX71-143" fmla="*/ 8807 w 10000"/>
              <a:gd name="connsiteY71-144" fmla="*/ 268 h 10000"/>
              <a:gd name="connsiteX72-145" fmla="*/ 8442 w 10000"/>
              <a:gd name="connsiteY72-146" fmla="*/ 296 h 10000"/>
              <a:gd name="connsiteX73-147" fmla="*/ 8051 w 10000"/>
              <a:gd name="connsiteY73-148" fmla="*/ 285 h 10000"/>
              <a:gd name="connsiteX74-149" fmla="*/ 7574 w 10000"/>
              <a:gd name="connsiteY74-150" fmla="*/ 347 h 10000"/>
              <a:gd name="connsiteX75-151" fmla="*/ 7175 w 10000"/>
              <a:gd name="connsiteY75-152" fmla="*/ 280 h 10000"/>
              <a:gd name="connsiteX0-153" fmla="*/ 7175 w 10000"/>
              <a:gd name="connsiteY0-154" fmla="*/ 280 h 10000"/>
              <a:gd name="connsiteX1-155" fmla="*/ 6590 w 10000"/>
              <a:gd name="connsiteY1-156" fmla="*/ 308 h 10000"/>
              <a:gd name="connsiteX2-157" fmla="*/ 6102 w 10000"/>
              <a:gd name="connsiteY2-158" fmla="*/ 358 h 10000"/>
              <a:gd name="connsiteX3-159" fmla="*/ 5744 w 10000"/>
              <a:gd name="connsiteY3-160" fmla="*/ 274 h 10000"/>
              <a:gd name="connsiteX4-161" fmla="*/ 5345 w 10000"/>
              <a:gd name="connsiteY4-162" fmla="*/ 341 h 10000"/>
              <a:gd name="connsiteX5-163" fmla="*/ 4972 w 10000"/>
              <a:gd name="connsiteY5-164" fmla="*/ 285 h 10000"/>
              <a:gd name="connsiteX6-165" fmla="*/ 4511 w 10000"/>
              <a:gd name="connsiteY6-166" fmla="*/ 274 h 10000"/>
              <a:gd name="connsiteX7-167" fmla="*/ 4071 w 10000"/>
              <a:gd name="connsiteY7-168" fmla="*/ 392 h 10000"/>
              <a:gd name="connsiteX8-169" fmla="*/ 3717 w 10000"/>
              <a:gd name="connsiteY8-170" fmla="*/ 308 h 10000"/>
              <a:gd name="connsiteX9-171" fmla="*/ 3318 w 10000"/>
              <a:gd name="connsiteY9-172" fmla="*/ 370 h 10000"/>
              <a:gd name="connsiteX10-173" fmla="*/ 2942 w 10000"/>
              <a:gd name="connsiteY10-174" fmla="*/ 313 h 10000"/>
              <a:gd name="connsiteX11-175" fmla="*/ 2263 w 10000"/>
              <a:gd name="connsiteY11-176" fmla="*/ 290 h 10000"/>
              <a:gd name="connsiteX12-177" fmla="*/ 2252 w 10000"/>
              <a:gd name="connsiteY12-178" fmla="*/ 296 h 10000"/>
              <a:gd name="connsiteX13-179" fmla="*/ 1861 w 10000"/>
              <a:gd name="connsiteY13-180" fmla="*/ 370 h 10000"/>
              <a:gd name="connsiteX14-181" fmla="*/ 1485 w 10000"/>
              <a:gd name="connsiteY14-182" fmla="*/ 313 h 10000"/>
              <a:gd name="connsiteX15-183" fmla="*/ 1022 w 10000"/>
              <a:gd name="connsiteY15-184" fmla="*/ 301 h 10000"/>
              <a:gd name="connsiteX16-185" fmla="*/ 1022 w 10000"/>
              <a:gd name="connsiteY16-186" fmla="*/ 308 h 10000"/>
              <a:gd name="connsiteX17-187" fmla="*/ 999 w 10000"/>
              <a:gd name="connsiteY17-188" fmla="*/ 449 h 10000"/>
              <a:gd name="connsiteX18-189" fmla="*/ 661 w 10000"/>
              <a:gd name="connsiteY18-190" fmla="*/ 590 h 10000"/>
              <a:gd name="connsiteX19-191" fmla="*/ 501 w 10000"/>
              <a:gd name="connsiteY19-192" fmla="*/ 1265 h 10000"/>
              <a:gd name="connsiteX20-193" fmla="*/ 270 w 10000"/>
              <a:gd name="connsiteY20-194" fmla="*/ 2122 h 10000"/>
              <a:gd name="connsiteX21-195" fmla="*/ 221 w 10000"/>
              <a:gd name="connsiteY21-196" fmla="*/ 2594 h 10000"/>
              <a:gd name="connsiteX22-197" fmla="*/ 187 w 10000"/>
              <a:gd name="connsiteY22-198" fmla="*/ 3356 h 10000"/>
              <a:gd name="connsiteX23-199" fmla="*/ 146 w 10000"/>
              <a:gd name="connsiteY23-200" fmla="*/ 4020 h 10000"/>
              <a:gd name="connsiteX24-201" fmla="*/ 166 w 10000"/>
              <a:gd name="connsiteY24-202" fmla="*/ 5000 h 10000"/>
              <a:gd name="connsiteX25-203" fmla="*/ 215 w 10000"/>
              <a:gd name="connsiteY25-204" fmla="*/ 5795 h 10000"/>
              <a:gd name="connsiteX26-205" fmla="*/ 146 w 10000"/>
              <a:gd name="connsiteY26-206" fmla="*/ 6426 h 10000"/>
              <a:gd name="connsiteX27-207" fmla="*/ 184 w 10000"/>
              <a:gd name="connsiteY27-208" fmla="*/ 7096 h 10000"/>
              <a:gd name="connsiteX28-209" fmla="*/ 221 w 10000"/>
              <a:gd name="connsiteY28-210" fmla="*/ 7705 h 10000"/>
              <a:gd name="connsiteX29-211" fmla="*/ 318 w 10000"/>
              <a:gd name="connsiteY29-212" fmla="*/ 8431 h 10000"/>
              <a:gd name="connsiteX30-213" fmla="*/ 392 w 10000"/>
              <a:gd name="connsiteY30-214" fmla="*/ 8961 h 10000"/>
              <a:gd name="connsiteX31-215" fmla="*/ 564 w 10000"/>
              <a:gd name="connsiteY31-216" fmla="*/ 9356 h 10000"/>
              <a:gd name="connsiteX32-217" fmla="*/ 881 w 10000"/>
              <a:gd name="connsiteY32-218" fmla="*/ 9587 h 10000"/>
              <a:gd name="connsiteX33-219" fmla="*/ 1178 w 10000"/>
              <a:gd name="connsiteY33-220" fmla="*/ 9818 h 10000"/>
              <a:gd name="connsiteX34-221" fmla="*/ 1522 w 10000"/>
              <a:gd name="connsiteY34-222" fmla="*/ 9739 h 10000"/>
              <a:gd name="connsiteX35-223" fmla="*/ 1913 w 10000"/>
              <a:gd name="connsiteY35-224" fmla="*/ 9755 h 10000"/>
              <a:gd name="connsiteX36-225" fmla="*/ 2349 w 10000"/>
              <a:gd name="connsiteY36-226" fmla="*/ 9755 h 10000"/>
              <a:gd name="connsiteX37-227" fmla="*/ 2517 w 10000"/>
              <a:gd name="connsiteY37-228" fmla="*/ 9885 h 10000"/>
              <a:gd name="connsiteX38-229" fmla="*/ 2655 w 10000"/>
              <a:gd name="connsiteY38-230" fmla="*/ 9851 h 10000"/>
              <a:gd name="connsiteX39-231" fmla="*/ 2979 w 10000"/>
              <a:gd name="connsiteY39-232" fmla="*/ 9739 h 10000"/>
              <a:gd name="connsiteX40-233" fmla="*/ 3366 w 10000"/>
              <a:gd name="connsiteY40-234" fmla="*/ 9755 h 10000"/>
              <a:gd name="connsiteX41-235" fmla="*/ 3847 w 10000"/>
              <a:gd name="connsiteY41-236" fmla="*/ 9688 h 10000"/>
              <a:gd name="connsiteX42-237" fmla="*/ 4246 w 10000"/>
              <a:gd name="connsiteY42-238" fmla="*/ 9755 h 10000"/>
              <a:gd name="connsiteX43-239" fmla="*/ 4827 w 10000"/>
              <a:gd name="connsiteY43-240" fmla="*/ 9728 h 10000"/>
              <a:gd name="connsiteX44-241" fmla="*/ 5319 w 10000"/>
              <a:gd name="connsiteY44-242" fmla="*/ 9677 h 10000"/>
              <a:gd name="connsiteX45-243" fmla="*/ 5676 w 10000"/>
              <a:gd name="connsiteY45-244" fmla="*/ 9761 h 10000"/>
              <a:gd name="connsiteX46-245" fmla="*/ 6072 w 10000"/>
              <a:gd name="connsiteY46-246" fmla="*/ 9693 h 10000"/>
              <a:gd name="connsiteX47-247" fmla="*/ 6448 w 10000"/>
              <a:gd name="connsiteY47-248" fmla="*/ 9749 h 10000"/>
              <a:gd name="connsiteX48-249" fmla="*/ 6911 w 10000"/>
              <a:gd name="connsiteY48-250" fmla="*/ 9761 h 10000"/>
              <a:gd name="connsiteX49-251" fmla="*/ 7346 w 10000"/>
              <a:gd name="connsiteY49-252" fmla="*/ 9649 h 10000"/>
              <a:gd name="connsiteX50-253" fmla="*/ 7704 w 10000"/>
              <a:gd name="connsiteY50-254" fmla="*/ 9728 h 10000"/>
              <a:gd name="connsiteX51-255" fmla="*/ 8103 w 10000"/>
              <a:gd name="connsiteY51-256" fmla="*/ 9665 h 10000"/>
              <a:gd name="connsiteX52-257" fmla="*/ 8479 w 10000"/>
              <a:gd name="connsiteY52-258" fmla="*/ 9721 h 10000"/>
              <a:gd name="connsiteX53-259" fmla="*/ 8740 w 10000"/>
              <a:gd name="connsiteY53-260" fmla="*/ 9930 h 10000"/>
              <a:gd name="connsiteX54-261" fmla="*/ 8990 w 10000"/>
              <a:gd name="connsiteY54-262" fmla="*/ 9637 h 10000"/>
              <a:gd name="connsiteX55-263" fmla="*/ 9329 w 10000"/>
              <a:gd name="connsiteY55-264" fmla="*/ 9490 h 10000"/>
              <a:gd name="connsiteX56-265" fmla="*/ 9609 w 10000"/>
              <a:gd name="connsiteY56-266" fmla="*/ 8859 h 10000"/>
              <a:gd name="connsiteX57-267" fmla="*/ 9769 w 10000"/>
              <a:gd name="connsiteY57-268" fmla="*/ 8144 h 10000"/>
              <a:gd name="connsiteX58-269" fmla="*/ 9840 w 10000"/>
              <a:gd name="connsiteY58-270" fmla="*/ 7535 h 10000"/>
              <a:gd name="connsiteX59-271" fmla="*/ 9803 w 10000"/>
              <a:gd name="connsiteY59-272" fmla="*/ 6730 h 10000"/>
              <a:gd name="connsiteX60-273" fmla="*/ 9844 w 10000"/>
              <a:gd name="connsiteY60-274" fmla="*/ 6060 h 10000"/>
              <a:gd name="connsiteX61-275" fmla="*/ 9824 w 10000"/>
              <a:gd name="connsiteY61-276" fmla="*/ 5080 h 10000"/>
              <a:gd name="connsiteX62-277" fmla="*/ 9795 w 10000"/>
              <a:gd name="connsiteY62-278" fmla="*/ 4251 h 10000"/>
              <a:gd name="connsiteX63-279" fmla="*/ 9844 w 10000"/>
              <a:gd name="connsiteY63-280" fmla="*/ 3654 h 10000"/>
              <a:gd name="connsiteX64-281" fmla="*/ 9806 w 10000"/>
              <a:gd name="connsiteY64-282" fmla="*/ 2989 h 10000"/>
              <a:gd name="connsiteX65-283" fmla="*/ 9769 w 10000"/>
              <a:gd name="connsiteY65-284" fmla="*/ 2375 h 10000"/>
              <a:gd name="connsiteX66-285" fmla="*/ 9672 w 10000"/>
              <a:gd name="connsiteY66-286" fmla="*/ 1648 h 10000"/>
              <a:gd name="connsiteX67-287" fmla="*/ 9597 w 10000"/>
              <a:gd name="connsiteY67-288" fmla="*/ 1119 h 10000"/>
              <a:gd name="connsiteX68-289" fmla="*/ 9430 w 10000"/>
              <a:gd name="connsiteY68-290" fmla="*/ 724 h 10000"/>
              <a:gd name="connsiteX69-291" fmla="*/ 9117 w 10000"/>
              <a:gd name="connsiteY69-292" fmla="*/ 493 h 10000"/>
              <a:gd name="connsiteX70-293" fmla="*/ 9113 w 10000"/>
              <a:gd name="connsiteY70-294" fmla="*/ 488 h 10000"/>
              <a:gd name="connsiteX71-295" fmla="*/ 8807 w 10000"/>
              <a:gd name="connsiteY71-296" fmla="*/ 268 h 10000"/>
              <a:gd name="connsiteX72-297" fmla="*/ 8442 w 10000"/>
              <a:gd name="connsiteY72-298" fmla="*/ 296 h 10000"/>
              <a:gd name="connsiteX73-299" fmla="*/ 8051 w 10000"/>
              <a:gd name="connsiteY73-300" fmla="*/ 285 h 10000"/>
              <a:gd name="connsiteX74-301" fmla="*/ 7574 w 10000"/>
              <a:gd name="connsiteY74-302" fmla="*/ 347 h 10000"/>
              <a:gd name="connsiteX75-303" fmla="*/ 7175 w 10000"/>
              <a:gd name="connsiteY75-304" fmla="*/ 280 h 10000"/>
              <a:gd name="connsiteX0-305" fmla="*/ 7175 w 10000"/>
              <a:gd name="connsiteY0-306" fmla="*/ 280 h 10000"/>
              <a:gd name="connsiteX1-307" fmla="*/ 6590 w 10000"/>
              <a:gd name="connsiteY1-308" fmla="*/ 308 h 10000"/>
              <a:gd name="connsiteX2-309" fmla="*/ 6102 w 10000"/>
              <a:gd name="connsiteY2-310" fmla="*/ 358 h 10000"/>
              <a:gd name="connsiteX3-311" fmla="*/ 5744 w 10000"/>
              <a:gd name="connsiteY3-312" fmla="*/ 274 h 10000"/>
              <a:gd name="connsiteX4-313" fmla="*/ 5345 w 10000"/>
              <a:gd name="connsiteY4-314" fmla="*/ 341 h 10000"/>
              <a:gd name="connsiteX5-315" fmla="*/ 4972 w 10000"/>
              <a:gd name="connsiteY5-316" fmla="*/ 285 h 10000"/>
              <a:gd name="connsiteX6-317" fmla="*/ 4511 w 10000"/>
              <a:gd name="connsiteY6-318" fmla="*/ 274 h 10000"/>
              <a:gd name="connsiteX7-319" fmla="*/ 4071 w 10000"/>
              <a:gd name="connsiteY7-320" fmla="*/ 392 h 10000"/>
              <a:gd name="connsiteX8-321" fmla="*/ 3717 w 10000"/>
              <a:gd name="connsiteY8-322" fmla="*/ 308 h 10000"/>
              <a:gd name="connsiteX9-323" fmla="*/ 3318 w 10000"/>
              <a:gd name="connsiteY9-324" fmla="*/ 370 h 10000"/>
              <a:gd name="connsiteX10-325" fmla="*/ 2942 w 10000"/>
              <a:gd name="connsiteY10-326" fmla="*/ 313 h 10000"/>
              <a:gd name="connsiteX11-327" fmla="*/ 2263 w 10000"/>
              <a:gd name="connsiteY11-328" fmla="*/ 290 h 10000"/>
              <a:gd name="connsiteX12-329" fmla="*/ 2252 w 10000"/>
              <a:gd name="connsiteY12-330" fmla="*/ 296 h 10000"/>
              <a:gd name="connsiteX13-331" fmla="*/ 1861 w 10000"/>
              <a:gd name="connsiteY13-332" fmla="*/ 370 h 10000"/>
              <a:gd name="connsiteX14-333" fmla="*/ 1485 w 10000"/>
              <a:gd name="connsiteY14-334" fmla="*/ 313 h 10000"/>
              <a:gd name="connsiteX15-335" fmla="*/ 1022 w 10000"/>
              <a:gd name="connsiteY15-336" fmla="*/ 301 h 10000"/>
              <a:gd name="connsiteX16-337" fmla="*/ 1022 w 10000"/>
              <a:gd name="connsiteY16-338" fmla="*/ 308 h 10000"/>
              <a:gd name="connsiteX17-339" fmla="*/ 999 w 10000"/>
              <a:gd name="connsiteY17-340" fmla="*/ 449 h 10000"/>
              <a:gd name="connsiteX18-341" fmla="*/ 661 w 10000"/>
              <a:gd name="connsiteY18-342" fmla="*/ 590 h 10000"/>
              <a:gd name="connsiteX19-343" fmla="*/ 501 w 10000"/>
              <a:gd name="connsiteY19-344" fmla="*/ 1265 h 10000"/>
              <a:gd name="connsiteX20-345" fmla="*/ 270 w 10000"/>
              <a:gd name="connsiteY20-346" fmla="*/ 2122 h 10000"/>
              <a:gd name="connsiteX21-347" fmla="*/ 221 w 10000"/>
              <a:gd name="connsiteY21-348" fmla="*/ 2594 h 10000"/>
              <a:gd name="connsiteX22-349" fmla="*/ 187 w 10000"/>
              <a:gd name="connsiteY22-350" fmla="*/ 3356 h 10000"/>
              <a:gd name="connsiteX23-351" fmla="*/ 146 w 10000"/>
              <a:gd name="connsiteY23-352" fmla="*/ 4020 h 10000"/>
              <a:gd name="connsiteX24-353" fmla="*/ 166 w 10000"/>
              <a:gd name="connsiteY24-354" fmla="*/ 5000 h 10000"/>
              <a:gd name="connsiteX25-355" fmla="*/ 215 w 10000"/>
              <a:gd name="connsiteY25-356" fmla="*/ 5795 h 10000"/>
              <a:gd name="connsiteX26-357" fmla="*/ 146 w 10000"/>
              <a:gd name="connsiteY26-358" fmla="*/ 6426 h 10000"/>
              <a:gd name="connsiteX27-359" fmla="*/ 184 w 10000"/>
              <a:gd name="connsiteY27-360" fmla="*/ 7096 h 10000"/>
              <a:gd name="connsiteX28-361" fmla="*/ 221 w 10000"/>
              <a:gd name="connsiteY28-362" fmla="*/ 7705 h 10000"/>
              <a:gd name="connsiteX29-363" fmla="*/ 318 w 10000"/>
              <a:gd name="connsiteY29-364" fmla="*/ 8431 h 10000"/>
              <a:gd name="connsiteX30-365" fmla="*/ 392 w 10000"/>
              <a:gd name="connsiteY30-366" fmla="*/ 8961 h 10000"/>
              <a:gd name="connsiteX31-367" fmla="*/ 564 w 10000"/>
              <a:gd name="connsiteY31-368" fmla="*/ 9356 h 10000"/>
              <a:gd name="connsiteX32-369" fmla="*/ 881 w 10000"/>
              <a:gd name="connsiteY32-370" fmla="*/ 9587 h 10000"/>
              <a:gd name="connsiteX33-371" fmla="*/ 1178 w 10000"/>
              <a:gd name="connsiteY33-372" fmla="*/ 9818 h 10000"/>
              <a:gd name="connsiteX34-373" fmla="*/ 1522 w 10000"/>
              <a:gd name="connsiteY34-374" fmla="*/ 9739 h 10000"/>
              <a:gd name="connsiteX35-375" fmla="*/ 1913 w 10000"/>
              <a:gd name="connsiteY35-376" fmla="*/ 9755 h 10000"/>
              <a:gd name="connsiteX36-377" fmla="*/ 2349 w 10000"/>
              <a:gd name="connsiteY36-378" fmla="*/ 9755 h 10000"/>
              <a:gd name="connsiteX37-379" fmla="*/ 2517 w 10000"/>
              <a:gd name="connsiteY37-380" fmla="*/ 9885 h 10000"/>
              <a:gd name="connsiteX38-381" fmla="*/ 2655 w 10000"/>
              <a:gd name="connsiteY38-382" fmla="*/ 9851 h 10000"/>
              <a:gd name="connsiteX39-383" fmla="*/ 2979 w 10000"/>
              <a:gd name="connsiteY39-384" fmla="*/ 9739 h 10000"/>
              <a:gd name="connsiteX40-385" fmla="*/ 3366 w 10000"/>
              <a:gd name="connsiteY40-386" fmla="*/ 9755 h 10000"/>
              <a:gd name="connsiteX41-387" fmla="*/ 3847 w 10000"/>
              <a:gd name="connsiteY41-388" fmla="*/ 9688 h 10000"/>
              <a:gd name="connsiteX42-389" fmla="*/ 4246 w 10000"/>
              <a:gd name="connsiteY42-390" fmla="*/ 9755 h 10000"/>
              <a:gd name="connsiteX43-391" fmla="*/ 4827 w 10000"/>
              <a:gd name="connsiteY43-392" fmla="*/ 9728 h 10000"/>
              <a:gd name="connsiteX44-393" fmla="*/ 5319 w 10000"/>
              <a:gd name="connsiteY44-394" fmla="*/ 9677 h 10000"/>
              <a:gd name="connsiteX45-395" fmla="*/ 5676 w 10000"/>
              <a:gd name="connsiteY45-396" fmla="*/ 9761 h 10000"/>
              <a:gd name="connsiteX46-397" fmla="*/ 6072 w 10000"/>
              <a:gd name="connsiteY46-398" fmla="*/ 9693 h 10000"/>
              <a:gd name="connsiteX47-399" fmla="*/ 6448 w 10000"/>
              <a:gd name="connsiteY47-400" fmla="*/ 9749 h 10000"/>
              <a:gd name="connsiteX48-401" fmla="*/ 6911 w 10000"/>
              <a:gd name="connsiteY48-402" fmla="*/ 9761 h 10000"/>
              <a:gd name="connsiteX49-403" fmla="*/ 7346 w 10000"/>
              <a:gd name="connsiteY49-404" fmla="*/ 9649 h 10000"/>
              <a:gd name="connsiteX50-405" fmla="*/ 7704 w 10000"/>
              <a:gd name="connsiteY50-406" fmla="*/ 9728 h 10000"/>
              <a:gd name="connsiteX51-407" fmla="*/ 8103 w 10000"/>
              <a:gd name="connsiteY51-408" fmla="*/ 9665 h 10000"/>
              <a:gd name="connsiteX52-409" fmla="*/ 8479 w 10000"/>
              <a:gd name="connsiteY52-410" fmla="*/ 9721 h 10000"/>
              <a:gd name="connsiteX53-411" fmla="*/ 8740 w 10000"/>
              <a:gd name="connsiteY53-412" fmla="*/ 9930 h 10000"/>
              <a:gd name="connsiteX54-413" fmla="*/ 8990 w 10000"/>
              <a:gd name="connsiteY54-414" fmla="*/ 9637 h 10000"/>
              <a:gd name="connsiteX55-415" fmla="*/ 9329 w 10000"/>
              <a:gd name="connsiteY55-416" fmla="*/ 9490 h 10000"/>
              <a:gd name="connsiteX56-417" fmla="*/ 9609 w 10000"/>
              <a:gd name="connsiteY56-418" fmla="*/ 8859 h 10000"/>
              <a:gd name="connsiteX57-419" fmla="*/ 9769 w 10000"/>
              <a:gd name="connsiteY57-420" fmla="*/ 8144 h 10000"/>
              <a:gd name="connsiteX58-421" fmla="*/ 9840 w 10000"/>
              <a:gd name="connsiteY58-422" fmla="*/ 7535 h 10000"/>
              <a:gd name="connsiteX59-423" fmla="*/ 9803 w 10000"/>
              <a:gd name="connsiteY59-424" fmla="*/ 6730 h 10000"/>
              <a:gd name="connsiteX60-425" fmla="*/ 9844 w 10000"/>
              <a:gd name="connsiteY60-426" fmla="*/ 6060 h 10000"/>
              <a:gd name="connsiteX61-427" fmla="*/ 9824 w 10000"/>
              <a:gd name="connsiteY61-428" fmla="*/ 5080 h 10000"/>
              <a:gd name="connsiteX62-429" fmla="*/ 9795 w 10000"/>
              <a:gd name="connsiteY62-430" fmla="*/ 4251 h 10000"/>
              <a:gd name="connsiteX63-431" fmla="*/ 9844 w 10000"/>
              <a:gd name="connsiteY63-432" fmla="*/ 3654 h 10000"/>
              <a:gd name="connsiteX64-433" fmla="*/ 9806 w 10000"/>
              <a:gd name="connsiteY64-434" fmla="*/ 2989 h 10000"/>
              <a:gd name="connsiteX65-435" fmla="*/ 9769 w 10000"/>
              <a:gd name="connsiteY65-436" fmla="*/ 2375 h 10000"/>
              <a:gd name="connsiteX66-437" fmla="*/ 9672 w 10000"/>
              <a:gd name="connsiteY66-438" fmla="*/ 1648 h 10000"/>
              <a:gd name="connsiteX67-439" fmla="*/ 9597 w 10000"/>
              <a:gd name="connsiteY67-440" fmla="*/ 1119 h 10000"/>
              <a:gd name="connsiteX68-441" fmla="*/ 9430 w 10000"/>
              <a:gd name="connsiteY68-442" fmla="*/ 724 h 10000"/>
              <a:gd name="connsiteX69-443" fmla="*/ 9117 w 10000"/>
              <a:gd name="connsiteY69-444" fmla="*/ 493 h 10000"/>
              <a:gd name="connsiteX70-445" fmla="*/ 9113 w 10000"/>
              <a:gd name="connsiteY70-446" fmla="*/ 488 h 10000"/>
              <a:gd name="connsiteX71-447" fmla="*/ 8807 w 10000"/>
              <a:gd name="connsiteY71-448" fmla="*/ 268 h 10000"/>
              <a:gd name="connsiteX72-449" fmla="*/ 8442 w 10000"/>
              <a:gd name="connsiteY72-450" fmla="*/ 296 h 10000"/>
              <a:gd name="connsiteX73-451" fmla="*/ 8051 w 10000"/>
              <a:gd name="connsiteY73-452" fmla="*/ 285 h 10000"/>
              <a:gd name="connsiteX74-453" fmla="*/ 7574 w 10000"/>
              <a:gd name="connsiteY74-454" fmla="*/ 347 h 10000"/>
              <a:gd name="connsiteX75-455" fmla="*/ 7175 w 10000"/>
              <a:gd name="connsiteY75-456" fmla="*/ 280 h 10000"/>
              <a:gd name="connsiteX0-457" fmla="*/ 7175 w 10000"/>
              <a:gd name="connsiteY0-458" fmla="*/ 280 h 10000"/>
              <a:gd name="connsiteX1-459" fmla="*/ 6590 w 10000"/>
              <a:gd name="connsiteY1-460" fmla="*/ 308 h 10000"/>
              <a:gd name="connsiteX2-461" fmla="*/ 6102 w 10000"/>
              <a:gd name="connsiteY2-462" fmla="*/ 358 h 10000"/>
              <a:gd name="connsiteX3-463" fmla="*/ 5744 w 10000"/>
              <a:gd name="connsiteY3-464" fmla="*/ 274 h 10000"/>
              <a:gd name="connsiteX4-465" fmla="*/ 5345 w 10000"/>
              <a:gd name="connsiteY4-466" fmla="*/ 341 h 10000"/>
              <a:gd name="connsiteX5-467" fmla="*/ 4972 w 10000"/>
              <a:gd name="connsiteY5-468" fmla="*/ 285 h 10000"/>
              <a:gd name="connsiteX6-469" fmla="*/ 4511 w 10000"/>
              <a:gd name="connsiteY6-470" fmla="*/ 274 h 10000"/>
              <a:gd name="connsiteX7-471" fmla="*/ 4071 w 10000"/>
              <a:gd name="connsiteY7-472" fmla="*/ 392 h 10000"/>
              <a:gd name="connsiteX8-473" fmla="*/ 3717 w 10000"/>
              <a:gd name="connsiteY8-474" fmla="*/ 308 h 10000"/>
              <a:gd name="connsiteX9-475" fmla="*/ 3318 w 10000"/>
              <a:gd name="connsiteY9-476" fmla="*/ 370 h 10000"/>
              <a:gd name="connsiteX10-477" fmla="*/ 2942 w 10000"/>
              <a:gd name="connsiteY10-478" fmla="*/ 313 h 10000"/>
              <a:gd name="connsiteX11-479" fmla="*/ 2263 w 10000"/>
              <a:gd name="connsiteY11-480" fmla="*/ 290 h 10000"/>
              <a:gd name="connsiteX12-481" fmla="*/ 2252 w 10000"/>
              <a:gd name="connsiteY12-482" fmla="*/ 296 h 10000"/>
              <a:gd name="connsiteX13-483" fmla="*/ 1861 w 10000"/>
              <a:gd name="connsiteY13-484" fmla="*/ 370 h 10000"/>
              <a:gd name="connsiteX14-485" fmla="*/ 1485 w 10000"/>
              <a:gd name="connsiteY14-486" fmla="*/ 313 h 10000"/>
              <a:gd name="connsiteX15-487" fmla="*/ 1022 w 10000"/>
              <a:gd name="connsiteY15-488" fmla="*/ 301 h 10000"/>
              <a:gd name="connsiteX16-489" fmla="*/ 1022 w 10000"/>
              <a:gd name="connsiteY16-490" fmla="*/ 308 h 10000"/>
              <a:gd name="connsiteX17-491" fmla="*/ 999 w 10000"/>
              <a:gd name="connsiteY17-492" fmla="*/ 449 h 10000"/>
              <a:gd name="connsiteX18-493" fmla="*/ 661 w 10000"/>
              <a:gd name="connsiteY18-494" fmla="*/ 590 h 10000"/>
              <a:gd name="connsiteX19-495" fmla="*/ 421 w 10000"/>
              <a:gd name="connsiteY19-496" fmla="*/ 1265 h 10000"/>
              <a:gd name="connsiteX20-497" fmla="*/ 270 w 10000"/>
              <a:gd name="connsiteY20-498" fmla="*/ 2122 h 10000"/>
              <a:gd name="connsiteX21-499" fmla="*/ 221 w 10000"/>
              <a:gd name="connsiteY21-500" fmla="*/ 2594 h 10000"/>
              <a:gd name="connsiteX22-501" fmla="*/ 187 w 10000"/>
              <a:gd name="connsiteY22-502" fmla="*/ 3356 h 10000"/>
              <a:gd name="connsiteX23-503" fmla="*/ 146 w 10000"/>
              <a:gd name="connsiteY23-504" fmla="*/ 4020 h 10000"/>
              <a:gd name="connsiteX24-505" fmla="*/ 166 w 10000"/>
              <a:gd name="connsiteY24-506" fmla="*/ 5000 h 10000"/>
              <a:gd name="connsiteX25-507" fmla="*/ 215 w 10000"/>
              <a:gd name="connsiteY25-508" fmla="*/ 5795 h 10000"/>
              <a:gd name="connsiteX26-509" fmla="*/ 146 w 10000"/>
              <a:gd name="connsiteY26-510" fmla="*/ 6426 h 10000"/>
              <a:gd name="connsiteX27-511" fmla="*/ 184 w 10000"/>
              <a:gd name="connsiteY27-512" fmla="*/ 7096 h 10000"/>
              <a:gd name="connsiteX28-513" fmla="*/ 221 w 10000"/>
              <a:gd name="connsiteY28-514" fmla="*/ 7705 h 10000"/>
              <a:gd name="connsiteX29-515" fmla="*/ 318 w 10000"/>
              <a:gd name="connsiteY29-516" fmla="*/ 8431 h 10000"/>
              <a:gd name="connsiteX30-517" fmla="*/ 392 w 10000"/>
              <a:gd name="connsiteY30-518" fmla="*/ 8961 h 10000"/>
              <a:gd name="connsiteX31-519" fmla="*/ 564 w 10000"/>
              <a:gd name="connsiteY31-520" fmla="*/ 9356 h 10000"/>
              <a:gd name="connsiteX32-521" fmla="*/ 881 w 10000"/>
              <a:gd name="connsiteY32-522" fmla="*/ 9587 h 10000"/>
              <a:gd name="connsiteX33-523" fmla="*/ 1178 w 10000"/>
              <a:gd name="connsiteY33-524" fmla="*/ 9818 h 10000"/>
              <a:gd name="connsiteX34-525" fmla="*/ 1522 w 10000"/>
              <a:gd name="connsiteY34-526" fmla="*/ 9739 h 10000"/>
              <a:gd name="connsiteX35-527" fmla="*/ 1913 w 10000"/>
              <a:gd name="connsiteY35-528" fmla="*/ 9755 h 10000"/>
              <a:gd name="connsiteX36-529" fmla="*/ 2349 w 10000"/>
              <a:gd name="connsiteY36-530" fmla="*/ 9755 h 10000"/>
              <a:gd name="connsiteX37-531" fmla="*/ 2517 w 10000"/>
              <a:gd name="connsiteY37-532" fmla="*/ 9885 h 10000"/>
              <a:gd name="connsiteX38-533" fmla="*/ 2655 w 10000"/>
              <a:gd name="connsiteY38-534" fmla="*/ 9851 h 10000"/>
              <a:gd name="connsiteX39-535" fmla="*/ 2979 w 10000"/>
              <a:gd name="connsiteY39-536" fmla="*/ 9739 h 10000"/>
              <a:gd name="connsiteX40-537" fmla="*/ 3366 w 10000"/>
              <a:gd name="connsiteY40-538" fmla="*/ 9755 h 10000"/>
              <a:gd name="connsiteX41-539" fmla="*/ 3847 w 10000"/>
              <a:gd name="connsiteY41-540" fmla="*/ 9688 h 10000"/>
              <a:gd name="connsiteX42-541" fmla="*/ 4246 w 10000"/>
              <a:gd name="connsiteY42-542" fmla="*/ 9755 h 10000"/>
              <a:gd name="connsiteX43-543" fmla="*/ 4827 w 10000"/>
              <a:gd name="connsiteY43-544" fmla="*/ 9728 h 10000"/>
              <a:gd name="connsiteX44-545" fmla="*/ 5319 w 10000"/>
              <a:gd name="connsiteY44-546" fmla="*/ 9677 h 10000"/>
              <a:gd name="connsiteX45-547" fmla="*/ 5676 w 10000"/>
              <a:gd name="connsiteY45-548" fmla="*/ 9761 h 10000"/>
              <a:gd name="connsiteX46-549" fmla="*/ 6072 w 10000"/>
              <a:gd name="connsiteY46-550" fmla="*/ 9693 h 10000"/>
              <a:gd name="connsiteX47-551" fmla="*/ 6448 w 10000"/>
              <a:gd name="connsiteY47-552" fmla="*/ 9749 h 10000"/>
              <a:gd name="connsiteX48-553" fmla="*/ 6911 w 10000"/>
              <a:gd name="connsiteY48-554" fmla="*/ 9761 h 10000"/>
              <a:gd name="connsiteX49-555" fmla="*/ 7346 w 10000"/>
              <a:gd name="connsiteY49-556" fmla="*/ 9649 h 10000"/>
              <a:gd name="connsiteX50-557" fmla="*/ 7704 w 10000"/>
              <a:gd name="connsiteY50-558" fmla="*/ 9728 h 10000"/>
              <a:gd name="connsiteX51-559" fmla="*/ 8103 w 10000"/>
              <a:gd name="connsiteY51-560" fmla="*/ 9665 h 10000"/>
              <a:gd name="connsiteX52-561" fmla="*/ 8479 w 10000"/>
              <a:gd name="connsiteY52-562" fmla="*/ 9721 h 10000"/>
              <a:gd name="connsiteX53-563" fmla="*/ 8740 w 10000"/>
              <a:gd name="connsiteY53-564" fmla="*/ 9930 h 10000"/>
              <a:gd name="connsiteX54-565" fmla="*/ 8990 w 10000"/>
              <a:gd name="connsiteY54-566" fmla="*/ 9637 h 10000"/>
              <a:gd name="connsiteX55-567" fmla="*/ 9329 w 10000"/>
              <a:gd name="connsiteY55-568" fmla="*/ 9490 h 10000"/>
              <a:gd name="connsiteX56-569" fmla="*/ 9609 w 10000"/>
              <a:gd name="connsiteY56-570" fmla="*/ 8859 h 10000"/>
              <a:gd name="connsiteX57-571" fmla="*/ 9769 w 10000"/>
              <a:gd name="connsiteY57-572" fmla="*/ 8144 h 10000"/>
              <a:gd name="connsiteX58-573" fmla="*/ 9840 w 10000"/>
              <a:gd name="connsiteY58-574" fmla="*/ 7535 h 10000"/>
              <a:gd name="connsiteX59-575" fmla="*/ 9803 w 10000"/>
              <a:gd name="connsiteY59-576" fmla="*/ 6730 h 10000"/>
              <a:gd name="connsiteX60-577" fmla="*/ 9844 w 10000"/>
              <a:gd name="connsiteY60-578" fmla="*/ 6060 h 10000"/>
              <a:gd name="connsiteX61-579" fmla="*/ 9824 w 10000"/>
              <a:gd name="connsiteY61-580" fmla="*/ 5080 h 10000"/>
              <a:gd name="connsiteX62-581" fmla="*/ 9795 w 10000"/>
              <a:gd name="connsiteY62-582" fmla="*/ 4251 h 10000"/>
              <a:gd name="connsiteX63-583" fmla="*/ 9844 w 10000"/>
              <a:gd name="connsiteY63-584" fmla="*/ 3654 h 10000"/>
              <a:gd name="connsiteX64-585" fmla="*/ 9806 w 10000"/>
              <a:gd name="connsiteY64-586" fmla="*/ 2989 h 10000"/>
              <a:gd name="connsiteX65-587" fmla="*/ 9769 w 10000"/>
              <a:gd name="connsiteY65-588" fmla="*/ 2375 h 10000"/>
              <a:gd name="connsiteX66-589" fmla="*/ 9672 w 10000"/>
              <a:gd name="connsiteY66-590" fmla="*/ 1648 h 10000"/>
              <a:gd name="connsiteX67-591" fmla="*/ 9597 w 10000"/>
              <a:gd name="connsiteY67-592" fmla="*/ 1119 h 10000"/>
              <a:gd name="connsiteX68-593" fmla="*/ 9430 w 10000"/>
              <a:gd name="connsiteY68-594" fmla="*/ 724 h 10000"/>
              <a:gd name="connsiteX69-595" fmla="*/ 9117 w 10000"/>
              <a:gd name="connsiteY69-596" fmla="*/ 493 h 10000"/>
              <a:gd name="connsiteX70-597" fmla="*/ 9113 w 10000"/>
              <a:gd name="connsiteY70-598" fmla="*/ 488 h 10000"/>
              <a:gd name="connsiteX71-599" fmla="*/ 8807 w 10000"/>
              <a:gd name="connsiteY71-600" fmla="*/ 268 h 10000"/>
              <a:gd name="connsiteX72-601" fmla="*/ 8442 w 10000"/>
              <a:gd name="connsiteY72-602" fmla="*/ 296 h 10000"/>
              <a:gd name="connsiteX73-603" fmla="*/ 8051 w 10000"/>
              <a:gd name="connsiteY73-604" fmla="*/ 285 h 10000"/>
              <a:gd name="connsiteX74-605" fmla="*/ 7574 w 10000"/>
              <a:gd name="connsiteY74-606" fmla="*/ 347 h 10000"/>
              <a:gd name="connsiteX75-607" fmla="*/ 7175 w 10000"/>
              <a:gd name="connsiteY75-608" fmla="*/ 280 h 10000"/>
              <a:gd name="connsiteX0-609" fmla="*/ 7175 w 10000"/>
              <a:gd name="connsiteY0-610" fmla="*/ 280 h 10000"/>
              <a:gd name="connsiteX1-611" fmla="*/ 6590 w 10000"/>
              <a:gd name="connsiteY1-612" fmla="*/ 308 h 10000"/>
              <a:gd name="connsiteX2-613" fmla="*/ 6102 w 10000"/>
              <a:gd name="connsiteY2-614" fmla="*/ 358 h 10000"/>
              <a:gd name="connsiteX3-615" fmla="*/ 5744 w 10000"/>
              <a:gd name="connsiteY3-616" fmla="*/ 274 h 10000"/>
              <a:gd name="connsiteX4-617" fmla="*/ 5345 w 10000"/>
              <a:gd name="connsiteY4-618" fmla="*/ 341 h 10000"/>
              <a:gd name="connsiteX5-619" fmla="*/ 4972 w 10000"/>
              <a:gd name="connsiteY5-620" fmla="*/ 285 h 10000"/>
              <a:gd name="connsiteX6-621" fmla="*/ 4511 w 10000"/>
              <a:gd name="connsiteY6-622" fmla="*/ 274 h 10000"/>
              <a:gd name="connsiteX7-623" fmla="*/ 4071 w 10000"/>
              <a:gd name="connsiteY7-624" fmla="*/ 392 h 10000"/>
              <a:gd name="connsiteX8-625" fmla="*/ 3717 w 10000"/>
              <a:gd name="connsiteY8-626" fmla="*/ 308 h 10000"/>
              <a:gd name="connsiteX9-627" fmla="*/ 3318 w 10000"/>
              <a:gd name="connsiteY9-628" fmla="*/ 370 h 10000"/>
              <a:gd name="connsiteX10-629" fmla="*/ 2942 w 10000"/>
              <a:gd name="connsiteY10-630" fmla="*/ 313 h 10000"/>
              <a:gd name="connsiteX11-631" fmla="*/ 2263 w 10000"/>
              <a:gd name="connsiteY11-632" fmla="*/ 290 h 10000"/>
              <a:gd name="connsiteX12-633" fmla="*/ 2252 w 10000"/>
              <a:gd name="connsiteY12-634" fmla="*/ 296 h 10000"/>
              <a:gd name="connsiteX13-635" fmla="*/ 1861 w 10000"/>
              <a:gd name="connsiteY13-636" fmla="*/ 370 h 10000"/>
              <a:gd name="connsiteX14-637" fmla="*/ 1485 w 10000"/>
              <a:gd name="connsiteY14-638" fmla="*/ 313 h 10000"/>
              <a:gd name="connsiteX15-639" fmla="*/ 1022 w 10000"/>
              <a:gd name="connsiteY15-640" fmla="*/ 301 h 10000"/>
              <a:gd name="connsiteX16-641" fmla="*/ 1022 w 10000"/>
              <a:gd name="connsiteY16-642" fmla="*/ 308 h 10000"/>
              <a:gd name="connsiteX17-643" fmla="*/ 999 w 10000"/>
              <a:gd name="connsiteY17-644" fmla="*/ 449 h 10000"/>
              <a:gd name="connsiteX18-645" fmla="*/ 661 w 10000"/>
              <a:gd name="connsiteY18-646" fmla="*/ 590 h 10000"/>
              <a:gd name="connsiteX19-647" fmla="*/ 421 w 10000"/>
              <a:gd name="connsiteY19-648" fmla="*/ 1265 h 10000"/>
              <a:gd name="connsiteX20-649" fmla="*/ 270 w 10000"/>
              <a:gd name="connsiteY20-650" fmla="*/ 2122 h 10000"/>
              <a:gd name="connsiteX21-651" fmla="*/ 221 w 10000"/>
              <a:gd name="connsiteY21-652" fmla="*/ 2594 h 10000"/>
              <a:gd name="connsiteX22-653" fmla="*/ 187 w 10000"/>
              <a:gd name="connsiteY22-654" fmla="*/ 3356 h 10000"/>
              <a:gd name="connsiteX23-655" fmla="*/ 146 w 10000"/>
              <a:gd name="connsiteY23-656" fmla="*/ 4020 h 10000"/>
              <a:gd name="connsiteX24-657" fmla="*/ 166 w 10000"/>
              <a:gd name="connsiteY24-658" fmla="*/ 5000 h 10000"/>
              <a:gd name="connsiteX25-659" fmla="*/ 215 w 10000"/>
              <a:gd name="connsiteY25-660" fmla="*/ 5795 h 10000"/>
              <a:gd name="connsiteX26-661" fmla="*/ 146 w 10000"/>
              <a:gd name="connsiteY26-662" fmla="*/ 6426 h 10000"/>
              <a:gd name="connsiteX27-663" fmla="*/ 184 w 10000"/>
              <a:gd name="connsiteY27-664" fmla="*/ 7096 h 10000"/>
              <a:gd name="connsiteX28-665" fmla="*/ 221 w 10000"/>
              <a:gd name="connsiteY28-666" fmla="*/ 7705 h 10000"/>
              <a:gd name="connsiteX29-667" fmla="*/ 318 w 10000"/>
              <a:gd name="connsiteY29-668" fmla="*/ 8431 h 10000"/>
              <a:gd name="connsiteX30-669" fmla="*/ 392 w 10000"/>
              <a:gd name="connsiteY30-670" fmla="*/ 8961 h 10000"/>
              <a:gd name="connsiteX31-671" fmla="*/ 564 w 10000"/>
              <a:gd name="connsiteY31-672" fmla="*/ 9356 h 10000"/>
              <a:gd name="connsiteX32-673" fmla="*/ 881 w 10000"/>
              <a:gd name="connsiteY32-674" fmla="*/ 9587 h 10000"/>
              <a:gd name="connsiteX33-675" fmla="*/ 1178 w 10000"/>
              <a:gd name="connsiteY33-676" fmla="*/ 9818 h 10000"/>
              <a:gd name="connsiteX34-677" fmla="*/ 1522 w 10000"/>
              <a:gd name="connsiteY34-678" fmla="*/ 9739 h 10000"/>
              <a:gd name="connsiteX35-679" fmla="*/ 1913 w 10000"/>
              <a:gd name="connsiteY35-680" fmla="*/ 9755 h 10000"/>
              <a:gd name="connsiteX36-681" fmla="*/ 2349 w 10000"/>
              <a:gd name="connsiteY36-682" fmla="*/ 9755 h 10000"/>
              <a:gd name="connsiteX37-683" fmla="*/ 2517 w 10000"/>
              <a:gd name="connsiteY37-684" fmla="*/ 9885 h 10000"/>
              <a:gd name="connsiteX38-685" fmla="*/ 2655 w 10000"/>
              <a:gd name="connsiteY38-686" fmla="*/ 9851 h 10000"/>
              <a:gd name="connsiteX39-687" fmla="*/ 2979 w 10000"/>
              <a:gd name="connsiteY39-688" fmla="*/ 9739 h 10000"/>
              <a:gd name="connsiteX40-689" fmla="*/ 3366 w 10000"/>
              <a:gd name="connsiteY40-690" fmla="*/ 9755 h 10000"/>
              <a:gd name="connsiteX41-691" fmla="*/ 3847 w 10000"/>
              <a:gd name="connsiteY41-692" fmla="*/ 9688 h 10000"/>
              <a:gd name="connsiteX42-693" fmla="*/ 4246 w 10000"/>
              <a:gd name="connsiteY42-694" fmla="*/ 9755 h 10000"/>
              <a:gd name="connsiteX43-695" fmla="*/ 4827 w 10000"/>
              <a:gd name="connsiteY43-696" fmla="*/ 9728 h 10000"/>
              <a:gd name="connsiteX44-697" fmla="*/ 5319 w 10000"/>
              <a:gd name="connsiteY44-698" fmla="*/ 9677 h 10000"/>
              <a:gd name="connsiteX45-699" fmla="*/ 5676 w 10000"/>
              <a:gd name="connsiteY45-700" fmla="*/ 9761 h 10000"/>
              <a:gd name="connsiteX46-701" fmla="*/ 6072 w 10000"/>
              <a:gd name="connsiteY46-702" fmla="*/ 9693 h 10000"/>
              <a:gd name="connsiteX47-703" fmla="*/ 6448 w 10000"/>
              <a:gd name="connsiteY47-704" fmla="*/ 9749 h 10000"/>
              <a:gd name="connsiteX48-705" fmla="*/ 6911 w 10000"/>
              <a:gd name="connsiteY48-706" fmla="*/ 9761 h 10000"/>
              <a:gd name="connsiteX49-707" fmla="*/ 7346 w 10000"/>
              <a:gd name="connsiteY49-708" fmla="*/ 9649 h 10000"/>
              <a:gd name="connsiteX50-709" fmla="*/ 7704 w 10000"/>
              <a:gd name="connsiteY50-710" fmla="*/ 9728 h 10000"/>
              <a:gd name="connsiteX51-711" fmla="*/ 8103 w 10000"/>
              <a:gd name="connsiteY51-712" fmla="*/ 9665 h 10000"/>
              <a:gd name="connsiteX52-713" fmla="*/ 8479 w 10000"/>
              <a:gd name="connsiteY52-714" fmla="*/ 9721 h 10000"/>
              <a:gd name="connsiteX53-715" fmla="*/ 8740 w 10000"/>
              <a:gd name="connsiteY53-716" fmla="*/ 9930 h 10000"/>
              <a:gd name="connsiteX54-717" fmla="*/ 8990 w 10000"/>
              <a:gd name="connsiteY54-718" fmla="*/ 9637 h 10000"/>
              <a:gd name="connsiteX55-719" fmla="*/ 9329 w 10000"/>
              <a:gd name="connsiteY55-720" fmla="*/ 9490 h 10000"/>
              <a:gd name="connsiteX56-721" fmla="*/ 9609 w 10000"/>
              <a:gd name="connsiteY56-722" fmla="*/ 8859 h 10000"/>
              <a:gd name="connsiteX57-723" fmla="*/ 9769 w 10000"/>
              <a:gd name="connsiteY57-724" fmla="*/ 8144 h 10000"/>
              <a:gd name="connsiteX58-725" fmla="*/ 9840 w 10000"/>
              <a:gd name="connsiteY58-726" fmla="*/ 7535 h 10000"/>
              <a:gd name="connsiteX59-727" fmla="*/ 9803 w 10000"/>
              <a:gd name="connsiteY59-728" fmla="*/ 6730 h 10000"/>
              <a:gd name="connsiteX60-729" fmla="*/ 9844 w 10000"/>
              <a:gd name="connsiteY60-730" fmla="*/ 6060 h 10000"/>
              <a:gd name="connsiteX61-731" fmla="*/ 9824 w 10000"/>
              <a:gd name="connsiteY61-732" fmla="*/ 5080 h 10000"/>
              <a:gd name="connsiteX62-733" fmla="*/ 9795 w 10000"/>
              <a:gd name="connsiteY62-734" fmla="*/ 4251 h 10000"/>
              <a:gd name="connsiteX63-735" fmla="*/ 9844 w 10000"/>
              <a:gd name="connsiteY63-736" fmla="*/ 3654 h 10000"/>
              <a:gd name="connsiteX64-737" fmla="*/ 9806 w 10000"/>
              <a:gd name="connsiteY64-738" fmla="*/ 2989 h 10000"/>
              <a:gd name="connsiteX65-739" fmla="*/ 9769 w 10000"/>
              <a:gd name="connsiteY65-740" fmla="*/ 2375 h 10000"/>
              <a:gd name="connsiteX66-741" fmla="*/ 9672 w 10000"/>
              <a:gd name="connsiteY66-742" fmla="*/ 1648 h 10000"/>
              <a:gd name="connsiteX67-743" fmla="*/ 9597 w 10000"/>
              <a:gd name="connsiteY67-744" fmla="*/ 1119 h 10000"/>
              <a:gd name="connsiteX68-745" fmla="*/ 9430 w 10000"/>
              <a:gd name="connsiteY68-746" fmla="*/ 724 h 10000"/>
              <a:gd name="connsiteX69-747" fmla="*/ 9117 w 10000"/>
              <a:gd name="connsiteY69-748" fmla="*/ 493 h 10000"/>
              <a:gd name="connsiteX70-749" fmla="*/ 9113 w 10000"/>
              <a:gd name="connsiteY70-750" fmla="*/ 488 h 10000"/>
              <a:gd name="connsiteX71-751" fmla="*/ 8807 w 10000"/>
              <a:gd name="connsiteY71-752" fmla="*/ 268 h 10000"/>
              <a:gd name="connsiteX72-753" fmla="*/ 8442 w 10000"/>
              <a:gd name="connsiteY72-754" fmla="*/ 296 h 10000"/>
              <a:gd name="connsiteX73-755" fmla="*/ 8051 w 10000"/>
              <a:gd name="connsiteY73-756" fmla="*/ 285 h 10000"/>
              <a:gd name="connsiteX74-757" fmla="*/ 7574 w 10000"/>
              <a:gd name="connsiteY74-758" fmla="*/ 347 h 10000"/>
              <a:gd name="connsiteX75-759" fmla="*/ 7175 w 10000"/>
              <a:gd name="connsiteY75-760" fmla="*/ 280 h 10000"/>
              <a:gd name="connsiteX0-761" fmla="*/ 7175 w 10000"/>
              <a:gd name="connsiteY0-762" fmla="*/ 280 h 10000"/>
              <a:gd name="connsiteX1-763" fmla="*/ 6590 w 10000"/>
              <a:gd name="connsiteY1-764" fmla="*/ 308 h 10000"/>
              <a:gd name="connsiteX2-765" fmla="*/ 6102 w 10000"/>
              <a:gd name="connsiteY2-766" fmla="*/ 358 h 10000"/>
              <a:gd name="connsiteX3-767" fmla="*/ 5744 w 10000"/>
              <a:gd name="connsiteY3-768" fmla="*/ 274 h 10000"/>
              <a:gd name="connsiteX4-769" fmla="*/ 5345 w 10000"/>
              <a:gd name="connsiteY4-770" fmla="*/ 341 h 10000"/>
              <a:gd name="connsiteX5-771" fmla="*/ 4972 w 10000"/>
              <a:gd name="connsiteY5-772" fmla="*/ 285 h 10000"/>
              <a:gd name="connsiteX6-773" fmla="*/ 4511 w 10000"/>
              <a:gd name="connsiteY6-774" fmla="*/ 274 h 10000"/>
              <a:gd name="connsiteX7-775" fmla="*/ 4071 w 10000"/>
              <a:gd name="connsiteY7-776" fmla="*/ 392 h 10000"/>
              <a:gd name="connsiteX8-777" fmla="*/ 3717 w 10000"/>
              <a:gd name="connsiteY8-778" fmla="*/ 308 h 10000"/>
              <a:gd name="connsiteX9-779" fmla="*/ 3318 w 10000"/>
              <a:gd name="connsiteY9-780" fmla="*/ 370 h 10000"/>
              <a:gd name="connsiteX10-781" fmla="*/ 2942 w 10000"/>
              <a:gd name="connsiteY10-782" fmla="*/ 313 h 10000"/>
              <a:gd name="connsiteX11-783" fmla="*/ 2263 w 10000"/>
              <a:gd name="connsiteY11-784" fmla="*/ 290 h 10000"/>
              <a:gd name="connsiteX12-785" fmla="*/ 2252 w 10000"/>
              <a:gd name="connsiteY12-786" fmla="*/ 296 h 10000"/>
              <a:gd name="connsiteX13-787" fmla="*/ 1871 w 10000"/>
              <a:gd name="connsiteY13-788" fmla="*/ 218 h 10000"/>
              <a:gd name="connsiteX14-789" fmla="*/ 1485 w 10000"/>
              <a:gd name="connsiteY14-790" fmla="*/ 313 h 10000"/>
              <a:gd name="connsiteX15-791" fmla="*/ 1022 w 10000"/>
              <a:gd name="connsiteY15-792" fmla="*/ 301 h 10000"/>
              <a:gd name="connsiteX16-793" fmla="*/ 1022 w 10000"/>
              <a:gd name="connsiteY16-794" fmla="*/ 308 h 10000"/>
              <a:gd name="connsiteX17-795" fmla="*/ 999 w 10000"/>
              <a:gd name="connsiteY17-796" fmla="*/ 449 h 10000"/>
              <a:gd name="connsiteX18-797" fmla="*/ 661 w 10000"/>
              <a:gd name="connsiteY18-798" fmla="*/ 590 h 10000"/>
              <a:gd name="connsiteX19-799" fmla="*/ 421 w 10000"/>
              <a:gd name="connsiteY19-800" fmla="*/ 1265 h 10000"/>
              <a:gd name="connsiteX20-801" fmla="*/ 270 w 10000"/>
              <a:gd name="connsiteY20-802" fmla="*/ 2122 h 10000"/>
              <a:gd name="connsiteX21-803" fmla="*/ 221 w 10000"/>
              <a:gd name="connsiteY21-804" fmla="*/ 2594 h 10000"/>
              <a:gd name="connsiteX22-805" fmla="*/ 187 w 10000"/>
              <a:gd name="connsiteY22-806" fmla="*/ 3356 h 10000"/>
              <a:gd name="connsiteX23-807" fmla="*/ 146 w 10000"/>
              <a:gd name="connsiteY23-808" fmla="*/ 4020 h 10000"/>
              <a:gd name="connsiteX24-809" fmla="*/ 166 w 10000"/>
              <a:gd name="connsiteY24-810" fmla="*/ 5000 h 10000"/>
              <a:gd name="connsiteX25-811" fmla="*/ 215 w 10000"/>
              <a:gd name="connsiteY25-812" fmla="*/ 5795 h 10000"/>
              <a:gd name="connsiteX26-813" fmla="*/ 146 w 10000"/>
              <a:gd name="connsiteY26-814" fmla="*/ 6426 h 10000"/>
              <a:gd name="connsiteX27-815" fmla="*/ 184 w 10000"/>
              <a:gd name="connsiteY27-816" fmla="*/ 7096 h 10000"/>
              <a:gd name="connsiteX28-817" fmla="*/ 221 w 10000"/>
              <a:gd name="connsiteY28-818" fmla="*/ 7705 h 10000"/>
              <a:gd name="connsiteX29-819" fmla="*/ 318 w 10000"/>
              <a:gd name="connsiteY29-820" fmla="*/ 8431 h 10000"/>
              <a:gd name="connsiteX30-821" fmla="*/ 392 w 10000"/>
              <a:gd name="connsiteY30-822" fmla="*/ 8961 h 10000"/>
              <a:gd name="connsiteX31-823" fmla="*/ 564 w 10000"/>
              <a:gd name="connsiteY31-824" fmla="*/ 9356 h 10000"/>
              <a:gd name="connsiteX32-825" fmla="*/ 881 w 10000"/>
              <a:gd name="connsiteY32-826" fmla="*/ 9587 h 10000"/>
              <a:gd name="connsiteX33-827" fmla="*/ 1178 w 10000"/>
              <a:gd name="connsiteY33-828" fmla="*/ 9818 h 10000"/>
              <a:gd name="connsiteX34-829" fmla="*/ 1522 w 10000"/>
              <a:gd name="connsiteY34-830" fmla="*/ 9739 h 10000"/>
              <a:gd name="connsiteX35-831" fmla="*/ 1913 w 10000"/>
              <a:gd name="connsiteY35-832" fmla="*/ 9755 h 10000"/>
              <a:gd name="connsiteX36-833" fmla="*/ 2349 w 10000"/>
              <a:gd name="connsiteY36-834" fmla="*/ 9755 h 10000"/>
              <a:gd name="connsiteX37-835" fmla="*/ 2517 w 10000"/>
              <a:gd name="connsiteY37-836" fmla="*/ 9885 h 10000"/>
              <a:gd name="connsiteX38-837" fmla="*/ 2655 w 10000"/>
              <a:gd name="connsiteY38-838" fmla="*/ 9851 h 10000"/>
              <a:gd name="connsiteX39-839" fmla="*/ 2979 w 10000"/>
              <a:gd name="connsiteY39-840" fmla="*/ 9739 h 10000"/>
              <a:gd name="connsiteX40-841" fmla="*/ 3366 w 10000"/>
              <a:gd name="connsiteY40-842" fmla="*/ 9755 h 10000"/>
              <a:gd name="connsiteX41-843" fmla="*/ 3847 w 10000"/>
              <a:gd name="connsiteY41-844" fmla="*/ 9688 h 10000"/>
              <a:gd name="connsiteX42-845" fmla="*/ 4246 w 10000"/>
              <a:gd name="connsiteY42-846" fmla="*/ 9755 h 10000"/>
              <a:gd name="connsiteX43-847" fmla="*/ 4827 w 10000"/>
              <a:gd name="connsiteY43-848" fmla="*/ 9728 h 10000"/>
              <a:gd name="connsiteX44-849" fmla="*/ 5319 w 10000"/>
              <a:gd name="connsiteY44-850" fmla="*/ 9677 h 10000"/>
              <a:gd name="connsiteX45-851" fmla="*/ 5676 w 10000"/>
              <a:gd name="connsiteY45-852" fmla="*/ 9761 h 10000"/>
              <a:gd name="connsiteX46-853" fmla="*/ 6072 w 10000"/>
              <a:gd name="connsiteY46-854" fmla="*/ 9693 h 10000"/>
              <a:gd name="connsiteX47-855" fmla="*/ 6448 w 10000"/>
              <a:gd name="connsiteY47-856" fmla="*/ 9749 h 10000"/>
              <a:gd name="connsiteX48-857" fmla="*/ 6911 w 10000"/>
              <a:gd name="connsiteY48-858" fmla="*/ 9761 h 10000"/>
              <a:gd name="connsiteX49-859" fmla="*/ 7346 w 10000"/>
              <a:gd name="connsiteY49-860" fmla="*/ 9649 h 10000"/>
              <a:gd name="connsiteX50-861" fmla="*/ 7704 w 10000"/>
              <a:gd name="connsiteY50-862" fmla="*/ 9728 h 10000"/>
              <a:gd name="connsiteX51-863" fmla="*/ 8103 w 10000"/>
              <a:gd name="connsiteY51-864" fmla="*/ 9665 h 10000"/>
              <a:gd name="connsiteX52-865" fmla="*/ 8479 w 10000"/>
              <a:gd name="connsiteY52-866" fmla="*/ 9721 h 10000"/>
              <a:gd name="connsiteX53-867" fmla="*/ 8740 w 10000"/>
              <a:gd name="connsiteY53-868" fmla="*/ 9930 h 10000"/>
              <a:gd name="connsiteX54-869" fmla="*/ 8990 w 10000"/>
              <a:gd name="connsiteY54-870" fmla="*/ 9637 h 10000"/>
              <a:gd name="connsiteX55-871" fmla="*/ 9329 w 10000"/>
              <a:gd name="connsiteY55-872" fmla="*/ 9490 h 10000"/>
              <a:gd name="connsiteX56-873" fmla="*/ 9609 w 10000"/>
              <a:gd name="connsiteY56-874" fmla="*/ 8859 h 10000"/>
              <a:gd name="connsiteX57-875" fmla="*/ 9769 w 10000"/>
              <a:gd name="connsiteY57-876" fmla="*/ 8144 h 10000"/>
              <a:gd name="connsiteX58-877" fmla="*/ 9840 w 10000"/>
              <a:gd name="connsiteY58-878" fmla="*/ 7535 h 10000"/>
              <a:gd name="connsiteX59-879" fmla="*/ 9803 w 10000"/>
              <a:gd name="connsiteY59-880" fmla="*/ 6730 h 10000"/>
              <a:gd name="connsiteX60-881" fmla="*/ 9844 w 10000"/>
              <a:gd name="connsiteY60-882" fmla="*/ 6060 h 10000"/>
              <a:gd name="connsiteX61-883" fmla="*/ 9824 w 10000"/>
              <a:gd name="connsiteY61-884" fmla="*/ 5080 h 10000"/>
              <a:gd name="connsiteX62-885" fmla="*/ 9795 w 10000"/>
              <a:gd name="connsiteY62-886" fmla="*/ 4251 h 10000"/>
              <a:gd name="connsiteX63-887" fmla="*/ 9844 w 10000"/>
              <a:gd name="connsiteY63-888" fmla="*/ 3654 h 10000"/>
              <a:gd name="connsiteX64-889" fmla="*/ 9806 w 10000"/>
              <a:gd name="connsiteY64-890" fmla="*/ 2989 h 10000"/>
              <a:gd name="connsiteX65-891" fmla="*/ 9769 w 10000"/>
              <a:gd name="connsiteY65-892" fmla="*/ 2375 h 10000"/>
              <a:gd name="connsiteX66-893" fmla="*/ 9672 w 10000"/>
              <a:gd name="connsiteY66-894" fmla="*/ 1648 h 10000"/>
              <a:gd name="connsiteX67-895" fmla="*/ 9597 w 10000"/>
              <a:gd name="connsiteY67-896" fmla="*/ 1119 h 10000"/>
              <a:gd name="connsiteX68-897" fmla="*/ 9430 w 10000"/>
              <a:gd name="connsiteY68-898" fmla="*/ 724 h 10000"/>
              <a:gd name="connsiteX69-899" fmla="*/ 9117 w 10000"/>
              <a:gd name="connsiteY69-900" fmla="*/ 493 h 10000"/>
              <a:gd name="connsiteX70-901" fmla="*/ 9113 w 10000"/>
              <a:gd name="connsiteY70-902" fmla="*/ 488 h 10000"/>
              <a:gd name="connsiteX71-903" fmla="*/ 8807 w 10000"/>
              <a:gd name="connsiteY71-904" fmla="*/ 268 h 10000"/>
              <a:gd name="connsiteX72-905" fmla="*/ 8442 w 10000"/>
              <a:gd name="connsiteY72-906" fmla="*/ 296 h 10000"/>
              <a:gd name="connsiteX73-907" fmla="*/ 8051 w 10000"/>
              <a:gd name="connsiteY73-908" fmla="*/ 285 h 10000"/>
              <a:gd name="connsiteX74-909" fmla="*/ 7574 w 10000"/>
              <a:gd name="connsiteY74-910" fmla="*/ 347 h 10000"/>
              <a:gd name="connsiteX75-911" fmla="*/ 7175 w 10000"/>
              <a:gd name="connsiteY75-912" fmla="*/ 280 h 10000"/>
            </a:gdLst>
            <a:ahLst/>
            <a:cxnLst>
              <a:cxn ang="0">
                <a:pos x="connsiteX0-761" y="connsiteY0-762"/>
              </a:cxn>
              <a:cxn ang="0">
                <a:pos x="connsiteX1-763" y="connsiteY1-764"/>
              </a:cxn>
              <a:cxn ang="0">
                <a:pos x="connsiteX2-765" y="connsiteY2-766"/>
              </a:cxn>
              <a:cxn ang="0">
                <a:pos x="connsiteX3-767" y="connsiteY3-768"/>
              </a:cxn>
              <a:cxn ang="0">
                <a:pos x="connsiteX4-769" y="connsiteY4-770"/>
              </a:cxn>
              <a:cxn ang="0">
                <a:pos x="connsiteX5-771" y="connsiteY5-772"/>
              </a:cxn>
              <a:cxn ang="0">
                <a:pos x="connsiteX6-773" y="connsiteY6-774"/>
              </a:cxn>
              <a:cxn ang="0">
                <a:pos x="connsiteX7-775" y="connsiteY7-776"/>
              </a:cxn>
              <a:cxn ang="0">
                <a:pos x="connsiteX8-777" y="connsiteY8-778"/>
              </a:cxn>
              <a:cxn ang="0">
                <a:pos x="connsiteX9-779" y="connsiteY9-780"/>
              </a:cxn>
              <a:cxn ang="0">
                <a:pos x="connsiteX10-781" y="connsiteY10-782"/>
              </a:cxn>
              <a:cxn ang="0">
                <a:pos x="connsiteX11-783" y="connsiteY11-784"/>
              </a:cxn>
              <a:cxn ang="0">
                <a:pos x="connsiteX12-785" y="connsiteY12-786"/>
              </a:cxn>
              <a:cxn ang="0">
                <a:pos x="connsiteX13-787" y="connsiteY13-788"/>
              </a:cxn>
              <a:cxn ang="0">
                <a:pos x="connsiteX14-789" y="connsiteY14-790"/>
              </a:cxn>
              <a:cxn ang="0">
                <a:pos x="connsiteX15-791" y="connsiteY15-792"/>
              </a:cxn>
              <a:cxn ang="0">
                <a:pos x="connsiteX16-793" y="connsiteY16-794"/>
              </a:cxn>
              <a:cxn ang="0">
                <a:pos x="connsiteX17-795" y="connsiteY17-796"/>
              </a:cxn>
              <a:cxn ang="0">
                <a:pos x="connsiteX18-797" y="connsiteY18-798"/>
              </a:cxn>
              <a:cxn ang="0">
                <a:pos x="connsiteX19-799" y="connsiteY19-800"/>
              </a:cxn>
              <a:cxn ang="0">
                <a:pos x="connsiteX20-801" y="connsiteY20-802"/>
              </a:cxn>
              <a:cxn ang="0">
                <a:pos x="connsiteX21-803" y="connsiteY21-804"/>
              </a:cxn>
              <a:cxn ang="0">
                <a:pos x="connsiteX22-805" y="connsiteY22-806"/>
              </a:cxn>
              <a:cxn ang="0">
                <a:pos x="connsiteX23-807" y="connsiteY23-808"/>
              </a:cxn>
              <a:cxn ang="0">
                <a:pos x="connsiteX24-809" y="connsiteY24-810"/>
              </a:cxn>
              <a:cxn ang="0">
                <a:pos x="connsiteX25-811" y="connsiteY25-812"/>
              </a:cxn>
              <a:cxn ang="0">
                <a:pos x="connsiteX26-813" y="connsiteY26-814"/>
              </a:cxn>
              <a:cxn ang="0">
                <a:pos x="connsiteX27-815" y="connsiteY27-816"/>
              </a:cxn>
              <a:cxn ang="0">
                <a:pos x="connsiteX28-817" y="connsiteY28-818"/>
              </a:cxn>
              <a:cxn ang="0">
                <a:pos x="connsiteX29-819" y="connsiteY29-820"/>
              </a:cxn>
              <a:cxn ang="0">
                <a:pos x="connsiteX30-821" y="connsiteY30-822"/>
              </a:cxn>
              <a:cxn ang="0">
                <a:pos x="connsiteX31-823" y="connsiteY31-824"/>
              </a:cxn>
              <a:cxn ang="0">
                <a:pos x="connsiteX32-825" y="connsiteY32-826"/>
              </a:cxn>
              <a:cxn ang="0">
                <a:pos x="connsiteX33-827" y="connsiteY33-828"/>
              </a:cxn>
              <a:cxn ang="0">
                <a:pos x="connsiteX34-829" y="connsiteY34-830"/>
              </a:cxn>
              <a:cxn ang="0">
                <a:pos x="connsiteX35-831" y="connsiteY35-832"/>
              </a:cxn>
              <a:cxn ang="0">
                <a:pos x="connsiteX36-833" y="connsiteY36-834"/>
              </a:cxn>
              <a:cxn ang="0">
                <a:pos x="connsiteX37-835" y="connsiteY37-836"/>
              </a:cxn>
              <a:cxn ang="0">
                <a:pos x="connsiteX38-837" y="connsiteY38-838"/>
              </a:cxn>
              <a:cxn ang="0">
                <a:pos x="connsiteX39-839" y="connsiteY39-840"/>
              </a:cxn>
              <a:cxn ang="0">
                <a:pos x="connsiteX40-841" y="connsiteY40-842"/>
              </a:cxn>
              <a:cxn ang="0">
                <a:pos x="connsiteX41-843" y="connsiteY41-844"/>
              </a:cxn>
              <a:cxn ang="0">
                <a:pos x="connsiteX42-845" y="connsiteY42-846"/>
              </a:cxn>
              <a:cxn ang="0">
                <a:pos x="connsiteX43-847" y="connsiteY43-848"/>
              </a:cxn>
              <a:cxn ang="0">
                <a:pos x="connsiteX44-849" y="connsiteY44-850"/>
              </a:cxn>
              <a:cxn ang="0">
                <a:pos x="connsiteX45-851" y="connsiteY45-852"/>
              </a:cxn>
              <a:cxn ang="0">
                <a:pos x="connsiteX46-853" y="connsiteY46-854"/>
              </a:cxn>
              <a:cxn ang="0">
                <a:pos x="connsiteX47-855" y="connsiteY47-856"/>
              </a:cxn>
              <a:cxn ang="0">
                <a:pos x="connsiteX48-857" y="connsiteY48-858"/>
              </a:cxn>
              <a:cxn ang="0">
                <a:pos x="connsiteX49-859" y="connsiteY49-860"/>
              </a:cxn>
              <a:cxn ang="0">
                <a:pos x="connsiteX50-861" y="connsiteY50-862"/>
              </a:cxn>
              <a:cxn ang="0">
                <a:pos x="connsiteX51-863" y="connsiteY51-864"/>
              </a:cxn>
              <a:cxn ang="0">
                <a:pos x="connsiteX52-865" y="connsiteY52-866"/>
              </a:cxn>
              <a:cxn ang="0">
                <a:pos x="connsiteX53-867" y="connsiteY53-868"/>
              </a:cxn>
              <a:cxn ang="0">
                <a:pos x="connsiteX54-869" y="connsiteY54-870"/>
              </a:cxn>
              <a:cxn ang="0">
                <a:pos x="connsiteX55-871" y="connsiteY55-872"/>
              </a:cxn>
              <a:cxn ang="0">
                <a:pos x="connsiteX56-873" y="connsiteY56-874"/>
              </a:cxn>
              <a:cxn ang="0">
                <a:pos x="connsiteX57-875" y="connsiteY57-876"/>
              </a:cxn>
              <a:cxn ang="0">
                <a:pos x="connsiteX58-877" y="connsiteY58-878"/>
              </a:cxn>
              <a:cxn ang="0">
                <a:pos x="connsiteX59-879" y="connsiteY59-880"/>
              </a:cxn>
              <a:cxn ang="0">
                <a:pos x="connsiteX60-881" y="connsiteY60-882"/>
              </a:cxn>
              <a:cxn ang="0">
                <a:pos x="connsiteX61-883" y="connsiteY61-884"/>
              </a:cxn>
              <a:cxn ang="0">
                <a:pos x="connsiteX62-885" y="connsiteY62-886"/>
              </a:cxn>
              <a:cxn ang="0">
                <a:pos x="connsiteX63-887" y="connsiteY63-888"/>
              </a:cxn>
              <a:cxn ang="0">
                <a:pos x="connsiteX64-889" y="connsiteY64-890"/>
              </a:cxn>
              <a:cxn ang="0">
                <a:pos x="connsiteX65-891" y="connsiteY65-892"/>
              </a:cxn>
              <a:cxn ang="0">
                <a:pos x="connsiteX66-893" y="connsiteY66-894"/>
              </a:cxn>
              <a:cxn ang="0">
                <a:pos x="connsiteX67-895" y="connsiteY67-896"/>
              </a:cxn>
              <a:cxn ang="0">
                <a:pos x="connsiteX68-897" y="connsiteY68-898"/>
              </a:cxn>
              <a:cxn ang="0">
                <a:pos x="connsiteX69-899" y="connsiteY69-900"/>
              </a:cxn>
              <a:cxn ang="0">
                <a:pos x="connsiteX70-901" y="connsiteY70-902"/>
              </a:cxn>
              <a:cxn ang="0">
                <a:pos x="connsiteX71-903" y="connsiteY71-904"/>
              </a:cxn>
              <a:cxn ang="0">
                <a:pos x="connsiteX72-905" y="connsiteY72-906"/>
              </a:cxn>
              <a:cxn ang="0">
                <a:pos x="connsiteX73-907" y="connsiteY73-908"/>
              </a:cxn>
              <a:cxn ang="0">
                <a:pos x="connsiteX74-909" y="connsiteY74-910"/>
              </a:cxn>
              <a:cxn ang="0">
                <a:pos x="connsiteX75-911" y="connsiteY75-912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9"/>
          <p:cNvSpPr/>
          <p:nvPr/>
        </p:nvSpPr>
        <p:spPr bwMode="auto">
          <a:xfrm rot="5837788">
            <a:off x="7774010" y="2167696"/>
            <a:ext cx="3890116" cy="2690234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-1" fmla="*/ 9519 w 10001"/>
              <a:gd name="connsiteY0-2" fmla="*/ 986 h 10526"/>
              <a:gd name="connsiteX1-3" fmla="*/ 5107 w 10001"/>
              <a:gd name="connsiteY1-4" fmla="*/ 519 h 10526"/>
              <a:gd name="connsiteX2-5" fmla="*/ 573 w 10001"/>
              <a:gd name="connsiteY2-6" fmla="*/ 798 h 10526"/>
              <a:gd name="connsiteX3-7" fmla="*/ 500 w 10001"/>
              <a:gd name="connsiteY3-8" fmla="*/ 10103 h 10526"/>
              <a:gd name="connsiteX4-9" fmla="*/ 9578 w 10001"/>
              <a:gd name="connsiteY4-10" fmla="*/ 9976 h 10526"/>
              <a:gd name="connsiteX5" fmla="*/ 9519 w 10001"/>
              <a:gd name="connsiteY5" fmla="*/ 986 h 10526"/>
              <a:gd name="connsiteX0-11" fmla="*/ 9561 w 10043"/>
              <a:gd name="connsiteY0-12" fmla="*/ 870 h 10410"/>
              <a:gd name="connsiteX1-13" fmla="*/ 5149 w 10043"/>
              <a:gd name="connsiteY1-14" fmla="*/ 403 h 10410"/>
              <a:gd name="connsiteX2-15" fmla="*/ 533 w 10043"/>
              <a:gd name="connsiteY2-16" fmla="*/ 862 h 10410"/>
              <a:gd name="connsiteX3-17" fmla="*/ 542 w 10043"/>
              <a:gd name="connsiteY3-18" fmla="*/ 9987 h 10410"/>
              <a:gd name="connsiteX4-19" fmla="*/ 9620 w 10043"/>
              <a:gd name="connsiteY4-20" fmla="*/ 9860 h 10410"/>
              <a:gd name="connsiteX5-21" fmla="*/ 9561 w 10043"/>
              <a:gd name="connsiteY5-22" fmla="*/ 870 h 10410"/>
              <a:gd name="connsiteX0-23" fmla="*/ 9572 w 10054"/>
              <a:gd name="connsiteY0-24" fmla="*/ 835 h 10375"/>
              <a:gd name="connsiteX1-25" fmla="*/ 5160 w 10054"/>
              <a:gd name="connsiteY1-26" fmla="*/ 368 h 10375"/>
              <a:gd name="connsiteX2-27" fmla="*/ 544 w 10054"/>
              <a:gd name="connsiteY2-28" fmla="*/ 827 h 10375"/>
              <a:gd name="connsiteX3-29" fmla="*/ 553 w 10054"/>
              <a:gd name="connsiteY3-30" fmla="*/ 9952 h 10375"/>
              <a:gd name="connsiteX4-31" fmla="*/ 9631 w 10054"/>
              <a:gd name="connsiteY4-32" fmla="*/ 9825 h 10375"/>
              <a:gd name="connsiteX5-33" fmla="*/ 9572 w 10054"/>
              <a:gd name="connsiteY5-34" fmla="*/ 835 h 10375"/>
              <a:gd name="connsiteX0-35" fmla="*/ 9532 w 10014"/>
              <a:gd name="connsiteY0-36" fmla="*/ 835 h 10375"/>
              <a:gd name="connsiteX1-37" fmla="*/ 5120 w 10014"/>
              <a:gd name="connsiteY1-38" fmla="*/ 368 h 10375"/>
              <a:gd name="connsiteX2-39" fmla="*/ 504 w 10014"/>
              <a:gd name="connsiteY2-40" fmla="*/ 827 h 10375"/>
              <a:gd name="connsiteX3-41" fmla="*/ 513 w 10014"/>
              <a:gd name="connsiteY3-42" fmla="*/ 9952 h 10375"/>
              <a:gd name="connsiteX4-43" fmla="*/ 9591 w 10014"/>
              <a:gd name="connsiteY4-44" fmla="*/ 9825 h 10375"/>
              <a:gd name="connsiteX5-45" fmla="*/ 9532 w 10014"/>
              <a:gd name="connsiteY5-46" fmla="*/ 835 h 10375"/>
              <a:gd name="connsiteX0-47" fmla="*/ 9532 w 10014"/>
              <a:gd name="connsiteY0-48" fmla="*/ 653 h 10193"/>
              <a:gd name="connsiteX1-49" fmla="*/ 5120 w 10014"/>
              <a:gd name="connsiteY1-50" fmla="*/ 186 h 10193"/>
              <a:gd name="connsiteX2-51" fmla="*/ 504 w 10014"/>
              <a:gd name="connsiteY2-52" fmla="*/ 645 h 10193"/>
              <a:gd name="connsiteX3-53" fmla="*/ 513 w 10014"/>
              <a:gd name="connsiteY3-54" fmla="*/ 9770 h 10193"/>
              <a:gd name="connsiteX4-55" fmla="*/ 9591 w 10014"/>
              <a:gd name="connsiteY4-56" fmla="*/ 9643 h 10193"/>
              <a:gd name="connsiteX5-57" fmla="*/ 9532 w 10014"/>
              <a:gd name="connsiteY5-58" fmla="*/ 653 h 10193"/>
              <a:gd name="connsiteX0-59" fmla="*/ 9532 w 10014"/>
              <a:gd name="connsiteY0-60" fmla="*/ 579 h 10119"/>
              <a:gd name="connsiteX1-61" fmla="*/ 5120 w 10014"/>
              <a:gd name="connsiteY1-62" fmla="*/ 112 h 10119"/>
              <a:gd name="connsiteX2-63" fmla="*/ 504 w 10014"/>
              <a:gd name="connsiteY2-64" fmla="*/ 571 h 10119"/>
              <a:gd name="connsiteX3-65" fmla="*/ 513 w 10014"/>
              <a:gd name="connsiteY3-66" fmla="*/ 9696 h 10119"/>
              <a:gd name="connsiteX4-67" fmla="*/ 9591 w 10014"/>
              <a:gd name="connsiteY4-68" fmla="*/ 9569 h 10119"/>
              <a:gd name="connsiteX5-69" fmla="*/ 9532 w 10014"/>
              <a:gd name="connsiteY5-70" fmla="*/ 579 h 10119"/>
              <a:gd name="connsiteX0-71" fmla="*/ 9560 w 10042"/>
              <a:gd name="connsiteY0-72" fmla="*/ 783 h 10323"/>
              <a:gd name="connsiteX1-73" fmla="*/ 5132 w 10042"/>
              <a:gd name="connsiteY1-74" fmla="*/ 521 h 10323"/>
              <a:gd name="connsiteX2-75" fmla="*/ 532 w 10042"/>
              <a:gd name="connsiteY2-76" fmla="*/ 775 h 10323"/>
              <a:gd name="connsiteX3-77" fmla="*/ 541 w 10042"/>
              <a:gd name="connsiteY3-78" fmla="*/ 9900 h 10323"/>
              <a:gd name="connsiteX4-79" fmla="*/ 9619 w 10042"/>
              <a:gd name="connsiteY4-80" fmla="*/ 9773 h 10323"/>
              <a:gd name="connsiteX5-81" fmla="*/ 9560 w 10042"/>
              <a:gd name="connsiteY5-82" fmla="*/ 783 h 10323"/>
              <a:gd name="connsiteX0-83" fmla="*/ 9562 w 10044"/>
              <a:gd name="connsiteY0-84" fmla="*/ 560 h 10100"/>
              <a:gd name="connsiteX1-85" fmla="*/ 5134 w 10044"/>
              <a:gd name="connsiteY1-86" fmla="*/ 298 h 10100"/>
              <a:gd name="connsiteX2-87" fmla="*/ 534 w 10044"/>
              <a:gd name="connsiteY2-88" fmla="*/ 552 h 10100"/>
              <a:gd name="connsiteX3-89" fmla="*/ 543 w 10044"/>
              <a:gd name="connsiteY3-90" fmla="*/ 9677 h 10100"/>
              <a:gd name="connsiteX4-91" fmla="*/ 9621 w 10044"/>
              <a:gd name="connsiteY4-92" fmla="*/ 9550 h 10100"/>
              <a:gd name="connsiteX5-93" fmla="*/ 9562 w 10044"/>
              <a:gd name="connsiteY5-94" fmla="*/ 560 h 10100"/>
              <a:gd name="connsiteX0-95" fmla="*/ 9598 w 10080"/>
              <a:gd name="connsiteY0-96" fmla="*/ 482 h 10022"/>
              <a:gd name="connsiteX1-97" fmla="*/ 5170 w 10080"/>
              <a:gd name="connsiteY1-98" fmla="*/ 220 h 10022"/>
              <a:gd name="connsiteX2-99" fmla="*/ 504 w 10080"/>
              <a:gd name="connsiteY2-100" fmla="*/ 602 h 10022"/>
              <a:gd name="connsiteX3-101" fmla="*/ 579 w 10080"/>
              <a:gd name="connsiteY3-102" fmla="*/ 9599 h 10022"/>
              <a:gd name="connsiteX4-103" fmla="*/ 9657 w 10080"/>
              <a:gd name="connsiteY4-104" fmla="*/ 9472 h 10022"/>
              <a:gd name="connsiteX5-105" fmla="*/ 9598 w 10080"/>
              <a:gd name="connsiteY5-106" fmla="*/ 482 h 10022"/>
              <a:gd name="connsiteX0-107" fmla="*/ 9553 w 10035"/>
              <a:gd name="connsiteY0-108" fmla="*/ 453 h 9993"/>
              <a:gd name="connsiteX1-109" fmla="*/ 5125 w 10035"/>
              <a:gd name="connsiteY1-110" fmla="*/ 191 h 9993"/>
              <a:gd name="connsiteX2-111" fmla="*/ 459 w 10035"/>
              <a:gd name="connsiteY2-112" fmla="*/ 573 h 9993"/>
              <a:gd name="connsiteX3-113" fmla="*/ 534 w 10035"/>
              <a:gd name="connsiteY3-114" fmla="*/ 9570 h 9993"/>
              <a:gd name="connsiteX4-115" fmla="*/ 9612 w 10035"/>
              <a:gd name="connsiteY4-116" fmla="*/ 9443 h 9993"/>
              <a:gd name="connsiteX5-117" fmla="*/ 9553 w 10035"/>
              <a:gd name="connsiteY5-118" fmla="*/ 453 h 9993"/>
              <a:gd name="connsiteX0-119" fmla="*/ 9520 w 10000"/>
              <a:gd name="connsiteY0-120" fmla="*/ 453 h 10000"/>
              <a:gd name="connsiteX1-121" fmla="*/ 5107 w 10000"/>
              <a:gd name="connsiteY1-122" fmla="*/ 191 h 10000"/>
              <a:gd name="connsiteX2-123" fmla="*/ 457 w 10000"/>
              <a:gd name="connsiteY2-124" fmla="*/ 573 h 10000"/>
              <a:gd name="connsiteX3-125" fmla="*/ 532 w 10000"/>
              <a:gd name="connsiteY3-126" fmla="*/ 9577 h 10000"/>
              <a:gd name="connsiteX4-127" fmla="*/ 9578 w 10000"/>
              <a:gd name="connsiteY4-128" fmla="*/ 9450 h 10000"/>
              <a:gd name="connsiteX5-129" fmla="*/ 9520 w 10000"/>
              <a:gd name="connsiteY5-130" fmla="*/ 453 h 10000"/>
              <a:gd name="connsiteX0-131" fmla="*/ 9520 w 10000"/>
              <a:gd name="connsiteY0-132" fmla="*/ 445 h 9992"/>
              <a:gd name="connsiteX1-133" fmla="*/ 5107 w 10000"/>
              <a:gd name="connsiteY1-134" fmla="*/ 183 h 9992"/>
              <a:gd name="connsiteX2-135" fmla="*/ 457 w 10000"/>
              <a:gd name="connsiteY2-136" fmla="*/ 565 h 9992"/>
              <a:gd name="connsiteX3-137" fmla="*/ 532 w 10000"/>
              <a:gd name="connsiteY3-138" fmla="*/ 9569 h 9992"/>
              <a:gd name="connsiteX4-139" fmla="*/ 9578 w 10000"/>
              <a:gd name="connsiteY4-140" fmla="*/ 9442 h 9992"/>
              <a:gd name="connsiteX5-141" fmla="*/ 9520 w 10000"/>
              <a:gd name="connsiteY5-142" fmla="*/ 445 h 9992"/>
              <a:gd name="connsiteX0-143" fmla="*/ 9561 w 10041"/>
              <a:gd name="connsiteY0-144" fmla="*/ 695 h 10250"/>
              <a:gd name="connsiteX1-145" fmla="*/ 5115 w 10041"/>
              <a:gd name="connsiteY1-146" fmla="*/ 356 h 10250"/>
              <a:gd name="connsiteX2-147" fmla="*/ 498 w 10041"/>
              <a:gd name="connsiteY2-148" fmla="*/ 815 h 10250"/>
              <a:gd name="connsiteX3-149" fmla="*/ 573 w 10041"/>
              <a:gd name="connsiteY3-150" fmla="*/ 9827 h 10250"/>
              <a:gd name="connsiteX4-151" fmla="*/ 9619 w 10041"/>
              <a:gd name="connsiteY4-152" fmla="*/ 9700 h 10250"/>
              <a:gd name="connsiteX5-153" fmla="*/ 9561 w 10041"/>
              <a:gd name="connsiteY5-154" fmla="*/ 695 h 10250"/>
              <a:gd name="connsiteX0-155" fmla="*/ 9561 w 9999"/>
              <a:gd name="connsiteY0-156" fmla="*/ 695 h 10250"/>
              <a:gd name="connsiteX1-157" fmla="*/ 5115 w 9999"/>
              <a:gd name="connsiteY1-158" fmla="*/ 356 h 10250"/>
              <a:gd name="connsiteX2-159" fmla="*/ 498 w 9999"/>
              <a:gd name="connsiteY2-160" fmla="*/ 815 h 10250"/>
              <a:gd name="connsiteX3-161" fmla="*/ 573 w 9999"/>
              <a:gd name="connsiteY3-162" fmla="*/ 9827 h 10250"/>
              <a:gd name="connsiteX4-163" fmla="*/ 9619 w 9999"/>
              <a:gd name="connsiteY4-164" fmla="*/ 9700 h 10250"/>
              <a:gd name="connsiteX5-165" fmla="*/ 9561 w 9999"/>
              <a:gd name="connsiteY5-166" fmla="*/ 695 h 10250"/>
              <a:gd name="connsiteX0-167" fmla="*/ 9562 w 10000"/>
              <a:gd name="connsiteY0-168" fmla="*/ 678 h 10000"/>
              <a:gd name="connsiteX1-169" fmla="*/ 5116 w 10000"/>
              <a:gd name="connsiteY1-170" fmla="*/ 347 h 10000"/>
              <a:gd name="connsiteX2-171" fmla="*/ 498 w 10000"/>
              <a:gd name="connsiteY2-172" fmla="*/ 795 h 10000"/>
              <a:gd name="connsiteX3-173" fmla="*/ 573 w 10000"/>
              <a:gd name="connsiteY3-174" fmla="*/ 9587 h 10000"/>
              <a:gd name="connsiteX4-175" fmla="*/ 9620 w 10000"/>
              <a:gd name="connsiteY4-176" fmla="*/ 9463 h 10000"/>
              <a:gd name="connsiteX5-177" fmla="*/ 9562 w 10000"/>
              <a:gd name="connsiteY5-178" fmla="*/ 678 h 10000"/>
              <a:gd name="connsiteX0-179" fmla="*/ 9598 w 10036"/>
              <a:gd name="connsiteY0-180" fmla="*/ 678 h 10408"/>
              <a:gd name="connsiteX1-181" fmla="*/ 5152 w 10036"/>
              <a:gd name="connsiteY1-182" fmla="*/ 347 h 10408"/>
              <a:gd name="connsiteX2-183" fmla="*/ 534 w 10036"/>
              <a:gd name="connsiteY2-184" fmla="*/ 795 h 10408"/>
              <a:gd name="connsiteX3-185" fmla="*/ 609 w 10036"/>
              <a:gd name="connsiteY3-186" fmla="*/ 9587 h 10408"/>
              <a:gd name="connsiteX4-187" fmla="*/ 5168 w 10036"/>
              <a:gd name="connsiteY4-188" fmla="*/ 10029 h 10408"/>
              <a:gd name="connsiteX5-189" fmla="*/ 9656 w 10036"/>
              <a:gd name="connsiteY5-190" fmla="*/ 9463 h 10408"/>
              <a:gd name="connsiteX6" fmla="*/ 9598 w 10036"/>
              <a:gd name="connsiteY6" fmla="*/ 678 h 10408"/>
              <a:gd name="connsiteX0-191" fmla="*/ 9598 w 10036"/>
              <a:gd name="connsiteY0-192" fmla="*/ 678 h 10408"/>
              <a:gd name="connsiteX1-193" fmla="*/ 5152 w 10036"/>
              <a:gd name="connsiteY1-194" fmla="*/ 347 h 10408"/>
              <a:gd name="connsiteX2-195" fmla="*/ 534 w 10036"/>
              <a:gd name="connsiteY2-196" fmla="*/ 795 h 10408"/>
              <a:gd name="connsiteX3-197" fmla="*/ 609 w 10036"/>
              <a:gd name="connsiteY3-198" fmla="*/ 9587 h 10408"/>
              <a:gd name="connsiteX4-199" fmla="*/ 5168 w 10036"/>
              <a:gd name="connsiteY4-200" fmla="*/ 10029 h 10408"/>
              <a:gd name="connsiteX5-201" fmla="*/ 9656 w 10036"/>
              <a:gd name="connsiteY5-202" fmla="*/ 9463 h 10408"/>
              <a:gd name="connsiteX6-203" fmla="*/ 9598 w 10036"/>
              <a:gd name="connsiteY6-204" fmla="*/ 678 h 10408"/>
              <a:gd name="connsiteX0-205" fmla="*/ 9598 w 10036"/>
              <a:gd name="connsiteY0-206" fmla="*/ 678 h 10408"/>
              <a:gd name="connsiteX1-207" fmla="*/ 5152 w 10036"/>
              <a:gd name="connsiteY1-208" fmla="*/ 347 h 10408"/>
              <a:gd name="connsiteX2-209" fmla="*/ 534 w 10036"/>
              <a:gd name="connsiteY2-210" fmla="*/ 795 h 10408"/>
              <a:gd name="connsiteX3-211" fmla="*/ 609 w 10036"/>
              <a:gd name="connsiteY3-212" fmla="*/ 9587 h 10408"/>
              <a:gd name="connsiteX4-213" fmla="*/ 5168 w 10036"/>
              <a:gd name="connsiteY4-214" fmla="*/ 10029 h 10408"/>
              <a:gd name="connsiteX5-215" fmla="*/ 9656 w 10036"/>
              <a:gd name="connsiteY5-216" fmla="*/ 9463 h 10408"/>
              <a:gd name="connsiteX6-217" fmla="*/ 9598 w 10036"/>
              <a:gd name="connsiteY6-218" fmla="*/ 678 h 10408"/>
              <a:gd name="connsiteX0-219" fmla="*/ 9604 w 10042"/>
              <a:gd name="connsiteY0-220" fmla="*/ 678 h 10231"/>
              <a:gd name="connsiteX1-221" fmla="*/ 5158 w 10042"/>
              <a:gd name="connsiteY1-222" fmla="*/ 347 h 10231"/>
              <a:gd name="connsiteX2-223" fmla="*/ 540 w 10042"/>
              <a:gd name="connsiteY2-224" fmla="*/ 795 h 10231"/>
              <a:gd name="connsiteX3-225" fmla="*/ 615 w 10042"/>
              <a:gd name="connsiteY3-226" fmla="*/ 9587 h 10231"/>
              <a:gd name="connsiteX4-227" fmla="*/ 5174 w 10042"/>
              <a:gd name="connsiteY4-228" fmla="*/ 10029 h 10231"/>
              <a:gd name="connsiteX5-229" fmla="*/ 9662 w 10042"/>
              <a:gd name="connsiteY5-230" fmla="*/ 9463 h 10231"/>
              <a:gd name="connsiteX6-231" fmla="*/ 9604 w 10042"/>
              <a:gd name="connsiteY6-232" fmla="*/ 678 h 10231"/>
              <a:gd name="connsiteX0-233" fmla="*/ 9631 w 10069"/>
              <a:gd name="connsiteY0-234" fmla="*/ 685 h 10297"/>
              <a:gd name="connsiteX1-235" fmla="*/ 5185 w 10069"/>
              <a:gd name="connsiteY1-236" fmla="*/ 354 h 10297"/>
              <a:gd name="connsiteX2-237" fmla="*/ 567 w 10069"/>
              <a:gd name="connsiteY2-238" fmla="*/ 802 h 10297"/>
              <a:gd name="connsiteX3-239" fmla="*/ 593 w 10069"/>
              <a:gd name="connsiteY3-240" fmla="*/ 9694 h 10297"/>
              <a:gd name="connsiteX4-241" fmla="*/ 5201 w 10069"/>
              <a:gd name="connsiteY4-242" fmla="*/ 10036 h 10297"/>
              <a:gd name="connsiteX5-243" fmla="*/ 9689 w 10069"/>
              <a:gd name="connsiteY5-244" fmla="*/ 9470 h 10297"/>
              <a:gd name="connsiteX6-245" fmla="*/ 9631 w 10069"/>
              <a:gd name="connsiteY6-246" fmla="*/ 685 h 10297"/>
              <a:gd name="connsiteX0-247" fmla="*/ 9642 w 10080"/>
              <a:gd name="connsiteY0-248" fmla="*/ 685 h 10204"/>
              <a:gd name="connsiteX1-249" fmla="*/ 5196 w 10080"/>
              <a:gd name="connsiteY1-250" fmla="*/ 354 h 10204"/>
              <a:gd name="connsiteX2-251" fmla="*/ 578 w 10080"/>
              <a:gd name="connsiteY2-252" fmla="*/ 802 h 10204"/>
              <a:gd name="connsiteX3-253" fmla="*/ 604 w 10080"/>
              <a:gd name="connsiteY3-254" fmla="*/ 9694 h 10204"/>
              <a:gd name="connsiteX4-255" fmla="*/ 5212 w 10080"/>
              <a:gd name="connsiteY4-256" fmla="*/ 10036 h 10204"/>
              <a:gd name="connsiteX5-257" fmla="*/ 9700 w 10080"/>
              <a:gd name="connsiteY5-258" fmla="*/ 9470 h 10204"/>
              <a:gd name="connsiteX6-259" fmla="*/ 9642 w 10080"/>
              <a:gd name="connsiteY6-260" fmla="*/ 685 h 10204"/>
              <a:gd name="connsiteX0-261" fmla="*/ 9642 w 10204"/>
              <a:gd name="connsiteY0-262" fmla="*/ 772 h 10409"/>
              <a:gd name="connsiteX1-263" fmla="*/ 5196 w 10204"/>
              <a:gd name="connsiteY1-264" fmla="*/ 441 h 10409"/>
              <a:gd name="connsiteX2-265" fmla="*/ 578 w 10204"/>
              <a:gd name="connsiteY2-266" fmla="*/ 889 h 10409"/>
              <a:gd name="connsiteX3-267" fmla="*/ 604 w 10204"/>
              <a:gd name="connsiteY3-268" fmla="*/ 9781 h 10409"/>
              <a:gd name="connsiteX4-269" fmla="*/ 5212 w 10204"/>
              <a:gd name="connsiteY4-270" fmla="*/ 10123 h 10409"/>
              <a:gd name="connsiteX5-271" fmla="*/ 9651 w 10204"/>
              <a:gd name="connsiteY5-272" fmla="*/ 9758 h 10409"/>
              <a:gd name="connsiteX6-273" fmla="*/ 9642 w 10204"/>
              <a:gd name="connsiteY6-274" fmla="*/ 772 h 10409"/>
              <a:gd name="connsiteX0-275" fmla="*/ 9642 w 10230"/>
              <a:gd name="connsiteY0-276" fmla="*/ 772 h 10250"/>
              <a:gd name="connsiteX1-277" fmla="*/ 5196 w 10230"/>
              <a:gd name="connsiteY1-278" fmla="*/ 441 h 10250"/>
              <a:gd name="connsiteX2-279" fmla="*/ 578 w 10230"/>
              <a:gd name="connsiteY2-280" fmla="*/ 889 h 10250"/>
              <a:gd name="connsiteX3-281" fmla="*/ 604 w 10230"/>
              <a:gd name="connsiteY3-282" fmla="*/ 9781 h 10250"/>
              <a:gd name="connsiteX4-283" fmla="*/ 5212 w 10230"/>
              <a:gd name="connsiteY4-284" fmla="*/ 10123 h 10250"/>
              <a:gd name="connsiteX5-285" fmla="*/ 9651 w 10230"/>
              <a:gd name="connsiteY5-286" fmla="*/ 9758 h 10250"/>
              <a:gd name="connsiteX6-287" fmla="*/ 9642 w 10230"/>
              <a:gd name="connsiteY6-288" fmla="*/ 772 h 10250"/>
              <a:gd name="connsiteX0-289" fmla="*/ 9642 w 10133"/>
              <a:gd name="connsiteY0-290" fmla="*/ 772 h 10250"/>
              <a:gd name="connsiteX1-291" fmla="*/ 5196 w 10133"/>
              <a:gd name="connsiteY1-292" fmla="*/ 441 h 10250"/>
              <a:gd name="connsiteX2-293" fmla="*/ 578 w 10133"/>
              <a:gd name="connsiteY2-294" fmla="*/ 889 h 10250"/>
              <a:gd name="connsiteX3-295" fmla="*/ 604 w 10133"/>
              <a:gd name="connsiteY3-296" fmla="*/ 9781 h 10250"/>
              <a:gd name="connsiteX4-297" fmla="*/ 5212 w 10133"/>
              <a:gd name="connsiteY4-298" fmla="*/ 10123 h 10250"/>
              <a:gd name="connsiteX5-299" fmla="*/ 9651 w 10133"/>
              <a:gd name="connsiteY5-300" fmla="*/ 9758 h 10250"/>
              <a:gd name="connsiteX6-301" fmla="*/ 9642 w 10133"/>
              <a:gd name="connsiteY6-302" fmla="*/ 772 h 10250"/>
              <a:gd name="connsiteX0-303" fmla="*/ 9642 w 10150"/>
              <a:gd name="connsiteY0-304" fmla="*/ 779 h 10263"/>
              <a:gd name="connsiteX1-305" fmla="*/ 5196 w 10150"/>
              <a:gd name="connsiteY1-306" fmla="*/ 448 h 10263"/>
              <a:gd name="connsiteX2-307" fmla="*/ 578 w 10150"/>
              <a:gd name="connsiteY2-308" fmla="*/ 896 h 10263"/>
              <a:gd name="connsiteX3-309" fmla="*/ 604 w 10150"/>
              <a:gd name="connsiteY3-310" fmla="*/ 9788 h 10263"/>
              <a:gd name="connsiteX4-311" fmla="*/ 5212 w 10150"/>
              <a:gd name="connsiteY4-312" fmla="*/ 10130 h 10263"/>
              <a:gd name="connsiteX5-313" fmla="*/ 9684 w 10150"/>
              <a:gd name="connsiteY5-314" fmla="*/ 9865 h 10263"/>
              <a:gd name="connsiteX6-315" fmla="*/ 9642 w 10150"/>
              <a:gd name="connsiteY6-316" fmla="*/ 779 h 10263"/>
              <a:gd name="connsiteX0-317" fmla="*/ 9642 w 10204"/>
              <a:gd name="connsiteY0-318" fmla="*/ 779 h 10257"/>
              <a:gd name="connsiteX1-319" fmla="*/ 5196 w 10204"/>
              <a:gd name="connsiteY1-320" fmla="*/ 448 h 10257"/>
              <a:gd name="connsiteX2-321" fmla="*/ 578 w 10204"/>
              <a:gd name="connsiteY2-322" fmla="*/ 896 h 10257"/>
              <a:gd name="connsiteX3-323" fmla="*/ 604 w 10204"/>
              <a:gd name="connsiteY3-324" fmla="*/ 9788 h 10257"/>
              <a:gd name="connsiteX4-325" fmla="*/ 5212 w 10204"/>
              <a:gd name="connsiteY4-326" fmla="*/ 10130 h 10257"/>
              <a:gd name="connsiteX5-327" fmla="*/ 9684 w 10204"/>
              <a:gd name="connsiteY5-328" fmla="*/ 9865 h 10257"/>
              <a:gd name="connsiteX6-329" fmla="*/ 9642 w 10204"/>
              <a:gd name="connsiteY6-330" fmla="*/ 779 h 10257"/>
              <a:gd name="connsiteX0-331" fmla="*/ 9642 w 10206"/>
              <a:gd name="connsiteY0-332" fmla="*/ 686 h 10205"/>
              <a:gd name="connsiteX1-333" fmla="*/ 5196 w 10206"/>
              <a:gd name="connsiteY1-334" fmla="*/ 355 h 10205"/>
              <a:gd name="connsiteX2-335" fmla="*/ 578 w 10206"/>
              <a:gd name="connsiteY2-336" fmla="*/ 803 h 10205"/>
              <a:gd name="connsiteX3-337" fmla="*/ 604 w 10206"/>
              <a:gd name="connsiteY3-338" fmla="*/ 9695 h 10205"/>
              <a:gd name="connsiteX4-339" fmla="*/ 5212 w 10206"/>
              <a:gd name="connsiteY4-340" fmla="*/ 10037 h 10205"/>
              <a:gd name="connsiteX5-341" fmla="*/ 9684 w 10206"/>
              <a:gd name="connsiteY5-342" fmla="*/ 9772 h 10205"/>
              <a:gd name="connsiteX6-343" fmla="*/ 10111 w 10206"/>
              <a:gd name="connsiteY6-344" fmla="*/ 5246 h 10205"/>
              <a:gd name="connsiteX7" fmla="*/ 9642 w 10206"/>
              <a:gd name="connsiteY7" fmla="*/ 686 h 10205"/>
              <a:gd name="connsiteX0-345" fmla="*/ 9642 w 10206"/>
              <a:gd name="connsiteY0-346" fmla="*/ 686 h 10205"/>
              <a:gd name="connsiteX1-347" fmla="*/ 5196 w 10206"/>
              <a:gd name="connsiteY1-348" fmla="*/ 355 h 10205"/>
              <a:gd name="connsiteX2-349" fmla="*/ 578 w 10206"/>
              <a:gd name="connsiteY2-350" fmla="*/ 803 h 10205"/>
              <a:gd name="connsiteX3-351" fmla="*/ 604 w 10206"/>
              <a:gd name="connsiteY3-352" fmla="*/ 9695 h 10205"/>
              <a:gd name="connsiteX4-353" fmla="*/ 5212 w 10206"/>
              <a:gd name="connsiteY4-354" fmla="*/ 10037 h 10205"/>
              <a:gd name="connsiteX5-355" fmla="*/ 9684 w 10206"/>
              <a:gd name="connsiteY5-356" fmla="*/ 9772 h 10205"/>
              <a:gd name="connsiteX6-357" fmla="*/ 10111 w 10206"/>
              <a:gd name="connsiteY6-358" fmla="*/ 5246 h 10205"/>
              <a:gd name="connsiteX7-359" fmla="*/ 9642 w 10206"/>
              <a:gd name="connsiteY7-360" fmla="*/ 686 h 10205"/>
              <a:gd name="connsiteX0-361" fmla="*/ 9642 w 10223"/>
              <a:gd name="connsiteY0-362" fmla="*/ 686 h 10164"/>
              <a:gd name="connsiteX1-363" fmla="*/ 5196 w 10223"/>
              <a:gd name="connsiteY1-364" fmla="*/ 355 h 10164"/>
              <a:gd name="connsiteX2-365" fmla="*/ 578 w 10223"/>
              <a:gd name="connsiteY2-366" fmla="*/ 803 h 10164"/>
              <a:gd name="connsiteX3-367" fmla="*/ 604 w 10223"/>
              <a:gd name="connsiteY3-368" fmla="*/ 9695 h 10164"/>
              <a:gd name="connsiteX4-369" fmla="*/ 5212 w 10223"/>
              <a:gd name="connsiteY4-370" fmla="*/ 10037 h 10164"/>
              <a:gd name="connsiteX5-371" fmla="*/ 9684 w 10223"/>
              <a:gd name="connsiteY5-372" fmla="*/ 9772 h 10164"/>
              <a:gd name="connsiteX6-373" fmla="*/ 10111 w 10223"/>
              <a:gd name="connsiteY6-374" fmla="*/ 5246 h 10164"/>
              <a:gd name="connsiteX7-375" fmla="*/ 9642 w 10223"/>
              <a:gd name="connsiteY7-376" fmla="*/ 686 h 10164"/>
              <a:gd name="connsiteX0-377" fmla="*/ 9642 w 10136"/>
              <a:gd name="connsiteY0-378" fmla="*/ 686 h 10164"/>
              <a:gd name="connsiteX1-379" fmla="*/ 5196 w 10136"/>
              <a:gd name="connsiteY1-380" fmla="*/ 355 h 10164"/>
              <a:gd name="connsiteX2-381" fmla="*/ 578 w 10136"/>
              <a:gd name="connsiteY2-382" fmla="*/ 803 h 10164"/>
              <a:gd name="connsiteX3-383" fmla="*/ 604 w 10136"/>
              <a:gd name="connsiteY3-384" fmla="*/ 9695 h 10164"/>
              <a:gd name="connsiteX4-385" fmla="*/ 5212 w 10136"/>
              <a:gd name="connsiteY4-386" fmla="*/ 10037 h 10164"/>
              <a:gd name="connsiteX5-387" fmla="*/ 9684 w 10136"/>
              <a:gd name="connsiteY5-388" fmla="*/ 9772 h 10164"/>
              <a:gd name="connsiteX6-389" fmla="*/ 10111 w 10136"/>
              <a:gd name="connsiteY6-390" fmla="*/ 5246 h 10164"/>
              <a:gd name="connsiteX7-391" fmla="*/ 9642 w 10136"/>
              <a:gd name="connsiteY7-392" fmla="*/ 686 h 10164"/>
              <a:gd name="connsiteX0-393" fmla="*/ 9642 w 10236"/>
              <a:gd name="connsiteY0-394" fmla="*/ 686 h 10203"/>
              <a:gd name="connsiteX1-395" fmla="*/ 5196 w 10236"/>
              <a:gd name="connsiteY1-396" fmla="*/ 355 h 10203"/>
              <a:gd name="connsiteX2-397" fmla="*/ 578 w 10236"/>
              <a:gd name="connsiteY2-398" fmla="*/ 803 h 10203"/>
              <a:gd name="connsiteX3-399" fmla="*/ 604 w 10236"/>
              <a:gd name="connsiteY3-400" fmla="*/ 9695 h 10203"/>
              <a:gd name="connsiteX4-401" fmla="*/ 5212 w 10236"/>
              <a:gd name="connsiteY4-402" fmla="*/ 10037 h 10203"/>
              <a:gd name="connsiteX5-403" fmla="*/ 9684 w 10236"/>
              <a:gd name="connsiteY5-404" fmla="*/ 9772 h 10203"/>
              <a:gd name="connsiteX6-405" fmla="*/ 10160 w 10236"/>
              <a:gd name="connsiteY6-406" fmla="*/ 5271 h 10203"/>
              <a:gd name="connsiteX7-407" fmla="*/ 9642 w 10236"/>
              <a:gd name="connsiteY7-408" fmla="*/ 686 h 10203"/>
              <a:gd name="connsiteX0-409" fmla="*/ 9642 w 10236"/>
              <a:gd name="connsiteY0-410" fmla="*/ 686 h 10203"/>
              <a:gd name="connsiteX1-411" fmla="*/ 5196 w 10236"/>
              <a:gd name="connsiteY1-412" fmla="*/ 355 h 10203"/>
              <a:gd name="connsiteX2-413" fmla="*/ 578 w 10236"/>
              <a:gd name="connsiteY2-414" fmla="*/ 803 h 10203"/>
              <a:gd name="connsiteX3-415" fmla="*/ 604 w 10236"/>
              <a:gd name="connsiteY3-416" fmla="*/ 9695 h 10203"/>
              <a:gd name="connsiteX4-417" fmla="*/ 5212 w 10236"/>
              <a:gd name="connsiteY4-418" fmla="*/ 10037 h 10203"/>
              <a:gd name="connsiteX5-419" fmla="*/ 9684 w 10236"/>
              <a:gd name="connsiteY5-420" fmla="*/ 9772 h 10203"/>
              <a:gd name="connsiteX6-421" fmla="*/ 10160 w 10236"/>
              <a:gd name="connsiteY6-422" fmla="*/ 5271 h 10203"/>
              <a:gd name="connsiteX7-423" fmla="*/ 9642 w 10236"/>
              <a:gd name="connsiteY7-424" fmla="*/ 686 h 10203"/>
              <a:gd name="connsiteX0-425" fmla="*/ 9642 w 10182"/>
              <a:gd name="connsiteY0-426" fmla="*/ 686 h 10202"/>
              <a:gd name="connsiteX1-427" fmla="*/ 5196 w 10182"/>
              <a:gd name="connsiteY1-428" fmla="*/ 355 h 10202"/>
              <a:gd name="connsiteX2-429" fmla="*/ 578 w 10182"/>
              <a:gd name="connsiteY2-430" fmla="*/ 803 h 10202"/>
              <a:gd name="connsiteX3-431" fmla="*/ 604 w 10182"/>
              <a:gd name="connsiteY3-432" fmla="*/ 9695 h 10202"/>
              <a:gd name="connsiteX4-433" fmla="*/ 5212 w 10182"/>
              <a:gd name="connsiteY4-434" fmla="*/ 10037 h 10202"/>
              <a:gd name="connsiteX5-435" fmla="*/ 9684 w 10182"/>
              <a:gd name="connsiteY5-436" fmla="*/ 9772 h 10202"/>
              <a:gd name="connsiteX6-437" fmla="*/ 10160 w 10182"/>
              <a:gd name="connsiteY6-438" fmla="*/ 5271 h 10202"/>
              <a:gd name="connsiteX7-439" fmla="*/ 9642 w 10182"/>
              <a:gd name="connsiteY7-440" fmla="*/ 686 h 10202"/>
              <a:gd name="connsiteX0-441" fmla="*/ 9642 w 10190"/>
              <a:gd name="connsiteY0-442" fmla="*/ 686 h 10164"/>
              <a:gd name="connsiteX1-443" fmla="*/ 5196 w 10190"/>
              <a:gd name="connsiteY1-444" fmla="*/ 355 h 10164"/>
              <a:gd name="connsiteX2-445" fmla="*/ 578 w 10190"/>
              <a:gd name="connsiteY2-446" fmla="*/ 803 h 10164"/>
              <a:gd name="connsiteX3-447" fmla="*/ 604 w 10190"/>
              <a:gd name="connsiteY3-448" fmla="*/ 9695 h 10164"/>
              <a:gd name="connsiteX4-449" fmla="*/ 5212 w 10190"/>
              <a:gd name="connsiteY4-450" fmla="*/ 10037 h 10164"/>
              <a:gd name="connsiteX5-451" fmla="*/ 9684 w 10190"/>
              <a:gd name="connsiteY5-452" fmla="*/ 9772 h 10164"/>
              <a:gd name="connsiteX6-453" fmla="*/ 10160 w 10190"/>
              <a:gd name="connsiteY6-454" fmla="*/ 5271 h 10164"/>
              <a:gd name="connsiteX7-455" fmla="*/ 9642 w 10190"/>
              <a:gd name="connsiteY7-456" fmla="*/ 686 h 10164"/>
              <a:gd name="connsiteX0-457" fmla="*/ 9642 w 10161"/>
              <a:gd name="connsiteY0-458" fmla="*/ 686 h 10164"/>
              <a:gd name="connsiteX1-459" fmla="*/ 5196 w 10161"/>
              <a:gd name="connsiteY1-460" fmla="*/ 355 h 10164"/>
              <a:gd name="connsiteX2-461" fmla="*/ 578 w 10161"/>
              <a:gd name="connsiteY2-462" fmla="*/ 803 h 10164"/>
              <a:gd name="connsiteX3-463" fmla="*/ 604 w 10161"/>
              <a:gd name="connsiteY3-464" fmla="*/ 9695 h 10164"/>
              <a:gd name="connsiteX4-465" fmla="*/ 5212 w 10161"/>
              <a:gd name="connsiteY4-466" fmla="*/ 10037 h 10164"/>
              <a:gd name="connsiteX5-467" fmla="*/ 9684 w 10161"/>
              <a:gd name="connsiteY5-468" fmla="*/ 9772 h 10164"/>
              <a:gd name="connsiteX6-469" fmla="*/ 10160 w 10161"/>
              <a:gd name="connsiteY6-470" fmla="*/ 5271 h 10164"/>
              <a:gd name="connsiteX7-471" fmla="*/ 9642 w 10161"/>
              <a:gd name="connsiteY7-472" fmla="*/ 686 h 10164"/>
              <a:gd name="connsiteX0-473" fmla="*/ 9625 w 10144"/>
              <a:gd name="connsiteY0-474" fmla="*/ 684 h 10149"/>
              <a:gd name="connsiteX1-475" fmla="*/ 5179 w 10144"/>
              <a:gd name="connsiteY1-476" fmla="*/ 353 h 10149"/>
              <a:gd name="connsiteX2-477" fmla="*/ 561 w 10144"/>
              <a:gd name="connsiteY2-478" fmla="*/ 801 h 10149"/>
              <a:gd name="connsiteX3-479" fmla="*/ 620 w 10144"/>
              <a:gd name="connsiteY3-480" fmla="*/ 9668 h 10149"/>
              <a:gd name="connsiteX4-481" fmla="*/ 5195 w 10144"/>
              <a:gd name="connsiteY4-482" fmla="*/ 10035 h 10149"/>
              <a:gd name="connsiteX5-483" fmla="*/ 9667 w 10144"/>
              <a:gd name="connsiteY5-484" fmla="*/ 9770 h 10149"/>
              <a:gd name="connsiteX6-485" fmla="*/ 10143 w 10144"/>
              <a:gd name="connsiteY6-486" fmla="*/ 5269 h 10149"/>
              <a:gd name="connsiteX7-487" fmla="*/ 9625 w 10144"/>
              <a:gd name="connsiteY7-488" fmla="*/ 684 h 10149"/>
              <a:gd name="connsiteX0-489" fmla="*/ 9625 w 10144"/>
              <a:gd name="connsiteY0-490" fmla="*/ 684 h 10122"/>
              <a:gd name="connsiteX1-491" fmla="*/ 5179 w 10144"/>
              <a:gd name="connsiteY1-492" fmla="*/ 353 h 10122"/>
              <a:gd name="connsiteX2-493" fmla="*/ 561 w 10144"/>
              <a:gd name="connsiteY2-494" fmla="*/ 801 h 10122"/>
              <a:gd name="connsiteX3-495" fmla="*/ 620 w 10144"/>
              <a:gd name="connsiteY3-496" fmla="*/ 9668 h 10122"/>
              <a:gd name="connsiteX4-497" fmla="*/ 5195 w 10144"/>
              <a:gd name="connsiteY4-498" fmla="*/ 10035 h 10122"/>
              <a:gd name="connsiteX5-499" fmla="*/ 9667 w 10144"/>
              <a:gd name="connsiteY5-500" fmla="*/ 9770 h 10122"/>
              <a:gd name="connsiteX6-501" fmla="*/ 10143 w 10144"/>
              <a:gd name="connsiteY6-502" fmla="*/ 5269 h 10122"/>
              <a:gd name="connsiteX7-503" fmla="*/ 9625 w 10144"/>
              <a:gd name="connsiteY7-504" fmla="*/ 684 h 10122"/>
              <a:gd name="connsiteX0-505" fmla="*/ 9601 w 10120"/>
              <a:gd name="connsiteY0-506" fmla="*/ 684 h 10446"/>
              <a:gd name="connsiteX1-507" fmla="*/ 5155 w 10120"/>
              <a:gd name="connsiteY1-508" fmla="*/ 353 h 10446"/>
              <a:gd name="connsiteX2-509" fmla="*/ 553 w 10120"/>
              <a:gd name="connsiteY2-510" fmla="*/ 801 h 10446"/>
              <a:gd name="connsiteX3-511" fmla="*/ 596 w 10120"/>
              <a:gd name="connsiteY3-512" fmla="*/ 9668 h 10446"/>
              <a:gd name="connsiteX4-513" fmla="*/ 5171 w 10120"/>
              <a:gd name="connsiteY4-514" fmla="*/ 10035 h 10446"/>
              <a:gd name="connsiteX5-515" fmla="*/ 9643 w 10120"/>
              <a:gd name="connsiteY5-516" fmla="*/ 9770 h 10446"/>
              <a:gd name="connsiteX6-517" fmla="*/ 10119 w 10120"/>
              <a:gd name="connsiteY6-518" fmla="*/ 5269 h 10446"/>
              <a:gd name="connsiteX7-519" fmla="*/ 9601 w 10120"/>
              <a:gd name="connsiteY7-520" fmla="*/ 684 h 10446"/>
              <a:gd name="connsiteX0-521" fmla="*/ 9599 w 10118"/>
              <a:gd name="connsiteY0-522" fmla="*/ 430 h 9905"/>
              <a:gd name="connsiteX1-523" fmla="*/ 5153 w 10118"/>
              <a:gd name="connsiteY1-524" fmla="*/ 99 h 9905"/>
              <a:gd name="connsiteX2-525" fmla="*/ 551 w 10118"/>
              <a:gd name="connsiteY2-526" fmla="*/ 547 h 9905"/>
              <a:gd name="connsiteX3-527" fmla="*/ 89 w 10118"/>
              <a:gd name="connsiteY3-528" fmla="*/ 4589 h 9905"/>
              <a:gd name="connsiteX4-529" fmla="*/ 594 w 10118"/>
              <a:gd name="connsiteY4-530" fmla="*/ 9414 h 9905"/>
              <a:gd name="connsiteX5-531" fmla="*/ 5169 w 10118"/>
              <a:gd name="connsiteY5-532" fmla="*/ 9781 h 9905"/>
              <a:gd name="connsiteX6-533" fmla="*/ 9641 w 10118"/>
              <a:gd name="connsiteY6-534" fmla="*/ 9516 h 9905"/>
              <a:gd name="connsiteX7-535" fmla="*/ 10117 w 10118"/>
              <a:gd name="connsiteY7-536" fmla="*/ 5015 h 9905"/>
              <a:gd name="connsiteX8" fmla="*/ 9599 w 10118"/>
              <a:gd name="connsiteY8" fmla="*/ 430 h 9905"/>
              <a:gd name="connsiteX0-537" fmla="*/ 9464 w 9977"/>
              <a:gd name="connsiteY0-538" fmla="*/ 434 h 10000"/>
              <a:gd name="connsiteX1-539" fmla="*/ 5070 w 9977"/>
              <a:gd name="connsiteY1-540" fmla="*/ 100 h 10000"/>
              <a:gd name="connsiteX2-541" fmla="*/ 522 w 9977"/>
              <a:gd name="connsiteY2-542" fmla="*/ 552 h 10000"/>
              <a:gd name="connsiteX3-543" fmla="*/ 65 w 9977"/>
              <a:gd name="connsiteY3-544" fmla="*/ 4633 h 10000"/>
              <a:gd name="connsiteX4-545" fmla="*/ 564 w 9977"/>
              <a:gd name="connsiteY4-546" fmla="*/ 9504 h 10000"/>
              <a:gd name="connsiteX5-547" fmla="*/ 5086 w 9977"/>
              <a:gd name="connsiteY5-548" fmla="*/ 9875 h 10000"/>
              <a:gd name="connsiteX6-549" fmla="*/ 9506 w 9977"/>
              <a:gd name="connsiteY6-550" fmla="*/ 9607 h 10000"/>
              <a:gd name="connsiteX7-551" fmla="*/ 9976 w 9977"/>
              <a:gd name="connsiteY7-552" fmla="*/ 5063 h 10000"/>
              <a:gd name="connsiteX8-553" fmla="*/ 9464 w 9977"/>
              <a:gd name="connsiteY8-554" fmla="*/ 434 h 10000"/>
              <a:gd name="connsiteX0-555" fmla="*/ 9486 w 10000"/>
              <a:gd name="connsiteY0-556" fmla="*/ 436 h 10002"/>
              <a:gd name="connsiteX1-557" fmla="*/ 5082 w 10000"/>
              <a:gd name="connsiteY1-558" fmla="*/ 102 h 10002"/>
              <a:gd name="connsiteX2-559" fmla="*/ 572 w 10000"/>
              <a:gd name="connsiteY2-560" fmla="*/ 377 h 10002"/>
              <a:gd name="connsiteX3-561" fmla="*/ 65 w 10000"/>
              <a:gd name="connsiteY3-562" fmla="*/ 4635 h 10002"/>
              <a:gd name="connsiteX4-563" fmla="*/ 565 w 10000"/>
              <a:gd name="connsiteY4-564" fmla="*/ 9506 h 10002"/>
              <a:gd name="connsiteX5-565" fmla="*/ 5098 w 10000"/>
              <a:gd name="connsiteY5-566" fmla="*/ 9877 h 10002"/>
              <a:gd name="connsiteX6-567" fmla="*/ 9528 w 10000"/>
              <a:gd name="connsiteY6-568" fmla="*/ 9609 h 10002"/>
              <a:gd name="connsiteX7-569" fmla="*/ 9999 w 10000"/>
              <a:gd name="connsiteY7-570" fmla="*/ 5065 h 10002"/>
              <a:gd name="connsiteX8-571" fmla="*/ 9486 w 10000"/>
              <a:gd name="connsiteY8-572" fmla="*/ 436 h 10002"/>
              <a:gd name="connsiteX0-573" fmla="*/ 9422 w 9936"/>
              <a:gd name="connsiteY0-574" fmla="*/ 436 h 9996"/>
              <a:gd name="connsiteX1-575" fmla="*/ 5018 w 9936"/>
              <a:gd name="connsiteY1-576" fmla="*/ 102 h 9996"/>
              <a:gd name="connsiteX2-577" fmla="*/ 508 w 9936"/>
              <a:gd name="connsiteY2-578" fmla="*/ 377 h 9996"/>
              <a:gd name="connsiteX3-579" fmla="*/ 1 w 9936"/>
              <a:gd name="connsiteY3-580" fmla="*/ 4635 h 9996"/>
              <a:gd name="connsiteX4-581" fmla="*/ 501 w 9936"/>
              <a:gd name="connsiteY4-582" fmla="*/ 9506 h 9996"/>
              <a:gd name="connsiteX5-583" fmla="*/ 5034 w 9936"/>
              <a:gd name="connsiteY5-584" fmla="*/ 9877 h 9996"/>
              <a:gd name="connsiteX6-585" fmla="*/ 9464 w 9936"/>
              <a:gd name="connsiteY6-586" fmla="*/ 9609 h 9996"/>
              <a:gd name="connsiteX7-587" fmla="*/ 9935 w 9936"/>
              <a:gd name="connsiteY7-588" fmla="*/ 5065 h 9996"/>
              <a:gd name="connsiteX8-589" fmla="*/ 9422 w 9936"/>
              <a:gd name="connsiteY8-590" fmla="*/ 436 h 9996"/>
              <a:gd name="connsiteX0-591" fmla="*/ 9625 w 10142"/>
              <a:gd name="connsiteY0-592" fmla="*/ 459 h 10025"/>
              <a:gd name="connsiteX1-593" fmla="*/ 5192 w 10142"/>
              <a:gd name="connsiteY1-594" fmla="*/ 125 h 10025"/>
              <a:gd name="connsiteX2-595" fmla="*/ 653 w 10142"/>
              <a:gd name="connsiteY2-596" fmla="*/ 400 h 10025"/>
              <a:gd name="connsiteX3-597" fmla="*/ 33 w 10142"/>
              <a:gd name="connsiteY3-598" fmla="*/ 4722 h 10025"/>
              <a:gd name="connsiteX4-599" fmla="*/ 646 w 10142"/>
              <a:gd name="connsiteY4-600" fmla="*/ 9533 h 10025"/>
              <a:gd name="connsiteX5-601" fmla="*/ 5208 w 10142"/>
              <a:gd name="connsiteY5-602" fmla="*/ 9904 h 10025"/>
              <a:gd name="connsiteX6-603" fmla="*/ 9667 w 10142"/>
              <a:gd name="connsiteY6-604" fmla="*/ 9636 h 10025"/>
              <a:gd name="connsiteX7-605" fmla="*/ 10141 w 10142"/>
              <a:gd name="connsiteY7-606" fmla="*/ 5090 h 10025"/>
              <a:gd name="connsiteX8-607" fmla="*/ 9625 w 10142"/>
              <a:gd name="connsiteY8-608" fmla="*/ 459 h 10025"/>
              <a:gd name="connsiteX0-609" fmla="*/ 9625 w 10273"/>
              <a:gd name="connsiteY0-610" fmla="*/ 459 h 10025"/>
              <a:gd name="connsiteX1-611" fmla="*/ 5192 w 10273"/>
              <a:gd name="connsiteY1-612" fmla="*/ 125 h 10025"/>
              <a:gd name="connsiteX2-613" fmla="*/ 653 w 10273"/>
              <a:gd name="connsiteY2-614" fmla="*/ 400 h 10025"/>
              <a:gd name="connsiteX3-615" fmla="*/ 33 w 10273"/>
              <a:gd name="connsiteY3-616" fmla="*/ 4722 h 10025"/>
              <a:gd name="connsiteX4-617" fmla="*/ 646 w 10273"/>
              <a:gd name="connsiteY4-618" fmla="*/ 9533 h 10025"/>
              <a:gd name="connsiteX5-619" fmla="*/ 5208 w 10273"/>
              <a:gd name="connsiteY5-620" fmla="*/ 9904 h 10025"/>
              <a:gd name="connsiteX6-621" fmla="*/ 9667 w 10273"/>
              <a:gd name="connsiteY6-622" fmla="*/ 9636 h 10025"/>
              <a:gd name="connsiteX7-623" fmla="*/ 10273 w 10273"/>
              <a:gd name="connsiteY7-624" fmla="*/ 4967 h 10025"/>
              <a:gd name="connsiteX8-625" fmla="*/ 9625 w 10273"/>
              <a:gd name="connsiteY8-626" fmla="*/ 459 h 10025"/>
              <a:gd name="connsiteX0-627" fmla="*/ 9625 w 10279"/>
              <a:gd name="connsiteY0-628" fmla="*/ 459 h 10040"/>
              <a:gd name="connsiteX1-629" fmla="*/ 5192 w 10279"/>
              <a:gd name="connsiteY1-630" fmla="*/ 125 h 10040"/>
              <a:gd name="connsiteX2-631" fmla="*/ 653 w 10279"/>
              <a:gd name="connsiteY2-632" fmla="*/ 400 h 10040"/>
              <a:gd name="connsiteX3-633" fmla="*/ 33 w 10279"/>
              <a:gd name="connsiteY3-634" fmla="*/ 4722 h 10040"/>
              <a:gd name="connsiteX4-635" fmla="*/ 646 w 10279"/>
              <a:gd name="connsiteY4-636" fmla="*/ 9533 h 10040"/>
              <a:gd name="connsiteX5-637" fmla="*/ 5208 w 10279"/>
              <a:gd name="connsiteY5-638" fmla="*/ 9904 h 10040"/>
              <a:gd name="connsiteX6-639" fmla="*/ 9854 w 10279"/>
              <a:gd name="connsiteY6-640" fmla="*/ 9595 h 10040"/>
              <a:gd name="connsiteX7-641" fmla="*/ 10273 w 10279"/>
              <a:gd name="connsiteY7-642" fmla="*/ 4967 h 10040"/>
              <a:gd name="connsiteX8-643" fmla="*/ 9625 w 10279"/>
              <a:gd name="connsiteY8-644" fmla="*/ 459 h 10040"/>
              <a:gd name="connsiteX0-645" fmla="*/ 9663 w 10317"/>
              <a:gd name="connsiteY0-646" fmla="*/ 459 h 10148"/>
              <a:gd name="connsiteX1-647" fmla="*/ 5230 w 10317"/>
              <a:gd name="connsiteY1-648" fmla="*/ 125 h 10148"/>
              <a:gd name="connsiteX2-649" fmla="*/ 691 w 10317"/>
              <a:gd name="connsiteY2-650" fmla="*/ 400 h 10148"/>
              <a:gd name="connsiteX3-651" fmla="*/ 71 w 10317"/>
              <a:gd name="connsiteY3-652" fmla="*/ 4722 h 10148"/>
              <a:gd name="connsiteX4-653" fmla="*/ 596 w 10317"/>
              <a:gd name="connsiteY4-654" fmla="*/ 9697 h 10148"/>
              <a:gd name="connsiteX5-655" fmla="*/ 5246 w 10317"/>
              <a:gd name="connsiteY5-656" fmla="*/ 9904 h 10148"/>
              <a:gd name="connsiteX6-657" fmla="*/ 9892 w 10317"/>
              <a:gd name="connsiteY6-658" fmla="*/ 9595 h 10148"/>
              <a:gd name="connsiteX7-659" fmla="*/ 10311 w 10317"/>
              <a:gd name="connsiteY7-660" fmla="*/ 4967 h 10148"/>
              <a:gd name="connsiteX8-661" fmla="*/ 9663 w 10317"/>
              <a:gd name="connsiteY8-662" fmla="*/ 459 h 10148"/>
              <a:gd name="connsiteX0-663" fmla="*/ 9663 w 10317"/>
              <a:gd name="connsiteY0-664" fmla="*/ 459 h 10148"/>
              <a:gd name="connsiteX1-665" fmla="*/ 5230 w 10317"/>
              <a:gd name="connsiteY1-666" fmla="*/ 125 h 10148"/>
              <a:gd name="connsiteX2-667" fmla="*/ 691 w 10317"/>
              <a:gd name="connsiteY2-668" fmla="*/ 400 h 10148"/>
              <a:gd name="connsiteX3-669" fmla="*/ 71 w 10317"/>
              <a:gd name="connsiteY3-670" fmla="*/ 4722 h 10148"/>
              <a:gd name="connsiteX4-671" fmla="*/ 596 w 10317"/>
              <a:gd name="connsiteY4-672" fmla="*/ 9697 h 10148"/>
              <a:gd name="connsiteX5-673" fmla="*/ 5246 w 10317"/>
              <a:gd name="connsiteY5-674" fmla="*/ 9904 h 10148"/>
              <a:gd name="connsiteX6-675" fmla="*/ 9892 w 10317"/>
              <a:gd name="connsiteY6-676" fmla="*/ 9595 h 10148"/>
              <a:gd name="connsiteX7-677" fmla="*/ 10311 w 10317"/>
              <a:gd name="connsiteY7-678" fmla="*/ 4967 h 10148"/>
              <a:gd name="connsiteX8-679" fmla="*/ 9663 w 10317"/>
              <a:gd name="connsiteY8-680" fmla="*/ 459 h 10148"/>
              <a:gd name="connsiteX0-681" fmla="*/ 9663 w 10317"/>
              <a:gd name="connsiteY0-682" fmla="*/ 459 h 10026"/>
              <a:gd name="connsiteX1-683" fmla="*/ 5230 w 10317"/>
              <a:gd name="connsiteY1-684" fmla="*/ 125 h 10026"/>
              <a:gd name="connsiteX2-685" fmla="*/ 691 w 10317"/>
              <a:gd name="connsiteY2-686" fmla="*/ 400 h 10026"/>
              <a:gd name="connsiteX3-687" fmla="*/ 71 w 10317"/>
              <a:gd name="connsiteY3-688" fmla="*/ 4722 h 10026"/>
              <a:gd name="connsiteX4-689" fmla="*/ 596 w 10317"/>
              <a:gd name="connsiteY4-690" fmla="*/ 9697 h 10026"/>
              <a:gd name="connsiteX5-691" fmla="*/ 5246 w 10317"/>
              <a:gd name="connsiteY5-692" fmla="*/ 9904 h 10026"/>
              <a:gd name="connsiteX6-693" fmla="*/ 9892 w 10317"/>
              <a:gd name="connsiteY6-694" fmla="*/ 9595 h 10026"/>
              <a:gd name="connsiteX7-695" fmla="*/ 10311 w 10317"/>
              <a:gd name="connsiteY7-696" fmla="*/ 4967 h 10026"/>
              <a:gd name="connsiteX8-697" fmla="*/ 9663 w 10317"/>
              <a:gd name="connsiteY8-698" fmla="*/ 459 h 10026"/>
              <a:gd name="connsiteX0-699" fmla="*/ 9616 w 10270"/>
              <a:gd name="connsiteY0-700" fmla="*/ 459 h 10026"/>
              <a:gd name="connsiteX1-701" fmla="*/ 5183 w 10270"/>
              <a:gd name="connsiteY1-702" fmla="*/ 125 h 10026"/>
              <a:gd name="connsiteX2-703" fmla="*/ 644 w 10270"/>
              <a:gd name="connsiteY2-704" fmla="*/ 400 h 10026"/>
              <a:gd name="connsiteX3-705" fmla="*/ 24 w 10270"/>
              <a:gd name="connsiteY3-706" fmla="*/ 4722 h 10026"/>
              <a:gd name="connsiteX4-707" fmla="*/ 549 w 10270"/>
              <a:gd name="connsiteY4-708" fmla="*/ 9697 h 10026"/>
              <a:gd name="connsiteX5-709" fmla="*/ 5199 w 10270"/>
              <a:gd name="connsiteY5-710" fmla="*/ 9904 h 10026"/>
              <a:gd name="connsiteX6-711" fmla="*/ 9845 w 10270"/>
              <a:gd name="connsiteY6-712" fmla="*/ 9595 h 10026"/>
              <a:gd name="connsiteX7-713" fmla="*/ 10264 w 10270"/>
              <a:gd name="connsiteY7-714" fmla="*/ 4967 h 10026"/>
              <a:gd name="connsiteX8-715" fmla="*/ 9616 w 10270"/>
              <a:gd name="connsiteY8-716" fmla="*/ 459 h 10026"/>
              <a:gd name="connsiteX0-717" fmla="*/ 9616 w 10270"/>
              <a:gd name="connsiteY0-718" fmla="*/ 459 h 10026"/>
              <a:gd name="connsiteX1-719" fmla="*/ 5183 w 10270"/>
              <a:gd name="connsiteY1-720" fmla="*/ 125 h 10026"/>
              <a:gd name="connsiteX2-721" fmla="*/ 644 w 10270"/>
              <a:gd name="connsiteY2-722" fmla="*/ 400 h 10026"/>
              <a:gd name="connsiteX3-723" fmla="*/ 24 w 10270"/>
              <a:gd name="connsiteY3-724" fmla="*/ 4722 h 10026"/>
              <a:gd name="connsiteX4-725" fmla="*/ 549 w 10270"/>
              <a:gd name="connsiteY4-726" fmla="*/ 9697 h 10026"/>
              <a:gd name="connsiteX5-727" fmla="*/ 5199 w 10270"/>
              <a:gd name="connsiteY5-728" fmla="*/ 9904 h 10026"/>
              <a:gd name="connsiteX6-729" fmla="*/ 9845 w 10270"/>
              <a:gd name="connsiteY6-730" fmla="*/ 9595 h 10026"/>
              <a:gd name="connsiteX7-731" fmla="*/ 10264 w 10270"/>
              <a:gd name="connsiteY7-732" fmla="*/ 4967 h 10026"/>
              <a:gd name="connsiteX8-733" fmla="*/ 9616 w 10270"/>
              <a:gd name="connsiteY8-734" fmla="*/ 459 h 10026"/>
              <a:gd name="connsiteX0-735" fmla="*/ 9616 w 10270"/>
              <a:gd name="connsiteY0-736" fmla="*/ 571 h 10138"/>
              <a:gd name="connsiteX1-737" fmla="*/ 5183 w 10270"/>
              <a:gd name="connsiteY1-738" fmla="*/ 237 h 10138"/>
              <a:gd name="connsiteX2-739" fmla="*/ 644 w 10270"/>
              <a:gd name="connsiteY2-740" fmla="*/ 348 h 10138"/>
              <a:gd name="connsiteX3-741" fmla="*/ 24 w 10270"/>
              <a:gd name="connsiteY3-742" fmla="*/ 4834 h 10138"/>
              <a:gd name="connsiteX4-743" fmla="*/ 549 w 10270"/>
              <a:gd name="connsiteY4-744" fmla="*/ 9809 h 10138"/>
              <a:gd name="connsiteX5-745" fmla="*/ 5199 w 10270"/>
              <a:gd name="connsiteY5-746" fmla="*/ 10016 h 10138"/>
              <a:gd name="connsiteX6-747" fmla="*/ 9845 w 10270"/>
              <a:gd name="connsiteY6-748" fmla="*/ 9707 h 10138"/>
              <a:gd name="connsiteX7-749" fmla="*/ 10264 w 10270"/>
              <a:gd name="connsiteY7-750" fmla="*/ 5079 h 10138"/>
              <a:gd name="connsiteX8-751" fmla="*/ 9616 w 10270"/>
              <a:gd name="connsiteY8-752" fmla="*/ 571 h 10138"/>
              <a:gd name="connsiteX0-753" fmla="*/ 9616 w 10270"/>
              <a:gd name="connsiteY0-754" fmla="*/ 571 h 10138"/>
              <a:gd name="connsiteX1-755" fmla="*/ 5183 w 10270"/>
              <a:gd name="connsiteY1-756" fmla="*/ 237 h 10138"/>
              <a:gd name="connsiteX2-757" fmla="*/ 644 w 10270"/>
              <a:gd name="connsiteY2-758" fmla="*/ 348 h 10138"/>
              <a:gd name="connsiteX3-759" fmla="*/ 24 w 10270"/>
              <a:gd name="connsiteY3-760" fmla="*/ 4834 h 10138"/>
              <a:gd name="connsiteX4-761" fmla="*/ 549 w 10270"/>
              <a:gd name="connsiteY4-762" fmla="*/ 9809 h 10138"/>
              <a:gd name="connsiteX5-763" fmla="*/ 5199 w 10270"/>
              <a:gd name="connsiteY5-764" fmla="*/ 10016 h 10138"/>
              <a:gd name="connsiteX6-765" fmla="*/ 9845 w 10270"/>
              <a:gd name="connsiteY6-766" fmla="*/ 9707 h 10138"/>
              <a:gd name="connsiteX7-767" fmla="*/ 10264 w 10270"/>
              <a:gd name="connsiteY7-768" fmla="*/ 5079 h 10138"/>
              <a:gd name="connsiteX8-769" fmla="*/ 9616 w 10270"/>
              <a:gd name="connsiteY8-770" fmla="*/ 571 h 10138"/>
              <a:gd name="connsiteX0-771" fmla="*/ 9616 w 10270"/>
              <a:gd name="connsiteY0-772" fmla="*/ 435 h 10002"/>
              <a:gd name="connsiteX1-773" fmla="*/ 5183 w 10270"/>
              <a:gd name="connsiteY1-774" fmla="*/ 101 h 10002"/>
              <a:gd name="connsiteX2-775" fmla="*/ 644 w 10270"/>
              <a:gd name="connsiteY2-776" fmla="*/ 212 h 10002"/>
              <a:gd name="connsiteX3-777" fmla="*/ 24 w 10270"/>
              <a:gd name="connsiteY3-778" fmla="*/ 4698 h 10002"/>
              <a:gd name="connsiteX4-779" fmla="*/ 549 w 10270"/>
              <a:gd name="connsiteY4-780" fmla="*/ 9673 h 10002"/>
              <a:gd name="connsiteX5-781" fmla="*/ 5199 w 10270"/>
              <a:gd name="connsiteY5-782" fmla="*/ 9880 h 10002"/>
              <a:gd name="connsiteX6-783" fmla="*/ 9845 w 10270"/>
              <a:gd name="connsiteY6-784" fmla="*/ 9571 h 10002"/>
              <a:gd name="connsiteX7-785" fmla="*/ 10264 w 10270"/>
              <a:gd name="connsiteY7-786" fmla="*/ 4943 h 10002"/>
              <a:gd name="connsiteX8-787" fmla="*/ 9616 w 10270"/>
              <a:gd name="connsiteY8-788" fmla="*/ 435 h 10002"/>
              <a:gd name="connsiteX0-789" fmla="*/ 9660 w 10270"/>
              <a:gd name="connsiteY0-790" fmla="*/ 386 h 10076"/>
              <a:gd name="connsiteX1-791" fmla="*/ 5183 w 10270"/>
              <a:gd name="connsiteY1-792" fmla="*/ 175 h 10076"/>
              <a:gd name="connsiteX2-793" fmla="*/ 644 w 10270"/>
              <a:gd name="connsiteY2-794" fmla="*/ 286 h 10076"/>
              <a:gd name="connsiteX3-795" fmla="*/ 24 w 10270"/>
              <a:gd name="connsiteY3-796" fmla="*/ 4772 h 10076"/>
              <a:gd name="connsiteX4-797" fmla="*/ 549 w 10270"/>
              <a:gd name="connsiteY4-798" fmla="*/ 9747 h 10076"/>
              <a:gd name="connsiteX5-799" fmla="*/ 5199 w 10270"/>
              <a:gd name="connsiteY5-800" fmla="*/ 9954 h 10076"/>
              <a:gd name="connsiteX6-801" fmla="*/ 9845 w 10270"/>
              <a:gd name="connsiteY6-802" fmla="*/ 9645 h 10076"/>
              <a:gd name="connsiteX7-803" fmla="*/ 10264 w 10270"/>
              <a:gd name="connsiteY7-804" fmla="*/ 5017 h 10076"/>
              <a:gd name="connsiteX8-805" fmla="*/ 9660 w 10270"/>
              <a:gd name="connsiteY8-806" fmla="*/ 386 h 10076"/>
              <a:gd name="connsiteX0-807" fmla="*/ 9660 w 10270"/>
              <a:gd name="connsiteY0-808" fmla="*/ 386 h 10076"/>
              <a:gd name="connsiteX1-809" fmla="*/ 5183 w 10270"/>
              <a:gd name="connsiteY1-810" fmla="*/ 175 h 10076"/>
              <a:gd name="connsiteX2-811" fmla="*/ 644 w 10270"/>
              <a:gd name="connsiteY2-812" fmla="*/ 286 h 10076"/>
              <a:gd name="connsiteX3-813" fmla="*/ 24 w 10270"/>
              <a:gd name="connsiteY3-814" fmla="*/ 4772 h 10076"/>
              <a:gd name="connsiteX4-815" fmla="*/ 549 w 10270"/>
              <a:gd name="connsiteY4-816" fmla="*/ 9747 h 10076"/>
              <a:gd name="connsiteX5-817" fmla="*/ 5199 w 10270"/>
              <a:gd name="connsiteY5-818" fmla="*/ 9954 h 10076"/>
              <a:gd name="connsiteX6-819" fmla="*/ 9845 w 10270"/>
              <a:gd name="connsiteY6-820" fmla="*/ 9645 h 10076"/>
              <a:gd name="connsiteX7-821" fmla="*/ 10264 w 10270"/>
              <a:gd name="connsiteY7-822" fmla="*/ 5017 h 10076"/>
              <a:gd name="connsiteX8-823" fmla="*/ 9660 w 10270"/>
              <a:gd name="connsiteY8-824" fmla="*/ 386 h 10076"/>
              <a:gd name="connsiteX0-825" fmla="*/ 9660 w 10270"/>
              <a:gd name="connsiteY0-826" fmla="*/ 370 h 10060"/>
              <a:gd name="connsiteX1-827" fmla="*/ 5183 w 10270"/>
              <a:gd name="connsiteY1-828" fmla="*/ 159 h 10060"/>
              <a:gd name="connsiteX2-829" fmla="*/ 644 w 10270"/>
              <a:gd name="connsiteY2-830" fmla="*/ 270 h 10060"/>
              <a:gd name="connsiteX3-831" fmla="*/ 24 w 10270"/>
              <a:gd name="connsiteY3-832" fmla="*/ 4756 h 10060"/>
              <a:gd name="connsiteX4-833" fmla="*/ 549 w 10270"/>
              <a:gd name="connsiteY4-834" fmla="*/ 9731 h 10060"/>
              <a:gd name="connsiteX5-835" fmla="*/ 5199 w 10270"/>
              <a:gd name="connsiteY5-836" fmla="*/ 9938 h 10060"/>
              <a:gd name="connsiteX6-837" fmla="*/ 9845 w 10270"/>
              <a:gd name="connsiteY6-838" fmla="*/ 9629 h 10060"/>
              <a:gd name="connsiteX7-839" fmla="*/ 10264 w 10270"/>
              <a:gd name="connsiteY7-840" fmla="*/ 5001 h 10060"/>
              <a:gd name="connsiteX8-841" fmla="*/ 9660 w 10270"/>
              <a:gd name="connsiteY8-842" fmla="*/ 370 h 10060"/>
              <a:gd name="connsiteX0-843" fmla="*/ 9660 w 10270"/>
              <a:gd name="connsiteY0-844" fmla="*/ 408 h 10098"/>
              <a:gd name="connsiteX1-845" fmla="*/ 5183 w 10270"/>
              <a:gd name="connsiteY1-846" fmla="*/ 94 h 10098"/>
              <a:gd name="connsiteX2-847" fmla="*/ 644 w 10270"/>
              <a:gd name="connsiteY2-848" fmla="*/ 308 h 10098"/>
              <a:gd name="connsiteX3-849" fmla="*/ 24 w 10270"/>
              <a:gd name="connsiteY3-850" fmla="*/ 4794 h 10098"/>
              <a:gd name="connsiteX4-851" fmla="*/ 549 w 10270"/>
              <a:gd name="connsiteY4-852" fmla="*/ 9769 h 10098"/>
              <a:gd name="connsiteX5-853" fmla="*/ 5199 w 10270"/>
              <a:gd name="connsiteY5-854" fmla="*/ 9976 h 10098"/>
              <a:gd name="connsiteX6-855" fmla="*/ 9845 w 10270"/>
              <a:gd name="connsiteY6-856" fmla="*/ 9667 h 10098"/>
              <a:gd name="connsiteX7-857" fmla="*/ 10264 w 10270"/>
              <a:gd name="connsiteY7-858" fmla="*/ 5039 h 10098"/>
              <a:gd name="connsiteX8-859" fmla="*/ 9660 w 10270"/>
              <a:gd name="connsiteY8-860" fmla="*/ 408 h 10098"/>
              <a:gd name="connsiteX0-861" fmla="*/ 9660 w 10270"/>
              <a:gd name="connsiteY0-862" fmla="*/ 408 h 10196"/>
              <a:gd name="connsiteX1-863" fmla="*/ 5183 w 10270"/>
              <a:gd name="connsiteY1-864" fmla="*/ 94 h 10196"/>
              <a:gd name="connsiteX2-865" fmla="*/ 644 w 10270"/>
              <a:gd name="connsiteY2-866" fmla="*/ 308 h 10196"/>
              <a:gd name="connsiteX3-867" fmla="*/ 24 w 10270"/>
              <a:gd name="connsiteY3-868" fmla="*/ 4794 h 10196"/>
              <a:gd name="connsiteX4-869" fmla="*/ 549 w 10270"/>
              <a:gd name="connsiteY4-870" fmla="*/ 9769 h 10196"/>
              <a:gd name="connsiteX5-871" fmla="*/ 5265 w 10270"/>
              <a:gd name="connsiteY5-872" fmla="*/ 10161 h 10196"/>
              <a:gd name="connsiteX6-873" fmla="*/ 9845 w 10270"/>
              <a:gd name="connsiteY6-874" fmla="*/ 9667 h 10196"/>
              <a:gd name="connsiteX7-875" fmla="*/ 10264 w 10270"/>
              <a:gd name="connsiteY7-876" fmla="*/ 5039 h 10196"/>
              <a:gd name="connsiteX8-877" fmla="*/ 9660 w 10270"/>
              <a:gd name="connsiteY8-878" fmla="*/ 408 h 10196"/>
              <a:gd name="connsiteX0-879" fmla="*/ 9660 w 10270"/>
              <a:gd name="connsiteY0-880" fmla="*/ 408 h 10235"/>
              <a:gd name="connsiteX1-881" fmla="*/ 5183 w 10270"/>
              <a:gd name="connsiteY1-882" fmla="*/ 94 h 10235"/>
              <a:gd name="connsiteX2-883" fmla="*/ 644 w 10270"/>
              <a:gd name="connsiteY2-884" fmla="*/ 308 h 10235"/>
              <a:gd name="connsiteX3-885" fmla="*/ 24 w 10270"/>
              <a:gd name="connsiteY3-886" fmla="*/ 4794 h 10235"/>
              <a:gd name="connsiteX4-887" fmla="*/ 549 w 10270"/>
              <a:gd name="connsiteY4-888" fmla="*/ 9769 h 10235"/>
              <a:gd name="connsiteX5-889" fmla="*/ 5265 w 10270"/>
              <a:gd name="connsiteY5-890" fmla="*/ 10161 h 10235"/>
              <a:gd name="connsiteX6-891" fmla="*/ 9845 w 10270"/>
              <a:gd name="connsiteY6-892" fmla="*/ 9667 h 10235"/>
              <a:gd name="connsiteX7-893" fmla="*/ 10264 w 10270"/>
              <a:gd name="connsiteY7-894" fmla="*/ 5039 h 10235"/>
              <a:gd name="connsiteX8-895" fmla="*/ 9660 w 10270"/>
              <a:gd name="connsiteY8-896" fmla="*/ 408 h 10235"/>
              <a:gd name="connsiteX0-897" fmla="*/ 9660 w 10270"/>
              <a:gd name="connsiteY0-898" fmla="*/ 408 h 10193"/>
              <a:gd name="connsiteX1-899" fmla="*/ 5183 w 10270"/>
              <a:gd name="connsiteY1-900" fmla="*/ 94 h 10193"/>
              <a:gd name="connsiteX2-901" fmla="*/ 644 w 10270"/>
              <a:gd name="connsiteY2-902" fmla="*/ 308 h 10193"/>
              <a:gd name="connsiteX3-903" fmla="*/ 24 w 10270"/>
              <a:gd name="connsiteY3-904" fmla="*/ 4794 h 10193"/>
              <a:gd name="connsiteX4-905" fmla="*/ 549 w 10270"/>
              <a:gd name="connsiteY4-906" fmla="*/ 9769 h 10193"/>
              <a:gd name="connsiteX5-907" fmla="*/ 5232 w 10270"/>
              <a:gd name="connsiteY5-908" fmla="*/ 10079 h 10193"/>
              <a:gd name="connsiteX6-909" fmla="*/ 9845 w 10270"/>
              <a:gd name="connsiteY6-910" fmla="*/ 9667 h 10193"/>
              <a:gd name="connsiteX7-911" fmla="*/ 10264 w 10270"/>
              <a:gd name="connsiteY7-912" fmla="*/ 5039 h 10193"/>
              <a:gd name="connsiteX8-913" fmla="*/ 9660 w 10270"/>
              <a:gd name="connsiteY8-914" fmla="*/ 408 h 10193"/>
              <a:gd name="connsiteX0-915" fmla="*/ 9660 w 10270"/>
              <a:gd name="connsiteY0-916" fmla="*/ 408 h 10193"/>
              <a:gd name="connsiteX1-917" fmla="*/ 5183 w 10270"/>
              <a:gd name="connsiteY1-918" fmla="*/ 94 h 10193"/>
              <a:gd name="connsiteX2-919" fmla="*/ 644 w 10270"/>
              <a:gd name="connsiteY2-920" fmla="*/ 308 h 10193"/>
              <a:gd name="connsiteX3-921" fmla="*/ 24 w 10270"/>
              <a:gd name="connsiteY3-922" fmla="*/ 4794 h 10193"/>
              <a:gd name="connsiteX4-923" fmla="*/ 549 w 10270"/>
              <a:gd name="connsiteY4-924" fmla="*/ 9769 h 10193"/>
              <a:gd name="connsiteX5-925" fmla="*/ 5232 w 10270"/>
              <a:gd name="connsiteY5-926" fmla="*/ 10079 h 10193"/>
              <a:gd name="connsiteX6-927" fmla="*/ 9845 w 10270"/>
              <a:gd name="connsiteY6-928" fmla="*/ 9667 h 10193"/>
              <a:gd name="connsiteX7-929" fmla="*/ 10264 w 10270"/>
              <a:gd name="connsiteY7-930" fmla="*/ 5039 h 10193"/>
              <a:gd name="connsiteX8-931" fmla="*/ 9660 w 10270"/>
              <a:gd name="connsiteY8-932" fmla="*/ 408 h 10193"/>
              <a:gd name="connsiteX0-933" fmla="*/ 9660 w 10265"/>
              <a:gd name="connsiteY0-934" fmla="*/ 408 h 10193"/>
              <a:gd name="connsiteX1-935" fmla="*/ 5183 w 10265"/>
              <a:gd name="connsiteY1-936" fmla="*/ 94 h 10193"/>
              <a:gd name="connsiteX2-937" fmla="*/ 644 w 10265"/>
              <a:gd name="connsiteY2-938" fmla="*/ 308 h 10193"/>
              <a:gd name="connsiteX3-939" fmla="*/ 24 w 10265"/>
              <a:gd name="connsiteY3-940" fmla="*/ 4794 h 10193"/>
              <a:gd name="connsiteX4-941" fmla="*/ 549 w 10265"/>
              <a:gd name="connsiteY4-942" fmla="*/ 9769 h 10193"/>
              <a:gd name="connsiteX5-943" fmla="*/ 5232 w 10265"/>
              <a:gd name="connsiteY5-944" fmla="*/ 10079 h 10193"/>
              <a:gd name="connsiteX6-945" fmla="*/ 9845 w 10265"/>
              <a:gd name="connsiteY6-946" fmla="*/ 9667 h 10193"/>
              <a:gd name="connsiteX7-947" fmla="*/ 10264 w 10265"/>
              <a:gd name="connsiteY7-948" fmla="*/ 5039 h 10193"/>
              <a:gd name="connsiteX8-949" fmla="*/ 9660 w 10265"/>
              <a:gd name="connsiteY8-950" fmla="*/ 408 h 10193"/>
              <a:gd name="connsiteX0-951" fmla="*/ 9660 w 10265"/>
              <a:gd name="connsiteY0-952" fmla="*/ 408 h 10193"/>
              <a:gd name="connsiteX1-953" fmla="*/ 5183 w 10265"/>
              <a:gd name="connsiteY1-954" fmla="*/ 94 h 10193"/>
              <a:gd name="connsiteX2-955" fmla="*/ 644 w 10265"/>
              <a:gd name="connsiteY2-956" fmla="*/ 308 h 10193"/>
              <a:gd name="connsiteX3-957" fmla="*/ 24 w 10265"/>
              <a:gd name="connsiteY3-958" fmla="*/ 4794 h 10193"/>
              <a:gd name="connsiteX4-959" fmla="*/ 549 w 10265"/>
              <a:gd name="connsiteY4-960" fmla="*/ 9769 h 10193"/>
              <a:gd name="connsiteX5-961" fmla="*/ 5232 w 10265"/>
              <a:gd name="connsiteY5-962" fmla="*/ 10079 h 10193"/>
              <a:gd name="connsiteX6-963" fmla="*/ 9845 w 10265"/>
              <a:gd name="connsiteY6-964" fmla="*/ 9667 h 10193"/>
              <a:gd name="connsiteX7-965" fmla="*/ 10264 w 10265"/>
              <a:gd name="connsiteY7-966" fmla="*/ 5039 h 10193"/>
              <a:gd name="connsiteX8-967" fmla="*/ 9660 w 10265"/>
              <a:gd name="connsiteY8-968" fmla="*/ 408 h 10193"/>
              <a:gd name="connsiteX0-969" fmla="*/ 9658 w 10263"/>
              <a:gd name="connsiteY0-970" fmla="*/ 408 h 10193"/>
              <a:gd name="connsiteX1-971" fmla="*/ 5181 w 10263"/>
              <a:gd name="connsiteY1-972" fmla="*/ 94 h 10193"/>
              <a:gd name="connsiteX2-973" fmla="*/ 620 w 10263"/>
              <a:gd name="connsiteY2-974" fmla="*/ 411 h 10193"/>
              <a:gd name="connsiteX3-975" fmla="*/ 22 w 10263"/>
              <a:gd name="connsiteY3-976" fmla="*/ 4794 h 10193"/>
              <a:gd name="connsiteX4-977" fmla="*/ 547 w 10263"/>
              <a:gd name="connsiteY4-978" fmla="*/ 9769 h 10193"/>
              <a:gd name="connsiteX5-979" fmla="*/ 5230 w 10263"/>
              <a:gd name="connsiteY5-980" fmla="*/ 10079 h 10193"/>
              <a:gd name="connsiteX6-981" fmla="*/ 9843 w 10263"/>
              <a:gd name="connsiteY6-982" fmla="*/ 9667 h 10193"/>
              <a:gd name="connsiteX7-983" fmla="*/ 10262 w 10263"/>
              <a:gd name="connsiteY7-984" fmla="*/ 5039 h 10193"/>
              <a:gd name="connsiteX8-985" fmla="*/ 9658 w 10263"/>
              <a:gd name="connsiteY8-986" fmla="*/ 408 h 10193"/>
              <a:gd name="connsiteX0-987" fmla="*/ 9658 w 10263"/>
              <a:gd name="connsiteY0-988" fmla="*/ 408 h 10193"/>
              <a:gd name="connsiteX1-989" fmla="*/ 5181 w 10263"/>
              <a:gd name="connsiteY1-990" fmla="*/ 94 h 10193"/>
              <a:gd name="connsiteX2-991" fmla="*/ 620 w 10263"/>
              <a:gd name="connsiteY2-992" fmla="*/ 411 h 10193"/>
              <a:gd name="connsiteX3-993" fmla="*/ 22 w 10263"/>
              <a:gd name="connsiteY3-994" fmla="*/ 4794 h 10193"/>
              <a:gd name="connsiteX4-995" fmla="*/ 547 w 10263"/>
              <a:gd name="connsiteY4-996" fmla="*/ 9769 h 10193"/>
              <a:gd name="connsiteX5-997" fmla="*/ 5230 w 10263"/>
              <a:gd name="connsiteY5-998" fmla="*/ 10079 h 10193"/>
              <a:gd name="connsiteX6-999" fmla="*/ 9843 w 10263"/>
              <a:gd name="connsiteY6-1000" fmla="*/ 9667 h 10193"/>
              <a:gd name="connsiteX7-1001" fmla="*/ 10262 w 10263"/>
              <a:gd name="connsiteY7-1002" fmla="*/ 5039 h 10193"/>
              <a:gd name="connsiteX8-1003" fmla="*/ 9658 w 10263"/>
              <a:gd name="connsiteY8-1004" fmla="*/ 408 h 10193"/>
              <a:gd name="connsiteX0-1005" fmla="*/ 9654 w 10259"/>
              <a:gd name="connsiteY0-1006" fmla="*/ 408 h 10193"/>
              <a:gd name="connsiteX1-1007" fmla="*/ 5177 w 10259"/>
              <a:gd name="connsiteY1-1008" fmla="*/ 94 h 10193"/>
              <a:gd name="connsiteX2-1009" fmla="*/ 550 w 10259"/>
              <a:gd name="connsiteY2-1010" fmla="*/ 308 h 10193"/>
              <a:gd name="connsiteX3-1011" fmla="*/ 18 w 10259"/>
              <a:gd name="connsiteY3-1012" fmla="*/ 4794 h 10193"/>
              <a:gd name="connsiteX4-1013" fmla="*/ 543 w 10259"/>
              <a:gd name="connsiteY4-1014" fmla="*/ 9769 h 10193"/>
              <a:gd name="connsiteX5-1015" fmla="*/ 5226 w 10259"/>
              <a:gd name="connsiteY5-1016" fmla="*/ 10079 h 10193"/>
              <a:gd name="connsiteX6-1017" fmla="*/ 9839 w 10259"/>
              <a:gd name="connsiteY6-1018" fmla="*/ 9667 h 10193"/>
              <a:gd name="connsiteX7-1019" fmla="*/ 10258 w 10259"/>
              <a:gd name="connsiteY7-1020" fmla="*/ 5039 h 10193"/>
              <a:gd name="connsiteX8-1021" fmla="*/ 9654 w 10259"/>
              <a:gd name="connsiteY8-1022" fmla="*/ 408 h 10193"/>
              <a:gd name="connsiteX0-1023" fmla="*/ 9654 w 10259"/>
              <a:gd name="connsiteY0-1024" fmla="*/ 376 h 10243"/>
              <a:gd name="connsiteX1-1025" fmla="*/ 5177 w 10259"/>
              <a:gd name="connsiteY1-1026" fmla="*/ 144 h 10243"/>
              <a:gd name="connsiteX2-1027" fmla="*/ 550 w 10259"/>
              <a:gd name="connsiteY2-1028" fmla="*/ 358 h 10243"/>
              <a:gd name="connsiteX3-1029" fmla="*/ 18 w 10259"/>
              <a:gd name="connsiteY3-1030" fmla="*/ 4844 h 10243"/>
              <a:gd name="connsiteX4-1031" fmla="*/ 543 w 10259"/>
              <a:gd name="connsiteY4-1032" fmla="*/ 9819 h 10243"/>
              <a:gd name="connsiteX5-1033" fmla="*/ 5226 w 10259"/>
              <a:gd name="connsiteY5-1034" fmla="*/ 10129 h 10243"/>
              <a:gd name="connsiteX6-1035" fmla="*/ 9839 w 10259"/>
              <a:gd name="connsiteY6-1036" fmla="*/ 9717 h 10243"/>
              <a:gd name="connsiteX7-1037" fmla="*/ 10258 w 10259"/>
              <a:gd name="connsiteY7-1038" fmla="*/ 5089 h 10243"/>
              <a:gd name="connsiteX8-1039" fmla="*/ 9654 w 10259"/>
              <a:gd name="connsiteY8-1040" fmla="*/ 376 h 10243"/>
              <a:gd name="connsiteX0-1041" fmla="*/ 9654 w 10346"/>
              <a:gd name="connsiteY0-1042" fmla="*/ 376 h 10243"/>
              <a:gd name="connsiteX1-1043" fmla="*/ 5177 w 10346"/>
              <a:gd name="connsiteY1-1044" fmla="*/ 144 h 10243"/>
              <a:gd name="connsiteX2-1045" fmla="*/ 550 w 10346"/>
              <a:gd name="connsiteY2-1046" fmla="*/ 358 h 10243"/>
              <a:gd name="connsiteX3-1047" fmla="*/ 18 w 10346"/>
              <a:gd name="connsiteY3-1048" fmla="*/ 4844 h 10243"/>
              <a:gd name="connsiteX4-1049" fmla="*/ 543 w 10346"/>
              <a:gd name="connsiteY4-1050" fmla="*/ 9819 h 10243"/>
              <a:gd name="connsiteX5-1051" fmla="*/ 5226 w 10346"/>
              <a:gd name="connsiteY5-1052" fmla="*/ 10129 h 10243"/>
              <a:gd name="connsiteX6-1053" fmla="*/ 9839 w 10346"/>
              <a:gd name="connsiteY6-1054" fmla="*/ 9717 h 10243"/>
              <a:gd name="connsiteX7-1055" fmla="*/ 10346 w 10346"/>
              <a:gd name="connsiteY7-1056" fmla="*/ 4945 h 10243"/>
              <a:gd name="connsiteX8-1057" fmla="*/ 9654 w 10346"/>
              <a:gd name="connsiteY8-1058" fmla="*/ 376 h 10243"/>
              <a:gd name="connsiteX0-1059" fmla="*/ 9654 w 10324"/>
              <a:gd name="connsiteY0-1060" fmla="*/ 376 h 10243"/>
              <a:gd name="connsiteX1-1061" fmla="*/ 5177 w 10324"/>
              <a:gd name="connsiteY1-1062" fmla="*/ 144 h 10243"/>
              <a:gd name="connsiteX2-1063" fmla="*/ 550 w 10324"/>
              <a:gd name="connsiteY2-1064" fmla="*/ 358 h 10243"/>
              <a:gd name="connsiteX3-1065" fmla="*/ 18 w 10324"/>
              <a:gd name="connsiteY3-1066" fmla="*/ 4844 h 10243"/>
              <a:gd name="connsiteX4-1067" fmla="*/ 543 w 10324"/>
              <a:gd name="connsiteY4-1068" fmla="*/ 9819 h 10243"/>
              <a:gd name="connsiteX5-1069" fmla="*/ 5226 w 10324"/>
              <a:gd name="connsiteY5-1070" fmla="*/ 10129 h 10243"/>
              <a:gd name="connsiteX6-1071" fmla="*/ 9839 w 10324"/>
              <a:gd name="connsiteY6-1072" fmla="*/ 9717 h 10243"/>
              <a:gd name="connsiteX7-1073" fmla="*/ 10324 w 10324"/>
              <a:gd name="connsiteY7-1074" fmla="*/ 4904 h 10243"/>
              <a:gd name="connsiteX8-1075" fmla="*/ 9654 w 10324"/>
              <a:gd name="connsiteY8-1076" fmla="*/ 376 h 10243"/>
              <a:gd name="connsiteX0-1077" fmla="*/ 9654 w 10325"/>
              <a:gd name="connsiteY0-1078" fmla="*/ 376 h 10250"/>
              <a:gd name="connsiteX1-1079" fmla="*/ 5177 w 10325"/>
              <a:gd name="connsiteY1-1080" fmla="*/ 144 h 10250"/>
              <a:gd name="connsiteX2-1081" fmla="*/ 550 w 10325"/>
              <a:gd name="connsiteY2-1082" fmla="*/ 358 h 10250"/>
              <a:gd name="connsiteX3-1083" fmla="*/ 18 w 10325"/>
              <a:gd name="connsiteY3-1084" fmla="*/ 4844 h 10250"/>
              <a:gd name="connsiteX4-1085" fmla="*/ 543 w 10325"/>
              <a:gd name="connsiteY4-1086" fmla="*/ 9819 h 10250"/>
              <a:gd name="connsiteX5-1087" fmla="*/ 5226 w 10325"/>
              <a:gd name="connsiteY5-1088" fmla="*/ 10129 h 10250"/>
              <a:gd name="connsiteX6-1089" fmla="*/ 9905 w 10325"/>
              <a:gd name="connsiteY6-1090" fmla="*/ 9594 h 10250"/>
              <a:gd name="connsiteX7-1091" fmla="*/ 10324 w 10325"/>
              <a:gd name="connsiteY7-1092" fmla="*/ 4904 h 10250"/>
              <a:gd name="connsiteX8-1093" fmla="*/ 9654 w 10325"/>
              <a:gd name="connsiteY8-1094" fmla="*/ 376 h 10250"/>
              <a:gd name="connsiteX0-1095" fmla="*/ 9654 w 10325"/>
              <a:gd name="connsiteY0-1096" fmla="*/ 376 h 10250"/>
              <a:gd name="connsiteX1-1097" fmla="*/ 5177 w 10325"/>
              <a:gd name="connsiteY1-1098" fmla="*/ 144 h 10250"/>
              <a:gd name="connsiteX2-1099" fmla="*/ 550 w 10325"/>
              <a:gd name="connsiteY2-1100" fmla="*/ 358 h 10250"/>
              <a:gd name="connsiteX3-1101" fmla="*/ 18 w 10325"/>
              <a:gd name="connsiteY3-1102" fmla="*/ 4844 h 10250"/>
              <a:gd name="connsiteX4-1103" fmla="*/ 543 w 10325"/>
              <a:gd name="connsiteY4-1104" fmla="*/ 9819 h 10250"/>
              <a:gd name="connsiteX5-1105" fmla="*/ 5226 w 10325"/>
              <a:gd name="connsiteY5-1106" fmla="*/ 10129 h 10250"/>
              <a:gd name="connsiteX6-1107" fmla="*/ 9905 w 10325"/>
              <a:gd name="connsiteY6-1108" fmla="*/ 9594 h 10250"/>
              <a:gd name="connsiteX7-1109" fmla="*/ 10324 w 10325"/>
              <a:gd name="connsiteY7-1110" fmla="*/ 4904 h 10250"/>
              <a:gd name="connsiteX8-1111" fmla="*/ 9654 w 10325"/>
              <a:gd name="connsiteY8-1112" fmla="*/ 376 h 10250"/>
              <a:gd name="connsiteX0-1113" fmla="*/ 9654 w 10324"/>
              <a:gd name="connsiteY0-1114" fmla="*/ 376 h 10250"/>
              <a:gd name="connsiteX1-1115" fmla="*/ 5177 w 10324"/>
              <a:gd name="connsiteY1-1116" fmla="*/ 144 h 10250"/>
              <a:gd name="connsiteX2-1117" fmla="*/ 550 w 10324"/>
              <a:gd name="connsiteY2-1118" fmla="*/ 358 h 10250"/>
              <a:gd name="connsiteX3-1119" fmla="*/ 18 w 10324"/>
              <a:gd name="connsiteY3-1120" fmla="*/ 4844 h 10250"/>
              <a:gd name="connsiteX4-1121" fmla="*/ 543 w 10324"/>
              <a:gd name="connsiteY4-1122" fmla="*/ 9819 h 10250"/>
              <a:gd name="connsiteX5-1123" fmla="*/ 5226 w 10324"/>
              <a:gd name="connsiteY5-1124" fmla="*/ 10129 h 10250"/>
              <a:gd name="connsiteX6-1125" fmla="*/ 9905 w 10324"/>
              <a:gd name="connsiteY6-1126" fmla="*/ 9594 h 10250"/>
              <a:gd name="connsiteX7-1127" fmla="*/ 10324 w 10324"/>
              <a:gd name="connsiteY7-1128" fmla="*/ 4904 h 10250"/>
              <a:gd name="connsiteX8-1129" fmla="*/ 9654 w 10324"/>
              <a:gd name="connsiteY8-1130" fmla="*/ 376 h 10250"/>
              <a:gd name="connsiteX0-1131" fmla="*/ 9654 w 10324"/>
              <a:gd name="connsiteY0-1132" fmla="*/ 376 h 10254"/>
              <a:gd name="connsiteX1-1133" fmla="*/ 5177 w 10324"/>
              <a:gd name="connsiteY1-1134" fmla="*/ 144 h 10254"/>
              <a:gd name="connsiteX2-1135" fmla="*/ 550 w 10324"/>
              <a:gd name="connsiteY2-1136" fmla="*/ 358 h 10254"/>
              <a:gd name="connsiteX3-1137" fmla="*/ 18 w 10324"/>
              <a:gd name="connsiteY3-1138" fmla="*/ 4844 h 10254"/>
              <a:gd name="connsiteX4-1139" fmla="*/ 543 w 10324"/>
              <a:gd name="connsiteY4-1140" fmla="*/ 9819 h 10254"/>
              <a:gd name="connsiteX5-1141" fmla="*/ 5226 w 10324"/>
              <a:gd name="connsiteY5-1142" fmla="*/ 10129 h 10254"/>
              <a:gd name="connsiteX6-1143" fmla="*/ 9993 w 10324"/>
              <a:gd name="connsiteY6-1144" fmla="*/ 9532 h 10254"/>
              <a:gd name="connsiteX7-1145" fmla="*/ 10324 w 10324"/>
              <a:gd name="connsiteY7-1146" fmla="*/ 4904 h 10254"/>
              <a:gd name="connsiteX8-1147" fmla="*/ 9654 w 10324"/>
              <a:gd name="connsiteY8-1148" fmla="*/ 376 h 10254"/>
              <a:gd name="connsiteX0-1149" fmla="*/ 9654 w 10324"/>
              <a:gd name="connsiteY0-1150" fmla="*/ 376 h 10246"/>
              <a:gd name="connsiteX1-1151" fmla="*/ 5177 w 10324"/>
              <a:gd name="connsiteY1-1152" fmla="*/ 144 h 10246"/>
              <a:gd name="connsiteX2-1153" fmla="*/ 550 w 10324"/>
              <a:gd name="connsiteY2-1154" fmla="*/ 358 h 10246"/>
              <a:gd name="connsiteX3-1155" fmla="*/ 18 w 10324"/>
              <a:gd name="connsiteY3-1156" fmla="*/ 4844 h 10246"/>
              <a:gd name="connsiteX4-1157" fmla="*/ 543 w 10324"/>
              <a:gd name="connsiteY4-1158" fmla="*/ 9819 h 10246"/>
              <a:gd name="connsiteX5-1159" fmla="*/ 5226 w 10324"/>
              <a:gd name="connsiteY5-1160" fmla="*/ 10129 h 10246"/>
              <a:gd name="connsiteX6-1161" fmla="*/ 10004 w 10324"/>
              <a:gd name="connsiteY6-1162" fmla="*/ 9655 h 10246"/>
              <a:gd name="connsiteX7-1163" fmla="*/ 10324 w 10324"/>
              <a:gd name="connsiteY7-1164" fmla="*/ 4904 h 10246"/>
              <a:gd name="connsiteX8-1165" fmla="*/ 9654 w 10324"/>
              <a:gd name="connsiteY8-1166" fmla="*/ 376 h 10246"/>
              <a:gd name="connsiteX0-1167" fmla="*/ 9654 w 10324"/>
              <a:gd name="connsiteY0-1168" fmla="*/ 376 h 10246"/>
              <a:gd name="connsiteX1-1169" fmla="*/ 5177 w 10324"/>
              <a:gd name="connsiteY1-1170" fmla="*/ 144 h 10246"/>
              <a:gd name="connsiteX2-1171" fmla="*/ 550 w 10324"/>
              <a:gd name="connsiteY2-1172" fmla="*/ 358 h 10246"/>
              <a:gd name="connsiteX3-1173" fmla="*/ 18 w 10324"/>
              <a:gd name="connsiteY3-1174" fmla="*/ 4844 h 10246"/>
              <a:gd name="connsiteX4-1175" fmla="*/ 543 w 10324"/>
              <a:gd name="connsiteY4-1176" fmla="*/ 9819 h 10246"/>
              <a:gd name="connsiteX5-1177" fmla="*/ 5226 w 10324"/>
              <a:gd name="connsiteY5-1178" fmla="*/ 10129 h 10246"/>
              <a:gd name="connsiteX6-1179" fmla="*/ 10004 w 10324"/>
              <a:gd name="connsiteY6-1180" fmla="*/ 9655 h 10246"/>
              <a:gd name="connsiteX7-1181" fmla="*/ 10324 w 10324"/>
              <a:gd name="connsiteY7-1182" fmla="*/ 4904 h 10246"/>
              <a:gd name="connsiteX8-1183" fmla="*/ 9654 w 10324"/>
              <a:gd name="connsiteY8-1184" fmla="*/ 376 h 10246"/>
              <a:gd name="connsiteX0-1185" fmla="*/ 9654 w 10332"/>
              <a:gd name="connsiteY0-1186" fmla="*/ 376 h 10246"/>
              <a:gd name="connsiteX1-1187" fmla="*/ 5177 w 10332"/>
              <a:gd name="connsiteY1-1188" fmla="*/ 144 h 10246"/>
              <a:gd name="connsiteX2-1189" fmla="*/ 550 w 10332"/>
              <a:gd name="connsiteY2-1190" fmla="*/ 358 h 10246"/>
              <a:gd name="connsiteX3-1191" fmla="*/ 18 w 10332"/>
              <a:gd name="connsiteY3-1192" fmla="*/ 4844 h 10246"/>
              <a:gd name="connsiteX4-1193" fmla="*/ 543 w 10332"/>
              <a:gd name="connsiteY4-1194" fmla="*/ 9819 h 10246"/>
              <a:gd name="connsiteX5-1195" fmla="*/ 5226 w 10332"/>
              <a:gd name="connsiteY5-1196" fmla="*/ 10129 h 10246"/>
              <a:gd name="connsiteX6-1197" fmla="*/ 10004 w 10332"/>
              <a:gd name="connsiteY6-1198" fmla="*/ 9655 h 10246"/>
              <a:gd name="connsiteX7-1199" fmla="*/ 10324 w 10332"/>
              <a:gd name="connsiteY7-1200" fmla="*/ 4904 h 10246"/>
              <a:gd name="connsiteX8-1201" fmla="*/ 9654 w 10332"/>
              <a:gd name="connsiteY8-1202" fmla="*/ 376 h 10246"/>
              <a:gd name="connsiteX0-1203" fmla="*/ 9654 w 10325"/>
              <a:gd name="connsiteY0-1204" fmla="*/ 376 h 10246"/>
              <a:gd name="connsiteX1-1205" fmla="*/ 5177 w 10325"/>
              <a:gd name="connsiteY1-1206" fmla="*/ 144 h 10246"/>
              <a:gd name="connsiteX2-1207" fmla="*/ 550 w 10325"/>
              <a:gd name="connsiteY2-1208" fmla="*/ 358 h 10246"/>
              <a:gd name="connsiteX3-1209" fmla="*/ 18 w 10325"/>
              <a:gd name="connsiteY3-1210" fmla="*/ 4844 h 10246"/>
              <a:gd name="connsiteX4-1211" fmla="*/ 543 w 10325"/>
              <a:gd name="connsiteY4-1212" fmla="*/ 9819 h 10246"/>
              <a:gd name="connsiteX5-1213" fmla="*/ 5226 w 10325"/>
              <a:gd name="connsiteY5-1214" fmla="*/ 10129 h 10246"/>
              <a:gd name="connsiteX6-1215" fmla="*/ 10004 w 10325"/>
              <a:gd name="connsiteY6-1216" fmla="*/ 9655 h 10246"/>
              <a:gd name="connsiteX7-1217" fmla="*/ 10324 w 10325"/>
              <a:gd name="connsiteY7-1218" fmla="*/ 4904 h 10246"/>
              <a:gd name="connsiteX8-1219" fmla="*/ 9654 w 10325"/>
              <a:gd name="connsiteY8-1220" fmla="*/ 376 h 10246"/>
              <a:gd name="connsiteX0-1221" fmla="*/ 9742 w 10325"/>
              <a:gd name="connsiteY0-1222" fmla="*/ 409 h 10197"/>
              <a:gd name="connsiteX1-1223" fmla="*/ 5177 w 10325"/>
              <a:gd name="connsiteY1-1224" fmla="*/ 95 h 10197"/>
              <a:gd name="connsiteX2-1225" fmla="*/ 550 w 10325"/>
              <a:gd name="connsiteY2-1226" fmla="*/ 309 h 10197"/>
              <a:gd name="connsiteX3-1227" fmla="*/ 18 w 10325"/>
              <a:gd name="connsiteY3-1228" fmla="*/ 4795 h 10197"/>
              <a:gd name="connsiteX4-1229" fmla="*/ 543 w 10325"/>
              <a:gd name="connsiteY4-1230" fmla="*/ 9770 h 10197"/>
              <a:gd name="connsiteX5-1231" fmla="*/ 5226 w 10325"/>
              <a:gd name="connsiteY5-1232" fmla="*/ 10080 h 10197"/>
              <a:gd name="connsiteX6-1233" fmla="*/ 10004 w 10325"/>
              <a:gd name="connsiteY6-1234" fmla="*/ 9606 h 10197"/>
              <a:gd name="connsiteX7-1235" fmla="*/ 10324 w 10325"/>
              <a:gd name="connsiteY7-1236" fmla="*/ 4855 h 10197"/>
              <a:gd name="connsiteX8-1237" fmla="*/ 9742 w 10325"/>
              <a:gd name="connsiteY8-1238" fmla="*/ 409 h 10197"/>
              <a:gd name="connsiteX0-1239" fmla="*/ 9742 w 10325"/>
              <a:gd name="connsiteY0-1240" fmla="*/ 409 h 10197"/>
              <a:gd name="connsiteX1-1241" fmla="*/ 5177 w 10325"/>
              <a:gd name="connsiteY1-1242" fmla="*/ 95 h 10197"/>
              <a:gd name="connsiteX2-1243" fmla="*/ 550 w 10325"/>
              <a:gd name="connsiteY2-1244" fmla="*/ 309 h 10197"/>
              <a:gd name="connsiteX3-1245" fmla="*/ 18 w 10325"/>
              <a:gd name="connsiteY3-1246" fmla="*/ 4795 h 10197"/>
              <a:gd name="connsiteX4-1247" fmla="*/ 543 w 10325"/>
              <a:gd name="connsiteY4-1248" fmla="*/ 9770 h 10197"/>
              <a:gd name="connsiteX5-1249" fmla="*/ 5226 w 10325"/>
              <a:gd name="connsiteY5-1250" fmla="*/ 10080 h 10197"/>
              <a:gd name="connsiteX6-1251" fmla="*/ 10004 w 10325"/>
              <a:gd name="connsiteY6-1252" fmla="*/ 9606 h 10197"/>
              <a:gd name="connsiteX7-1253" fmla="*/ 10324 w 10325"/>
              <a:gd name="connsiteY7-1254" fmla="*/ 4855 h 10197"/>
              <a:gd name="connsiteX8-1255" fmla="*/ 9742 w 10325"/>
              <a:gd name="connsiteY8-1256" fmla="*/ 409 h 10197"/>
              <a:gd name="connsiteX0-1257" fmla="*/ 9749 w 10332"/>
              <a:gd name="connsiteY0-1258" fmla="*/ 409 h 10197"/>
              <a:gd name="connsiteX1-1259" fmla="*/ 5184 w 10332"/>
              <a:gd name="connsiteY1-1260" fmla="*/ 95 h 10197"/>
              <a:gd name="connsiteX2-1261" fmla="*/ 557 w 10332"/>
              <a:gd name="connsiteY2-1262" fmla="*/ 309 h 10197"/>
              <a:gd name="connsiteX3-1263" fmla="*/ 14 w 10332"/>
              <a:gd name="connsiteY3-1264" fmla="*/ 4836 h 10197"/>
              <a:gd name="connsiteX4-1265" fmla="*/ 550 w 10332"/>
              <a:gd name="connsiteY4-1266" fmla="*/ 9770 h 10197"/>
              <a:gd name="connsiteX5-1267" fmla="*/ 5233 w 10332"/>
              <a:gd name="connsiteY5-1268" fmla="*/ 10080 h 10197"/>
              <a:gd name="connsiteX6-1269" fmla="*/ 10011 w 10332"/>
              <a:gd name="connsiteY6-1270" fmla="*/ 9606 h 10197"/>
              <a:gd name="connsiteX7-1271" fmla="*/ 10331 w 10332"/>
              <a:gd name="connsiteY7-1272" fmla="*/ 4855 h 10197"/>
              <a:gd name="connsiteX8-1273" fmla="*/ 9749 w 10332"/>
              <a:gd name="connsiteY8-1274" fmla="*/ 409 h 10197"/>
              <a:gd name="connsiteX0-1275" fmla="*/ 9745 w 10328"/>
              <a:gd name="connsiteY0-1276" fmla="*/ 409 h 10197"/>
              <a:gd name="connsiteX1-1277" fmla="*/ 5180 w 10328"/>
              <a:gd name="connsiteY1-1278" fmla="*/ 95 h 10197"/>
              <a:gd name="connsiteX2-1279" fmla="*/ 553 w 10328"/>
              <a:gd name="connsiteY2-1280" fmla="*/ 309 h 10197"/>
              <a:gd name="connsiteX3-1281" fmla="*/ 10 w 10328"/>
              <a:gd name="connsiteY3-1282" fmla="*/ 4836 h 10197"/>
              <a:gd name="connsiteX4-1283" fmla="*/ 546 w 10328"/>
              <a:gd name="connsiteY4-1284" fmla="*/ 9770 h 10197"/>
              <a:gd name="connsiteX5-1285" fmla="*/ 5229 w 10328"/>
              <a:gd name="connsiteY5-1286" fmla="*/ 10080 h 10197"/>
              <a:gd name="connsiteX6-1287" fmla="*/ 10007 w 10328"/>
              <a:gd name="connsiteY6-1288" fmla="*/ 9606 h 10197"/>
              <a:gd name="connsiteX7-1289" fmla="*/ 10327 w 10328"/>
              <a:gd name="connsiteY7-1290" fmla="*/ 4855 h 10197"/>
              <a:gd name="connsiteX8-1291" fmla="*/ 9745 w 10328"/>
              <a:gd name="connsiteY8-1292" fmla="*/ 409 h 10197"/>
              <a:gd name="connsiteX0-1293" fmla="*/ 9745 w 10328"/>
              <a:gd name="connsiteY0-1294" fmla="*/ 473 h 10261"/>
              <a:gd name="connsiteX1-1295" fmla="*/ 5180 w 10328"/>
              <a:gd name="connsiteY1-1296" fmla="*/ 159 h 10261"/>
              <a:gd name="connsiteX2-1297" fmla="*/ 553 w 10328"/>
              <a:gd name="connsiteY2-1298" fmla="*/ 373 h 10261"/>
              <a:gd name="connsiteX3-1299" fmla="*/ 10 w 10328"/>
              <a:gd name="connsiteY3-1300" fmla="*/ 4900 h 10261"/>
              <a:gd name="connsiteX4-1301" fmla="*/ 546 w 10328"/>
              <a:gd name="connsiteY4-1302" fmla="*/ 9834 h 10261"/>
              <a:gd name="connsiteX5-1303" fmla="*/ 5229 w 10328"/>
              <a:gd name="connsiteY5-1304" fmla="*/ 10144 h 10261"/>
              <a:gd name="connsiteX6-1305" fmla="*/ 10007 w 10328"/>
              <a:gd name="connsiteY6-1306" fmla="*/ 9670 h 10261"/>
              <a:gd name="connsiteX7-1307" fmla="*/ 10327 w 10328"/>
              <a:gd name="connsiteY7-1308" fmla="*/ 4919 h 10261"/>
              <a:gd name="connsiteX8-1309" fmla="*/ 9745 w 10328"/>
              <a:gd name="connsiteY8-1310" fmla="*/ 473 h 10261"/>
              <a:gd name="connsiteX0-1311" fmla="*/ 9745 w 10328"/>
              <a:gd name="connsiteY0-1312" fmla="*/ 495 h 10283"/>
              <a:gd name="connsiteX1-1313" fmla="*/ 5180 w 10328"/>
              <a:gd name="connsiteY1-1314" fmla="*/ 181 h 10283"/>
              <a:gd name="connsiteX2-1315" fmla="*/ 553 w 10328"/>
              <a:gd name="connsiteY2-1316" fmla="*/ 395 h 10283"/>
              <a:gd name="connsiteX3-1317" fmla="*/ 10 w 10328"/>
              <a:gd name="connsiteY3-1318" fmla="*/ 4922 h 10283"/>
              <a:gd name="connsiteX4-1319" fmla="*/ 546 w 10328"/>
              <a:gd name="connsiteY4-1320" fmla="*/ 9856 h 10283"/>
              <a:gd name="connsiteX5-1321" fmla="*/ 5229 w 10328"/>
              <a:gd name="connsiteY5-1322" fmla="*/ 10166 h 10283"/>
              <a:gd name="connsiteX6-1323" fmla="*/ 10007 w 10328"/>
              <a:gd name="connsiteY6-1324" fmla="*/ 9692 h 10283"/>
              <a:gd name="connsiteX7-1325" fmla="*/ 10327 w 10328"/>
              <a:gd name="connsiteY7-1326" fmla="*/ 4941 h 10283"/>
              <a:gd name="connsiteX8-1327" fmla="*/ 9745 w 10328"/>
              <a:gd name="connsiteY8-1328" fmla="*/ 495 h 10283"/>
              <a:gd name="connsiteX0-1329" fmla="*/ 9745 w 10328"/>
              <a:gd name="connsiteY0-1330" fmla="*/ 447 h 10235"/>
              <a:gd name="connsiteX1-1331" fmla="*/ 5180 w 10328"/>
              <a:gd name="connsiteY1-1332" fmla="*/ 133 h 10235"/>
              <a:gd name="connsiteX2-1333" fmla="*/ 553 w 10328"/>
              <a:gd name="connsiteY2-1334" fmla="*/ 347 h 10235"/>
              <a:gd name="connsiteX3-1335" fmla="*/ 10 w 10328"/>
              <a:gd name="connsiteY3-1336" fmla="*/ 4874 h 10235"/>
              <a:gd name="connsiteX4-1337" fmla="*/ 546 w 10328"/>
              <a:gd name="connsiteY4-1338" fmla="*/ 9808 h 10235"/>
              <a:gd name="connsiteX5-1339" fmla="*/ 5229 w 10328"/>
              <a:gd name="connsiteY5-1340" fmla="*/ 10118 h 10235"/>
              <a:gd name="connsiteX6-1341" fmla="*/ 10007 w 10328"/>
              <a:gd name="connsiteY6-1342" fmla="*/ 9644 h 10235"/>
              <a:gd name="connsiteX7-1343" fmla="*/ 10327 w 10328"/>
              <a:gd name="connsiteY7-1344" fmla="*/ 4893 h 10235"/>
              <a:gd name="connsiteX8-1345" fmla="*/ 9745 w 10328"/>
              <a:gd name="connsiteY8-1346" fmla="*/ 447 h 10235"/>
              <a:gd name="connsiteX0-1347" fmla="*/ 9745 w 10328"/>
              <a:gd name="connsiteY0-1348" fmla="*/ 390 h 10235"/>
              <a:gd name="connsiteX1-1349" fmla="*/ 5180 w 10328"/>
              <a:gd name="connsiteY1-1350" fmla="*/ 133 h 10235"/>
              <a:gd name="connsiteX2-1351" fmla="*/ 553 w 10328"/>
              <a:gd name="connsiteY2-1352" fmla="*/ 347 h 10235"/>
              <a:gd name="connsiteX3-1353" fmla="*/ 10 w 10328"/>
              <a:gd name="connsiteY3-1354" fmla="*/ 4874 h 10235"/>
              <a:gd name="connsiteX4-1355" fmla="*/ 546 w 10328"/>
              <a:gd name="connsiteY4-1356" fmla="*/ 9808 h 10235"/>
              <a:gd name="connsiteX5-1357" fmla="*/ 5229 w 10328"/>
              <a:gd name="connsiteY5-1358" fmla="*/ 10118 h 10235"/>
              <a:gd name="connsiteX6-1359" fmla="*/ 10007 w 10328"/>
              <a:gd name="connsiteY6-1360" fmla="*/ 9644 h 10235"/>
              <a:gd name="connsiteX7-1361" fmla="*/ 10327 w 10328"/>
              <a:gd name="connsiteY7-1362" fmla="*/ 4893 h 10235"/>
              <a:gd name="connsiteX8-1363" fmla="*/ 9745 w 10328"/>
              <a:gd name="connsiteY8-1364" fmla="*/ 390 h 10235"/>
              <a:gd name="connsiteX0-1365" fmla="*/ 9745 w 10337"/>
              <a:gd name="connsiteY0-1366" fmla="*/ 390 h 10235"/>
              <a:gd name="connsiteX1-1367" fmla="*/ 5180 w 10337"/>
              <a:gd name="connsiteY1-1368" fmla="*/ 133 h 10235"/>
              <a:gd name="connsiteX2-1369" fmla="*/ 553 w 10337"/>
              <a:gd name="connsiteY2-1370" fmla="*/ 347 h 10235"/>
              <a:gd name="connsiteX3-1371" fmla="*/ 10 w 10337"/>
              <a:gd name="connsiteY3-1372" fmla="*/ 4874 h 10235"/>
              <a:gd name="connsiteX4-1373" fmla="*/ 546 w 10337"/>
              <a:gd name="connsiteY4-1374" fmla="*/ 9808 h 10235"/>
              <a:gd name="connsiteX5-1375" fmla="*/ 5229 w 10337"/>
              <a:gd name="connsiteY5-1376" fmla="*/ 10118 h 10235"/>
              <a:gd name="connsiteX6-1377" fmla="*/ 10007 w 10337"/>
              <a:gd name="connsiteY6-1378" fmla="*/ 9644 h 10235"/>
              <a:gd name="connsiteX7-1379" fmla="*/ 10327 w 10337"/>
              <a:gd name="connsiteY7-1380" fmla="*/ 4893 h 10235"/>
              <a:gd name="connsiteX8-1381" fmla="*/ 9745 w 10337"/>
              <a:gd name="connsiteY8-1382" fmla="*/ 390 h 10235"/>
              <a:gd name="connsiteX0-1383" fmla="*/ 9745 w 10337"/>
              <a:gd name="connsiteY0-1384" fmla="*/ 390 h 10254"/>
              <a:gd name="connsiteX1-1385" fmla="*/ 5180 w 10337"/>
              <a:gd name="connsiteY1-1386" fmla="*/ 133 h 10254"/>
              <a:gd name="connsiteX2-1387" fmla="*/ 553 w 10337"/>
              <a:gd name="connsiteY2-1388" fmla="*/ 347 h 10254"/>
              <a:gd name="connsiteX3-1389" fmla="*/ 10 w 10337"/>
              <a:gd name="connsiteY3-1390" fmla="*/ 4874 h 10254"/>
              <a:gd name="connsiteX4-1391" fmla="*/ 546 w 10337"/>
              <a:gd name="connsiteY4-1392" fmla="*/ 9808 h 10254"/>
              <a:gd name="connsiteX5-1393" fmla="*/ 5196 w 10337"/>
              <a:gd name="connsiteY5-1394" fmla="*/ 10156 h 10254"/>
              <a:gd name="connsiteX6-1395" fmla="*/ 10007 w 10337"/>
              <a:gd name="connsiteY6-1396" fmla="*/ 9644 h 10254"/>
              <a:gd name="connsiteX7-1397" fmla="*/ 10327 w 10337"/>
              <a:gd name="connsiteY7-1398" fmla="*/ 4893 h 10254"/>
              <a:gd name="connsiteX8-1399" fmla="*/ 9745 w 10337"/>
              <a:gd name="connsiteY8-1400" fmla="*/ 390 h 10254"/>
              <a:gd name="connsiteX0-1401" fmla="*/ 9752 w 10344"/>
              <a:gd name="connsiteY0-1402" fmla="*/ 390 h 10299"/>
              <a:gd name="connsiteX1-1403" fmla="*/ 5187 w 10344"/>
              <a:gd name="connsiteY1-1404" fmla="*/ 133 h 10299"/>
              <a:gd name="connsiteX2-1405" fmla="*/ 560 w 10344"/>
              <a:gd name="connsiteY2-1406" fmla="*/ 347 h 10299"/>
              <a:gd name="connsiteX3-1407" fmla="*/ 17 w 10344"/>
              <a:gd name="connsiteY3-1408" fmla="*/ 4874 h 10299"/>
              <a:gd name="connsiteX4-1409" fmla="*/ 542 w 10344"/>
              <a:gd name="connsiteY4-1410" fmla="*/ 9884 h 10299"/>
              <a:gd name="connsiteX5-1411" fmla="*/ 5203 w 10344"/>
              <a:gd name="connsiteY5-1412" fmla="*/ 10156 h 10299"/>
              <a:gd name="connsiteX6-1413" fmla="*/ 10014 w 10344"/>
              <a:gd name="connsiteY6-1414" fmla="*/ 9644 h 10299"/>
              <a:gd name="connsiteX7-1415" fmla="*/ 10334 w 10344"/>
              <a:gd name="connsiteY7-1416" fmla="*/ 4893 h 10299"/>
              <a:gd name="connsiteX8-1417" fmla="*/ 9752 w 10344"/>
              <a:gd name="connsiteY8-1418" fmla="*/ 390 h 10299"/>
              <a:gd name="connsiteX0-1419" fmla="*/ 9752 w 10344"/>
              <a:gd name="connsiteY0-1420" fmla="*/ 390 h 10337"/>
              <a:gd name="connsiteX1-1421" fmla="*/ 5187 w 10344"/>
              <a:gd name="connsiteY1-1422" fmla="*/ 133 h 10337"/>
              <a:gd name="connsiteX2-1423" fmla="*/ 560 w 10344"/>
              <a:gd name="connsiteY2-1424" fmla="*/ 347 h 10337"/>
              <a:gd name="connsiteX3-1425" fmla="*/ 17 w 10344"/>
              <a:gd name="connsiteY3-1426" fmla="*/ 4874 h 10337"/>
              <a:gd name="connsiteX4-1427" fmla="*/ 542 w 10344"/>
              <a:gd name="connsiteY4-1428" fmla="*/ 9884 h 10337"/>
              <a:gd name="connsiteX5-1429" fmla="*/ 5203 w 10344"/>
              <a:gd name="connsiteY5-1430" fmla="*/ 10156 h 10337"/>
              <a:gd name="connsiteX6-1431" fmla="*/ 10014 w 10344"/>
              <a:gd name="connsiteY6-1432" fmla="*/ 9644 h 10337"/>
              <a:gd name="connsiteX7-1433" fmla="*/ 10334 w 10344"/>
              <a:gd name="connsiteY7-1434" fmla="*/ 4893 h 10337"/>
              <a:gd name="connsiteX8-1435" fmla="*/ 9752 w 10344"/>
              <a:gd name="connsiteY8-1436" fmla="*/ 390 h 10337"/>
              <a:gd name="connsiteX0-1437" fmla="*/ 9752 w 10344"/>
              <a:gd name="connsiteY0-1438" fmla="*/ 390 h 10279"/>
              <a:gd name="connsiteX1-1439" fmla="*/ 5187 w 10344"/>
              <a:gd name="connsiteY1-1440" fmla="*/ 133 h 10279"/>
              <a:gd name="connsiteX2-1441" fmla="*/ 560 w 10344"/>
              <a:gd name="connsiteY2-1442" fmla="*/ 347 h 10279"/>
              <a:gd name="connsiteX3-1443" fmla="*/ 17 w 10344"/>
              <a:gd name="connsiteY3-1444" fmla="*/ 4874 h 10279"/>
              <a:gd name="connsiteX4-1445" fmla="*/ 542 w 10344"/>
              <a:gd name="connsiteY4-1446" fmla="*/ 9789 h 10279"/>
              <a:gd name="connsiteX5-1447" fmla="*/ 5203 w 10344"/>
              <a:gd name="connsiteY5-1448" fmla="*/ 10156 h 10279"/>
              <a:gd name="connsiteX6-1449" fmla="*/ 10014 w 10344"/>
              <a:gd name="connsiteY6-1450" fmla="*/ 9644 h 10279"/>
              <a:gd name="connsiteX7-1451" fmla="*/ 10334 w 10344"/>
              <a:gd name="connsiteY7-1452" fmla="*/ 4893 h 10279"/>
              <a:gd name="connsiteX8-1453" fmla="*/ 9752 w 10344"/>
              <a:gd name="connsiteY8-1454" fmla="*/ 390 h 10279"/>
              <a:gd name="connsiteX0-1455" fmla="*/ 9750 w 10342"/>
              <a:gd name="connsiteY0-1456" fmla="*/ 467 h 10356"/>
              <a:gd name="connsiteX1-1457" fmla="*/ 5185 w 10342"/>
              <a:gd name="connsiteY1-1458" fmla="*/ 210 h 10356"/>
              <a:gd name="connsiteX2-1459" fmla="*/ 558 w 10342"/>
              <a:gd name="connsiteY2-1460" fmla="*/ 424 h 10356"/>
              <a:gd name="connsiteX3-1461" fmla="*/ 81 w 10342"/>
              <a:gd name="connsiteY3-1462" fmla="*/ 5424 h 10356"/>
              <a:gd name="connsiteX4-1463" fmla="*/ 540 w 10342"/>
              <a:gd name="connsiteY4-1464" fmla="*/ 9866 h 10356"/>
              <a:gd name="connsiteX5-1465" fmla="*/ 5201 w 10342"/>
              <a:gd name="connsiteY5-1466" fmla="*/ 10233 h 10356"/>
              <a:gd name="connsiteX6-1467" fmla="*/ 10012 w 10342"/>
              <a:gd name="connsiteY6-1468" fmla="*/ 9721 h 10356"/>
              <a:gd name="connsiteX7-1469" fmla="*/ 10332 w 10342"/>
              <a:gd name="connsiteY7-1470" fmla="*/ 4970 h 10356"/>
              <a:gd name="connsiteX8-1471" fmla="*/ 9750 w 10342"/>
              <a:gd name="connsiteY8-1472" fmla="*/ 467 h 10356"/>
              <a:gd name="connsiteX0-1473" fmla="*/ 9798 w 10390"/>
              <a:gd name="connsiteY0-1474" fmla="*/ 469 h 10358"/>
              <a:gd name="connsiteX1-1475" fmla="*/ 5233 w 10390"/>
              <a:gd name="connsiteY1-1476" fmla="*/ 212 h 10358"/>
              <a:gd name="connsiteX2-1477" fmla="*/ 606 w 10390"/>
              <a:gd name="connsiteY2-1478" fmla="*/ 426 h 10358"/>
              <a:gd name="connsiteX3-1479" fmla="*/ 52 w 10390"/>
              <a:gd name="connsiteY3-1480" fmla="*/ 5464 h 10358"/>
              <a:gd name="connsiteX4-1481" fmla="*/ 588 w 10390"/>
              <a:gd name="connsiteY4-1482" fmla="*/ 9868 h 10358"/>
              <a:gd name="connsiteX5-1483" fmla="*/ 5249 w 10390"/>
              <a:gd name="connsiteY5-1484" fmla="*/ 10235 h 10358"/>
              <a:gd name="connsiteX6-1485" fmla="*/ 10060 w 10390"/>
              <a:gd name="connsiteY6-1486" fmla="*/ 9723 h 10358"/>
              <a:gd name="connsiteX7-1487" fmla="*/ 10380 w 10390"/>
              <a:gd name="connsiteY7-1488" fmla="*/ 4972 h 10358"/>
              <a:gd name="connsiteX8-1489" fmla="*/ 9798 w 10390"/>
              <a:gd name="connsiteY8-1490" fmla="*/ 469 h 10358"/>
              <a:gd name="connsiteX0-1491" fmla="*/ 9762 w 10354"/>
              <a:gd name="connsiteY0-1492" fmla="*/ 469 h 10358"/>
              <a:gd name="connsiteX1-1493" fmla="*/ 5197 w 10354"/>
              <a:gd name="connsiteY1-1494" fmla="*/ 212 h 10358"/>
              <a:gd name="connsiteX2-1495" fmla="*/ 570 w 10354"/>
              <a:gd name="connsiteY2-1496" fmla="*/ 426 h 10358"/>
              <a:gd name="connsiteX3-1497" fmla="*/ 16 w 10354"/>
              <a:gd name="connsiteY3-1498" fmla="*/ 5464 h 10358"/>
              <a:gd name="connsiteX4-1499" fmla="*/ 552 w 10354"/>
              <a:gd name="connsiteY4-1500" fmla="*/ 9868 h 10358"/>
              <a:gd name="connsiteX5-1501" fmla="*/ 5213 w 10354"/>
              <a:gd name="connsiteY5-1502" fmla="*/ 10235 h 10358"/>
              <a:gd name="connsiteX6-1503" fmla="*/ 10024 w 10354"/>
              <a:gd name="connsiteY6-1504" fmla="*/ 9723 h 10358"/>
              <a:gd name="connsiteX7-1505" fmla="*/ 10344 w 10354"/>
              <a:gd name="connsiteY7-1506" fmla="*/ 4972 h 10358"/>
              <a:gd name="connsiteX8-1507" fmla="*/ 9762 w 10354"/>
              <a:gd name="connsiteY8-1508" fmla="*/ 469 h 10358"/>
              <a:gd name="connsiteX0-1509" fmla="*/ 9758 w 10350"/>
              <a:gd name="connsiteY0-1510" fmla="*/ 469 h 10393"/>
              <a:gd name="connsiteX1-1511" fmla="*/ 5193 w 10350"/>
              <a:gd name="connsiteY1-1512" fmla="*/ 212 h 10393"/>
              <a:gd name="connsiteX2-1513" fmla="*/ 566 w 10350"/>
              <a:gd name="connsiteY2-1514" fmla="*/ 426 h 10393"/>
              <a:gd name="connsiteX3-1515" fmla="*/ 12 w 10350"/>
              <a:gd name="connsiteY3-1516" fmla="*/ 5464 h 10393"/>
              <a:gd name="connsiteX4-1517" fmla="*/ 603 w 10350"/>
              <a:gd name="connsiteY4-1518" fmla="*/ 9925 h 10393"/>
              <a:gd name="connsiteX5-1519" fmla="*/ 5209 w 10350"/>
              <a:gd name="connsiteY5-1520" fmla="*/ 10235 h 10393"/>
              <a:gd name="connsiteX6-1521" fmla="*/ 10020 w 10350"/>
              <a:gd name="connsiteY6-1522" fmla="*/ 9723 h 10393"/>
              <a:gd name="connsiteX7-1523" fmla="*/ 10340 w 10350"/>
              <a:gd name="connsiteY7-1524" fmla="*/ 4972 h 10393"/>
              <a:gd name="connsiteX8-1525" fmla="*/ 9758 w 10350"/>
              <a:gd name="connsiteY8-1526" fmla="*/ 469 h 10393"/>
              <a:gd name="connsiteX0-1527" fmla="*/ 9759 w 10351"/>
              <a:gd name="connsiteY0-1528" fmla="*/ 469 h 10325"/>
              <a:gd name="connsiteX1-1529" fmla="*/ 5194 w 10351"/>
              <a:gd name="connsiteY1-1530" fmla="*/ 212 h 10325"/>
              <a:gd name="connsiteX2-1531" fmla="*/ 567 w 10351"/>
              <a:gd name="connsiteY2-1532" fmla="*/ 426 h 10325"/>
              <a:gd name="connsiteX3-1533" fmla="*/ 13 w 10351"/>
              <a:gd name="connsiteY3-1534" fmla="*/ 5464 h 10325"/>
              <a:gd name="connsiteX4-1535" fmla="*/ 638 w 10351"/>
              <a:gd name="connsiteY4-1536" fmla="*/ 9808 h 10325"/>
              <a:gd name="connsiteX5-1537" fmla="*/ 5210 w 10351"/>
              <a:gd name="connsiteY5-1538" fmla="*/ 10235 h 10325"/>
              <a:gd name="connsiteX6-1539" fmla="*/ 10021 w 10351"/>
              <a:gd name="connsiteY6-1540" fmla="*/ 9723 h 10325"/>
              <a:gd name="connsiteX7-1541" fmla="*/ 10341 w 10351"/>
              <a:gd name="connsiteY7-1542" fmla="*/ 4972 h 10325"/>
              <a:gd name="connsiteX8-1543" fmla="*/ 9759 w 10351"/>
              <a:gd name="connsiteY8-1544" fmla="*/ 469 h 10325"/>
              <a:gd name="connsiteX0-1545" fmla="*/ 9759 w 10351"/>
              <a:gd name="connsiteY0-1546" fmla="*/ 469 h 10269"/>
              <a:gd name="connsiteX1-1547" fmla="*/ 5194 w 10351"/>
              <a:gd name="connsiteY1-1548" fmla="*/ 212 h 10269"/>
              <a:gd name="connsiteX2-1549" fmla="*/ 567 w 10351"/>
              <a:gd name="connsiteY2-1550" fmla="*/ 426 h 10269"/>
              <a:gd name="connsiteX3-1551" fmla="*/ 13 w 10351"/>
              <a:gd name="connsiteY3-1552" fmla="*/ 5464 h 10269"/>
              <a:gd name="connsiteX4-1553" fmla="*/ 638 w 10351"/>
              <a:gd name="connsiteY4-1554" fmla="*/ 9808 h 10269"/>
              <a:gd name="connsiteX5-1555" fmla="*/ 5176 w 10351"/>
              <a:gd name="connsiteY5-1556" fmla="*/ 10118 h 10269"/>
              <a:gd name="connsiteX6-1557" fmla="*/ 10021 w 10351"/>
              <a:gd name="connsiteY6-1558" fmla="*/ 9723 h 10269"/>
              <a:gd name="connsiteX7-1559" fmla="*/ 10341 w 10351"/>
              <a:gd name="connsiteY7-1560" fmla="*/ 4972 h 10269"/>
              <a:gd name="connsiteX8-1561" fmla="*/ 9759 w 10351"/>
              <a:gd name="connsiteY8-1562" fmla="*/ 469 h 10269"/>
              <a:gd name="connsiteX0-1563" fmla="*/ 9759 w 10351"/>
              <a:gd name="connsiteY0-1564" fmla="*/ 469 h 10260"/>
              <a:gd name="connsiteX1-1565" fmla="*/ 5194 w 10351"/>
              <a:gd name="connsiteY1-1566" fmla="*/ 212 h 10260"/>
              <a:gd name="connsiteX2-1567" fmla="*/ 567 w 10351"/>
              <a:gd name="connsiteY2-1568" fmla="*/ 426 h 10260"/>
              <a:gd name="connsiteX3-1569" fmla="*/ 13 w 10351"/>
              <a:gd name="connsiteY3-1570" fmla="*/ 5464 h 10260"/>
              <a:gd name="connsiteX4-1571" fmla="*/ 638 w 10351"/>
              <a:gd name="connsiteY4-1572" fmla="*/ 9808 h 10260"/>
              <a:gd name="connsiteX5-1573" fmla="*/ 5176 w 10351"/>
              <a:gd name="connsiteY5-1574" fmla="*/ 10118 h 10260"/>
              <a:gd name="connsiteX6-1575" fmla="*/ 10021 w 10351"/>
              <a:gd name="connsiteY6-1576" fmla="*/ 9723 h 10260"/>
              <a:gd name="connsiteX7-1577" fmla="*/ 10341 w 10351"/>
              <a:gd name="connsiteY7-1578" fmla="*/ 4972 h 10260"/>
              <a:gd name="connsiteX8-1579" fmla="*/ 9759 w 10351"/>
              <a:gd name="connsiteY8-1580" fmla="*/ 469 h 10260"/>
              <a:gd name="connsiteX0-1581" fmla="*/ 9759 w 10341"/>
              <a:gd name="connsiteY0-1582" fmla="*/ 469 h 10225"/>
              <a:gd name="connsiteX1-1583" fmla="*/ 5194 w 10341"/>
              <a:gd name="connsiteY1-1584" fmla="*/ 212 h 10225"/>
              <a:gd name="connsiteX2-1585" fmla="*/ 567 w 10341"/>
              <a:gd name="connsiteY2-1586" fmla="*/ 426 h 10225"/>
              <a:gd name="connsiteX3-1587" fmla="*/ 13 w 10341"/>
              <a:gd name="connsiteY3-1588" fmla="*/ 5464 h 10225"/>
              <a:gd name="connsiteX4-1589" fmla="*/ 638 w 10341"/>
              <a:gd name="connsiteY4-1590" fmla="*/ 9808 h 10225"/>
              <a:gd name="connsiteX5-1591" fmla="*/ 5176 w 10341"/>
              <a:gd name="connsiteY5-1592" fmla="*/ 10118 h 10225"/>
              <a:gd name="connsiteX6-1593" fmla="*/ 9853 w 10341"/>
              <a:gd name="connsiteY6-1594" fmla="*/ 9665 h 10225"/>
              <a:gd name="connsiteX7-1595" fmla="*/ 10341 w 10341"/>
              <a:gd name="connsiteY7-1596" fmla="*/ 4972 h 10225"/>
              <a:gd name="connsiteX8-1597" fmla="*/ 9759 w 10341"/>
              <a:gd name="connsiteY8-1598" fmla="*/ 469 h 10225"/>
              <a:gd name="connsiteX0-1599" fmla="*/ 9759 w 10341"/>
              <a:gd name="connsiteY0-1600" fmla="*/ 469 h 10170"/>
              <a:gd name="connsiteX1-1601" fmla="*/ 5194 w 10341"/>
              <a:gd name="connsiteY1-1602" fmla="*/ 212 h 10170"/>
              <a:gd name="connsiteX2-1603" fmla="*/ 567 w 10341"/>
              <a:gd name="connsiteY2-1604" fmla="*/ 426 h 10170"/>
              <a:gd name="connsiteX3-1605" fmla="*/ 13 w 10341"/>
              <a:gd name="connsiteY3-1606" fmla="*/ 5464 h 10170"/>
              <a:gd name="connsiteX4-1607" fmla="*/ 638 w 10341"/>
              <a:gd name="connsiteY4-1608" fmla="*/ 9808 h 10170"/>
              <a:gd name="connsiteX5-1609" fmla="*/ 5176 w 10341"/>
              <a:gd name="connsiteY5-1610" fmla="*/ 10118 h 10170"/>
              <a:gd name="connsiteX6-1611" fmla="*/ 9853 w 10341"/>
              <a:gd name="connsiteY6-1612" fmla="*/ 9665 h 10170"/>
              <a:gd name="connsiteX7-1613" fmla="*/ 10341 w 10341"/>
              <a:gd name="connsiteY7-1614" fmla="*/ 4972 h 10170"/>
              <a:gd name="connsiteX8-1615" fmla="*/ 9759 w 10341"/>
              <a:gd name="connsiteY8-1616" fmla="*/ 469 h 10170"/>
              <a:gd name="connsiteX0-1617" fmla="*/ 9759 w 10341"/>
              <a:gd name="connsiteY0-1618" fmla="*/ 469 h 10170"/>
              <a:gd name="connsiteX1-1619" fmla="*/ 5194 w 10341"/>
              <a:gd name="connsiteY1-1620" fmla="*/ 212 h 10170"/>
              <a:gd name="connsiteX2-1621" fmla="*/ 567 w 10341"/>
              <a:gd name="connsiteY2-1622" fmla="*/ 426 h 10170"/>
              <a:gd name="connsiteX3-1623" fmla="*/ 13 w 10341"/>
              <a:gd name="connsiteY3-1624" fmla="*/ 5464 h 10170"/>
              <a:gd name="connsiteX4-1625" fmla="*/ 638 w 10341"/>
              <a:gd name="connsiteY4-1626" fmla="*/ 9808 h 10170"/>
              <a:gd name="connsiteX5-1627" fmla="*/ 5176 w 10341"/>
              <a:gd name="connsiteY5-1628" fmla="*/ 10118 h 10170"/>
              <a:gd name="connsiteX6-1629" fmla="*/ 9853 w 10341"/>
              <a:gd name="connsiteY6-1630" fmla="*/ 9665 h 10170"/>
              <a:gd name="connsiteX7-1631" fmla="*/ 10341 w 10341"/>
              <a:gd name="connsiteY7-1632" fmla="*/ 4972 h 10170"/>
              <a:gd name="connsiteX8-1633" fmla="*/ 9759 w 10341"/>
              <a:gd name="connsiteY8-1634" fmla="*/ 469 h 10170"/>
              <a:gd name="connsiteX0-1635" fmla="*/ 9759 w 10341"/>
              <a:gd name="connsiteY0-1636" fmla="*/ 469 h 10170"/>
              <a:gd name="connsiteX1-1637" fmla="*/ 5194 w 10341"/>
              <a:gd name="connsiteY1-1638" fmla="*/ 212 h 10170"/>
              <a:gd name="connsiteX2-1639" fmla="*/ 567 w 10341"/>
              <a:gd name="connsiteY2-1640" fmla="*/ 426 h 10170"/>
              <a:gd name="connsiteX3-1641" fmla="*/ 13 w 10341"/>
              <a:gd name="connsiteY3-1642" fmla="*/ 5464 h 10170"/>
              <a:gd name="connsiteX4-1643" fmla="*/ 638 w 10341"/>
              <a:gd name="connsiteY4-1644" fmla="*/ 9808 h 10170"/>
              <a:gd name="connsiteX5-1645" fmla="*/ 5176 w 10341"/>
              <a:gd name="connsiteY5-1646" fmla="*/ 10118 h 10170"/>
              <a:gd name="connsiteX6-1647" fmla="*/ 9853 w 10341"/>
              <a:gd name="connsiteY6-1648" fmla="*/ 9665 h 10170"/>
              <a:gd name="connsiteX7-1649" fmla="*/ 10341 w 10341"/>
              <a:gd name="connsiteY7-1650" fmla="*/ 4972 h 10170"/>
              <a:gd name="connsiteX8-1651" fmla="*/ 9759 w 10341"/>
              <a:gd name="connsiteY8-1652" fmla="*/ 469 h 10170"/>
              <a:gd name="connsiteX0-1653" fmla="*/ 9759 w 10341"/>
              <a:gd name="connsiteY0-1654" fmla="*/ 469 h 10170"/>
              <a:gd name="connsiteX1-1655" fmla="*/ 5194 w 10341"/>
              <a:gd name="connsiteY1-1656" fmla="*/ 212 h 10170"/>
              <a:gd name="connsiteX2-1657" fmla="*/ 567 w 10341"/>
              <a:gd name="connsiteY2-1658" fmla="*/ 426 h 10170"/>
              <a:gd name="connsiteX3-1659" fmla="*/ 13 w 10341"/>
              <a:gd name="connsiteY3-1660" fmla="*/ 5464 h 10170"/>
              <a:gd name="connsiteX4-1661" fmla="*/ 638 w 10341"/>
              <a:gd name="connsiteY4-1662" fmla="*/ 9808 h 10170"/>
              <a:gd name="connsiteX5-1663" fmla="*/ 5176 w 10341"/>
              <a:gd name="connsiteY5-1664" fmla="*/ 10118 h 10170"/>
              <a:gd name="connsiteX6-1665" fmla="*/ 9853 w 10341"/>
              <a:gd name="connsiteY6-1666" fmla="*/ 9665 h 10170"/>
              <a:gd name="connsiteX7-1667" fmla="*/ 10341 w 10341"/>
              <a:gd name="connsiteY7-1668" fmla="*/ 4972 h 10170"/>
              <a:gd name="connsiteX8-1669" fmla="*/ 9759 w 10341"/>
              <a:gd name="connsiteY8-1670" fmla="*/ 469 h 10170"/>
              <a:gd name="connsiteX0-1671" fmla="*/ 9759 w 10343"/>
              <a:gd name="connsiteY0-1672" fmla="*/ 469 h 10170"/>
              <a:gd name="connsiteX1-1673" fmla="*/ 5194 w 10343"/>
              <a:gd name="connsiteY1-1674" fmla="*/ 212 h 10170"/>
              <a:gd name="connsiteX2-1675" fmla="*/ 567 w 10343"/>
              <a:gd name="connsiteY2-1676" fmla="*/ 426 h 10170"/>
              <a:gd name="connsiteX3-1677" fmla="*/ 13 w 10343"/>
              <a:gd name="connsiteY3-1678" fmla="*/ 5464 h 10170"/>
              <a:gd name="connsiteX4-1679" fmla="*/ 638 w 10343"/>
              <a:gd name="connsiteY4-1680" fmla="*/ 9808 h 10170"/>
              <a:gd name="connsiteX5-1681" fmla="*/ 5176 w 10343"/>
              <a:gd name="connsiteY5-1682" fmla="*/ 10118 h 10170"/>
              <a:gd name="connsiteX6-1683" fmla="*/ 9853 w 10343"/>
              <a:gd name="connsiteY6-1684" fmla="*/ 9665 h 10170"/>
              <a:gd name="connsiteX7-1685" fmla="*/ 10341 w 10343"/>
              <a:gd name="connsiteY7-1686" fmla="*/ 4972 h 10170"/>
              <a:gd name="connsiteX8-1687" fmla="*/ 9759 w 10343"/>
              <a:gd name="connsiteY8-1688" fmla="*/ 469 h 10170"/>
              <a:gd name="connsiteX0-1689" fmla="*/ 9759 w 10344"/>
              <a:gd name="connsiteY0-1690" fmla="*/ 469 h 10166"/>
              <a:gd name="connsiteX1-1691" fmla="*/ 5194 w 10344"/>
              <a:gd name="connsiteY1-1692" fmla="*/ 212 h 10166"/>
              <a:gd name="connsiteX2-1693" fmla="*/ 567 w 10344"/>
              <a:gd name="connsiteY2-1694" fmla="*/ 426 h 10166"/>
              <a:gd name="connsiteX3-1695" fmla="*/ 13 w 10344"/>
              <a:gd name="connsiteY3-1696" fmla="*/ 5464 h 10166"/>
              <a:gd name="connsiteX4-1697" fmla="*/ 638 w 10344"/>
              <a:gd name="connsiteY4-1698" fmla="*/ 9808 h 10166"/>
              <a:gd name="connsiteX5-1699" fmla="*/ 5176 w 10344"/>
              <a:gd name="connsiteY5-1700" fmla="*/ 10118 h 10166"/>
              <a:gd name="connsiteX6-1701" fmla="*/ 9875 w 10344"/>
              <a:gd name="connsiteY6-1702" fmla="*/ 9723 h 10166"/>
              <a:gd name="connsiteX7-1703" fmla="*/ 10341 w 10344"/>
              <a:gd name="connsiteY7-1704" fmla="*/ 4972 h 10166"/>
              <a:gd name="connsiteX8-1705" fmla="*/ 9759 w 10344"/>
              <a:gd name="connsiteY8-1706" fmla="*/ 469 h 10166"/>
              <a:gd name="connsiteX0-1707" fmla="*/ 9759 w 10341"/>
              <a:gd name="connsiteY0-1708" fmla="*/ 469 h 10166"/>
              <a:gd name="connsiteX1-1709" fmla="*/ 5194 w 10341"/>
              <a:gd name="connsiteY1-1710" fmla="*/ 212 h 10166"/>
              <a:gd name="connsiteX2-1711" fmla="*/ 567 w 10341"/>
              <a:gd name="connsiteY2-1712" fmla="*/ 426 h 10166"/>
              <a:gd name="connsiteX3-1713" fmla="*/ 13 w 10341"/>
              <a:gd name="connsiteY3-1714" fmla="*/ 5464 h 10166"/>
              <a:gd name="connsiteX4-1715" fmla="*/ 638 w 10341"/>
              <a:gd name="connsiteY4-1716" fmla="*/ 9808 h 10166"/>
              <a:gd name="connsiteX5-1717" fmla="*/ 5176 w 10341"/>
              <a:gd name="connsiteY5-1718" fmla="*/ 10118 h 10166"/>
              <a:gd name="connsiteX6-1719" fmla="*/ 9875 w 10341"/>
              <a:gd name="connsiteY6-1720" fmla="*/ 9723 h 10166"/>
              <a:gd name="connsiteX7-1721" fmla="*/ 10341 w 10341"/>
              <a:gd name="connsiteY7-1722" fmla="*/ 4972 h 10166"/>
              <a:gd name="connsiteX8-1723" fmla="*/ 9759 w 10341"/>
              <a:gd name="connsiteY8-1724" fmla="*/ 469 h 10166"/>
              <a:gd name="connsiteX0-1725" fmla="*/ 9759 w 10414"/>
              <a:gd name="connsiteY0-1726" fmla="*/ 469 h 10224"/>
              <a:gd name="connsiteX1-1727" fmla="*/ 5194 w 10414"/>
              <a:gd name="connsiteY1-1728" fmla="*/ 212 h 10224"/>
              <a:gd name="connsiteX2-1729" fmla="*/ 567 w 10414"/>
              <a:gd name="connsiteY2-1730" fmla="*/ 426 h 10224"/>
              <a:gd name="connsiteX3-1731" fmla="*/ 13 w 10414"/>
              <a:gd name="connsiteY3-1732" fmla="*/ 5464 h 10224"/>
              <a:gd name="connsiteX4-1733" fmla="*/ 638 w 10414"/>
              <a:gd name="connsiteY4-1734" fmla="*/ 9808 h 10224"/>
              <a:gd name="connsiteX5-1735" fmla="*/ 5176 w 10414"/>
              <a:gd name="connsiteY5-1736" fmla="*/ 10118 h 10224"/>
              <a:gd name="connsiteX6-1737" fmla="*/ 9875 w 10414"/>
              <a:gd name="connsiteY6-1738" fmla="*/ 9723 h 10224"/>
              <a:gd name="connsiteX7-1739" fmla="*/ 10307 w 10414"/>
              <a:gd name="connsiteY7-1740" fmla="*/ 5166 h 10224"/>
              <a:gd name="connsiteX8-1741" fmla="*/ 9759 w 10414"/>
              <a:gd name="connsiteY8-1742" fmla="*/ 469 h 10224"/>
              <a:gd name="connsiteX0-1743" fmla="*/ 9759 w 10336"/>
              <a:gd name="connsiteY0-1744" fmla="*/ 469 h 10166"/>
              <a:gd name="connsiteX1-1745" fmla="*/ 5194 w 10336"/>
              <a:gd name="connsiteY1-1746" fmla="*/ 212 h 10166"/>
              <a:gd name="connsiteX2-1747" fmla="*/ 567 w 10336"/>
              <a:gd name="connsiteY2-1748" fmla="*/ 426 h 10166"/>
              <a:gd name="connsiteX3-1749" fmla="*/ 13 w 10336"/>
              <a:gd name="connsiteY3-1750" fmla="*/ 5464 h 10166"/>
              <a:gd name="connsiteX4-1751" fmla="*/ 638 w 10336"/>
              <a:gd name="connsiteY4-1752" fmla="*/ 9808 h 10166"/>
              <a:gd name="connsiteX5-1753" fmla="*/ 5176 w 10336"/>
              <a:gd name="connsiteY5-1754" fmla="*/ 10118 h 10166"/>
              <a:gd name="connsiteX6-1755" fmla="*/ 9875 w 10336"/>
              <a:gd name="connsiteY6-1756" fmla="*/ 9723 h 10166"/>
              <a:gd name="connsiteX7-1757" fmla="*/ 10307 w 10336"/>
              <a:gd name="connsiteY7-1758" fmla="*/ 5166 h 10166"/>
              <a:gd name="connsiteX8-1759" fmla="*/ 9759 w 10336"/>
              <a:gd name="connsiteY8-1760" fmla="*/ 469 h 10166"/>
              <a:gd name="connsiteX0-1761" fmla="*/ 9759 w 10315"/>
              <a:gd name="connsiteY0-1762" fmla="*/ 469 h 10166"/>
              <a:gd name="connsiteX1-1763" fmla="*/ 5194 w 10315"/>
              <a:gd name="connsiteY1-1764" fmla="*/ 212 h 10166"/>
              <a:gd name="connsiteX2-1765" fmla="*/ 567 w 10315"/>
              <a:gd name="connsiteY2-1766" fmla="*/ 426 h 10166"/>
              <a:gd name="connsiteX3-1767" fmla="*/ 13 w 10315"/>
              <a:gd name="connsiteY3-1768" fmla="*/ 5464 h 10166"/>
              <a:gd name="connsiteX4-1769" fmla="*/ 638 w 10315"/>
              <a:gd name="connsiteY4-1770" fmla="*/ 9808 h 10166"/>
              <a:gd name="connsiteX5-1771" fmla="*/ 5176 w 10315"/>
              <a:gd name="connsiteY5-1772" fmla="*/ 10118 h 10166"/>
              <a:gd name="connsiteX6-1773" fmla="*/ 9875 w 10315"/>
              <a:gd name="connsiteY6-1774" fmla="*/ 9723 h 10166"/>
              <a:gd name="connsiteX7-1775" fmla="*/ 10307 w 10315"/>
              <a:gd name="connsiteY7-1776" fmla="*/ 5166 h 10166"/>
              <a:gd name="connsiteX8-1777" fmla="*/ 9759 w 10315"/>
              <a:gd name="connsiteY8-1778" fmla="*/ 469 h 10166"/>
              <a:gd name="connsiteX0-1779" fmla="*/ 9759 w 10309"/>
              <a:gd name="connsiteY0-1780" fmla="*/ 469 h 10158"/>
              <a:gd name="connsiteX1-1781" fmla="*/ 5194 w 10309"/>
              <a:gd name="connsiteY1-1782" fmla="*/ 212 h 10158"/>
              <a:gd name="connsiteX2-1783" fmla="*/ 567 w 10309"/>
              <a:gd name="connsiteY2-1784" fmla="*/ 426 h 10158"/>
              <a:gd name="connsiteX3-1785" fmla="*/ 13 w 10309"/>
              <a:gd name="connsiteY3-1786" fmla="*/ 5464 h 10158"/>
              <a:gd name="connsiteX4-1787" fmla="*/ 638 w 10309"/>
              <a:gd name="connsiteY4-1788" fmla="*/ 9808 h 10158"/>
              <a:gd name="connsiteX5-1789" fmla="*/ 5176 w 10309"/>
              <a:gd name="connsiteY5-1790" fmla="*/ 10118 h 10158"/>
              <a:gd name="connsiteX6-1791" fmla="*/ 9819 w 10309"/>
              <a:gd name="connsiteY6-1792" fmla="*/ 9840 h 10158"/>
              <a:gd name="connsiteX7-1793" fmla="*/ 10307 w 10309"/>
              <a:gd name="connsiteY7-1794" fmla="*/ 5166 h 10158"/>
              <a:gd name="connsiteX8-1795" fmla="*/ 9759 w 10309"/>
              <a:gd name="connsiteY8-1796" fmla="*/ 469 h 10158"/>
              <a:gd name="connsiteX0-1797" fmla="*/ 9759 w 10307"/>
              <a:gd name="connsiteY0-1798" fmla="*/ 469 h 10158"/>
              <a:gd name="connsiteX1-1799" fmla="*/ 5194 w 10307"/>
              <a:gd name="connsiteY1-1800" fmla="*/ 212 h 10158"/>
              <a:gd name="connsiteX2-1801" fmla="*/ 567 w 10307"/>
              <a:gd name="connsiteY2-1802" fmla="*/ 426 h 10158"/>
              <a:gd name="connsiteX3-1803" fmla="*/ 13 w 10307"/>
              <a:gd name="connsiteY3-1804" fmla="*/ 5464 h 10158"/>
              <a:gd name="connsiteX4-1805" fmla="*/ 638 w 10307"/>
              <a:gd name="connsiteY4-1806" fmla="*/ 9808 h 10158"/>
              <a:gd name="connsiteX5-1807" fmla="*/ 5176 w 10307"/>
              <a:gd name="connsiteY5-1808" fmla="*/ 10118 h 10158"/>
              <a:gd name="connsiteX6-1809" fmla="*/ 9819 w 10307"/>
              <a:gd name="connsiteY6-1810" fmla="*/ 9840 h 10158"/>
              <a:gd name="connsiteX7-1811" fmla="*/ 10307 w 10307"/>
              <a:gd name="connsiteY7-1812" fmla="*/ 5166 h 10158"/>
              <a:gd name="connsiteX8-1813" fmla="*/ 9759 w 10307"/>
              <a:gd name="connsiteY8-1814" fmla="*/ 469 h 10158"/>
              <a:gd name="connsiteX0-1815" fmla="*/ 9765 w 10313"/>
              <a:gd name="connsiteY0-1816" fmla="*/ 469 h 10158"/>
              <a:gd name="connsiteX1-1817" fmla="*/ 5200 w 10313"/>
              <a:gd name="connsiteY1-1818" fmla="*/ 212 h 10158"/>
              <a:gd name="connsiteX2-1819" fmla="*/ 573 w 10313"/>
              <a:gd name="connsiteY2-1820" fmla="*/ 426 h 10158"/>
              <a:gd name="connsiteX3-1821" fmla="*/ 19 w 10313"/>
              <a:gd name="connsiteY3-1822" fmla="*/ 5464 h 10158"/>
              <a:gd name="connsiteX4-1823" fmla="*/ 722 w 10313"/>
              <a:gd name="connsiteY4-1824" fmla="*/ 9808 h 10158"/>
              <a:gd name="connsiteX5-1825" fmla="*/ 5182 w 10313"/>
              <a:gd name="connsiteY5-1826" fmla="*/ 10118 h 10158"/>
              <a:gd name="connsiteX6-1827" fmla="*/ 9825 w 10313"/>
              <a:gd name="connsiteY6-1828" fmla="*/ 9840 h 10158"/>
              <a:gd name="connsiteX7-1829" fmla="*/ 10313 w 10313"/>
              <a:gd name="connsiteY7-1830" fmla="*/ 5166 h 10158"/>
              <a:gd name="connsiteX8-1831" fmla="*/ 9765 w 10313"/>
              <a:gd name="connsiteY8-1832" fmla="*/ 469 h 10158"/>
              <a:gd name="connsiteX0-1833" fmla="*/ 9765 w 10313"/>
              <a:gd name="connsiteY0-1834" fmla="*/ 469 h 10189"/>
              <a:gd name="connsiteX1-1835" fmla="*/ 5200 w 10313"/>
              <a:gd name="connsiteY1-1836" fmla="*/ 212 h 10189"/>
              <a:gd name="connsiteX2-1837" fmla="*/ 573 w 10313"/>
              <a:gd name="connsiteY2-1838" fmla="*/ 426 h 10189"/>
              <a:gd name="connsiteX3-1839" fmla="*/ 19 w 10313"/>
              <a:gd name="connsiteY3-1840" fmla="*/ 5464 h 10189"/>
              <a:gd name="connsiteX4-1841" fmla="*/ 722 w 10313"/>
              <a:gd name="connsiteY4-1842" fmla="*/ 9866 h 10189"/>
              <a:gd name="connsiteX5-1843" fmla="*/ 5182 w 10313"/>
              <a:gd name="connsiteY5-1844" fmla="*/ 10118 h 10189"/>
              <a:gd name="connsiteX6-1845" fmla="*/ 9825 w 10313"/>
              <a:gd name="connsiteY6-1846" fmla="*/ 9840 h 10189"/>
              <a:gd name="connsiteX7-1847" fmla="*/ 10313 w 10313"/>
              <a:gd name="connsiteY7-1848" fmla="*/ 5166 h 10189"/>
              <a:gd name="connsiteX8-1849" fmla="*/ 9765 w 10313"/>
              <a:gd name="connsiteY8-1850" fmla="*/ 469 h 10189"/>
              <a:gd name="connsiteX0-1851" fmla="*/ 9765 w 10313"/>
              <a:gd name="connsiteY0-1852" fmla="*/ 469 h 10154"/>
              <a:gd name="connsiteX1-1853" fmla="*/ 5200 w 10313"/>
              <a:gd name="connsiteY1-1854" fmla="*/ 212 h 10154"/>
              <a:gd name="connsiteX2-1855" fmla="*/ 573 w 10313"/>
              <a:gd name="connsiteY2-1856" fmla="*/ 426 h 10154"/>
              <a:gd name="connsiteX3-1857" fmla="*/ 19 w 10313"/>
              <a:gd name="connsiteY3-1858" fmla="*/ 5464 h 10154"/>
              <a:gd name="connsiteX4-1859" fmla="*/ 722 w 10313"/>
              <a:gd name="connsiteY4-1860" fmla="*/ 9866 h 10154"/>
              <a:gd name="connsiteX5-1861" fmla="*/ 5182 w 10313"/>
              <a:gd name="connsiteY5-1862" fmla="*/ 10118 h 10154"/>
              <a:gd name="connsiteX6-1863" fmla="*/ 9825 w 10313"/>
              <a:gd name="connsiteY6-1864" fmla="*/ 9840 h 10154"/>
              <a:gd name="connsiteX7-1865" fmla="*/ 10313 w 10313"/>
              <a:gd name="connsiteY7-1866" fmla="*/ 5166 h 10154"/>
              <a:gd name="connsiteX8-1867" fmla="*/ 9765 w 10313"/>
              <a:gd name="connsiteY8-1868" fmla="*/ 469 h 10154"/>
              <a:gd name="connsiteX0-1869" fmla="*/ 9765 w 10313"/>
              <a:gd name="connsiteY0-1870" fmla="*/ 469 h 10154"/>
              <a:gd name="connsiteX1-1871" fmla="*/ 5200 w 10313"/>
              <a:gd name="connsiteY1-1872" fmla="*/ 212 h 10154"/>
              <a:gd name="connsiteX2-1873" fmla="*/ 573 w 10313"/>
              <a:gd name="connsiteY2-1874" fmla="*/ 426 h 10154"/>
              <a:gd name="connsiteX3-1875" fmla="*/ 19 w 10313"/>
              <a:gd name="connsiteY3-1876" fmla="*/ 5464 h 10154"/>
              <a:gd name="connsiteX4-1877" fmla="*/ 722 w 10313"/>
              <a:gd name="connsiteY4-1878" fmla="*/ 9866 h 10154"/>
              <a:gd name="connsiteX5-1879" fmla="*/ 5182 w 10313"/>
              <a:gd name="connsiteY5-1880" fmla="*/ 10118 h 10154"/>
              <a:gd name="connsiteX6-1881" fmla="*/ 9825 w 10313"/>
              <a:gd name="connsiteY6-1882" fmla="*/ 9840 h 10154"/>
              <a:gd name="connsiteX7-1883" fmla="*/ 10313 w 10313"/>
              <a:gd name="connsiteY7-1884" fmla="*/ 5166 h 10154"/>
              <a:gd name="connsiteX8-1885" fmla="*/ 9765 w 10313"/>
              <a:gd name="connsiteY8-1886" fmla="*/ 469 h 10154"/>
              <a:gd name="connsiteX0-1887" fmla="*/ 9765 w 10313"/>
              <a:gd name="connsiteY0-1888" fmla="*/ 469 h 10154"/>
              <a:gd name="connsiteX1-1889" fmla="*/ 5200 w 10313"/>
              <a:gd name="connsiteY1-1890" fmla="*/ 212 h 10154"/>
              <a:gd name="connsiteX2-1891" fmla="*/ 573 w 10313"/>
              <a:gd name="connsiteY2-1892" fmla="*/ 426 h 10154"/>
              <a:gd name="connsiteX3-1893" fmla="*/ 19 w 10313"/>
              <a:gd name="connsiteY3-1894" fmla="*/ 5464 h 10154"/>
              <a:gd name="connsiteX4-1895" fmla="*/ 722 w 10313"/>
              <a:gd name="connsiteY4-1896" fmla="*/ 9866 h 10154"/>
              <a:gd name="connsiteX5-1897" fmla="*/ 5182 w 10313"/>
              <a:gd name="connsiteY5-1898" fmla="*/ 10118 h 10154"/>
              <a:gd name="connsiteX6-1899" fmla="*/ 9825 w 10313"/>
              <a:gd name="connsiteY6-1900" fmla="*/ 9840 h 10154"/>
              <a:gd name="connsiteX7-1901" fmla="*/ 10313 w 10313"/>
              <a:gd name="connsiteY7-1902" fmla="*/ 5166 h 10154"/>
              <a:gd name="connsiteX8-1903" fmla="*/ 9765 w 10313"/>
              <a:gd name="connsiteY8-1904" fmla="*/ 469 h 10154"/>
              <a:gd name="connsiteX0-1905" fmla="*/ 9747 w 10295"/>
              <a:gd name="connsiteY0-1906" fmla="*/ 469 h 10293"/>
              <a:gd name="connsiteX1-1907" fmla="*/ 5182 w 10295"/>
              <a:gd name="connsiteY1-1908" fmla="*/ 212 h 10293"/>
              <a:gd name="connsiteX2-1909" fmla="*/ 555 w 10295"/>
              <a:gd name="connsiteY2-1910" fmla="*/ 426 h 10293"/>
              <a:gd name="connsiteX3-1911" fmla="*/ 102 w 10295"/>
              <a:gd name="connsiteY3-1912" fmla="*/ 5445 h 10293"/>
              <a:gd name="connsiteX4-1913" fmla="*/ 704 w 10295"/>
              <a:gd name="connsiteY4-1914" fmla="*/ 9866 h 10293"/>
              <a:gd name="connsiteX5-1915" fmla="*/ 5164 w 10295"/>
              <a:gd name="connsiteY5-1916" fmla="*/ 10118 h 10293"/>
              <a:gd name="connsiteX6-1917" fmla="*/ 9807 w 10295"/>
              <a:gd name="connsiteY6-1918" fmla="*/ 9840 h 10293"/>
              <a:gd name="connsiteX7-1919" fmla="*/ 10295 w 10295"/>
              <a:gd name="connsiteY7-1920" fmla="*/ 5166 h 10293"/>
              <a:gd name="connsiteX8-1921" fmla="*/ 9747 w 10295"/>
              <a:gd name="connsiteY8-1922" fmla="*/ 469 h 10293"/>
              <a:gd name="connsiteX0-1923" fmla="*/ 9708 w 10256"/>
              <a:gd name="connsiteY0-1924" fmla="*/ 386 h 10210"/>
              <a:gd name="connsiteX1-1925" fmla="*/ 5143 w 10256"/>
              <a:gd name="connsiteY1-1926" fmla="*/ 129 h 10210"/>
              <a:gd name="connsiteX2-1927" fmla="*/ 594 w 10256"/>
              <a:gd name="connsiteY2-1928" fmla="*/ 479 h 10210"/>
              <a:gd name="connsiteX3-1929" fmla="*/ 63 w 10256"/>
              <a:gd name="connsiteY3-1930" fmla="*/ 5362 h 10210"/>
              <a:gd name="connsiteX4-1931" fmla="*/ 665 w 10256"/>
              <a:gd name="connsiteY4-1932" fmla="*/ 9783 h 10210"/>
              <a:gd name="connsiteX5-1933" fmla="*/ 5125 w 10256"/>
              <a:gd name="connsiteY5-1934" fmla="*/ 10035 h 10210"/>
              <a:gd name="connsiteX6-1935" fmla="*/ 9768 w 10256"/>
              <a:gd name="connsiteY6-1936" fmla="*/ 9757 h 10210"/>
              <a:gd name="connsiteX7-1937" fmla="*/ 10256 w 10256"/>
              <a:gd name="connsiteY7-1938" fmla="*/ 5083 h 10210"/>
              <a:gd name="connsiteX8-1939" fmla="*/ 9708 w 10256"/>
              <a:gd name="connsiteY8-1940" fmla="*/ 386 h 10210"/>
              <a:gd name="connsiteX0-1941" fmla="*/ 9672 w 10220"/>
              <a:gd name="connsiteY0-1942" fmla="*/ 386 h 10210"/>
              <a:gd name="connsiteX1-1943" fmla="*/ 5107 w 10220"/>
              <a:gd name="connsiteY1-1944" fmla="*/ 129 h 10210"/>
              <a:gd name="connsiteX2-1945" fmla="*/ 558 w 10220"/>
              <a:gd name="connsiteY2-1946" fmla="*/ 479 h 10210"/>
              <a:gd name="connsiteX3-1947" fmla="*/ 27 w 10220"/>
              <a:gd name="connsiteY3-1948" fmla="*/ 5362 h 10210"/>
              <a:gd name="connsiteX4-1949" fmla="*/ 629 w 10220"/>
              <a:gd name="connsiteY4-1950" fmla="*/ 9783 h 10210"/>
              <a:gd name="connsiteX5-1951" fmla="*/ 5089 w 10220"/>
              <a:gd name="connsiteY5-1952" fmla="*/ 10035 h 10210"/>
              <a:gd name="connsiteX6-1953" fmla="*/ 9732 w 10220"/>
              <a:gd name="connsiteY6-1954" fmla="*/ 9757 h 10210"/>
              <a:gd name="connsiteX7-1955" fmla="*/ 10220 w 10220"/>
              <a:gd name="connsiteY7-1956" fmla="*/ 5083 h 10210"/>
              <a:gd name="connsiteX8-1957" fmla="*/ 9672 w 10220"/>
              <a:gd name="connsiteY8-1958" fmla="*/ 386 h 10210"/>
              <a:gd name="connsiteX0-1959" fmla="*/ 9672 w 10220"/>
              <a:gd name="connsiteY0-1960" fmla="*/ 386 h 10210"/>
              <a:gd name="connsiteX1-1961" fmla="*/ 5107 w 10220"/>
              <a:gd name="connsiteY1-1962" fmla="*/ 129 h 10210"/>
              <a:gd name="connsiteX2-1963" fmla="*/ 558 w 10220"/>
              <a:gd name="connsiteY2-1964" fmla="*/ 479 h 10210"/>
              <a:gd name="connsiteX3-1965" fmla="*/ 27 w 10220"/>
              <a:gd name="connsiteY3-1966" fmla="*/ 5362 h 10210"/>
              <a:gd name="connsiteX4-1967" fmla="*/ 629 w 10220"/>
              <a:gd name="connsiteY4-1968" fmla="*/ 9783 h 10210"/>
              <a:gd name="connsiteX5-1969" fmla="*/ 5089 w 10220"/>
              <a:gd name="connsiteY5-1970" fmla="*/ 10035 h 10210"/>
              <a:gd name="connsiteX6-1971" fmla="*/ 9732 w 10220"/>
              <a:gd name="connsiteY6-1972" fmla="*/ 9757 h 10210"/>
              <a:gd name="connsiteX7-1973" fmla="*/ 10220 w 10220"/>
              <a:gd name="connsiteY7-1974" fmla="*/ 5083 h 10210"/>
              <a:gd name="connsiteX8-1975" fmla="*/ 9672 w 10220"/>
              <a:gd name="connsiteY8-1976" fmla="*/ 386 h 10210"/>
              <a:gd name="connsiteX0-1977" fmla="*/ 9616 w 10220"/>
              <a:gd name="connsiteY0-1978" fmla="*/ 410 h 10176"/>
              <a:gd name="connsiteX1-1979" fmla="*/ 5107 w 10220"/>
              <a:gd name="connsiteY1-1980" fmla="*/ 95 h 10176"/>
              <a:gd name="connsiteX2-1981" fmla="*/ 558 w 10220"/>
              <a:gd name="connsiteY2-1982" fmla="*/ 445 h 10176"/>
              <a:gd name="connsiteX3-1983" fmla="*/ 27 w 10220"/>
              <a:gd name="connsiteY3-1984" fmla="*/ 5328 h 10176"/>
              <a:gd name="connsiteX4-1985" fmla="*/ 629 w 10220"/>
              <a:gd name="connsiteY4-1986" fmla="*/ 9749 h 10176"/>
              <a:gd name="connsiteX5-1987" fmla="*/ 5089 w 10220"/>
              <a:gd name="connsiteY5-1988" fmla="*/ 10001 h 10176"/>
              <a:gd name="connsiteX6-1989" fmla="*/ 9732 w 10220"/>
              <a:gd name="connsiteY6-1990" fmla="*/ 9723 h 10176"/>
              <a:gd name="connsiteX7-1991" fmla="*/ 10220 w 10220"/>
              <a:gd name="connsiteY7-1992" fmla="*/ 5049 h 10176"/>
              <a:gd name="connsiteX8-1993" fmla="*/ 9616 w 10220"/>
              <a:gd name="connsiteY8-1994" fmla="*/ 410 h 10176"/>
              <a:gd name="connsiteX0-1995" fmla="*/ 9616 w 10255"/>
              <a:gd name="connsiteY0-1996" fmla="*/ 410 h 10177"/>
              <a:gd name="connsiteX1-1997" fmla="*/ 5107 w 10255"/>
              <a:gd name="connsiteY1-1998" fmla="*/ 95 h 10177"/>
              <a:gd name="connsiteX2-1999" fmla="*/ 558 w 10255"/>
              <a:gd name="connsiteY2-2000" fmla="*/ 445 h 10177"/>
              <a:gd name="connsiteX3-2001" fmla="*/ 27 w 10255"/>
              <a:gd name="connsiteY3-2002" fmla="*/ 5328 h 10177"/>
              <a:gd name="connsiteX4-2003" fmla="*/ 629 w 10255"/>
              <a:gd name="connsiteY4-2004" fmla="*/ 9749 h 10177"/>
              <a:gd name="connsiteX5-2005" fmla="*/ 5089 w 10255"/>
              <a:gd name="connsiteY5-2006" fmla="*/ 10001 h 10177"/>
              <a:gd name="connsiteX6-2007" fmla="*/ 9732 w 10255"/>
              <a:gd name="connsiteY6-2008" fmla="*/ 9723 h 10177"/>
              <a:gd name="connsiteX7-2009" fmla="*/ 10142 w 10255"/>
              <a:gd name="connsiteY7-2010" fmla="*/ 5049 h 10177"/>
              <a:gd name="connsiteX8-2011" fmla="*/ 9616 w 10255"/>
              <a:gd name="connsiteY8-2012" fmla="*/ 410 h 10177"/>
              <a:gd name="connsiteX0-2013" fmla="*/ 9616 w 10233"/>
              <a:gd name="connsiteY0-2014" fmla="*/ 410 h 10183"/>
              <a:gd name="connsiteX1-2015" fmla="*/ 5107 w 10233"/>
              <a:gd name="connsiteY1-2016" fmla="*/ 95 h 10183"/>
              <a:gd name="connsiteX2-2017" fmla="*/ 558 w 10233"/>
              <a:gd name="connsiteY2-2018" fmla="*/ 445 h 10183"/>
              <a:gd name="connsiteX3-2019" fmla="*/ 27 w 10233"/>
              <a:gd name="connsiteY3-2020" fmla="*/ 5328 h 10183"/>
              <a:gd name="connsiteX4-2021" fmla="*/ 629 w 10233"/>
              <a:gd name="connsiteY4-2022" fmla="*/ 9749 h 10183"/>
              <a:gd name="connsiteX5-2023" fmla="*/ 5089 w 10233"/>
              <a:gd name="connsiteY5-2024" fmla="*/ 10001 h 10183"/>
              <a:gd name="connsiteX6-2025" fmla="*/ 9687 w 10233"/>
              <a:gd name="connsiteY6-2026" fmla="*/ 9587 h 10183"/>
              <a:gd name="connsiteX7-2027" fmla="*/ 10142 w 10233"/>
              <a:gd name="connsiteY7-2028" fmla="*/ 5049 h 10183"/>
              <a:gd name="connsiteX8-2029" fmla="*/ 9616 w 10233"/>
              <a:gd name="connsiteY8-2030" fmla="*/ 410 h 10183"/>
              <a:gd name="connsiteX0-2031" fmla="*/ 9616 w 10157"/>
              <a:gd name="connsiteY0-2032" fmla="*/ 410 h 10183"/>
              <a:gd name="connsiteX1-2033" fmla="*/ 5107 w 10157"/>
              <a:gd name="connsiteY1-2034" fmla="*/ 95 h 10183"/>
              <a:gd name="connsiteX2-2035" fmla="*/ 558 w 10157"/>
              <a:gd name="connsiteY2-2036" fmla="*/ 445 h 10183"/>
              <a:gd name="connsiteX3-2037" fmla="*/ 27 w 10157"/>
              <a:gd name="connsiteY3-2038" fmla="*/ 5328 h 10183"/>
              <a:gd name="connsiteX4-2039" fmla="*/ 629 w 10157"/>
              <a:gd name="connsiteY4-2040" fmla="*/ 9749 h 10183"/>
              <a:gd name="connsiteX5-2041" fmla="*/ 5089 w 10157"/>
              <a:gd name="connsiteY5-2042" fmla="*/ 10001 h 10183"/>
              <a:gd name="connsiteX6-2043" fmla="*/ 9687 w 10157"/>
              <a:gd name="connsiteY6-2044" fmla="*/ 9587 h 10183"/>
              <a:gd name="connsiteX7-2045" fmla="*/ 10142 w 10157"/>
              <a:gd name="connsiteY7-2046" fmla="*/ 5049 h 10183"/>
              <a:gd name="connsiteX8-2047" fmla="*/ 9616 w 10157"/>
              <a:gd name="connsiteY8-2048" fmla="*/ 410 h 10183"/>
              <a:gd name="connsiteX0-2049" fmla="*/ 9616 w 10146"/>
              <a:gd name="connsiteY0-2050" fmla="*/ 410 h 10183"/>
              <a:gd name="connsiteX1-2051" fmla="*/ 5107 w 10146"/>
              <a:gd name="connsiteY1-2052" fmla="*/ 95 h 10183"/>
              <a:gd name="connsiteX2-2053" fmla="*/ 558 w 10146"/>
              <a:gd name="connsiteY2-2054" fmla="*/ 445 h 10183"/>
              <a:gd name="connsiteX3-2055" fmla="*/ 27 w 10146"/>
              <a:gd name="connsiteY3-2056" fmla="*/ 5328 h 10183"/>
              <a:gd name="connsiteX4-2057" fmla="*/ 629 w 10146"/>
              <a:gd name="connsiteY4-2058" fmla="*/ 9749 h 10183"/>
              <a:gd name="connsiteX5-2059" fmla="*/ 5089 w 10146"/>
              <a:gd name="connsiteY5-2060" fmla="*/ 10001 h 10183"/>
              <a:gd name="connsiteX6-2061" fmla="*/ 9687 w 10146"/>
              <a:gd name="connsiteY6-2062" fmla="*/ 9587 h 10183"/>
              <a:gd name="connsiteX7-2063" fmla="*/ 10142 w 10146"/>
              <a:gd name="connsiteY7-2064" fmla="*/ 5049 h 10183"/>
              <a:gd name="connsiteX8-2065" fmla="*/ 9616 w 10146"/>
              <a:gd name="connsiteY8-2066" fmla="*/ 410 h 10183"/>
              <a:gd name="connsiteX0-2067" fmla="*/ 9616 w 10180"/>
              <a:gd name="connsiteY0-2068" fmla="*/ 410 h 10186"/>
              <a:gd name="connsiteX1-2069" fmla="*/ 5107 w 10180"/>
              <a:gd name="connsiteY1-2070" fmla="*/ 95 h 10186"/>
              <a:gd name="connsiteX2-2071" fmla="*/ 558 w 10180"/>
              <a:gd name="connsiteY2-2072" fmla="*/ 445 h 10186"/>
              <a:gd name="connsiteX3-2073" fmla="*/ 27 w 10180"/>
              <a:gd name="connsiteY3-2074" fmla="*/ 5328 h 10186"/>
              <a:gd name="connsiteX4-2075" fmla="*/ 629 w 10180"/>
              <a:gd name="connsiteY4-2076" fmla="*/ 9749 h 10186"/>
              <a:gd name="connsiteX5-2077" fmla="*/ 5089 w 10180"/>
              <a:gd name="connsiteY5-2078" fmla="*/ 10001 h 10186"/>
              <a:gd name="connsiteX6-2079" fmla="*/ 9822 w 10180"/>
              <a:gd name="connsiteY6-2080" fmla="*/ 9529 h 10186"/>
              <a:gd name="connsiteX7-2081" fmla="*/ 10142 w 10180"/>
              <a:gd name="connsiteY7-2082" fmla="*/ 5049 h 10186"/>
              <a:gd name="connsiteX8-2083" fmla="*/ 9616 w 10180"/>
              <a:gd name="connsiteY8-2084" fmla="*/ 410 h 10186"/>
              <a:gd name="connsiteX0-2085" fmla="*/ 9616 w 10153"/>
              <a:gd name="connsiteY0-2086" fmla="*/ 410 h 10186"/>
              <a:gd name="connsiteX1-2087" fmla="*/ 5107 w 10153"/>
              <a:gd name="connsiteY1-2088" fmla="*/ 95 h 10186"/>
              <a:gd name="connsiteX2-2089" fmla="*/ 558 w 10153"/>
              <a:gd name="connsiteY2-2090" fmla="*/ 445 h 10186"/>
              <a:gd name="connsiteX3-2091" fmla="*/ 27 w 10153"/>
              <a:gd name="connsiteY3-2092" fmla="*/ 5328 h 10186"/>
              <a:gd name="connsiteX4-2093" fmla="*/ 629 w 10153"/>
              <a:gd name="connsiteY4-2094" fmla="*/ 9749 h 10186"/>
              <a:gd name="connsiteX5-2095" fmla="*/ 5089 w 10153"/>
              <a:gd name="connsiteY5-2096" fmla="*/ 10001 h 10186"/>
              <a:gd name="connsiteX6-2097" fmla="*/ 9822 w 10153"/>
              <a:gd name="connsiteY6-2098" fmla="*/ 9529 h 10186"/>
              <a:gd name="connsiteX7-2099" fmla="*/ 10142 w 10153"/>
              <a:gd name="connsiteY7-2100" fmla="*/ 5049 h 10186"/>
              <a:gd name="connsiteX8-2101" fmla="*/ 9616 w 10153"/>
              <a:gd name="connsiteY8-2102" fmla="*/ 410 h 10186"/>
              <a:gd name="connsiteX0-2103" fmla="*/ 9612 w 10149"/>
              <a:gd name="connsiteY0-2104" fmla="*/ 410 h 10094"/>
              <a:gd name="connsiteX1-2105" fmla="*/ 5103 w 10149"/>
              <a:gd name="connsiteY1-2106" fmla="*/ 95 h 10094"/>
              <a:gd name="connsiteX2-2107" fmla="*/ 554 w 10149"/>
              <a:gd name="connsiteY2-2108" fmla="*/ 445 h 10094"/>
              <a:gd name="connsiteX3-2109" fmla="*/ 23 w 10149"/>
              <a:gd name="connsiteY3-2110" fmla="*/ 5328 h 10094"/>
              <a:gd name="connsiteX4-2111" fmla="*/ 636 w 10149"/>
              <a:gd name="connsiteY4-2112" fmla="*/ 9594 h 10094"/>
              <a:gd name="connsiteX5-2113" fmla="*/ 5085 w 10149"/>
              <a:gd name="connsiteY5-2114" fmla="*/ 10001 h 10094"/>
              <a:gd name="connsiteX6-2115" fmla="*/ 9818 w 10149"/>
              <a:gd name="connsiteY6-2116" fmla="*/ 9529 h 10094"/>
              <a:gd name="connsiteX7-2117" fmla="*/ 10138 w 10149"/>
              <a:gd name="connsiteY7-2118" fmla="*/ 5049 h 10094"/>
              <a:gd name="connsiteX8-2119" fmla="*/ 9612 w 10149"/>
              <a:gd name="connsiteY8-2120" fmla="*/ 410 h 10094"/>
              <a:gd name="connsiteX0-2121" fmla="*/ 9621 w 10158"/>
              <a:gd name="connsiteY0-2122" fmla="*/ 410 h 10013"/>
              <a:gd name="connsiteX1-2123" fmla="*/ 5112 w 10158"/>
              <a:gd name="connsiteY1-2124" fmla="*/ 95 h 10013"/>
              <a:gd name="connsiteX2-2125" fmla="*/ 563 w 10158"/>
              <a:gd name="connsiteY2-2126" fmla="*/ 445 h 10013"/>
              <a:gd name="connsiteX3-2127" fmla="*/ 32 w 10158"/>
              <a:gd name="connsiteY3-2128" fmla="*/ 5328 h 10013"/>
              <a:gd name="connsiteX4-2129" fmla="*/ 645 w 10158"/>
              <a:gd name="connsiteY4-2130" fmla="*/ 9594 h 10013"/>
              <a:gd name="connsiteX5-2131" fmla="*/ 5094 w 10158"/>
              <a:gd name="connsiteY5-2132" fmla="*/ 10001 h 10013"/>
              <a:gd name="connsiteX6-2133" fmla="*/ 9827 w 10158"/>
              <a:gd name="connsiteY6-2134" fmla="*/ 9529 h 10013"/>
              <a:gd name="connsiteX7-2135" fmla="*/ 10147 w 10158"/>
              <a:gd name="connsiteY7-2136" fmla="*/ 5049 h 10013"/>
              <a:gd name="connsiteX8-2137" fmla="*/ 9621 w 10158"/>
              <a:gd name="connsiteY8-2138" fmla="*/ 410 h 10013"/>
              <a:gd name="connsiteX0-2139" fmla="*/ 9606 w 10143"/>
              <a:gd name="connsiteY0-2140" fmla="*/ 410 h 10033"/>
              <a:gd name="connsiteX1-2141" fmla="*/ 5097 w 10143"/>
              <a:gd name="connsiteY1-2142" fmla="*/ 95 h 10033"/>
              <a:gd name="connsiteX2-2143" fmla="*/ 548 w 10143"/>
              <a:gd name="connsiteY2-2144" fmla="*/ 445 h 10033"/>
              <a:gd name="connsiteX3-2145" fmla="*/ 17 w 10143"/>
              <a:gd name="connsiteY3-2146" fmla="*/ 5328 h 10033"/>
              <a:gd name="connsiteX4-2147" fmla="*/ 675 w 10143"/>
              <a:gd name="connsiteY4-2148" fmla="*/ 9652 h 10033"/>
              <a:gd name="connsiteX5-2149" fmla="*/ 5079 w 10143"/>
              <a:gd name="connsiteY5-2150" fmla="*/ 10001 h 10033"/>
              <a:gd name="connsiteX6-2151" fmla="*/ 9812 w 10143"/>
              <a:gd name="connsiteY6-2152" fmla="*/ 9529 h 10033"/>
              <a:gd name="connsiteX7-2153" fmla="*/ 10132 w 10143"/>
              <a:gd name="connsiteY7-2154" fmla="*/ 5049 h 10033"/>
              <a:gd name="connsiteX8-2155" fmla="*/ 9606 w 10143"/>
              <a:gd name="connsiteY8-2156" fmla="*/ 410 h 10033"/>
              <a:gd name="connsiteX0-2157" fmla="*/ 9604 w 10292"/>
              <a:gd name="connsiteY0-2158" fmla="*/ 410 h 10068"/>
              <a:gd name="connsiteX1-2159" fmla="*/ 5095 w 10292"/>
              <a:gd name="connsiteY1-2160" fmla="*/ 95 h 10068"/>
              <a:gd name="connsiteX2-2161" fmla="*/ 546 w 10292"/>
              <a:gd name="connsiteY2-2162" fmla="*/ 445 h 10068"/>
              <a:gd name="connsiteX3-2163" fmla="*/ 15 w 10292"/>
              <a:gd name="connsiteY3-2164" fmla="*/ 5328 h 10068"/>
              <a:gd name="connsiteX4-2165" fmla="*/ 673 w 10292"/>
              <a:gd name="connsiteY4-2166" fmla="*/ 9652 h 10068"/>
              <a:gd name="connsiteX5-2167" fmla="*/ 5077 w 10292"/>
              <a:gd name="connsiteY5-2168" fmla="*/ 9884 h 10068"/>
              <a:gd name="connsiteX6-2169" fmla="*/ 9810 w 10292"/>
              <a:gd name="connsiteY6-2170" fmla="*/ 9529 h 10068"/>
              <a:gd name="connsiteX7-2171" fmla="*/ 10130 w 10292"/>
              <a:gd name="connsiteY7-2172" fmla="*/ 5049 h 10068"/>
              <a:gd name="connsiteX8-2173" fmla="*/ 9604 w 10292"/>
              <a:gd name="connsiteY8-2174" fmla="*/ 410 h 10068"/>
              <a:gd name="connsiteX0-2175" fmla="*/ 9604 w 10130"/>
              <a:gd name="connsiteY0-2176" fmla="*/ 410 h 10068"/>
              <a:gd name="connsiteX1-2177" fmla="*/ 5095 w 10130"/>
              <a:gd name="connsiteY1-2178" fmla="*/ 95 h 10068"/>
              <a:gd name="connsiteX2-2179" fmla="*/ 546 w 10130"/>
              <a:gd name="connsiteY2-2180" fmla="*/ 445 h 10068"/>
              <a:gd name="connsiteX3-2181" fmla="*/ 15 w 10130"/>
              <a:gd name="connsiteY3-2182" fmla="*/ 5328 h 10068"/>
              <a:gd name="connsiteX4-2183" fmla="*/ 673 w 10130"/>
              <a:gd name="connsiteY4-2184" fmla="*/ 9652 h 10068"/>
              <a:gd name="connsiteX5-2185" fmla="*/ 5077 w 10130"/>
              <a:gd name="connsiteY5-2186" fmla="*/ 9884 h 10068"/>
              <a:gd name="connsiteX6-2187" fmla="*/ 9810 w 10130"/>
              <a:gd name="connsiteY6-2188" fmla="*/ 9529 h 10068"/>
              <a:gd name="connsiteX7-2189" fmla="*/ 10130 w 10130"/>
              <a:gd name="connsiteY7-2190" fmla="*/ 5049 h 10068"/>
              <a:gd name="connsiteX8-2191" fmla="*/ 9604 w 10130"/>
              <a:gd name="connsiteY8-2192" fmla="*/ 410 h 10068"/>
              <a:gd name="connsiteX0-2193" fmla="*/ 9604 w 10130"/>
              <a:gd name="connsiteY0-2194" fmla="*/ 410 h 10068"/>
              <a:gd name="connsiteX1-2195" fmla="*/ 5095 w 10130"/>
              <a:gd name="connsiteY1-2196" fmla="*/ 95 h 10068"/>
              <a:gd name="connsiteX2-2197" fmla="*/ 546 w 10130"/>
              <a:gd name="connsiteY2-2198" fmla="*/ 445 h 10068"/>
              <a:gd name="connsiteX3-2199" fmla="*/ 15 w 10130"/>
              <a:gd name="connsiteY3-2200" fmla="*/ 5328 h 10068"/>
              <a:gd name="connsiteX4-2201" fmla="*/ 673 w 10130"/>
              <a:gd name="connsiteY4-2202" fmla="*/ 9652 h 10068"/>
              <a:gd name="connsiteX5-2203" fmla="*/ 5077 w 10130"/>
              <a:gd name="connsiteY5-2204" fmla="*/ 9884 h 10068"/>
              <a:gd name="connsiteX6-2205" fmla="*/ 9810 w 10130"/>
              <a:gd name="connsiteY6-2206" fmla="*/ 9529 h 10068"/>
              <a:gd name="connsiteX7-2207" fmla="*/ 10130 w 10130"/>
              <a:gd name="connsiteY7-2208" fmla="*/ 5049 h 10068"/>
              <a:gd name="connsiteX8-2209" fmla="*/ 9604 w 10130"/>
              <a:gd name="connsiteY8-2210" fmla="*/ 410 h 10068"/>
              <a:gd name="connsiteX0-2211" fmla="*/ 9604 w 10130"/>
              <a:gd name="connsiteY0-2212" fmla="*/ 410 h 10068"/>
              <a:gd name="connsiteX1-2213" fmla="*/ 5095 w 10130"/>
              <a:gd name="connsiteY1-2214" fmla="*/ 95 h 10068"/>
              <a:gd name="connsiteX2-2215" fmla="*/ 546 w 10130"/>
              <a:gd name="connsiteY2-2216" fmla="*/ 445 h 10068"/>
              <a:gd name="connsiteX3-2217" fmla="*/ 15 w 10130"/>
              <a:gd name="connsiteY3-2218" fmla="*/ 5328 h 10068"/>
              <a:gd name="connsiteX4-2219" fmla="*/ 673 w 10130"/>
              <a:gd name="connsiteY4-2220" fmla="*/ 9652 h 10068"/>
              <a:gd name="connsiteX5-2221" fmla="*/ 5077 w 10130"/>
              <a:gd name="connsiteY5-2222" fmla="*/ 9884 h 10068"/>
              <a:gd name="connsiteX6-2223" fmla="*/ 9810 w 10130"/>
              <a:gd name="connsiteY6-2224" fmla="*/ 9529 h 10068"/>
              <a:gd name="connsiteX7-2225" fmla="*/ 10130 w 10130"/>
              <a:gd name="connsiteY7-2226" fmla="*/ 5049 h 10068"/>
              <a:gd name="connsiteX8-2227" fmla="*/ 9604 w 10130"/>
              <a:gd name="connsiteY8-2228" fmla="*/ 410 h 10068"/>
              <a:gd name="connsiteX0-2229" fmla="*/ 9604 w 10132"/>
              <a:gd name="connsiteY0-2230" fmla="*/ 410 h 10068"/>
              <a:gd name="connsiteX1-2231" fmla="*/ 5095 w 10132"/>
              <a:gd name="connsiteY1-2232" fmla="*/ 95 h 10068"/>
              <a:gd name="connsiteX2-2233" fmla="*/ 546 w 10132"/>
              <a:gd name="connsiteY2-2234" fmla="*/ 445 h 10068"/>
              <a:gd name="connsiteX3-2235" fmla="*/ 15 w 10132"/>
              <a:gd name="connsiteY3-2236" fmla="*/ 5328 h 10068"/>
              <a:gd name="connsiteX4-2237" fmla="*/ 673 w 10132"/>
              <a:gd name="connsiteY4-2238" fmla="*/ 9652 h 10068"/>
              <a:gd name="connsiteX5-2239" fmla="*/ 5077 w 10132"/>
              <a:gd name="connsiteY5-2240" fmla="*/ 9884 h 10068"/>
              <a:gd name="connsiteX6-2241" fmla="*/ 9810 w 10132"/>
              <a:gd name="connsiteY6-2242" fmla="*/ 9529 h 10068"/>
              <a:gd name="connsiteX7-2243" fmla="*/ 10130 w 10132"/>
              <a:gd name="connsiteY7-2244" fmla="*/ 5049 h 10068"/>
              <a:gd name="connsiteX8-2245" fmla="*/ 9604 w 10132"/>
              <a:gd name="connsiteY8-2246" fmla="*/ 410 h 10068"/>
              <a:gd name="connsiteX0-2247" fmla="*/ 9604 w 10132"/>
              <a:gd name="connsiteY0-2248" fmla="*/ 410 h 10004"/>
              <a:gd name="connsiteX1-2249" fmla="*/ 5095 w 10132"/>
              <a:gd name="connsiteY1-2250" fmla="*/ 95 h 10004"/>
              <a:gd name="connsiteX2-2251" fmla="*/ 546 w 10132"/>
              <a:gd name="connsiteY2-2252" fmla="*/ 445 h 10004"/>
              <a:gd name="connsiteX3-2253" fmla="*/ 15 w 10132"/>
              <a:gd name="connsiteY3-2254" fmla="*/ 5328 h 10004"/>
              <a:gd name="connsiteX4-2255" fmla="*/ 673 w 10132"/>
              <a:gd name="connsiteY4-2256" fmla="*/ 9652 h 10004"/>
              <a:gd name="connsiteX5-2257" fmla="*/ 5077 w 10132"/>
              <a:gd name="connsiteY5-2258" fmla="*/ 9884 h 10004"/>
              <a:gd name="connsiteX6-2259" fmla="*/ 9810 w 10132"/>
              <a:gd name="connsiteY6-2260" fmla="*/ 9529 h 10004"/>
              <a:gd name="connsiteX7-2261" fmla="*/ 10130 w 10132"/>
              <a:gd name="connsiteY7-2262" fmla="*/ 5049 h 10004"/>
              <a:gd name="connsiteX8-2263" fmla="*/ 9604 w 10132"/>
              <a:gd name="connsiteY8-2264" fmla="*/ 410 h 10004"/>
              <a:gd name="connsiteX0-2265" fmla="*/ 9604 w 10132"/>
              <a:gd name="connsiteY0-2266" fmla="*/ 410 h 9972"/>
              <a:gd name="connsiteX1-2267" fmla="*/ 5095 w 10132"/>
              <a:gd name="connsiteY1-2268" fmla="*/ 95 h 9972"/>
              <a:gd name="connsiteX2-2269" fmla="*/ 546 w 10132"/>
              <a:gd name="connsiteY2-2270" fmla="*/ 445 h 9972"/>
              <a:gd name="connsiteX3-2271" fmla="*/ 15 w 10132"/>
              <a:gd name="connsiteY3-2272" fmla="*/ 5328 h 9972"/>
              <a:gd name="connsiteX4-2273" fmla="*/ 673 w 10132"/>
              <a:gd name="connsiteY4-2274" fmla="*/ 9652 h 9972"/>
              <a:gd name="connsiteX5-2275" fmla="*/ 5077 w 10132"/>
              <a:gd name="connsiteY5-2276" fmla="*/ 9884 h 9972"/>
              <a:gd name="connsiteX6-2277" fmla="*/ 9810 w 10132"/>
              <a:gd name="connsiteY6-2278" fmla="*/ 9529 h 9972"/>
              <a:gd name="connsiteX7-2279" fmla="*/ 10130 w 10132"/>
              <a:gd name="connsiteY7-2280" fmla="*/ 5049 h 9972"/>
              <a:gd name="connsiteX8-2281" fmla="*/ 9604 w 10132"/>
              <a:gd name="connsiteY8-2282" fmla="*/ 410 h 9972"/>
              <a:gd name="connsiteX0-2283" fmla="*/ 9479 w 10000"/>
              <a:gd name="connsiteY0-2284" fmla="*/ 411 h 10031"/>
              <a:gd name="connsiteX1-2285" fmla="*/ 5029 w 10000"/>
              <a:gd name="connsiteY1-2286" fmla="*/ 95 h 10031"/>
              <a:gd name="connsiteX2-2287" fmla="*/ 539 w 10000"/>
              <a:gd name="connsiteY2-2288" fmla="*/ 446 h 10031"/>
              <a:gd name="connsiteX3-2289" fmla="*/ 15 w 10000"/>
              <a:gd name="connsiteY3-2290" fmla="*/ 5343 h 10031"/>
              <a:gd name="connsiteX4-2291" fmla="*/ 664 w 10000"/>
              <a:gd name="connsiteY4-2292" fmla="*/ 9679 h 10031"/>
              <a:gd name="connsiteX5-2293" fmla="*/ 5011 w 10000"/>
              <a:gd name="connsiteY5-2294" fmla="*/ 9912 h 10031"/>
              <a:gd name="connsiteX6-2295" fmla="*/ 9682 w 10000"/>
              <a:gd name="connsiteY6-2296" fmla="*/ 9556 h 10031"/>
              <a:gd name="connsiteX7-2297" fmla="*/ 9998 w 10000"/>
              <a:gd name="connsiteY7-2298" fmla="*/ 5063 h 10031"/>
              <a:gd name="connsiteX8-2299" fmla="*/ 9479 w 10000"/>
              <a:gd name="connsiteY8-2300" fmla="*/ 411 h 10031"/>
              <a:gd name="connsiteX0-2301" fmla="*/ 9472 w 9993"/>
              <a:gd name="connsiteY0-2302" fmla="*/ 411 h 10019"/>
              <a:gd name="connsiteX1-2303" fmla="*/ 5022 w 9993"/>
              <a:gd name="connsiteY1-2304" fmla="*/ 95 h 10019"/>
              <a:gd name="connsiteX2-2305" fmla="*/ 532 w 9993"/>
              <a:gd name="connsiteY2-2306" fmla="*/ 446 h 10019"/>
              <a:gd name="connsiteX3-2307" fmla="*/ 8 w 9993"/>
              <a:gd name="connsiteY3-2308" fmla="*/ 5343 h 10019"/>
              <a:gd name="connsiteX4-2309" fmla="*/ 557 w 9993"/>
              <a:gd name="connsiteY4-2310" fmla="*/ 9660 h 10019"/>
              <a:gd name="connsiteX5-2311" fmla="*/ 5004 w 9993"/>
              <a:gd name="connsiteY5-2312" fmla="*/ 9912 h 10019"/>
              <a:gd name="connsiteX6-2313" fmla="*/ 9675 w 9993"/>
              <a:gd name="connsiteY6-2314" fmla="*/ 9556 h 10019"/>
              <a:gd name="connsiteX7-2315" fmla="*/ 9991 w 9993"/>
              <a:gd name="connsiteY7-2316" fmla="*/ 5063 h 10019"/>
              <a:gd name="connsiteX8-2317" fmla="*/ 9472 w 9993"/>
              <a:gd name="connsiteY8-2318" fmla="*/ 411 h 10019"/>
              <a:gd name="connsiteX0-2319" fmla="*/ 9472 w 9993"/>
              <a:gd name="connsiteY0-2320" fmla="*/ 410 h 10000"/>
              <a:gd name="connsiteX1-2321" fmla="*/ 5019 w 9993"/>
              <a:gd name="connsiteY1-2322" fmla="*/ 95 h 10000"/>
              <a:gd name="connsiteX2-2323" fmla="*/ 569 w 9993"/>
              <a:gd name="connsiteY2-2324" fmla="*/ 523 h 10000"/>
              <a:gd name="connsiteX3-2325" fmla="*/ 1 w 9993"/>
              <a:gd name="connsiteY3-2326" fmla="*/ 5333 h 10000"/>
              <a:gd name="connsiteX4-2327" fmla="*/ 550 w 9993"/>
              <a:gd name="connsiteY4-2328" fmla="*/ 9642 h 10000"/>
              <a:gd name="connsiteX5-2329" fmla="*/ 5001 w 9993"/>
              <a:gd name="connsiteY5-2330" fmla="*/ 9893 h 10000"/>
              <a:gd name="connsiteX6-2331" fmla="*/ 9675 w 9993"/>
              <a:gd name="connsiteY6-2332" fmla="*/ 9538 h 10000"/>
              <a:gd name="connsiteX7-2333" fmla="*/ 9991 w 9993"/>
              <a:gd name="connsiteY7-2334" fmla="*/ 5053 h 10000"/>
              <a:gd name="connsiteX8-2335" fmla="*/ 9472 w 9993"/>
              <a:gd name="connsiteY8-2336" fmla="*/ 410 h 10000"/>
              <a:gd name="connsiteX0-2337" fmla="*/ 9401 w 10000"/>
              <a:gd name="connsiteY0-2338" fmla="*/ 436 h 9968"/>
              <a:gd name="connsiteX1-2339" fmla="*/ 5023 w 10000"/>
              <a:gd name="connsiteY1-2340" fmla="*/ 63 h 9968"/>
              <a:gd name="connsiteX2-2341" fmla="*/ 569 w 10000"/>
              <a:gd name="connsiteY2-2342" fmla="*/ 491 h 9968"/>
              <a:gd name="connsiteX3-2343" fmla="*/ 1 w 10000"/>
              <a:gd name="connsiteY3-2344" fmla="*/ 5301 h 9968"/>
              <a:gd name="connsiteX4-2345" fmla="*/ 550 w 10000"/>
              <a:gd name="connsiteY4-2346" fmla="*/ 9610 h 9968"/>
              <a:gd name="connsiteX5-2347" fmla="*/ 5005 w 10000"/>
              <a:gd name="connsiteY5-2348" fmla="*/ 9861 h 9968"/>
              <a:gd name="connsiteX6-2349" fmla="*/ 9682 w 10000"/>
              <a:gd name="connsiteY6-2350" fmla="*/ 9506 h 9968"/>
              <a:gd name="connsiteX7-2351" fmla="*/ 9998 w 10000"/>
              <a:gd name="connsiteY7-2352" fmla="*/ 5021 h 9968"/>
              <a:gd name="connsiteX8-2353" fmla="*/ 9401 w 10000"/>
              <a:gd name="connsiteY8-2354" fmla="*/ 436 h 9968"/>
              <a:gd name="connsiteX0-2355" fmla="*/ 9456 w 10000"/>
              <a:gd name="connsiteY0-2356" fmla="*/ 427 h 10010"/>
              <a:gd name="connsiteX1-2357" fmla="*/ 5023 w 10000"/>
              <a:gd name="connsiteY1-2358" fmla="*/ 73 h 10010"/>
              <a:gd name="connsiteX2-2359" fmla="*/ 569 w 10000"/>
              <a:gd name="connsiteY2-2360" fmla="*/ 503 h 10010"/>
              <a:gd name="connsiteX3-2361" fmla="*/ 1 w 10000"/>
              <a:gd name="connsiteY3-2362" fmla="*/ 5328 h 10010"/>
              <a:gd name="connsiteX4-2363" fmla="*/ 550 w 10000"/>
              <a:gd name="connsiteY4-2364" fmla="*/ 9651 h 10010"/>
              <a:gd name="connsiteX5-2365" fmla="*/ 5005 w 10000"/>
              <a:gd name="connsiteY5-2366" fmla="*/ 9903 h 10010"/>
              <a:gd name="connsiteX6-2367" fmla="*/ 9682 w 10000"/>
              <a:gd name="connsiteY6-2368" fmla="*/ 9547 h 10010"/>
              <a:gd name="connsiteX7-2369" fmla="*/ 9998 w 10000"/>
              <a:gd name="connsiteY7-2370" fmla="*/ 5047 h 10010"/>
              <a:gd name="connsiteX8-2371" fmla="*/ 9456 w 10000"/>
              <a:gd name="connsiteY8-2372" fmla="*/ 427 h 10010"/>
              <a:gd name="connsiteX0-2373" fmla="*/ 9458 w 10002"/>
              <a:gd name="connsiteY0-2374" fmla="*/ 427 h 10010"/>
              <a:gd name="connsiteX1-2375" fmla="*/ 5025 w 10002"/>
              <a:gd name="connsiteY1-2376" fmla="*/ 73 h 10010"/>
              <a:gd name="connsiteX2-2377" fmla="*/ 549 w 10002"/>
              <a:gd name="connsiteY2-2378" fmla="*/ 444 h 10010"/>
              <a:gd name="connsiteX3-2379" fmla="*/ 3 w 10002"/>
              <a:gd name="connsiteY3-2380" fmla="*/ 5328 h 10010"/>
              <a:gd name="connsiteX4-2381" fmla="*/ 552 w 10002"/>
              <a:gd name="connsiteY4-2382" fmla="*/ 9651 h 10010"/>
              <a:gd name="connsiteX5-2383" fmla="*/ 5007 w 10002"/>
              <a:gd name="connsiteY5-2384" fmla="*/ 9903 h 10010"/>
              <a:gd name="connsiteX6-2385" fmla="*/ 9684 w 10002"/>
              <a:gd name="connsiteY6-2386" fmla="*/ 9547 h 10010"/>
              <a:gd name="connsiteX7-2387" fmla="*/ 10000 w 10002"/>
              <a:gd name="connsiteY7-2388" fmla="*/ 5047 h 10010"/>
              <a:gd name="connsiteX8-2389" fmla="*/ 9458 w 10002"/>
              <a:gd name="connsiteY8-2390" fmla="*/ 427 h 10010"/>
            </a:gdLst>
            <a:ahLst/>
            <a:cxnLst>
              <a:cxn ang="0">
                <a:pos x="connsiteX0-2373" y="connsiteY0-2374"/>
              </a:cxn>
              <a:cxn ang="0">
                <a:pos x="connsiteX1-2375" y="connsiteY1-2376"/>
              </a:cxn>
              <a:cxn ang="0">
                <a:pos x="connsiteX2-2377" y="connsiteY2-2378"/>
              </a:cxn>
              <a:cxn ang="0">
                <a:pos x="connsiteX3-2379" y="connsiteY3-2380"/>
              </a:cxn>
              <a:cxn ang="0">
                <a:pos x="connsiteX4-2381" y="connsiteY4-2382"/>
              </a:cxn>
              <a:cxn ang="0">
                <a:pos x="connsiteX5-2383" y="connsiteY5-2384"/>
              </a:cxn>
              <a:cxn ang="0">
                <a:pos x="connsiteX6-2385" y="connsiteY6-2386"/>
              </a:cxn>
              <a:cxn ang="0">
                <a:pos x="connsiteX7-2387" y="connsiteY7-2388"/>
              </a:cxn>
              <a:cxn ang="0">
                <a:pos x="connsiteX8-2389" y="connsiteY8-2390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2" name="Freeform 9"/>
          <p:cNvSpPr/>
          <p:nvPr/>
        </p:nvSpPr>
        <p:spPr bwMode="auto">
          <a:xfrm rot="5837788">
            <a:off x="7816672" y="2218287"/>
            <a:ext cx="3810067" cy="2595111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-1" fmla="*/ 9519 w 10001"/>
              <a:gd name="connsiteY0-2" fmla="*/ 986 h 10526"/>
              <a:gd name="connsiteX1-3" fmla="*/ 5107 w 10001"/>
              <a:gd name="connsiteY1-4" fmla="*/ 519 h 10526"/>
              <a:gd name="connsiteX2-5" fmla="*/ 573 w 10001"/>
              <a:gd name="connsiteY2-6" fmla="*/ 798 h 10526"/>
              <a:gd name="connsiteX3-7" fmla="*/ 500 w 10001"/>
              <a:gd name="connsiteY3-8" fmla="*/ 10103 h 10526"/>
              <a:gd name="connsiteX4-9" fmla="*/ 9578 w 10001"/>
              <a:gd name="connsiteY4-10" fmla="*/ 9976 h 10526"/>
              <a:gd name="connsiteX5" fmla="*/ 9519 w 10001"/>
              <a:gd name="connsiteY5" fmla="*/ 986 h 10526"/>
              <a:gd name="connsiteX0-11" fmla="*/ 9561 w 10043"/>
              <a:gd name="connsiteY0-12" fmla="*/ 870 h 10410"/>
              <a:gd name="connsiteX1-13" fmla="*/ 5149 w 10043"/>
              <a:gd name="connsiteY1-14" fmla="*/ 403 h 10410"/>
              <a:gd name="connsiteX2-15" fmla="*/ 533 w 10043"/>
              <a:gd name="connsiteY2-16" fmla="*/ 862 h 10410"/>
              <a:gd name="connsiteX3-17" fmla="*/ 542 w 10043"/>
              <a:gd name="connsiteY3-18" fmla="*/ 9987 h 10410"/>
              <a:gd name="connsiteX4-19" fmla="*/ 9620 w 10043"/>
              <a:gd name="connsiteY4-20" fmla="*/ 9860 h 10410"/>
              <a:gd name="connsiteX5-21" fmla="*/ 9561 w 10043"/>
              <a:gd name="connsiteY5-22" fmla="*/ 870 h 10410"/>
              <a:gd name="connsiteX0-23" fmla="*/ 9572 w 10054"/>
              <a:gd name="connsiteY0-24" fmla="*/ 835 h 10375"/>
              <a:gd name="connsiteX1-25" fmla="*/ 5160 w 10054"/>
              <a:gd name="connsiteY1-26" fmla="*/ 368 h 10375"/>
              <a:gd name="connsiteX2-27" fmla="*/ 544 w 10054"/>
              <a:gd name="connsiteY2-28" fmla="*/ 827 h 10375"/>
              <a:gd name="connsiteX3-29" fmla="*/ 553 w 10054"/>
              <a:gd name="connsiteY3-30" fmla="*/ 9952 h 10375"/>
              <a:gd name="connsiteX4-31" fmla="*/ 9631 w 10054"/>
              <a:gd name="connsiteY4-32" fmla="*/ 9825 h 10375"/>
              <a:gd name="connsiteX5-33" fmla="*/ 9572 w 10054"/>
              <a:gd name="connsiteY5-34" fmla="*/ 835 h 10375"/>
              <a:gd name="connsiteX0-35" fmla="*/ 9532 w 10014"/>
              <a:gd name="connsiteY0-36" fmla="*/ 835 h 10375"/>
              <a:gd name="connsiteX1-37" fmla="*/ 5120 w 10014"/>
              <a:gd name="connsiteY1-38" fmla="*/ 368 h 10375"/>
              <a:gd name="connsiteX2-39" fmla="*/ 504 w 10014"/>
              <a:gd name="connsiteY2-40" fmla="*/ 827 h 10375"/>
              <a:gd name="connsiteX3-41" fmla="*/ 513 w 10014"/>
              <a:gd name="connsiteY3-42" fmla="*/ 9952 h 10375"/>
              <a:gd name="connsiteX4-43" fmla="*/ 9591 w 10014"/>
              <a:gd name="connsiteY4-44" fmla="*/ 9825 h 10375"/>
              <a:gd name="connsiteX5-45" fmla="*/ 9532 w 10014"/>
              <a:gd name="connsiteY5-46" fmla="*/ 835 h 10375"/>
              <a:gd name="connsiteX0-47" fmla="*/ 9532 w 10014"/>
              <a:gd name="connsiteY0-48" fmla="*/ 653 h 10193"/>
              <a:gd name="connsiteX1-49" fmla="*/ 5120 w 10014"/>
              <a:gd name="connsiteY1-50" fmla="*/ 186 h 10193"/>
              <a:gd name="connsiteX2-51" fmla="*/ 504 w 10014"/>
              <a:gd name="connsiteY2-52" fmla="*/ 645 h 10193"/>
              <a:gd name="connsiteX3-53" fmla="*/ 513 w 10014"/>
              <a:gd name="connsiteY3-54" fmla="*/ 9770 h 10193"/>
              <a:gd name="connsiteX4-55" fmla="*/ 9591 w 10014"/>
              <a:gd name="connsiteY4-56" fmla="*/ 9643 h 10193"/>
              <a:gd name="connsiteX5-57" fmla="*/ 9532 w 10014"/>
              <a:gd name="connsiteY5-58" fmla="*/ 653 h 10193"/>
              <a:gd name="connsiteX0-59" fmla="*/ 9532 w 10014"/>
              <a:gd name="connsiteY0-60" fmla="*/ 579 h 10119"/>
              <a:gd name="connsiteX1-61" fmla="*/ 5120 w 10014"/>
              <a:gd name="connsiteY1-62" fmla="*/ 112 h 10119"/>
              <a:gd name="connsiteX2-63" fmla="*/ 504 w 10014"/>
              <a:gd name="connsiteY2-64" fmla="*/ 571 h 10119"/>
              <a:gd name="connsiteX3-65" fmla="*/ 513 w 10014"/>
              <a:gd name="connsiteY3-66" fmla="*/ 9696 h 10119"/>
              <a:gd name="connsiteX4-67" fmla="*/ 9591 w 10014"/>
              <a:gd name="connsiteY4-68" fmla="*/ 9569 h 10119"/>
              <a:gd name="connsiteX5-69" fmla="*/ 9532 w 10014"/>
              <a:gd name="connsiteY5-70" fmla="*/ 579 h 10119"/>
              <a:gd name="connsiteX0-71" fmla="*/ 9560 w 10042"/>
              <a:gd name="connsiteY0-72" fmla="*/ 783 h 10323"/>
              <a:gd name="connsiteX1-73" fmla="*/ 5132 w 10042"/>
              <a:gd name="connsiteY1-74" fmla="*/ 521 h 10323"/>
              <a:gd name="connsiteX2-75" fmla="*/ 532 w 10042"/>
              <a:gd name="connsiteY2-76" fmla="*/ 775 h 10323"/>
              <a:gd name="connsiteX3-77" fmla="*/ 541 w 10042"/>
              <a:gd name="connsiteY3-78" fmla="*/ 9900 h 10323"/>
              <a:gd name="connsiteX4-79" fmla="*/ 9619 w 10042"/>
              <a:gd name="connsiteY4-80" fmla="*/ 9773 h 10323"/>
              <a:gd name="connsiteX5-81" fmla="*/ 9560 w 10042"/>
              <a:gd name="connsiteY5-82" fmla="*/ 783 h 10323"/>
              <a:gd name="connsiteX0-83" fmla="*/ 9562 w 10044"/>
              <a:gd name="connsiteY0-84" fmla="*/ 560 h 10100"/>
              <a:gd name="connsiteX1-85" fmla="*/ 5134 w 10044"/>
              <a:gd name="connsiteY1-86" fmla="*/ 298 h 10100"/>
              <a:gd name="connsiteX2-87" fmla="*/ 534 w 10044"/>
              <a:gd name="connsiteY2-88" fmla="*/ 552 h 10100"/>
              <a:gd name="connsiteX3-89" fmla="*/ 543 w 10044"/>
              <a:gd name="connsiteY3-90" fmla="*/ 9677 h 10100"/>
              <a:gd name="connsiteX4-91" fmla="*/ 9621 w 10044"/>
              <a:gd name="connsiteY4-92" fmla="*/ 9550 h 10100"/>
              <a:gd name="connsiteX5-93" fmla="*/ 9562 w 10044"/>
              <a:gd name="connsiteY5-94" fmla="*/ 560 h 10100"/>
              <a:gd name="connsiteX0-95" fmla="*/ 9598 w 10080"/>
              <a:gd name="connsiteY0-96" fmla="*/ 482 h 10022"/>
              <a:gd name="connsiteX1-97" fmla="*/ 5170 w 10080"/>
              <a:gd name="connsiteY1-98" fmla="*/ 220 h 10022"/>
              <a:gd name="connsiteX2-99" fmla="*/ 504 w 10080"/>
              <a:gd name="connsiteY2-100" fmla="*/ 602 h 10022"/>
              <a:gd name="connsiteX3-101" fmla="*/ 579 w 10080"/>
              <a:gd name="connsiteY3-102" fmla="*/ 9599 h 10022"/>
              <a:gd name="connsiteX4-103" fmla="*/ 9657 w 10080"/>
              <a:gd name="connsiteY4-104" fmla="*/ 9472 h 10022"/>
              <a:gd name="connsiteX5-105" fmla="*/ 9598 w 10080"/>
              <a:gd name="connsiteY5-106" fmla="*/ 482 h 10022"/>
              <a:gd name="connsiteX0-107" fmla="*/ 9553 w 10035"/>
              <a:gd name="connsiteY0-108" fmla="*/ 453 h 9993"/>
              <a:gd name="connsiteX1-109" fmla="*/ 5125 w 10035"/>
              <a:gd name="connsiteY1-110" fmla="*/ 191 h 9993"/>
              <a:gd name="connsiteX2-111" fmla="*/ 459 w 10035"/>
              <a:gd name="connsiteY2-112" fmla="*/ 573 h 9993"/>
              <a:gd name="connsiteX3-113" fmla="*/ 534 w 10035"/>
              <a:gd name="connsiteY3-114" fmla="*/ 9570 h 9993"/>
              <a:gd name="connsiteX4-115" fmla="*/ 9612 w 10035"/>
              <a:gd name="connsiteY4-116" fmla="*/ 9443 h 9993"/>
              <a:gd name="connsiteX5-117" fmla="*/ 9553 w 10035"/>
              <a:gd name="connsiteY5-118" fmla="*/ 453 h 9993"/>
              <a:gd name="connsiteX0-119" fmla="*/ 9520 w 10000"/>
              <a:gd name="connsiteY0-120" fmla="*/ 453 h 10000"/>
              <a:gd name="connsiteX1-121" fmla="*/ 5107 w 10000"/>
              <a:gd name="connsiteY1-122" fmla="*/ 191 h 10000"/>
              <a:gd name="connsiteX2-123" fmla="*/ 457 w 10000"/>
              <a:gd name="connsiteY2-124" fmla="*/ 573 h 10000"/>
              <a:gd name="connsiteX3-125" fmla="*/ 532 w 10000"/>
              <a:gd name="connsiteY3-126" fmla="*/ 9577 h 10000"/>
              <a:gd name="connsiteX4-127" fmla="*/ 9578 w 10000"/>
              <a:gd name="connsiteY4-128" fmla="*/ 9450 h 10000"/>
              <a:gd name="connsiteX5-129" fmla="*/ 9520 w 10000"/>
              <a:gd name="connsiteY5-130" fmla="*/ 453 h 10000"/>
              <a:gd name="connsiteX0-131" fmla="*/ 9520 w 10000"/>
              <a:gd name="connsiteY0-132" fmla="*/ 445 h 9992"/>
              <a:gd name="connsiteX1-133" fmla="*/ 5107 w 10000"/>
              <a:gd name="connsiteY1-134" fmla="*/ 183 h 9992"/>
              <a:gd name="connsiteX2-135" fmla="*/ 457 w 10000"/>
              <a:gd name="connsiteY2-136" fmla="*/ 565 h 9992"/>
              <a:gd name="connsiteX3-137" fmla="*/ 532 w 10000"/>
              <a:gd name="connsiteY3-138" fmla="*/ 9569 h 9992"/>
              <a:gd name="connsiteX4-139" fmla="*/ 9578 w 10000"/>
              <a:gd name="connsiteY4-140" fmla="*/ 9442 h 9992"/>
              <a:gd name="connsiteX5-141" fmla="*/ 9520 w 10000"/>
              <a:gd name="connsiteY5-142" fmla="*/ 445 h 9992"/>
              <a:gd name="connsiteX0-143" fmla="*/ 9561 w 10041"/>
              <a:gd name="connsiteY0-144" fmla="*/ 695 h 10250"/>
              <a:gd name="connsiteX1-145" fmla="*/ 5115 w 10041"/>
              <a:gd name="connsiteY1-146" fmla="*/ 356 h 10250"/>
              <a:gd name="connsiteX2-147" fmla="*/ 498 w 10041"/>
              <a:gd name="connsiteY2-148" fmla="*/ 815 h 10250"/>
              <a:gd name="connsiteX3-149" fmla="*/ 573 w 10041"/>
              <a:gd name="connsiteY3-150" fmla="*/ 9827 h 10250"/>
              <a:gd name="connsiteX4-151" fmla="*/ 9619 w 10041"/>
              <a:gd name="connsiteY4-152" fmla="*/ 9700 h 10250"/>
              <a:gd name="connsiteX5-153" fmla="*/ 9561 w 10041"/>
              <a:gd name="connsiteY5-154" fmla="*/ 695 h 10250"/>
              <a:gd name="connsiteX0-155" fmla="*/ 9561 w 9999"/>
              <a:gd name="connsiteY0-156" fmla="*/ 695 h 10250"/>
              <a:gd name="connsiteX1-157" fmla="*/ 5115 w 9999"/>
              <a:gd name="connsiteY1-158" fmla="*/ 356 h 10250"/>
              <a:gd name="connsiteX2-159" fmla="*/ 498 w 9999"/>
              <a:gd name="connsiteY2-160" fmla="*/ 815 h 10250"/>
              <a:gd name="connsiteX3-161" fmla="*/ 573 w 9999"/>
              <a:gd name="connsiteY3-162" fmla="*/ 9827 h 10250"/>
              <a:gd name="connsiteX4-163" fmla="*/ 9619 w 9999"/>
              <a:gd name="connsiteY4-164" fmla="*/ 9700 h 10250"/>
              <a:gd name="connsiteX5-165" fmla="*/ 9561 w 9999"/>
              <a:gd name="connsiteY5-166" fmla="*/ 695 h 10250"/>
              <a:gd name="connsiteX0-167" fmla="*/ 9562 w 10000"/>
              <a:gd name="connsiteY0-168" fmla="*/ 678 h 10000"/>
              <a:gd name="connsiteX1-169" fmla="*/ 5116 w 10000"/>
              <a:gd name="connsiteY1-170" fmla="*/ 347 h 10000"/>
              <a:gd name="connsiteX2-171" fmla="*/ 498 w 10000"/>
              <a:gd name="connsiteY2-172" fmla="*/ 795 h 10000"/>
              <a:gd name="connsiteX3-173" fmla="*/ 573 w 10000"/>
              <a:gd name="connsiteY3-174" fmla="*/ 9587 h 10000"/>
              <a:gd name="connsiteX4-175" fmla="*/ 9620 w 10000"/>
              <a:gd name="connsiteY4-176" fmla="*/ 9463 h 10000"/>
              <a:gd name="connsiteX5-177" fmla="*/ 9562 w 10000"/>
              <a:gd name="connsiteY5-178" fmla="*/ 678 h 10000"/>
              <a:gd name="connsiteX0-179" fmla="*/ 9598 w 10036"/>
              <a:gd name="connsiteY0-180" fmla="*/ 678 h 10408"/>
              <a:gd name="connsiteX1-181" fmla="*/ 5152 w 10036"/>
              <a:gd name="connsiteY1-182" fmla="*/ 347 h 10408"/>
              <a:gd name="connsiteX2-183" fmla="*/ 534 w 10036"/>
              <a:gd name="connsiteY2-184" fmla="*/ 795 h 10408"/>
              <a:gd name="connsiteX3-185" fmla="*/ 609 w 10036"/>
              <a:gd name="connsiteY3-186" fmla="*/ 9587 h 10408"/>
              <a:gd name="connsiteX4-187" fmla="*/ 5168 w 10036"/>
              <a:gd name="connsiteY4-188" fmla="*/ 10029 h 10408"/>
              <a:gd name="connsiteX5-189" fmla="*/ 9656 w 10036"/>
              <a:gd name="connsiteY5-190" fmla="*/ 9463 h 10408"/>
              <a:gd name="connsiteX6" fmla="*/ 9598 w 10036"/>
              <a:gd name="connsiteY6" fmla="*/ 678 h 10408"/>
              <a:gd name="connsiteX0-191" fmla="*/ 9598 w 10036"/>
              <a:gd name="connsiteY0-192" fmla="*/ 678 h 10408"/>
              <a:gd name="connsiteX1-193" fmla="*/ 5152 w 10036"/>
              <a:gd name="connsiteY1-194" fmla="*/ 347 h 10408"/>
              <a:gd name="connsiteX2-195" fmla="*/ 534 w 10036"/>
              <a:gd name="connsiteY2-196" fmla="*/ 795 h 10408"/>
              <a:gd name="connsiteX3-197" fmla="*/ 609 w 10036"/>
              <a:gd name="connsiteY3-198" fmla="*/ 9587 h 10408"/>
              <a:gd name="connsiteX4-199" fmla="*/ 5168 w 10036"/>
              <a:gd name="connsiteY4-200" fmla="*/ 10029 h 10408"/>
              <a:gd name="connsiteX5-201" fmla="*/ 9656 w 10036"/>
              <a:gd name="connsiteY5-202" fmla="*/ 9463 h 10408"/>
              <a:gd name="connsiteX6-203" fmla="*/ 9598 w 10036"/>
              <a:gd name="connsiteY6-204" fmla="*/ 678 h 10408"/>
              <a:gd name="connsiteX0-205" fmla="*/ 9598 w 10036"/>
              <a:gd name="connsiteY0-206" fmla="*/ 678 h 10408"/>
              <a:gd name="connsiteX1-207" fmla="*/ 5152 w 10036"/>
              <a:gd name="connsiteY1-208" fmla="*/ 347 h 10408"/>
              <a:gd name="connsiteX2-209" fmla="*/ 534 w 10036"/>
              <a:gd name="connsiteY2-210" fmla="*/ 795 h 10408"/>
              <a:gd name="connsiteX3-211" fmla="*/ 609 w 10036"/>
              <a:gd name="connsiteY3-212" fmla="*/ 9587 h 10408"/>
              <a:gd name="connsiteX4-213" fmla="*/ 5168 w 10036"/>
              <a:gd name="connsiteY4-214" fmla="*/ 10029 h 10408"/>
              <a:gd name="connsiteX5-215" fmla="*/ 9656 w 10036"/>
              <a:gd name="connsiteY5-216" fmla="*/ 9463 h 10408"/>
              <a:gd name="connsiteX6-217" fmla="*/ 9598 w 10036"/>
              <a:gd name="connsiteY6-218" fmla="*/ 678 h 10408"/>
              <a:gd name="connsiteX0-219" fmla="*/ 9604 w 10042"/>
              <a:gd name="connsiteY0-220" fmla="*/ 678 h 10231"/>
              <a:gd name="connsiteX1-221" fmla="*/ 5158 w 10042"/>
              <a:gd name="connsiteY1-222" fmla="*/ 347 h 10231"/>
              <a:gd name="connsiteX2-223" fmla="*/ 540 w 10042"/>
              <a:gd name="connsiteY2-224" fmla="*/ 795 h 10231"/>
              <a:gd name="connsiteX3-225" fmla="*/ 615 w 10042"/>
              <a:gd name="connsiteY3-226" fmla="*/ 9587 h 10231"/>
              <a:gd name="connsiteX4-227" fmla="*/ 5174 w 10042"/>
              <a:gd name="connsiteY4-228" fmla="*/ 10029 h 10231"/>
              <a:gd name="connsiteX5-229" fmla="*/ 9662 w 10042"/>
              <a:gd name="connsiteY5-230" fmla="*/ 9463 h 10231"/>
              <a:gd name="connsiteX6-231" fmla="*/ 9604 w 10042"/>
              <a:gd name="connsiteY6-232" fmla="*/ 678 h 10231"/>
              <a:gd name="connsiteX0-233" fmla="*/ 9631 w 10069"/>
              <a:gd name="connsiteY0-234" fmla="*/ 685 h 10297"/>
              <a:gd name="connsiteX1-235" fmla="*/ 5185 w 10069"/>
              <a:gd name="connsiteY1-236" fmla="*/ 354 h 10297"/>
              <a:gd name="connsiteX2-237" fmla="*/ 567 w 10069"/>
              <a:gd name="connsiteY2-238" fmla="*/ 802 h 10297"/>
              <a:gd name="connsiteX3-239" fmla="*/ 593 w 10069"/>
              <a:gd name="connsiteY3-240" fmla="*/ 9694 h 10297"/>
              <a:gd name="connsiteX4-241" fmla="*/ 5201 w 10069"/>
              <a:gd name="connsiteY4-242" fmla="*/ 10036 h 10297"/>
              <a:gd name="connsiteX5-243" fmla="*/ 9689 w 10069"/>
              <a:gd name="connsiteY5-244" fmla="*/ 9470 h 10297"/>
              <a:gd name="connsiteX6-245" fmla="*/ 9631 w 10069"/>
              <a:gd name="connsiteY6-246" fmla="*/ 685 h 10297"/>
              <a:gd name="connsiteX0-247" fmla="*/ 9642 w 10080"/>
              <a:gd name="connsiteY0-248" fmla="*/ 685 h 10204"/>
              <a:gd name="connsiteX1-249" fmla="*/ 5196 w 10080"/>
              <a:gd name="connsiteY1-250" fmla="*/ 354 h 10204"/>
              <a:gd name="connsiteX2-251" fmla="*/ 578 w 10080"/>
              <a:gd name="connsiteY2-252" fmla="*/ 802 h 10204"/>
              <a:gd name="connsiteX3-253" fmla="*/ 604 w 10080"/>
              <a:gd name="connsiteY3-254" fmla="*/ 9694 h 10204"/>
              <a:gd name="connsiteX4-255" fmla="*/ 5212 w 10080"/>
              <a:gd name="connsiteY4-256" fmla="*/ 10036 h 10204"/>
              <a:gd name="connsiteX5-257" fmla="*/ 9700 w 10080"/>
              <a:gd name="connsiteY5-258" fmla="*/ 9470 h 10204"/>
              <a:gd name="connsiteX6-259" fmla="*/ 9642 w 10080"/>
              <a:gd name="connsiteY6-260" fmla="*/ 685 h 10204"/>
              <a:gd name="connsiteX0-261" fmla="*/ 9642 w 10204"/>
              <a:gd name="connsiteY0-262" fmla="*/ 772 h 10409"/>
              <a:gd name="connsiteX1-263" fmla="*/ 5196 w 10204"/>
              <a:gd name="connsiteY1-264" fmla="*/ 441 h 10409"/>
              <a:gd name="connsiteX2-265" fmla="*/ 578 w 10204"/>
              <a:gd name="connsiteY2-266" fmla="*/ 889 h 10409"/>
              <a:gd name="connsiteX3-267" fmla="*/ 604 w 10204"/>
              <a:gd name="connsiteY3-268" fmla="*/ 9781 h 10409"/>
              <a:gd name="connsiteX4-269" fmla="*/ 5212 w 10204"/>
              <a:gd name="connsiteY4-270" fmla="*/ 10123 h 10409"/>
              <a:gd name="connsiteX5-271" fmla="*/ 9651 w 10204"/>
              <a:gd name="connsiteY5-272" fmla="*/ 9758 h 10409"/>
              <a:gd name="connsiteX6-273" fmla="*/ 9642 w 10204"/>
              <a:gd name="connsiteY6-274" fmla="*/ 772 h 10409"/>
              <a:gd name="connsiteX0-275" fmla="*/ 9642 w 10230"/>
              <a:gd name="connsiteY0-276" fmla="*/ 772 h 10250"/>
              <a:gd name="connsiteX1-277" fmla="*/ 5196 w 10230"/>
              <a:gd name="connsiteY1-278" fmla="*/ 441 h 10250"/>
              <a:gd name="connsiteX2-279" fmla="*/ 578 w 10230"/>
              <a:gd name="connsiteY2-280" fmla="*/ 889 h 10250"/>
              <a:gd name="connsiteX3-281" fmla="*/ 604 w 10230"/>
              <a:gd name="connsiteY3-282" fmla="*/ 9781 h 10250"/>
              <a:gd name="connsiteX4-283" fmla="*/ 5212 w 10230"/>
              <a:gd name="connsiteY4-284" fmla="*/ 10123 h 10250"/>
              <a:gd name="connsiteX5-285" fmla="*/ 9651 w 10230"/>
              <a:gd name="connsiteY5-286" fmla="*/ 9758 h 10250"/>
              <a:gd name="connsiteX6-287" fmla="*/ 9642 w 10230"/>
              <a:gd name="connsiteY6-288" fmla="*/ 772 h 10250"/>
              <a:gd name="connsiteX0-289" fmla="*/ 9642 w 10133"/>
              <a:gd name="connsiteY0-290" fmla="*/ 772 h 10250"/>
              <a:gd name="connsiteX1-291" fmla="*/ 5196 w 10133"/>
              <a:gd name="connsiteY1-292" fmla="*/ 441 h 10250"/>
              <a:gd name="connsiteX2-293" fmla="*/ 578 w 10133"/>
              <a:gd name="connsiteY2-294" fmla="*/ 889 h 10250"/>
              <a:gd name="connsiteX3-295" fmla="*/ 604 w 10133"/>
              <a:gd name="connsiteY3-296" fmla="*/ 9781 h 10250"/>
              <a:gd name="connsiteX4-297" fmla="*/ 5212 w 10133"/>
              <a:gd name="connsiteY4-298" fmla="*/ 10123 h 10250"/>
              <a:gd name="connsiteX5-299" fmla="*/ 9651 w 10133"/>
              <a:gd name="connsiteY5-300" fmla="*/ 9758 h 10250"/>
              <a:gd name="connsiteX6-301" fmla="*/ 9642 w 10133"/>
              <a:gd name="connsiteY6-302" fmla="*/ 772 h 10250"/>
              <a:gd name="connsiteX0-303" fmla="*/ 9642 w 10150"/>
              <a:gd name="connsiteY0-304" fmla="*/ 779 h 10263"/>
              <a:gd name="connsiteX1-305" fmla="*/ 5196 w 10150"/>
              <a:gd name="connsiteY1-306" fmla="*/ 448 h 10263"/>
              <a:gd name="connsiteX2-307" fmla="*/ 578 w 10150"/>
              <a:gd name="connsiteY2-308" fmla="*/ 896 h 10263"/>
              <a:gd name="connsiteX3-309" fmla="*/ 604 w 10150"/>
              <a:gd name="connsiteY3-310" fmla="*/ 9788 h 10263"/>
              <a:gd name="connsiteX4-311" fmla="*/ 5212 w 10150"/>
              <a:gd name="connsiteY4-312" fmla="*/ 10130 h 10263"/>
              <a:gd name="connsiteX5-313" fmla="*/ 9684 w 10150"/>
              <a:gd name="connsiteY5-314" fmla="*/ 9865 h 10263"/>
              <a:gd name="connsiteX6-315" fmla="*/ 9642 w 10150"/>
              <a:gd name="connsiteY6-316" fmla="*/ 779 h 10263"/>
              <a:gd name="connsiteX0-317" fmla="*/ 9642 w 10204"/>
              <a:gd name="connsiteY0-318" fmla="*/ 779 h 10257"/>
              <a:gd name="connsiteX1-319" fmla="*/ 5196 w 10204"/>
              <a:gd name="connsiteY1-320" fmla="*/ 448 h 10257"/>
              <a:gd name="connsiteX2-321" fmla="*/ 578 w 10204"/>
              <a:gd name="connsiteY2-322" fmla="*/ 896 h 10257"/>
              <a:gd name="connsiteX3-323" fmla="*/ 604 w 10204"/>
              <a:gd name="connsiteY3-324" fmla="*/ 9788 h 10257"/>
              <a:gd name="connsiteX4-325" fmla="*/ 5212 w 10204"/>
              <a:gd name="connsiteY4-326" fmla="*/ 10130 h 10257"/>
              <a:gd name="connsiteX5-327" fmla="*/ 9684 w 10204"/>
              <a:gd name="connsiteY5-328" fmla="*/ 9865 h 10257"/>
              <a:gd name="connsiteX6-329" fmla="*/ 9642 w 10204"/>
              <a:gd name="connsiteY6-330" fmla="*/ 779 h 10257"/>
              <a:gd name="connsiteX0-331" fmla="*/ 9642 w 10206"/>
              <a:gd name="connsiteY0-332" fmla="*/ 686 h 10205"/>
              <a:gd name="connsiteX1-333" fmla="*/ 5196 w 10206"/>
              <a:gd name="connsiteY1-334" fmla="*/ 355 h 10205"/>
              <a:gd name="connsiteX2-335" fmla="*/ 578 w 10206"/>
              <a:gd name="connsiteY2-336" fmla="*/ 803 h 10205"/>
              <a:gd name="connsiteX3-337" fmla="*/ 604 w 10206"/>
              <a:gd name="connsiteY3-338" fmla="*/ 9695 h 10205"/>
              <a:gd name="connsiteX4-339" fmla="*/ 5212 w 10206"/>
              <a:gd name="connsiteY4-340" fmla="*/ 10037 h 10205"/>
              <a:gd name="connsiteX5-341" fmla="*/ 9684 w 10206"/>
              <a:gd name="connsiteY5-342" fmla="*/ 9772 h 10205"/>
              <a:gd name="connsiteX6-343" fmla="*/ 10111 w 10206"/>
              <a:gd name="connsiteY6-344" fmla="*/ 5246 h 10205"/>
              <a:gd name="connsiteX7" fmla="*/ 9642 w 10206"/>
              <a:gd name="connsiteY7" fmla="*/ 686 h 10205"/>
              <a:gd name="connsiteX0-345" fmla="*/ 9642 w 10206"/>
              <a:gd name="connsiteY0-346" fmla="*/ 686 h 10205"/>
              <a:gd name="connsiteX1-347" fmla="*/ 5196 w 10206"/>
              <a:gd name="connsiteY1-348" fmla="*/ 355 h 10205"/>
              <a:gd name="connsiteX2-349" fmla="*/ 578 w 10206"/>
              <a:gd name="connsiteY2-350" fmla="*/ 803 h 10205"/>
              <a:gd name="connsiteX3-351" fmla="*/ 604 w 10206"/>
              <a:gd name="connsiteY3-352" fmla="*/ 9695 h 10205"/>
              <a:gd name="connsiteX4-353" fmla="*/ 5212 w 10206"/>
              <a:gd name="connsiteY4-354" fmla="*/ 10037 h 10205"/>
              <a:gd name="connsiteX5-355" fmla="*/ 9684 w 10206"/>
              <a:gd name="connsiteY5-356" fmla="*/ 9772 h 10205"/>
              <a:gd name="connsiteX6-357" fmla="*/ 10111 w 10206"/>
              <a:gd name="connsiteY6-358" fmla="*/ 5246 h 10205"/>
              <a:gd name="connsiteX7-359" fmla="*/ 9642 w 10206"/>
              <a:gd name="connsiteY7-360" fmla="*/ 686 h 10205"/>
              <a:gd name="connsiteX0-361" fmla="*/ 9642 w 10223"/>
              <a:gd name="connsiteY0-362" fmla="*/ 686 h 10164"/>
              <a:gd name="connsiteX1-363" fmla="*/ 5196 w 10223"/>
              <a:gd name="connsiteY1-364" fmla="*/ 355 h 10164"/>
              <a:gd name="connsiteX2-365" fmla="*/ 578 w 10223"/>
              <a:gd name="connsiteY2-366" fmla="*/ 803 h 10164"/>
              <a:gd name="connsiteX3-367" fmla="*/ 604 w 10223"/>
              <a:gd name="connsiteY3-368" fmla="*/ 9695 h 10164"/>
              <a:gd name="connsiteX4-369" fmla="*/ 5212 w 10223"/>
              <a:gd name="connsiteY4-370" fmla="*/ 10037 h 10164"/>
              <a:gd name="connsiteX5-371" fmla="*/ 9684 w 10223"/>
              <a:gd name="connsiteY5-372" fmla="*/ 9772 h 10164"/>
              <a:gd name="connsiteX6-373" fmla="*/ 10111 w 10223"/>
              <a:gd name="connsiteY6-374" fmla="*/ 5246 h 10164"/>
              <a:gd name="connsiteX7-375" fmla="*/ 9642 w 10223"/>
              <a:gd name="connsiteY7-376" fmla="*/ 686 h 10164"/>
              <a:gd name="connsiteX0-377" fmla="*/ 9642 w 10136"/>
              <a:gd name="connsiteY0-378" fmla="*/ 686 h 10164"/>
              <a:gd name="connsiteX1-379" fmla="*/ 5196 w 10136"/>
              <a:gd name="connsiteY1-380" fmla="*/ 355 h 10164"/>
              <a:gd name="connsiteX2-381" fmla="*/ 578 w 10136"/>
              <a:gd name="connsiteY2-382" fmla="*/ 803 h 10164"/>
              <a:gd name="connsiteX3-383" fmla="*/ 604 w 10136"/>
              <a:gd name="connsiteY3-384" fmla="*/ 9695 h 10164"/>
              <a:gd name="connsiteX4-385" fmla="*/ 5212 w 10136"/>
              <a:gd name="connsiteY4-386" fmla="*/ 10037 h 10164"/>
              <a:gd name="connsiteX5-387" fmla="*/ 9684 w 10136"/>
              <a:gd name="connsiteY5-388" fmla="*/ 9772 h 10164"/>
              <a:gd name="connsiteX6-389" fmla="*/ 10111 w 10136"/>
              <a:gd name="connsiteY6-390" fmla="*/ 5246 h 10164"/>
              <a:gd name="connsiteX7-391" fmla="*/ 9642 w 10136"/>
              <a:gd name="connsiteY7-392" fmla="*/ 686 h 10164"/>
              <a:gd name="connsiteX0-393" fmla="*/ 9642 w 10236"/>
              <a:gd name="connsiteY0-394" fmla="*/ 686 h 10203"/>
              <a:gd name="connsiteX1-395" fmla="*/ 5196 w 10236"/>
              <a:gd name="connsiteY1-396" fmla="*/ 355 h 10203"/>
              <a:gd name="connsiteX2-397" fmla="*/ 578 w 10236"/>
              <a:gd name="connsiteY2-398" fmla="*/ 803 h 10203"/>
              <a:gd name="connsiteX3-399" fmla="*/ 604 w 10236"/>
              <a:gd name="connsiteY3-400" fmla="*/ 9695 h 10203"/>
              <a:gd name="connsiteX4-401" fmla="*/ 5212 w 10236"/>
              <a:gd name="connsiteY4-402" fmla="*/ 10037 h 10203"/>
              <a:gd name="connsiteX5-403" fmla="*/ 9684 w 10236"/>
              <a:gd name="connsiteY5-404" fmla="*/ 9772 h 10203"/>
              <a:gd name="connsiteX6-405" fmla="*/ 10160 w 10236"/>
              <a:gd name="connsiteY6-406" fmla="*/ 5271 h 10203"/>
              <a:gd name="connsiteX7-407" fmla="*/ 9642 w 10236"/>
              <a:gd name="connsiteY7-408" fmla="*/ 686 h 10203"/>
              <a:gd name="connsiteX0-409" fmla="*/ 9642 w 10236"/>
              <a:gd name="connsiteY0-410" fmla="*/ 686 h 10203"/>
              <a:gd name="connsiteX1-411" fmla="*/ 5196 w 10236"/>
              <a:gd name="connsiteY1-412" fmla="*/ 355 h 10203"/>
              <a:gd name="connsiteX2-413" fmla="*/ 578 w 10236"/>
              <a:gd name="connsiteY2-414" fmla="*/ 803 h 10203"/>
              <a:gd name="connsiteX3-415" fmla="*/ 604 w 10236"/>
              <a:gd name="connsiteY3-416" fmla="*/ 9695 h 10203"/>
              <a:gd name="connsiteX4-417" fmla="*/ 5212 w 10236"/>
              <a:gd name="connsiteY4-418" fmla="*/ 10037 h 10203"/>
              <a:gd name="connsiteX5-419" fmla="*/ 9684 w 10236"/>
              <a:gd name="connsiteY5-420" fmla="*/ 9772 h 10203"/>
              <a:gd name="connsiteX6-421" fmla="*/ 10160 w 10236"/>
              <a:gd name="connsiteY6-422" fmla="*/ 5271 h 10203"/>
              <a:gd name="connsiteX7-423" fmla="*/ 9642 w 10236"/>
              <a:gd name="connsiteY7-424" fmla="*/ 686 h 10203"/>
              <a:gd name="connsiteX0-425" fmla="*/ 9642 w 10182"/>
              <a:gd name="connsiteY0-426" fmla="*/ 686 h 10202"/>
              <a:gd name="connsiteX1-427" fmla="*/ 5196 w 10182"/>
              <a:gd name="connsiteY1-428" fmla="*/ 355 h 10202"/>
              <a:gd name="connsiteX2-429" fmla="*/ 578 w 10182"/>
              <a:gd name="connsiteY2-430" fmla="*/ 803 h 10202"/>
              <a:gd name="connsiteX3-431" fmla="*/ 604 w 10182"/>
              <a:gd name="connsiteY3-432" fmla="*/ 9695 h 10202"/>
              <a:gd name="connsiteX4-433" fmla="*/ 5212 w 10182"/>
              <a:gd name="connsiteY4-434" fmla="*/ 10037 h 10202"/>
              <a:gd name="connsiteX5-435" fmla="*/ 9684 w 10182"/>
              <a:gd name="connsiteY5-436" fmla="*/ 9772 h 10202"/>
              <a:gd name="connsiteX6-437" fmla="*/ 10160 w 10182"/>
              <a:gd name="connsiteY6-438" fmla="*/ 5271 h 10202"/>
              <a:gd name="connsiteX7-439" fmla="*/ 9642 w 10182"/>
              <a:gd name="connsiteY7-440" fmla="*/ 686 h 10202"/>
              <a:gd name="connsiteX0-441" fmla="*/ 9642 w 10190"/>
              <a:gd name="connsiteY0-442" fmla="*/ 686 h 10164"/>
              <a:gd name="connsiteX1-443" fmla="*/ 5196 w 10190"/>
              <a:gd name="connsiteY1-444" fmla="*/ 355 h 10164"/>
              <a:gd name="connsiteX2-445" fmla="*/ 578 w 10190"/>
              <a:gd name="connsiteY2-446" fmla="*/ 803 h 10164"/>
              <a:gd name="connsiteX3-447" fmla="*/ 604 w 10190"/>
              <a:gd name="connsiteY3-448" fmla="*/ 9695 h 10164"/>
              <a:gd name="connsiteX4-449" fmla="*/ 5212 w 10190"/>
              <a:gd name="connsiteY4-450" fmla="*/ 10037 h 10164"/>
              <a:gd name="connsiteX5-451" fmla="*/ 9684 w 10190"/>
              <a:gd name="connsiteY5-452" fmla="*/ 9772 h 10164"/>
              <a:gd name="connsiteX6-453" fmla="*/ 10160 w 10190"/>
              <a:gd name="connsiteY6-454" fmla="*/ 5271 h 10164"/>
              <a:gd name="connsiteX7-455" fmla="*/ 9642 w 10190"/>
              <a:gd name="connsiteY7-456" fmla="*/ 686 h 10164"/>
              <a:gd name="connsiteX0-457" fmla="*/ 9642 w 10161"/>
              <a:gd name="connsiteY0-458" fmla="*/ 686 h 10164"/>
              <a:gd name="connsiteX1-459" fmla="*/ 5196 w 10161"/>
              <a:gd name="connsiteY1-460" fmla="*/ 355 h 10164"/>
              <a:gd name="connsiteX2-461" fmla="*/ 578 w 10161"/>
              <a:gd name="connsiteY2-462" fmla="*/ 803 h 10164"/>
              <a:gd name="connsiteX3-463" fmla="*/ 604 w 10161"/>
              <a:gd name="connsiteY3-464" fmla="*/ 9695 h 10164"/>
              <a:gd name="connsiteX4-465" fmla="*/ 5212 w 10161"/>
              <a:gd name="connsiteY4-466" fmla="*/ 10037 h 10164"/>
              <a:gd name="connsiteX5-467" fmla="*/ 9684 w 10161"/>
              <a:gd name="connsiteY5-468" fmla="*/ 9772 h 10164"/>
              <a:gd name="connsiteX6-469" fmla="*/ 10160 w 10161"/>
              <a:gd name="connsiteY6-470" fmla="*/ 5271 h 10164"/>
              <a:gd name="connsiteX7-471" fmla="*/ 9642 w 10161"/>
              <a:gd name="connsiteY7-472" fmla="*/ 686 h 10164"/>
              <a:gd name="connsiteX0-473" fmla="*/ 9625 w 10144"/>
              <a:gd name="connsiteY0-474" fmla="*/ 684 h 10149"/>
              <a:gd name="connsiteX1-475" fmla="*/ 5179 w 10144"/>
              <a:gd name="connsiteY1-476" fmla="*/ 353 h 10149"/>
              <a:gd name="connsiteX2-477" fmla="*/ 561 w 10144"/>
              <a:gd name="connsiteY2-478" fmla="*/ 801 h 10149"/>
              <a:gd name="connsiteX3-479" fmla="*/ 620 w 10144"/>
              <a:gd name="connsiteY3-480" fmla="*/ 9668 h 10149"/>
              <a:gd name="connsiteX4-481" fmla="*/ 5195 w 10144"/>
              <a:gd name="connsiteY4-482" fmla="*/ 10035 h 10149"/>
              <a:gd name="connsiteX5-483" fmla="*/ 9667 w 10144"/>
              <a:gd name="connsiteY5-484" fmla="*/ 9770 h 10149"/>
              <a:gd name="connsiteX6-485" fmla="*/ 10143 w 10144"/>
              <a:gd name="connsiteY6-486" fmla="*/ 5269 h 10149"/>
              <a:gd name="connsiteX7-487" fmla="*/ 9625 w 10144"/>
              <a:gd name="connsiteY7-488" fmla="*/ 684 h 10149"/>
              <a:gd name="connsiteX0-489" fmla="*/ 9625 w 10144"/>
              <a:gd name="connsiteY0-490" fmla="*/ 684 h 10122"/>
              <a:gd name="connsiteX1-491" fmla="*/ 5179 w 10144"/>
              <a:gd name="connsiteY1-492" fmla="*/ 353 h 10122"/>
              <a:gd name="connsiteX2-493" fmla="*/ 561 w 10144"/>
              <a:gd name="connsiteY2-494" fmla="*/ 801 h 10122"/>
              <a:gd name="connsiteX3-495" fmla="*/ 620 w 10144"/>
              <a:gd name="connsiteY3-496" fmla="*/ 9668 h 10122"/>
              <a:gd name="connsiteX4-497" fmla="*/ 5195 w 10144"/>
              <a:gd name="connsiteY4-498" fmla="*/ 10035 h 10122"/>
              <a:gd name="connsiteX5-499" fmla="*/ 9667 w 10144"/>
              <a:gd name="connsiteY5-500" fmla="*/ 9770 h 10122"/>
              <a:gd name="connsiteX6-501" fmla="*/ 10143 w 10144"/>
              <a:gd name="connsiteY6-502" fmla="*/ 5269 h 10122"/>
              <a:gd name="connsiteX7-503" fmla="*/ 9625 w 10144"/>
              <a:gd name="connsiteY7-504" fmla="*/ 684 h 10122"/>
              <a:gd name="connsiteX0-505" fmla="*/ 9601 w 10120"/>
              <a:gd name="connsiteY0-506" fmla="*/ 684 h 10446"/>
              <a:gd name="connsiteX1-507" fmla="*/ 5155 w 10120"/>
              <a:gd name="connsiteY1-508" fmla="*/ 353 h 10446"/>
              <a:gd name="connsiteX2-509" fmla="*/ 553 w 10120"/>
              <a:gd name="connsiteY2-510" fmla="*/ 801 h 10446"/>
              <a:gd name="connsiteX3-511" fmla="*/ 596 w 10120"/>
              <a:gd name="connsiteY3-512" fmla="*/ 9668 h 10446"/>
              <a:gd name="connsiteX4-513" fmla="*/ 5171 w 10120"/>
              <a:gd name="connsiteY4-514" fmla="*/ 10035 h 10446"/>
              <a:gd name="connsiteX5-515" fmla="*/ 9643 w 10120"/>
              <a:gd name="connsiteY5-516" fmla="*/ 9770 h 10446"/>
              <a:gd name="connsiteX6-517" fmla="*/ 10119 w 10120"/>
              <a:gd name="connsiteY6-518" fmla="*/ 5269 h 10446"/>
              <a:gd name="connsiteX7-519" fmla="*/ 9601 w 10120"/>
              <a:gd name="connsiteY7-520" fmla="*/ 684 h 10446"/>
              <a:gd name="connsiteX0-521" fmla="*/ 9599 w 10118"/>
              <a:gd name="connsiteY0-522" fmla="*/ 430 h 9905"/>
              <a:gd name="connsiteX1-523" fmla="*/ 5153 w 10118"/>
              <a:gd name="connsiteY1-524" fmla="*/ 99 h 9905"/>
              <a:gd name="connsiteX2-525" fmla="*/ 551 w 10118"/>
              <a:gd name="connsiteY2-526" fmla="*/ 547 h 9905"/>
              <a:gd name="connsiteX3-527" fmla="*/ 89 w 10118"/>
              <a:gd name="connsiteY3-528" fmla="*/ 4589 h 9905"/>
              <a:gd name="connsiteX4-529" fmla="*/ 594 w 10118"/>
              <a:gd name="connsiteY4-530" fmla="*/ 9414 h 9905"/>
              <a:gd name="connsiteX5-531" fmla="*/ 5169 w 10118"/>
              <a:gd name="connsiteY5-532" fmla="*/ 9781 h 9905"/>
              <a:gd name="connsiteX6-533" fmla="*/ 9641 w 10118"/>
              <a:gd name="connsiteY6-534" fmla="*/ 9516 h 9905"/>
              <a:gd name="connsiteX7-535" fmla="*/ 10117 w 10118"/>
              <a:gd name="connsiteY7-536" fmla="*/ 5015 h 9905"/>
              <a:gd name="connsiteX8" fmla="*/ 9599 w 10118"/>
              <a:gd name="connsiteY8" fmla="*/ 430 h 9905"/>
              <a:gd name="connsiteX0-537" fmla="*/ 9464 w 9977"/>
              <a:gd name="connsiteY0-538" fmla="*/ 434 h 10000"/>
              <a:gd name="connsiteX1-539" fmla="*/ 5070 w 9977"/>
              <a:gd name="connsiteY1-540" fmla="*/ 100 h 10000"/>
              <a:gd name="connsiteX2-541" fmla="*/ 522 w 9977"/>
              <a:gd name="connsiteY2-542" fmla="*/ 552 h 10000"/>
              <a:gd name="connsiteX3-543" fmla="*/ 65 w 9977"/>
              <a:gd name="connsiteY3-544" fmla="*/ 4633 h 10000"/>
              <a:gd name="connsiteX4-545" fmla="*/ 564 w 9977"/>
              <a:gd name="connsiteY4-546" fmla="*/ 9504 h 10000"/>
              <a:gd name="connsiteX5-547" fmla="*/ 5086 w 9977"/>
              <a:gd name="connsiteY5-548" fmla="*/ 9875 h 10000"/>
              <a:gd name="connsiteX6-549" fmla="*/ 9506 w 9977"/>
              <a:gd name="connsiteY6-550" fmla="*/ 9607 h 10000"/>
              <a:gd name="connsiteX7-551" fmla="*/ 9976 w 9977"/>
              <a:gd name="connsiteY7-552" fmla="*/ 5063 h 10000"/>
              <a:gd name="connsiteX8-553" fmla="*/ 9464 w 9977"/>
              <a:gd name="connsiteY8-554" fmla="*/ 434 h 10000"/>
              <a:gd name="connsiteX0-555" fmla="*/ 9486 w 10000"/>
              <a:gd name="connsiteY0-556" fmla="*/ 436 h 10002"/>
              <a:gd name="connsiteX1-557" fmla="*/ 5082 w 10000"/>
              <a:gd name="connsiteY1-558" fmla="*/ 102 h 10002"/>
              <a:gd name="connsiteX2-559" fmla="*/ 572 w 10000"/>
              <a:gd name="connsiteY2-560" fmla="*/ 377 h 10002"/>
              <a:gd name="connsiteX3-561" fmla="*/ 65 w 10000"/>
              <a:gd name="connsiteY3-562" fmla="*/ 4635 h 10002"/>
              <a:gd name="connsiteX4-563" fmla="*/ 565 w 10000"/>
              <a:gd name="connsiteY4-564" fmla="*/ 9506 h 10002"/>
              <a:gd name="connsiteX5-565" fmla="*/ 5098 w 10000"/>
              <a:gd name="connsiteY5-566" fmla="*/ 9877 h 10002"/>
              <a:gd name="connsiteX6-567" fmla="*/ 9528 w 10000"/>
              <a:gd name="connsiteY6-568" fmla="*/ 9609 h 10002"/>
              <a:gd name="connsiteX7-569" fmla="*/ 9999 w 10000"/>
              <a:gd name="connsiteY7-570" fmla="*/ 5065 h 10002"/>
              <a:gd name="connsiteX8-571" fmla="*/ 9486 w 10000"/>
              <a:gd name="connsiteY8-572" fmla="*/ 436 h 10002"/>
              <a:gd name="connsiteX0-573" fmla="*/ 9422 w 9936"/>
              <a:gd name="connsiteY0-574" fmla="*/ 436 h 9996"/>
              <a:gd name="connsiteX1-575" fmla="*/ 5018 w 9936"/>
              <a:gd name="connsiteY1-576" fmla="*/ 102 h 9996"/>
              <a:gd name="connsiteX2-577" fmla="*/ 508 w 9936"/>
              <a:gd name="connsiteY2-578" fmla="*/ 377 h 9996"/>
              <a:gd name="connsiteX3-579" fmla="*/ 1 w 9936"/>
              <a:gd name="connsiteY3-580" fmla="*/ 4635 h 9996"/>
              <a:gd name="connsiteX4-581" fmla="*/ 501 w 9936"/>
              <a:gd name="connsiteY4-582" fmla="*/ 9506 h 9996"/>
              <a:gd name="connsiteX5-583" fmla="*/ 5034 w 9936"/>
              <a:gd name="connsiteY5-584" fmla="*/ 9877 h 9996"/>
              <a:gd name="connsiteX6-585" fmla="*/ 9464 w 9936"/>
              <a:gd name="connsiteY6-586" fmla="*/ 9609 h 9996"/>
              <a:gd name="connsiteX7-587" fmla="*/ 9935 w 9936"/>
              <a:gd name="connsiteY7-588" fmla="*/ 5065 h 9996"/>
              <a:gd name="connsiteX8-589" fmla="*/ 9422 w 9936"/>
              <a:gd name="connsiteY8-590" fmla="*/ 436 h 9996"/>
              <a:gd name="connsiteX0-591" fmla="*/ 9483 w 9971"/>
              <a:gd name="connsiteY0-592" fmla="*/ 436 h 10000"/>
              <a:gd name="connsiteX1-593" fmla="*/ 5050 w 9971"/>
              <a:gd name="connsiteY1-594" fmla="*/ 102 h 10000"/>
              <a:gd name="connsiteX2-595" fmla="*/ 511 w 9971"/>
              <a:gd name="connsiteY2-596" fmla="*/ 377 h 10000"/>
              <a:gd name="connsiteX3-597" fmla="*/ 1 w 9971"/>
              <a:gd name="connsiteY3-598" fmla="*/ 4637 h 10000"/>
              <a:gd name="connsiteX4-599" fmla="*/ 504 w 9971"/>
              <a:gd name="connsiteY4-600" fmla="*/ 9510 h 10000"/>
              <a:gd name="connsiteX5-601" fmla="*/ 5066 w 9971"/>
              <a:gd name="connsiteY5-602" fmla="*/ 9881 h 10000"/>
              <a:gd name="connsiteX6-603" fmla="*/ 9525 w 9971"/>
              <a:gd name="connsiteY6-604" fmla="*/ 9613 h 10000"/>
              <a:gd name="connsiteX7-605" fmla="*/ 9968 w 9971"/>
              <a:gd name="connsiteY7-606" fmla="*/ 5067 h 10000"/>
              <a:gd name="connsiteX8-607" fmla="*/ 9483 w 9971"/>
              <a:gd name="connsiteY8-608" fmla="*/ 436 h 10000"/>
              <a:gd name="connsiteX0-609" fmla="*/ 9511 w 9999"/>
              <a:gd name="connsiteY0-610" fmla="*/ 436 h 10012"/>
              <a:gd name="connsiteX1-611" fmla="*/ 5065 w 9999"/>
              <a:gd name="connsiteY1-612" fmla="*/ 102 h 10012"/>
              <a:gd name="connsiteX2-613" fmla="*/ 512 w 9999"/>
              <a:gd name="connsiteY2-614" fmla="*/ 377 h 10012"/>
              <a:gd name="connsiteX3-615" fmla="*/ 1 w 9999"/>
              <a:gd name="connsiteY3-616" fmla="*/ 4637 h 10012"/>
              <a:gd name="connsiteX4-617" fmla="*/ 505 w 9999"/>
              <a:gd name="connsiteY4-618" fmla="*/ 9510 h 10012"/>
              <a:gd name="connsiteX5-619" fmla="*/ 5081 w 9999"/>
              <a:gd name="connsiteY5-620" fmla="*/ 9881 h 10012"/>
              <a:gd name="connsiteX6-621" fmla="*/ 9522 w 9999"/>
              <a:gd name="connsiteY6-622" fmla="*/ 9637 h 10012"/>
              <a:gd name="connsiteX7-623" fmla="*/ 9997 w 9999"/>
              <a:gd name="connsiteY7-624" fmla="*/ 5067 h 10012"/>
              <a:gd name="connsiteX8-625" fmla="*/ 9511 w 9999"/>
              <a:gd name="connsiteY8-626" fmla="*/ 436 h 10012"/>
              <a:gd name="connsiteX0-627" fmla="*/ 9512 w 10003"/>
              <a:gd name="connsiteY0-628" fmla="*/ 435 h 10000"/>
              <a:gd name="connsiteX1-629" fmla="*/ 5066 w 10003"/>
              <a:gd name="connsiteY1-630" fmla="*/ 102 h 10000"/>
              <a:gd name="connsiteX2-631" fmla="*/ 512 w 10003"/>
              <a:gd name="connsiteY2-632" fmla="*/ 377 h 10000"/>
              <a:gd name="connsiteX3-633" fmla="*/ 1 w 10003"/>
              <a:gd name="connsiteY3-634" fmla="*/ 4631 h 10000"/>
              <a:gd name="connsiteX4-635" fmla="*/ 505 w 10003"/>
              <a:gd name="connsiteY4-636" fmla="*/ 9499 h 10000"/>
              <a:gd name="connsiteX5-637" fmla="*/ 5082 w 10003"/>
              <a:gd name="connsiteY5-638" fmla="*/ 9869 h 10000"/>
              <a:gd name="connsiteX6-639" fmla="*/ 9523 w 10003"/>
              <a:gd name="connsiteY6-640" fmla="*/ 9625 h 10000"/>
              <a:gd name="connsiteX7-641" fmla="*/ 9998 w 10003"/>
              <a:gd name="connsiteY7-642" fmla="*/ 5061 h 10000"/>
              <a:gd name="connsiteX8-643" fmla="*/ 9512 w 10003"/>
              <a:gd name="connsiteY8-644" fmla="*/ 435 h 10000"/>
              <a:gd name="connsiteX0-645" fmla="*/ 9512 w 10003"/>
              <a:gd name="connsiteY0-646" fmla="*/ 435 h 10000"/>
              <a:gd name="connsiteX1-647" fmla="*/ 5066 w 10003"/>
              <a:gd name="connsiteY1-648" fmla="*/ 102 h 10000"/>
              <a:gd name="connsiteX2-649" fmla="*/ 512 w 10003"/>
              <a:gd name="connsiteY2-650" fmla="*/ 377 h 10000"/>
              <a:gd name="connsiteX3-651" fmla="*/ 1 w 10003"/>
              <a:gd name="connsiteY3-652" fmla="*/ 4631 h 10000"/>
              <a:gd name="connsiteX4-653" fmla="*/ 505 w 10003"/>
              <a:gd name="connsiteY4-654" fmla="*/ 9499 h 10000"/>
              <a:gd name="connsiteX5-655" fmla="*/ 5082 w 10003"/>
              <a:gd name="connsiteY5-656" fmla="*/ 9869 h 10000"/>
              <a:gd name="connsiteX6-657" fmla="*/ 9523 w 10003"/>
              <a:gd name="connsiteY6-658" fmla="*/ 9625 h 10000"/>
              <a:gd name="connsiteX7-659" fmla="*/ 9998 w 10003"/>
              <a:gd name="connsiteY7-660" fmla="*/ 5061 h 10000"/>
              <a:gd name="connsiteX8-661" fmla="*/ 9512 w 10003"/>
              <a:gd name="connsiteY8-662" fmla="*/ 435 h 10000"/>
              <a:gd name="connsiteX0-663" fmla="*/ 9577 w 10068"/>
              <a:gd name="connsiteY0-664" fmla="*/ 435 h 9994"/>
              <a:gd name="connsiteX1-665" fmla="*/ 5131 w 10068"/>
              <a:gd name="connsiteY1-666" fmla="*/ 102 h 9994"/>
              <a:gd name="connsiteX2-667" fmla="*/ 577 w 10068"/>
              <a:gd name="connsiteY2-668" fmla="*/ 377 h 9994"/>
              <a:gd name="connsiteX3-669" fmla="*/ 66 w 10068"/>
              <a:gd name="connsiteY3-670" fmla="*/ 4631 h 9994"/>
              <a:gd name="connsiteX4-671" fmla="*/ 570 w 10068"/>
              <a:gd name="connsiteY4-672" fmla="*/ 9499 h 9994"/>
              <a:gd name="connsiteX5-673" fmla="*/ 5162 w 10068"/>
              <a:gd name="connsiteY5-674" fmla="*/ 9845 h 9994"/>
              <a:gd name="connsiteX6-675" fmla="*/ 9588 w 10068"/>
              <a:gd name="connsiteY6-676" fmla="*/ 9625 h 9994"/>
              <a:gd name="connsiteX7-677" fmla="*/ 10063 w 10068"/>
              <a:gd name="connsiteY7-678" fmla="*/ 5061 h 9994"/>
              <a:gd name="connsiteX8-679" fmla="*/ 9577 w 10068"/>
              <a:gd name="connsiteY8-680" fmla="*/ 435 h 9994"/>
              <a:gd name="connsiteX0-681" fmla="*/ 9447 w 9935"/>
              <a:gd name="connsiteY0-682" fmla="*/ 435 h 10084"/>
              <a:gd name="connsiteX1-683" fmla="*/ 5031 w 9935"/>
              <a:gd name="connsiteY1-684" fmla="*/ 102 h 10084"/>
              <a:gd name="connsiteX2-685" fmla="*/ 508 w 9935"/>
              <a:gd name="connsiteY2-686" fmla="*/ 377 h 10084"/>
              <a:gd name="connsiteX3-687" fmla="*/ 1 w 9935"/>
              <a:gd name="connsiteY3-688" fmla="*/ 4634 h 10084"/>
              <a:gd name="connsiteX4-689" fmla="*/ 501 w 9935"/>
              <a:gd name="connsiteY4-690" fmla="*/ 9505 h 10084"/>
              <a:gd name="connsiteX5-691" fmla="*/ 5062 w 9935"/>
              <a:gd name="connsiteY5-692" fmla="*/ 9851 h 10084"/>
              <a:gd name="connsiteX6-693" fmla="*/ 9458 w 9935"/>
              <a:gd name="connsiteY6-694" fmla="*/ 9631 h 10084"/>
              <a:gd name="connsiteX7-695" fmla="*/ 9930 w 9935"/>
              <a:gd name="connsiteY7-696" fmla="*/ 5064 h 10084"/>
              <a:gd name="connsiteX8-697" fmla="*/ 9447 w 9935"/>
              <a:gd name="connsiteY8-698" fmla="*/ 435 h 10084"/>
              <a:gd name="connsiteX0-699" fmla="*/ 9509 w 10000"/>
              <a:gd name="connsiteY0-700" fmla="*/ 431 h 10000"/>
              <a:gd name="connsiteX1-701" fmla="*/ 5064 w 10000"/>
              <a:gd name="connsiteY1-702" fmla="*/ 101 h 10000"/>
              <a:gd name="connsiteX2-703" fmla="*/ 511 w 10000"/>
              <a:gd name="connsiteY2-704" fmla="*/ 374 h 10000"/>
              <a:gd name="connsiteX3-705" fmla="*/ 1 w 10000"/>
              <a:gd name="connsiteY3-706" fmla="*/ 4595 h 10000"/>
              <a:gd name="connsiteX4-707" fmla="*/ 504 w 10000"/>
              <a:gd name="connsiteY4-708" fmla="*/ 9426 h 10000"/>
              <a:gd name="connsiteX5-709" fmla="*/ 5095 w 10000"/>
              <a:gd name="connsiteY5-710" fmla="*/ 9769 h 10000"/>
              <a:gd name="connsiteX6-711" fmla="*/ 9520 w 10000"/>
              <a:gd name="connsiteY6-712" fmla="*/ 9551 h 10000"/>
              <a:gd name="connsiteX7-713" fmla="*/ 9995 w 10000"/>
              <a:gd name="connsiteY7-714" fmla="*/ 5022 h 10000"/>
              <a:gd name="connsiteX8-715" fmla="*/ 9509 w 10000"/>
              <a:gd name="connsiteY8-716" fmla="*/ 431 h 10000"/>
              <a:gd name="connsiteX0-717" fmla="*/ 9509 w 10000"/>
              <a:gd name="connsiteY0-718" fmla="*/ 431 h 9855"/>
              <a:gd name="connsiteX1-719" fmla="*/ 5064 w 10000"/>
              <a:gd name="connsiteY1-720" fmla="*/ 101 h 9855"/>
              <a:gd name="connsiteX2-721" fmla="*/ 511 w 10000"/>
              <a:gd name="connsiteY2-722" fmla="*/ 374 h 9855"/>
              <a:gd name="connsiteX3-723" fmla="*/ 1 w 10000"/>
              <a:gd name="connsiteY3-724" fmla="*/ 4595 h 9855"/>
              <a:gd name="connsiteX4-725" fmla="*/ 504 w 10000"/>
              <a:gd name="connsiteY4-726" fmla="*/ 9426 h 9855"/>
              <a:gd name="connsiteX5-727" fmla="*/ 5095 w 10000"/>
              <a:gd name="connsiteY5-728" fmla="*/ 9769 h 9855"/>
              <a:gd name="connsiteX6-729" fmla="*/ 9520 w 10000"/>
              <a:gd name="connsiteY6-730" fmla="*/ 9551 h 9855"/>
              <a:gd name="connsiteX7-731" fmla="*/ 9995 w 10000"/>
              <a:gd name="connsiteY7-732" fmla="*/ 5022 h 9855"/>
              <a:gd name="connsiteX8-733" fmla="*/ 9509 w 10000"/>
              <a:gd name="connsiteY8-734" fmla="*/ 431 h 9855"/>
              <a:gd name="connsiteX0-735" fmla="*/ 9509 w 10000"/>
              <a:gd name="connsiteY0-736" fmla="*/ 437 h 10097"/>
              <a:gd name="connsiteX1-737" fmla="*/ 5064 w 10000"/>
              <a:gd name="connsiteY1-738" fmla="*/ 102 h 10097"/>
              <a:gd name="connsiteX2-739" fmla="*/ 511 w 10000"/>
              <a:gd name="connsiteY2-740" fmla="*/ 380 h 10097"/>
              <a:gd name="connsiteX3-741" fmla="*/ 1 w 10000"/>
              <a:gd name="connsiteY3-742" fmla="*/ 4663 h 10097"/>
              <a:gd name="connsiteX4-743" fmla="*/ 504 w 10000"/>
              <a:gd name="connsiteY4-744" fmla="*/ 9565 h 10097"/>
              <a:gd name="connsiteX5-745" fmla="*/ 5095 w 10000"/>
              <a:gd name="connsiteY5-746" fmla="*/ 9913 h 10097"/>
              <a:gd name="connsiteX6-747" fmla="*/ 9520 w 10000"/>
              <a:gd name="connsiteY6-748" fmla="*/ 9692 h 10097"/>
              <a:gd name="connsiteX7-749" fmla="*/ 9995 w 10000"/>
              <a:gd name="connsiteY7-750" fmla="*/ 5096 h 10097"/>
              <a:gd name="connsiteX8-751" fmla="*/ 9509 w 10000"/>
              <a:gd name="connsiteY8-752" fmla="*/ 437 h 10097"/>
              <a:gd name="connsiteX0-753" fmla="*/ 9518 w 10009"/>
              <a:gd name="connsiteY0-754" fmla="*/ 437 h 10052"/>
              <a:gd name="connsiteX1-755" fmla="*/ 5073 w 10009"/>
              <a:gd name="connsiteY1-756" fmla="*/ 102 h 10052"/>
              <a:gd name="connsiteX2-757" fmla="*/ 520 w 10009"/>
              <a:gd name="connsiteY2-758" fmla="*/ 380 h 10052"/>
              <a:gd name="connsiteX3-759" fmla="*/ 10 w 10009"/>
              <a:gd name="connsiteY3-760" fmla="*/ 4663 h 10052"/>
              <a:gd name="connsiteX4-761" fmla="*/ 391 w 10009"/>
              <a:gd name="connsiteY4-762" fmla="*/ 9493 h 10052"/>
              <a:gd name="connsiteX5-763" fmla="*/ 5104 w 10009"/>
              <a:gd name="connsiteY5-764" fmla="*/ 9913 h 10052"/>
              <a:gd name="connsiteX6-765" fmla="*/ 9529 w 10009"/>
              <a:gd name="connsiteY6-766" fmla="*/ 9692 h 10052"/>
              <a:gd name="connsiteX7-767" fmla="*/ 10004 w 10009"/>
              <a:gd name="connsiteY7-768" fmla="*/ 5096 h 10052"/>
              <a:gd name="connsiteX8-769" fmla="*/ 9518 w 10009"/>
              <a:gd name="connsiteY8-770" fmla="*/ 437 h 10052"/>
              <a:gd name="connsiteX0-771" fmla="*/ 9518 w 10009"/>
              <a:gd name="connsiteY0-772" fmla="*/ 437 h 10052"/>
              <a:gd name="connsiteX1-773" fmla="*/ 5073 w 10009"/>
              <a:gd name="connsiteY1-774" fmla="*/ 102 h 10052"/>
              <a:gd name="connsiteX2-775" fmla="*/ 520 w 10009"/>
              <a:gd name="connsiteY2-776" fmla="*/ 380 h 10052"/>
              <a:gd name="connsiteX3-777" fmla="*/ 10 w 10009"/>
              <a:gd name="connsiteY3-778" fmla="*/ 4663 h 10052"/>
              <a:gd name="connsiteX4-779" fmla="*/ 391 w 10009"/>
              <a:gd name="connsiteY4-780" fmla="*/ 9493 h 10052"/>
              <a:gd name="connsiteX5-781" fmla="*/ 5104 w 10009"/>
              <a:gd name="connsiteY5-782" fmla="*/ 9913 h 10052"/>
              <a:gd name="connsiteX6-783" fmla="*/ 9529 w 10009"/>
              <a:gd name="connsiteY6-784" fmla="*/ 9692 h 10052"/>
              <a:gd name="connsiteX7-785" fmla="*/ 10004 w 10009"/>
              <a:gd name="connsiteY7-786" fmla="*/ 5096 h 10052"/>
              <a:gd name="connsiteX8-787" fmla="*/ 9518 w 10009"/>
              <a:gd name="connsiteY8-788" fmla="*/ 437 h 10052"/>
              <a:gd name="connsiteX0-789" fmla="*/ 9518 w 10009"/>
              <a:gd name="connsiteY0-790" fmla="*/ 437 h 10052"/>
              <a:gd name="connsiteX1-791" fmla="*/ 5073 w 10009"/>
              <a:gd name="connsiteY1-792" fmla="*/ 102 h 10052"/>
              <a:gd name="connsiteX2-793" fmla="*/ 520 w 10009"/>
              <a:gd name="connsiteY2-794" fmla="*/ 380 h 10052"/>
              <a:gd name="connsiteX3-795" fmla="*/ 10 w 10009"/>
              <a:gd name="connsiteY3-796" fmla="*/ 4663 h 10052"/>
              <a:gd name="connsiteX4-797" fmla="*/ 391 w 10009"/>
              <a:gd name="connsiteY4-798" fmla="*/ 9493 h 10052"/>
              <a:gd name="connsiteX5-799" fmla="*/ 5104 w 10009"/>
              <a:gd name="connsiteY5-800" fmla="*/ 9913 h 10052"/>
              <a:gd name="connsiteX6-801" fmla="*/ 9529 w 10009"/>
              <a:gd name="connsiteY6-802" fmla="*/ 9692 h 10052"/>
              <a:gd name="connsiteX7-803" fmla="*/ 10004 w 10009"/>
              <a:gd name="connsiteY7-804" fmla="*/ 5096 h 10052"/>
              <a:gd name="connsiteX8-805" fmla="*/ 9518 w 10009"/>
              <a:gd name="connsiteY8-806" fmla="*/ 437 h 10052"/>
              <a:gd name="connsiteX0-807" fmla="*/ 9518 w 10009"/>
              <a:gd name="connsiteY0-808" fmla="*/ 484 h 10099"/>
              <a:gd name="connsiteX1-809" fmla="*/ 5073 w 10009"/>
              <a:gd name="connsiteY1-810" fmla="*/ 149 h 10099"/>
              <a:gd name="connsiteX2-811" fmla="*/ 520 w 10009"/>
              <a:gd name="connsiteY2-812" fmla="*/ 355 h 10099"/>
              <a:gd name="connsiteX3-813" fmla="*/ 10 w 10009"/>
              <a:gd name="connsiteY3-814" fmla="*/ 4710 h 10099"/>
              <a:gd name="connsiteX4-815" fmla="*/ 391 w 10009"/>
              <a:gd name="connsiteY4-816" fmla="*/ 9540 h 10099"/>
              <a:gd name="connsiteX5-817" fmla="*/ 5104 w 10009"/>
              <a:gd name="connsiteY5-818" fmla="*/ 9960 h 10099"/>
              <a:gd name="connsiteX6-819" fmla="*/ 9529 w 10009"/>
              <a:gd name="connsiteY6-820" fmla="*/ 9739 h 10099"/>
              <a:gd name="connsiteX7-821" fmla="*/ 10004 w 10009"/>
              <a:gd name="connsiteY7-822" fmla="*/ 5143 h 10099"/>
              <a:gd name="connsiteX8-823" fmla="*/ 9518 w 10009"/>
              <a:gd name="connsiteY8-824" fmla="*/ 484 h 10099"/>
              <a:gd name="connsiteX0-825" fmla="*/ 9518 w 10009"/>
              <a:gd name="connsiteY0-826" fmla="*/ 436 h 10051"/>
              <a:gd name="connsiteX1-827" fmla="*/ 5073 w 10009"/>
              <a:gd name="connsiteY1-828" fmla="*/ 101 h 10051"/>
              <a:gd name="connsiteX2-829" fmla="*/ 520 w 10009"/>
              <a:gd name="connsiteY2-830" fmla="*/ 307 h 10051"/>
              <a:gd name="connsiteX3-831" fmla="*/ 10 w 10009"/>
              <a:gd name="connsiteY3-832" fmla="*/ 4662 h 10051"/>
              <a:gd name="connsiteX4-833" fmla="*/ 391 w 10009"/>
              <a:gd name="connsiteY4-834" fmla="*/ 9492 h 10051"/>
              <a:gd name="connsiteX5-835" fmla="*/ 5104 w 10009"/>
              <a:gd name="connsiteY5-836" fmla="*/ 9912 h 10051"/>
              <a:gd name="connsiteX6-837" fmla="*/ 9529 w 10009"/>
              <a:gd name="connsiteY6-838" fmla="*/ 9691 h 10051"/>
              <a:gd name="connsiteX7-839" fmla="*/ 10004 w 10009"/>
              <a:gd name="connsiteY7-840" fmla="*/ 5095 h 10051"/>
              <a:gd name="connsiteX8-841" fmla="*/ 9518 w 10009"/>
              <a:gd name="connsiteY8-842" fmla="*/ 436 h 10051"/>
              <a:gd name="connsiteX0-843" fmla="*/ 9646 w 10137"/>
              <a:gd name="connsiteY0-844" fmla="*/ 436 h 10051"/>
              <a:gd name="connsiteX1-845" fmla="*/ 5201 w 10137"/>
              <a:gd name="connsiteY1-846" fmla="*/ 101 h 10051"/>
              <a:gd name="connsiteX2-847" fmla="*/ 648 w 10137"/>
              <a:gd name="connsiteY2-848" fmla="*/ 307 h 10051"/>
              <a:gd name="connsiteX3-849" fmla="*/ 2 w 10137"/>
              <a:gd name="connsiteY3-850" fmla="*/ 4855 h 10051"/>
              <a:gd name="connsiteX4-851" fmla="*/ 519 w 10137"/>
              <a:gd name="connsiteY4-852" fmla="*/ 9492 h 10051"/>
              <a:gd name="connsiteX5-853" fmla="*/ 5232 w 10137"/>
              <a:gd name="connsiteY5-854" fmla="*/ 9912 h 10051"/>
              <a:gd name="connsiteX6-855" fmla="*/ 9657 w 10137"/>
              <a:gd name="connsiteY6-856" fmla="*/ 9691 h 10051"/>
              <a:gd name="connsiteX7-857" fmla="*/ 10132 w 10137"/>
              <a:gd name="connsiteY7-858" fmla="*/ 5095 h 10051"/>
              <a:gd name="connsiteX8-859" fmla="*/ 9646 w 10137"/>
              <a:gd name="connsiteY8-860" fmla="*/ 436 h 10051"/>
              <a:gd name="connsiteX0-861" fmla="*/ 9647 w 10138"/>
              <a:gd name="connsiteY0-862" fmla="*/ 436 h 10051"/>
              <a:gd name="connsiteX1-863" fmla="*/ 5202 w 10138"/>
              <a:gd name="connsiteY1-864" fmla="*/ 101 h 10051"/>
              <a:gd name="connsiteX2-865" fmla="*/ 479 w 10138"/>
              <a:gd name="connsiteY2-866" fmla="*/ 350 h 10051"/>
              <a:gd name="connsiteX3-867" fmla="*/ 3 w 10138"/>
              <a:gd name="connsiteY3-868" fmla="*/ 4855 h 10051"/>
              <a:gd name="connsiteX4-869" fmla="*/ 520 w 10138"/>
              <a:gd name="connsiteY4-870" fmla="*/ 9492 h 10051"/>
              <a:gd name="connsiteX5-871" fmla="*/ 5233 w 10138"/>
              <a:gd name="connsiteY5-872" fmla="*/ 9912 h 10051"/>
              <a:gd name="connsiteX6-873" fmla="*/ 9658 w 10138"/>
              <a:gd name="connsiteY6-874" fmla="*/ 9691 h 10051"/>
              <a:gd name="connsiteX7-875" fmla="*/ 10133 w 10138"/>
              <a:gd name="connsiteY7-876" fmla="*/ 5095 h 10051"/>
              <a:gd name="connsiteX8-877" fmla="*/ 9647 w 10138"/>
              <a:gd name="connsiteY8-878" fmla="*/ 436 h 10051"/>
              <a:gd name="connsiteX0-879" fmla="*/ 9647 w 10138"/>
              <a:gd name="connsiteY0-880" fmla="*/ 444 h 10059"/>
              <a:gd name="connsiteX1-881" fmla="*/ 5202 w 10138"/>
              <a:gd name="connsiteY1-882" fmla="*/ 109 h 10059"/>
              <a:gd name="connsiteX2-883" fmla="*/ 479 w 10138"/>
              <a:gd name="connsiteY2-884" fmla="*/ 358 h 10059"/>
              <a:gd name="connsiteX3-885" fmla="*/ 3 w 10138"/>
              <a:gd name="connsiteY3-886" fmla="*/ 4863 h 10059"/>
              <a:gd name="connsiteX4-887" fmla="*/ 520 w 10138"/>
              <a:gd name="connsiteY4-888" fmla="*/ 9500 h 10059"/>
              <a:gd name="connsiteX5-889" fmla="*/ 5233 w 10138"/>
              <a:gd name="connsiteY5-890" fmla="*/ 9920 h 10059"/>
              <a:gd name="connsiteX6-891" fmla="*/ 9658 w 10138"/>
              <a:gd name="connsiteY6-892" fmla="*/ 9699 h 10059"/>
              <a:gd name="connsiteX7-893" fmla="*/ 10133 w 10138"/>
              <a:gd name="connsiteY7-894" fmla="*/ 5103 h 10059"/>
              <a:gd name="connsiteX8-895" fmla="*/ 9647 w 10138"/>
              <a:gd name="connsiteY8-896" fmla="*/ 444 h 10059"/>
              <a:gd name="connsiteX0-897" fmla="*/ 9647 w 10138"/>
              <a:gd name="connsiteY0-898" fmla="*/ 444 h 10059"/>
              <a:gd name="connsiteX1-899" fmla="*/ 5202 w 10138"/>
              <a:gd name="connsiteY1-900" fmla="*/ 109 h 10059"/>
              <a:gd name="connsiteX2-901" fmla="*/ 479 w 10138"/>
              <a:gd name="connsiteY2-902" fmla="*/ 358 h 10059"/>
              <a:gd name="connsiteX3-903" fmla="*/ 3 w 10138"/>
              <a:gd name="connsiteY3-904" fmla="*/ 4863 h 10059"/>
              <a:gd name="connsiteX4-905" fmla="*/ 520 w 10138"/>
              <a:gd name="connsiteY4-906" fmla="*/ 9500 h 10059"/>
              <a:gd name="connsiteX5-907" fmla="*/ 5233 w 10138"/>
              <a:gd name="connsiteY5-908" fmla="*/ 9920 h 10059"/>
              <a:gd name="connsiteX6-909" fmla="*/ 9658 w 10138"/>
              <a:gd name="connsiteY6-910" fmla="*/ 9699 h 10059"/>
              <a:gd name="connsiteX7-911" fmla="*/ 10133 w 10138"/>
              <a:gd name="connsiteY7-912" fmla="*/ 5103 h 10059"/>
              <a:gd name="connsiteX8-913" fmla="*/ 9647 w 10138"/>
              <a:gd name="connsiteY8-914" fmla="*/ 444 h 10059"/>
              <a:gd name="connsiteX0-915" fmla="*/ 9647 w 10138"/>
              <a:gd name="connsiteY0-916" fmla="*/ 489 h 10104"/>
              <a:gd name="connsiteX1-917" fmla="*/ 4976 w 10138"/>
              <a:gd name="connsiteY1-918" fmla="*/ 47 h 10104"/>
              <a:gd name="connsiteX2-919" fmla="*/ 479 w 10138"/>
              <a:gd name="connsiteY2-920" fmla="*/ 403 h 10104"/>
              <a:gd name="connsiteX3-921" fmla="*/ 3 w 10138"/>
              <a:gd name="connsiteY3-922" fmla="*/ 4908 h 10104"/>
              <a:gd name="connsiteX4-923" fmla="*/ 520 w 10138"/>
              <a:gd name="connsiteY4-924" fmla="*/ 9545 h 10104"/>
              <a:gd name="connsiteX5-925" fmla="*/ 5233 w 10138"/>
              <a:gd name="connsiteY5-926" fmla="*/ 9965 h 10104"/>
              <a:gd name="connsiteX6-927" fmla="*/ 9658 w 10138"/>
              <a:gd name="connsiteY6-928" fmla="*/ 9744 h 10104"/>
              <a:gd name="connsiteX7-929" fmla="*/ 10133 w 10138"/>
              <a:gd name="connsiteY7-930" fmla="*/ 5148 h 10104"/>
              <a:gd name="connsiteX8-931" fmla="*/ 9647 w 10138"/>
              <a:gd name="connsiteY8-932" fmla="*/ 489 h 10104"/>
              <a:gd name="connsiteX0-933" fmla="*/ 9783 w 10174"/>
              <a:gd name="connsiteY0-934" fmla="*/ 464 h 10122"/>
              <a:gd name="connsiteX1-935" fmla="*/ 4976 w 10174"/>
              <a:gd name="connsiteY1-936" fmla="*/ 65 h 10122"/>
              <a:gd name="connsiteX2-937" fmla="*/ 479 w 10174"/>
              <a:gd name="connsiteY2-938" fmla="*/ 421 h 10122"/>
              <a:gd name="connsiteX3-939" fmla="*/ 3 w 10174"/>
              <a:gd name="connsiteY3-940" fmla="*/ 4926 h 10122"/>
              <a:gd name="connsiteX4-941" fmla="*/ 520 w 10174"/>
              <a:gd name="connsiteY4-942" fmla="*/ 9563 h 10122"/>
              <a:gd name="connsiteX5-943" fmla="*/ 5233 w 10174"/>
              <a:gd name="connsiteY5-944" fmla="*/ 9983 h 10122"/>
              <a:gd name="connsiteX6-945" fmla="*/ 9658 w 10174"/>
              <a:gd name="connsiteY6-946" fmla="*/ 9762 h 10122"/>
              <a:gd name="connsiteX7-947" fmla="*/ 10133 w 10174"/>
              <a:gd name="connsiteY7-948" fmla="*/ 5166 h 10122"/>
              <a:gd name="connsiteX8-949" fmla="*/ 9783 w 10174"/>
              <a:gd name="connsiteY8-950" fmla="*/ 464 h 10122"/>
              <a:gd name="connsiteX0-951" fmla="*/ 9783 w 10325"/>
              <a:gd name="connsiteY0-952" fmla="*/ 464 h 10122"/>
              <a:gd name="connsiteX1-953" fmla="*/ 4976 w 10325"/>
              <a:gd name="connsiteY1-954" fmla="*/ 65 h 10122"/>
              <a:gd name="connsiteX2-955" fmla="*/ 479 w 10325"/>
              <a:gd name="connsiteY2-956" fmla="*/ 421 h 10122"/>
              <a:gd name="connsiteX3-957" fmla="*/ 3 w 10325"/>
              <a:gd name="connsiteY3-958" fmla="*/ 4926 h 10122"/>
              <a:gd name="connsiteX4-959" fmla="*/ 520 w 10325"/>
              <a:gd name="connsiteY4-960" fmla="*/ 9563 h 10122"/>
              <a:gd name="connsiteX5-961" fmla="*/ 5233 w 10325"/>
              <a:gd name="connsiteY5-962" fmla="*/ 9983 h 10122"/>
              <a:gd name="connsiteX6-963" fmla="*/ 9658 w 10325"/>
              <a:gd name="connsiteY6-964" fmla="*/ 9762 h 10122"/>
              <a:gd name="connsiteX7-965" fmla="*/ 10325 w 10325"/>
              <a:gd name="connsiteY7-966" fmla="*/ 4952 h 10122"/>
              <a:gd name="connsiteX8-967" fmla="*/ 9783 w 10325"/>
              <a:gd name="connsiteY8-968" fmla="*/ 464 h 10122"/>
              <a:gd name="connsiteX0-969" fmla="*/ 9783 w 10364"/>
              <a:gd name="connsiteY0-970" fmla="*/ 464 h 10136"/>
              <a:gd name="connsiteX1-971" fmla="*/ 4976 w 10364"/>
              <a:gd name="connsiteY1-972" fmla="*/ 65 h 10136"/>
              <a:gd name="connsiteX2-973" fmla="*/ 479 w 10364"/>
              <a:gd name="connsiteY2-974" fmla="*/ 421 h 10136"/>
              <a:gd name="connsiteX3-975" fmla="*/ 3 w 10364"/>
              <a:gd name="connsiteY3-976" fmla="*/ 4926 h 10136"/>
              <a:gd name="connsiteX4-977" fmla="*/ 520 w 10364"/>
              <a:gd name="connsiteY4-978" fmla="*/ 9563 h 10136"/>
              <a:gd name="connsiteX5-979" fmla="*/ 5233 w 10364"/>
              <a:gd name="connsiteY5-980" fmla="*/ 9983 h 10136"/>
              <a:gd name="connsiteX6-981" fmla="*/ 9986 w 10364"/>
              <a:gd name="connsiteY6-982" fmla="*/ 9527 h 10136"/>
              <a:gd name="connsiteX7-983" fmla="*/ 10325 w 10364"/>
              <a:gd name="connsiteY7-984" fmla="*/ 4952 h 10136"/>
              <a:gd name="connsiteX8-985" fmla="*/ 9783 w 10364"/>
              <a:gd name="connsiteY8-986" fmla="*/ 464 h 10136"/>
              <a:gd name="connsiteX0-987" fmla="*/ 9783 w 10325"/>
              <a:gd name="connsiteY0-988" fmla="*/ 464 h 10136"/>
              <a:gd name="connsiteX1-989" fmla="*/ 4976 w 10325"/>
              <a:gd name="connsiteY1-990" fmla="*/ 65 h 10136"/>
              <a:gd name="connsiteX2-991" fmla="*/ 479 w 10325"/>
              <a:gd name="connsiteY2-992" fmla="*/ 421 h 10136"/>
              <a:gd name="connsiteX3-993" fmla="*/ 3 w 10325"/>
              <a:gd name="connsiteY3-994" fmla="*/ 4926 h 10136"/>
              <a:gd name="connsiteX4-995" fmla="*/ 520 w 10325"/>
              <a:gd name="connsiteY4-996" fmla="*/ 9563 h 10136"/>
              <a:gd name="connsiteX5-997" fmla="*/ 5233 w 10325"/>
              <a:gd name="connsiteY5-998" fmla="*/ 9983 h 10136"/>
              <a:gd name="connsiteX6-999" fmla="*/ 9986 w 10325"/>
              <a:gd name="connsiteY6-1000" fmla="*/ 9527 h 10136"/>
              <a:gd name="connsiteX7-1001" fmla="*/ 10325 w 10325"/>
              <a:gd name="connsiteY7-1002" fmla="*/ 4952 h 10136"/>
              <a:gd name="connsiteX8-1003" fmla="*/ 9783 w 10325"/>
              <a:gd name="connsiteY8-1004" fmla="*/ 464 h 10136"/>
              <a:gd name="connsiteX0-1005" fmla="*/ 9783 w 10325"/>
              <a:gd name="connsiteY0-1006" fmla="*/ 464 h 10136"/>
              <a:gd name="connsiteX1-1007" fmla="*/ 4976 w 10325"/>
              <a:gd name="connsiteY1-1008" fmla="*/ 65 h 10136"/>
              <a:gd name="connsiteX2-1009" fmla="*/ 479 w 10325"/>
              <a:gd name="connsiteY2-1010" fmla="*/ 421 h 10136"/>
              <a:gd name="connsiteX3-1011" fmla="*/ 3 w 10325"/>
              <a:gd name="connsiteY3-1012" fmla="*/ 4926 h 10136"/>
              <a:gd name="connsiteX4-1013" fmla="*/ 520 w 10325"/>
              <a:gd name="connsiteY4-1014" fmla="*/ 9563 h 10136"/>
              <a:gd name="connsiteX5-1015" fmla="*/ 5233 w 10325"/>
              <a:gd name="connsiteY5-1016" fmla="*/ 9983 h 10136"/>
              <a:gd name="connsiteX6-1017" fmla="*/ 9986 w 10325"/>
              <a:gd name="connsiteY6-1018" fmla="*/ 9527 h 10136"/>
              <a:gd name="connsiteX7-1019" fmla="*/ 10325 w 10325"/>
              <a:gd name="connsiteY7-1020" fmla="*/ 4952 h 10136"/>
              <a:gd name="connsiteX8-1021" fmla="*/ 9783 w 10325"/>
              <a:gd name="connsiteY8-1022" fmla="*/ 464 h 10136"/>
              <a:gd name="connsiteX0-1023" fmla="*/ 9783 w 10325"/>
              <a:gd name="connsiteY0-1024" fmla="*/ 464 h 10136"/>
              <a:gd name="connsiteX1-1025" fmla="*/ 4976 w 10325"/>
              <a:gd name="connsiteY1-1026" fmla="*/ 65 h 10136"/>
              <a:gd name="connsiteX2-1027" fmla="*/ 479 w 10325"/>
              <a:gd name="connsiteY2-1028" fmla="*/ 421 h 10136"/>
              <a:gd name="connsiteX3-1029" fmla="*/ 3 w 10325"/>
              <a:gd name="connsiteY3-1030" fmla="*/ 4926 h 10136"/>
              <a:gd name="connsiteX4-1031" fmla="*/ 520 w 10325"/>
              <a:gd name="connsiteY4-1032" fmla="*/ 9563 h 10136"/>
              <a:gd name="connsiteX5-1033" fmla="*/ 5233 w 10325"/>
              <a:gd name="connsiteY5-1034" fmla="*/ 9983 h 10136"/>
              <a:gd name="connsiteX6-1035" fmla="*/ 9986 w 10325"/>
              <a:gd name="connsiteY6-1036" fmla="*/ 9527 h 10136"/>
              <a:gd name="connsiteX7-1037" fmla="*/ 10325 w 10325"/>
              <a:gd name="connsiteY7-1038" fmla="*/ 4952 h 10136"/>
              <a:gd name="connsiteX8-1039" fmla="*/ 9783 w 10325"/>
              <a:gd name="connsiteY8-1040" fmla="*/ 464 h 10136"/>
              <a:gd name="connsiteX0-1041" fmla="*/ 9783 w 10325"/>
              <a:gd name="connsiteY0-1042" fmla="*/ 464 h 10136"/>
              <a:gd name="connsiteX1-1043" fmla="*/ 4976 w 10325"/>
              <a:gd name="connsiteY1-1044" fmla="*/ 65 h 10136"/>
              <a:gd name="connsiteX2-1045" fmla="*/ 479 w 10325"/>
              <a:gd name="connsiteY2-1046" fmla="*/ 421 h 10136"/>
              <a:gd name="connsiteX3-1047" fmla="*/ 3 w 10325"/>
              <a:gd name="connsiteY3-1048" fmla="*/ 4926 h 10136"/>
              <a:gd name="connsiteX4-1049" fmla="*/ 520 w 10325"/>
              <a:gd name="connsiteY4-1050" fmla="*/ 9563 h 10136"/>
              <a:gd name="connsiteX5-1051" fmla="*/ 5233 w 10325"/>
              <a:gd name="connsiteY5-1052" fmla="*/ 9983 h 10136"/>
              <a:gd name="connsiteX6-1053" fmla="*/ 9986 w 10325"/>
              <a:gd name="connsiteY6-1054" fmla="*/ 9527 h 10136"/>
              <a:gd name="connsiteX7-1055" fmla="*/ 10325 w 10325"/>
              <a:gd name="connsiteY7-1056" fmla="*/ 4952 h 10136"/>
              <a:gd name="connsiteX8-1057" fmla="*/ 9783 w 10325"/>
              <a:gd name="connsiteY8-1058" fmla="*/ 464 h 10136"/>
              <a:gd name="connsiteX0-1059" fmla="*/ 9783 w 10467"/>
              <a:gd name="connsiteY0-1060" fmla="*/ 464 h 10099"/>
              <a:gd name="connsiteX1-1061" fmla="*/ 4976 w 10467"/>
              <a:gd name="connsiteY1-1062" fmla="*/ 65 h 10099"/>
              <a:gd name="connsiteX2-1063" fmla="*/ 479 w 10467"/>
              <a:gd name="connsiteY2-1064" fmla="*/ 421 h 10099"/>
              <a:gd name="connsiteX3-1065" fmla="*/ 3 w 10467"/>
              <a:gd name="connsiteY3-1066" fmla="*/ 4926 h 10099"/>
              <a:gd name="connsiteX4-1067" fmla="*/ 520 w 10467"/>
              <a:gd name="connsiteY4-1068" fmla="*/ 9563 h 10099"/>
              <a:gd name="connsiteX5-1069" fmla="*/ 5403 w 10467"/>
              <a:gd name="connsiteY5-1070" fmla="*/ 9897 h 10099"/>
              <a:gd name="connsiteX6-1071" fmla="*/ 9986 w 10467"/>
              <a:gd name="connsiteY6-1072" fmla="*/ 9527 h 10099"/>
              <a:gd name="connsiteX7-1073" fmla="*/ 10325 w 10467"/>
              <a:gd name="connsiteY7-1074" fmla="*/ 4952 h 10099"/>
              <a:gd name="connsiteX8-1075" fmla="*/ 9783 w 10467"/>
              <a:gd name="connsiteY8-1076" fmla="*/ 464 h 10099"/>
              <a:gd name="connsiteX0-1077" fmla="*/ 9783 w 10467"/>
              <a:gd name="connsiteY0-1078" fmla="*/ 464 h 10112"/>
              <a:gd name="connsiteX1-1079" fmla="*/ 4976 w 10467"/>
              <a:gd name="connsiteY1-1080" fmla="*/ 65 h 10112"/>
              <a:gd name="connsiteX2-1081" fmla="*/ 479 w 10467"/>
              <a:gd name="connsiteY2-1082" fmla="*/ 421 h 10112"/>
              <a:gd name="connsiteX3-1083" fmla="*/ 3 w 10467"/>
              <a:gd name="connsiteY3-1084" fmla="*/ 4926 h 10112"/>
              <a:gd name="connsiteX4-1085" fmla="*/ 418 w 10467"/>
              <a:gd name="connsiteY4-1086" fmla="*/ 9584 h 10112"/>
              <a:gd name="connsiteX5-1087" fmla="*/ 5403 w 10467"/>
              <a:gd name="connsiteY5-1088" fmla="*/ 9897 h 10112"/>
              <a:gd name="connsiteX6-1089" fmla="*/ 9986 w 10467"/>
              <a:gd name="connsiteY6-1090" fmla="*/ 9527 h 10112"/>
              <a:gd name="connsiteX7-1091" fmla="*/ 10325 w 10467"/>
              <a:gd name="connsiteY7-1092" fmla="*/ 4952 h 10112"/>
              <a:gd name="connsiteX8-1093" fmla="*/ 9783 w 10467"/>
              <a:gd name="connsiteY8-1094" fmla="*/ 464 h 10112"/>
              <a:gd name="connsiteX0-1095" fmla="*/ 9783 w 10467"/>
              <a:gd name="connsiteY0-1096" fmla="*/ 464 h 10168"/>
              <a:gd name="connsiteX1-1097" fmla="*/ 4976 w 10467"/>
              <a:gd name="connsiteY1-1098" fmla="*/ 65 h 10168"/>
              <a:gd name="connsiteX2-1099" fmla="*/ 479 w 10467"/>
              <a:gd name="connsiteY2-1100" fmla="*/ 421 h 10168"/>
              <a:gd name="connsiteX3-1101" fmla="*/ 3 w 10467"/>
              <a:gd name="connsiteY3-1102" fmla="*/ 4926 h 10168"/>
              <a:gd name="connsiteX4-1103" fmla="*/ 418 w 10467"/>
              <a:gd name="connsiteY4-1104" fmla="*/ 9584 h 10168"/>
              <a:gd name="connsiteX5-1105" fmla="*/ 5403 w 10467"/>
              <a:gd name="connsiteY5-1106" fmla="*/ 10025 h 10168"/>
              <a:gd name="connsiteX6-1107" fmla="*/ 9986 w 10467"/>
              <a:gd name="connsiteY6-1108" fmla="*/ 9527 h 10168"/>
              <a:gd name="connsiteX7-1109" fmla="*/ 10325 w 10467"/>
              <a:gd name="connsiteY7-1110" fmla="*/ 4952 h 10168"/>
              <a:gd name="connsiteX8-1111" fmla="*/ 9783 w 10467"/>
              <a:gd name="connsiteY8-1112" fmla="*/ 464 h 10168"/>
              <a:gd name="connsiteX0-1113" fmla="*/ 9783 w 10467"/>
              <a:gd name="connsiteY0-1114" fmla="*/ 464 h 10168"/>
              <a:gd name="connsiteX1-1115" fmla="*/ 4976 w 10467"/>
              <a:gd name="connsiteY1-1116" fmla="*/ 65 h 10168"/>
              <a:gd name="connsiteX2-1117" fmla="*/ 479 w 10467"/>
              <a:gd name="connsiteY2-1118" fmla="*/ 421 h 10168"/>
              <a:gd name="connsiteX3-1119" fmla="*/ 3 w 10467"/>
              <a:gd name="connsiteY3-1120" fmla="*/ 4926 h 10168"/>
              <a:gd name="connsiteX4-1121" fmla="*/ 418 w 10467"/>
              <a:gd name="connsiteY4-1122" fmla="*/ 9584 h 10168"/>
              <a:gd name="connsiteX5-1123" fmla="*/ 5403 w 10467"/>
              <a:gd name="connsiteY5-1124" fmla="*/ 10025 h 10168"/>
              <a:gd name="connsiteX6-1125" fmla="*/ 9986 w 10467"/>
              <a:gd name="connsiteY6-1126" fmla="*/ 9527 h 10168"/>
              <a:gd name="connsiteX7-1127" fmla="*/ 10325 w 10467"/>
              <a:gd name="connsiteY7-1128" fmla="*/ 4952 h 10168"/>
              <a:gd name="connsiteX8-1129" fmla="*/ 9783 w 10467"/>
              <a:gd name="connsiteY8-1130" fmla="*/ 464 h 10168"/>
              <a:gd name="connsiteX0-1131" fmla="*/ 9783 w 10399"/>
              <a:gd name="connsiteY0-1132" fmla="*/ 464 h 10244"/>
              <a:gd name="connsiteX1-1133" fmla="*/ 4976 w 10399"/>
              <a:gd name="connsiteY1-1134" fmla="*/ 65 h 10244"/>
              <a:gd name="connsiteX2-1135" fmla="*/ 479 w 10399"/>
              <a:gd name="connsiteY2-1136" fmla="*/ 421 h 10244"/>
              <a:gd name="connsiteX3-1137" fmla="*/ 3 w 10399"/>
              <a:gd name="connsiteY3-1138" fmla="*/ 4926 h 10244"/>
              <a:gd name="connsiteX4-1139" fmla="*/ 418 w 10399"/>
              <a:gd name="connsiteY4-1140" fmla="*/ 9584 h 10244"/>
              <a:gd name="connsiteX5-1141" fmla="*/ 5403 w 10399"/>
              <a:gd name="connsiteY5-1142" fmla="*/ 10025 h 10244"/>
              <a:gd name="connsiteX6-1143" fmla="*/ 9850 w 10399"/>
              <a:gd name="connsiteY6-1144" fmla="*/ 9784 h 10244"/>
              <a:gd name="connsiteX7-1145" fmla="*/ 10325 w 10399"/>
              <a:gd name="connsiteY7-1146" fmla="*/ 4952 h 10244"/>
              <a:gd name="connsiteX8-1147" fmla="*/ 9783 w 10399"/>
              <a:gd name="connsiteY8-1148" fmla="*/ 464 h 10244"/>
              <a:gd name="connsiteX0-1149" fmla="*/ 9783 w 10399"/>
              <a:gd name="connsiteY0-1150" fmla="*/ 464 h 10152"/>
              <a:gd name="connsiteX1-1151" fmla="*/ 4976 w 10399"/>
              <a:gd name="connsiteY1-1152" fmla="*/ 65 h 10152"/>
              <a:gd name="connsiteX2-1153" fmla="*/ 479 w 10399"/>
              <a:gd name="connsiteY2-1154" fmla="*/ 421 h 10152"/>
              <a:gd name="connsiteX3-1155" fmla="*/ 3 w 10399"/>
              <a:gd name="connsiteY3-1156" fmla="*/ 4926 h 10152"/>
              <a:gd name="connsiteX4-1157" fmla="*/ 418 w 10399"/>
              <a:gd name="connsiteY4-1158" fmla="*/ 9584 h 10152"/>
              <a:gd name="connsiteX5-1159" fmla="*/ 5403 w 10399"/>
              <a:gd name="connsiteY5-1160" fmla="*/ 10025 h 10152"/>
              <a:gd name="connsiteX6-1161" fmla="*/ 9850 w 10399"/>
              <a:gd name="connsiteY6-1162" fmla="*/ 9784 h 10152"/>
              <a:gd name="connsiteX7-1163" fmla="*/ 10325 w 10399"/>
              <a:gd name="connsiteY7-1164" fmla="*/ 4952 h 10152"/>
              <a:gd name="connsiteX8-1165" fmla="*/ 9783 w 10399"/>
              <a:gd name="connsiteY8-1166" fmla="*/ 464 h 10152"/>
              <a:gd name="connsiteX0-1167" fmla="*/ 9783 w 10326"/>
              <a:gd name="connsiteY0-1168" fmla="*/ 464 h 10152"/>
              <a:gd name="connsiteX1-1169" fmla="*/ 4976 w 10326"/>
              <a:gd name="connsiteY1-1170" fmla="*/ 65 h 10152"/>
              <a:gd name="connsiteX2-1171" fmla="*/ 479 w 10326"/>
              <a:gd name="connsiteY2-1172" fmla="*/ 421 h 10152"/>
              <a:gd name="connsiteX3-1173" fmla="*/ 3 w 10326"/>
              <a:gd name="connsiteY3-1174" fmla="*/ 4926 h 10152"/>
              <a:gd name="connsiteX4-1175" fmla="*/ 418 w 10326"/>
              <a:gd name="connsiteY4-1176" fmla="*/ 9584 h 10152"/>
              <a:gd name="connsiteX5-1177" fmla="*/ 5403 w 10326"/>
              <a:gd name="connsiteY5-1178" fmla="*/ 10025 h 10152"/>
              <a:gd name="connsiteX6-1179" fmla="*/ 9850 w 10326"/>
              <a:gd name="connsiteY6-1180" fmla="*/ 9784 h 10152"/>
              <a:gd name="connsiteX7-1181" fmla="*/ 10325 w 10326"/>
              <a:gd name="connsiteY7-1182" fmla="*/ 4952 h 10152"/>
              <a:gd name="connsiteX8-1183" fmla="*/ 9783 w 10326"/>
              <a:gd name="connsiteY8-1184" fmla="*/ 464 h 10152"/>
              <a:gd name="connsiteX0-1185" fmla="*/ 9783 w 10334"/>
              <a:gd name="connsiteY0-1186" fmla="*/ 464 h 10151"/>
              <a:gd name="connsiteX1-1187" fmla="*/ 4976 w 10334"/>
              <a:gd name="connsiteY1-1188" fmla="*/ 65 h 10151"/>
              <a:gd name="connsiteX2-1189" fmla="*/ 479 w 10334"/>
              <a:gd name="connsiteY2-1190" fmla="*/ 421 h 10151"/>
              <a:gd name="connsiteX3-1191" fmla="*/ 3 w 10334"/>
              <a:gd name="connsiteY3-1192" fmla="*/ 4926 h 10151"/>
              <a:gd name="connsiteX4-1193" fmla="*/ 418 w 10334"/>
              <a:gd name="connsiteY4-1194" fmla="*/ 9584 h 10151"/>
              <a:gd name="connsiteX5-1195" fmla="*/ 5403 w 10334"/>
              <a:gd name="connsiteY5-1196" fmla="*/ 10025 h 10151"/>
              <a:gd name="connsiteX6-1197" fmla="*/ 9941 w 10334"/>
              <a:gd name="connsiteY6-1198" fmla="*/ 9805 h 10151"/>
              <a:gd name="connsiteX7-1199" fmla="*/ 10325 w 10334"/>
              <a:gd name="connsiteY7-1200" fmla="*/ 4952 h 10151"/>
              <a:gd name="connsiteX8-1201" fmla="*/ 9783 w 10334"/>
              <a:gd name="connsiteY8-1202" fmla="*/ 464 h 10151"/>
              <a:gd name="connsiteX0-1203" fmla="*/ 9783 w 10353"/>
              <a:gd name="connsiteY0-1204" fmla="*/ 464 h 10151"/>
              <a:gd name="connsiteX1-1205" fmla="*/ 4976 w 10353"/>
              <a:gd name="connsiteY1-1206" fmla="*/ 65 h 10151"/>
              <a:gd name="connsiteX2-1207" fmla="*/ 479 w 10353"/>
              <a:gd name="connsiteY2-1208" fmla="*/ 421 h 10151"/>
              <a:gd name="connsiteX3-1209" fmla="*/ 3 w 10353"/>
              <a:gd name="connsiteY3-1210" fmla="*/ 4926 h 10151"/>
              <a:gd name="connsiteX4-1211" fmla="*/ 418 w 10353"/>
              <a:gd name="connsiteY4-1212" fmla="*/ 9584 h 10151"/>
              <a:gd name="connsiteX5-1213" fmla="*/ 5403 w 10353"/>
              <a:gd name="connsiteY5-1214" fmla="*/ 10025 h 10151"/>
              <a:gd name="connsiteX6-1215" fmla="*/ 9941 w 10353"/>
              <a:gd name="connsiteY6-1216" fmla="*/ 9805 h 10151"/>
              <a:gd name="connsiteX7-1217" fmla="*/ 10348 w 10353"/>
              <a:gd name="connsiteY7-1218" fmla="*/ 5038 h 10151"/>
              <a:gd name="connsiteX8-1219" fmla="*/ 9783 w 10353"/>
              <a:gd name="connsiteY8-1220" fmla="*/ 464 h 10151"/>
              <a:gd name="connsiteX0-1221" fmla="*/ 9817 w 10353"/>
              <a:gd name="connsiteY0-1222" fmla="*/ 454 h 10162"/>
              <a:gd name="connsiteX1-1223" fmla="*/ 4976 w 10353"/>
              <a:gd name="connsiteY1-1224" fmla="*/ 76 h 10162"/>
              <a:gd name="connsiteX2-1225" fmla="*/ 479 w 10353"/>
              <a:gd name="connsiteY2-1226" fmla="*/ 432 h 10162"/>
              <a:gd name="connsiteX3-1227" fmla="*/ 3 w 10353"/>
              <a:gd name="connsiteY3-1228" fmla="*/ 4937 h 10162"/>
              <a:gd name="connsiteX4-1229" fmla="*/ 418 w 10353"/>
              <a:gd name="connsiteY4-1230" fmla="*/ 9595 h 10162"/>
              <a:gd name="connsiteX5-1231" fmla="*/ 5403 w 10353"/>
              <a:gd name="connsiteY5-1232" fmla="*/ 10036 h 10162"/>
              <a:gd name="connsiteX6-1233" fmla="*/ 9941 w 10353"/>
              <a:gd name="connsiteY6-1234" fmla="*/ 9816 h 10162"/>
              <a:gd name="connsiteX7-1235" fmla="*/ 10348 w 10353"/>
              <a:gd name="connsiteY7-1236" fmla="*/ 5049 h 10162"/>
              <a:gd name="connsiteX8-1237" fmla="*/ 9817 w 10353"/>
              <a:gd name="connsiteY8-1238" fmla="*/ 454 h 10162"/>
              <a:gd name="connsiteX0-1239" fmla="*/ 9817 w 10353"/>
              <a:gd name="connsiteY0-1240" fmla="*/ 446 h 10154"/>
              <a:gd name="connsiteX1-1241" fmla="*/ 5010 w 10353"/>
              <a:gd name="connsiteY1-1242" fmla="*/ 89 h 10154"/>
              <a:gd name="connsiteX2-1243" fmla="*/ 479 w 10353"/>
              <a:gd name="connsiteY2-1244" fmla="*/ 424 h 10154"/>
              <a:gd name="connsiteX3-1245" fmla="*/ 3 w 10353"/>
              <a:gd name="connsiteY3-1246" fmla="*/ 4929 h 10154"/>
              <a:gd name="connsiteX4-1247" fmla="*/ 418 w 10353"/>
              <a:gd name="connsiteY4-1248" fmla="*/ 9587 h 10154"/>
              <a:gd name="connsiteX5-1249" fmla="*/ 5403 w 10353"/>
              <a:gd name="connsiteY5-1250" fmla="*/ 10028 h 10154"/>
              <a:gd name="connsiteX6-1251" fmla="*/ 9941 w 10353"/>
              <a:gd name="connsiteY6-1252" fmla="*/ 9808 h 10154"/>
              <a:gd name="connsiteX7-1253" fmla="*/ 10348 w 10353"/>
              <a:gd name="connsiteY7-1254" fmla="*/ 5041 h 10154"/>
              <a:gd name="connsiteX8-1255" fmla="*/ 9817 w 10353"/>
              <a:gd name="connsiteY8-1256" fmla="*/ 446 h 10154"/>
              <a:gd name="connsiteX0-1257" fmla="*/ 9817 w 10353"/>
              <a:gd name="connsiteY0-1258" fmla="*/ 446 h 10154"/>
              <a:gd name="connsiteX1-1259" fmla="*/ 5010 w 10353"/>
              <a:gd name="connsiteY1-1260" fmla="*/ 89 h 10154"/>
              <a:gd name="connsiteX2-1261" fmla="*/ 479 w 10353"/>
              <a:gd name="connsiteY2-1262" fmla="*/ 424 h 10154"/>
              <a:gd name="connsiteX3-1263" fmla="*/ 3 w 10353"/>
              <a:gd name="connsiteY3-1264" fmla="*/ 4929 h 10154"/>
              <a:gd name="connsiteX4-1265" fmla="*/ 418 w 10353"/>
              <a:gd name="connsiteY4-1266" fmla="*/ 9587 h 10154"/>
              <a:gd name="connsiteX5-1267" fmla="*/ 5403 w 10353"/>
              <a:gd name="connsiteY5-1268" fmla="*/ 10028 h 10154"/>
              <a:gd name="connsiteX6-1269" fmla="*/ 9941 w 10353"/>
              <a:gd name="connsiteY6-1270" fmla="*/ 9808 h 10154"/>
              <a:gd name="connsiteX7-1271" fmla="*/ 10348 w 10353"/>
              <a:gd name="connsiteY7-1272" fmla="*/ 5041 h 10154"/>
              <a:gd name="connsiteX8-1273" fmla="*/ 9817 w 10353"/>
              <a:gd name="connsiteY8-1274" fmla="*/ 446 h 10154"/>
              <a:gd name="connsiteX0-1275" fmla="*/ 9817 w 10353"/>
              <a:gd name="connsiteY0-1276" fmla="*/ 466 h 10174"/>
              <a:gd name="connsiteX1-1277" fmla="*/ 5010 w 10353"/>
              <a:gd name="connsiteY1-1278" fmla="*/ 109 h 10174"/>
              <a:gd name="connsiteX2-1279" fmla="*/ 377 w 10353"/>
              <a:gd name="connsiteY2-1280" fmla="*/ 358 h 10174"/>
              <a:gd name="connsiteX3-1281" fmla="*/ 3 w 10353"/>
              <a:gd name="connsiteY3-1282" fmla="*/ 4949 h 10174"/>
              <a:gd name="connsiteX4-1283" fmla="*/ 418 w 10353"/>
              <a:gd name="connsiteY4-1284" fmla="*/ 9607 h 10174"/>
              <a:gd name="connsiteX5-1285" fmla="*/ 5403 w 10353"/>
              <a:gd name="connsiteY5-1286" fmla="*/ 10048 h 10174"/>
              <a:gd name="connsiteX6-1287" fmla="*/ 9941 w 10353"/>
              <a:gd name="connsiteY6-1288" fmla="*/ 9828 h 10174"/>
              <a:gd name="connsiteX7-1289" fmla="*/ 10348 w 10353"/>
              <a:gd name="connsiteY7-1290" fmla="*/ 5061 h 10174"/>
              <a:gd name="connsiteX8-1291" fmla="*/ 9817 w 10353"/>
              <a:gd name="connsiteY8-1292" fmla="*/ 466 h 10174"/>
              <a:gd name="connsiteX0-1293" fmla="*/ 9817 w 10353"/>
              <a:gd name="connsiteY0-1294" fmla="*/ 565 h 10273"/>
              <a:gd name="connsiteX1-1295" fmla="*/ 5010 w 10353"/>
              <a:gd name="connsiteY1-1296" fmla="*/ 208 h 10273"/>
              <a:gd name="connsiteX2-1297" fmla="*/ 377 w 10353"/>
              <a:gd name="connsiteY2-1298" fmla="*/ 457 h 10273"/>
              <a:gd name="connsiteX3-1299" fmla="*/ 3 w 10353"/>
              <a:gd name="connsiteY3-1300" fmla="*/ 5048 h 10273"/>
              <a:gd name="connsiteX4-1301" fmla="*/ 418 w 10353"/>
              <a:gd name="connsiteY4-1302" fmla="*/ 9706 h 10273"/>
              <a:gd name="connsiteX5-1303" fmla="*/ 5403 w 10353"/>
              <a:gd name="connsiteY5-1304" fmla="*/ 10147 h 10273"/>
              <a:gd name="connsiteX6-1305" fmla="*/ 9941 w 10353"/>
              <a:gd name="connsiteY6-1306" fmla="*/ 9927 h 10273"/>
              <a:gd name="connsiteX7-1307" fmla="*/ 10348 w 10353"/>
              <a:gd name="connsiteY7-1308" fmla="*/ 5160 h 10273"/>
              <a:gd name="connsiteX8-1309" fmla="*/ 9817 w 10353"/>
              <a:gd name="connsiteY8-1310" fmla="*/ 565 h 10273"/>
              <a:gd name="connsiteX0-1311" fmla="*/ 9817 w 10353"/>
              <a:gd name="connsiteY0-1312" fmla="*/ 565 h 10273"/>
              <a:gd name="connsiteX1-1313" fmla="*/ 5010 w 10353"/>
              <a:gd name="connsiteY1-1314" fmla="*/ 208 h 10273"/>
              <a:gd name="connsiteX2-1315" fmla="*/ 377 w 10353"/>
              <a:gd name="connsiteY2-1316" fmla="*/ 457 h 10273"/>
              <a:gd name="connsiteX3-1317" fmla="*/ 3 w 10353"/>
              <a:gd name="connsiteY3-1318" fmla="*/ 5048 h 10273"/>
              <a:gd name="connsiteX4-1319" fmla="*/ 418 w 10353"/>
              <a:gd name="connsiteY4-1320" fmla="*/ 9706 h 10273"/>
              <a:gd name="connsiteX5-1321" fmla="*/ 5403 w 10353"/>
              <a:gd name="connsiteY5-1322" fmla="*/ 10147 h 10273"/>
              <a:gd name="connsiteX6-1323" fmla="*/ 9941 w 10353"/>
              <a:gd name="connsiteY6-1324" fmla="*/ 9927 h 10273"/>
              <a:gd name="connsiteX7-1325" fmla="*/ 10348 w 10353"/>
              <a:gd name="connsiteY7-1326" fmla="*/ 5160 h 10273"/>
              <a:gd name="connsiteX8-1327" fmla="*/ 9817 w 10353"/>
              <a:gd name="connsiteY8-1328" fmla="*/ 565 h 10273"/>
              <a:gd name="connsiteX0-1329" fmla="*/ 9817 w 10353"/>
              <a:gd name="connsiteY0-1330" fmla="*/ 482 h 10190"/>
              <a:gd name="connsiteX1-1331" fmla="*/ 5010 w 10353"/>
              <a:gd name="connsiteY1-1332" fmla="*/ 125 h 10190"/>
              <a:gd name="connsiteX2-1333" fmla="*/ 377 w 10353"/>
              <a:gd name="connsiteY2-1334" fmla="*/ 374 h 10190"/>
              <a:gd name="connsiteX3-1335" fmla="*/ 3 w 10353"/>
              <a:gd name="connsiteY3-1336" fmla="*/ 4965 h 10190"/>
              <a:gd name="connsiteX4-1337" fmla="*/ 418 w 10353"/>
              <a:gd name="connsiteY4-1338" fmla="*/ 9623 h 10190"/>
              <a:gd name="connsiteX5-1339" fmla="*/ 5403 w 10353"/>
              <a:gd name="connsiteY5-1340" fmla="*/ 10064 h 10190"/>
              <a:gd name="connsiteX6-1341" fmla="*/ 9941 w 10353"/>
              <a:gd name="connsiteY6-1342" fmla="*/ 9844 h 10190"/>
              <a:gd name="connsiteX7-1343" fmla="*/ 10348 w 10353"/>
              <a:gd name="connsiteY7-1344" fmla="*/ 5077 h 10190"/>
              <a:gd name="connsiteX8-1345" fmla="*/ 9817 w 10353"/>
              <a:gd name="connsiteY8-1346" fmla="*/ 482 h 10190"/>
              <a:gd name="connsiteX0-1347" fmla="*/ 9815 w 10351"/>
              <a:gd name="connsiteY0-1348" fmla="*/ 495 h 10203"/>
              <a:gd name="connsiteX1-1349" fmla="*/ 5008 w 10351"/>
              <a:gd name="connsiteY1-1350" fmla="*/ 138 h 10203"/>
              <a:gd name="connsiteX2-1351" fmla="*/ 420 w 10351"/>
              <a:gd name="connsiteY2-1352" fmla="*/ 366 h 10203"/>
              <a:gd name="connsiteX3-1353" fmla="*/ 1 w 10351"/>
              <a:gd name="connsiteY3-1354" fmla="*/ 4978 h 10203"/>
              <a:gd name="connsiteX4-1355" fmla="*/ 416 w 10351"/>
              <a:gd name="connsiteY4-1356" fmla="*/ 9636 h 10203"/>
              <a:gd name="connsiteX5-1357" fmla="*/ 5401 w 10351"/>
              <a:gd name="connsiteY5-1358" fmla="*/ 10077 h 10203"/>
              <a:gd name="connsiteX6-1359" fmla="*/ 9939 w 10351"/>
              <a:gd name="connsiteY6-1360" fmla="*/ 9857 h 10203"/>
              <a:gd name="connsiteX7-1361" fmla="*/ 10346 w 10351"/>
              <a:gd name="connsiteY7-1362" fmla="*/ 5090 h 10203"/>
              <a:gd name="connsiteX8-1363" fmla="*/ 9815 w 10351"/>
              <a:gd name="connsiteY8-1364" fmla="*/ 495 h 10203"/>
              <a:gd name="connsiteX0-1365" fmla="*/ 9816 w 10352"/>
              <a:gd name="connsiteY0-1366" fmla="*/ 495 h 10203"/>
              <a:gd name="connsiteX1-1367" fmla="*/ 5009 w 10352"/>
              <a:gd name="connsiteY1-1368" fmla="*/ 138 h 10203"/>
              <a:gd name="connsiteX2-1369" fmla="*/ 421 w 10352"/>
              <a:gd name="connsiteY2-1370" fmla="*/ 366 h 10203"/>
              <a:gd name="connsiteX3-1371" fmla="*/ 2 w 10352"/>
              <a:gd name="connsiteY3-1372" fmla="*/ 4978 h 10203"/>
              <a:gd name="connsiteX4-1373" fmla="*/ 417 w 10352"/>
              <a:gd name="connsiteY4-1374" fmla="*/ 9636 h 10203"/>
              <a:gd name="connsiteX5-1375" fmla="*/ 5402 w 10352"/>
              <a:gd name="connsiteY5-1376" fmla="*/ 10077 h 10203"/>
              <a:gd name="connsiteX6-1377" fmla="*/ 9940 w 10352"/>
              <a:gd name="connsiteY6-1378" fmla="*/ 9857 h 10203"/>
              <a:gd name="connsiteX7-1379" fmla="*/ 10347 w 10352"/>
              <a:gd name="connsiteY7-1380" fmla="*/ 5090 h 10203"/>
              <a:gd name="connsiteX8-1381" fmla="*/ 9816 w 10352"/>
              <a:gd name="connsiteY8-1382" fmla="*/ 495 h 10203"/>
              <a:gd name="connsiteX0-1383" fmla="*/ 9818 w 10354"/>
              <a:gd name="connsiteY0-1384" fmla="*/ 495 h 10198"/>
              <a:gd name="connsiteX1-1385" fmla="*/ 5011 w 10354"/>
              <a:gd name="connsiteY1-1386" fmla="*/ 138 h 10198"/>
              <a:gd name="connsiteX2-1387" fmla="*/ 423 w 10354"/>
              <a:gd name="connsiteY2-1388" fmla="*/ 366 h 10198"/>
              <a:gd name="connsiteX3-1389" fmla="*/ 4 w 10354"/>
              <a:gd name="connsiteY3-1390" fmla="*/ 4978 h 10198"/>
              <a:gd name="connsiteX4-1391" fmla="*/ 385 w 10354"/>
              <a:gd name="connsiteY4-1392" fmla="*/ 9572 h 10198"/>
              <a:gd name="connsiteX5-1393" fmla="*/ 5404 w 10354"/>
              <a:gd name="connsiteY5-1394" fmla="*/ 10077 h 10198"/>
              <a:gd name="connsiteX6-1395" fmla="*/ 9942 w 10354"/>
              <a:gd name="connsiteY6-1396" fmla="*/ 9857 h 10198"/>
              <a:gd name="connsiteX7-1397" fmla="*/ 10349 w 10354"/>
              <a:gd name="connsiteY7-1398" fmla="*/ 5090 h 10198"/>
              <a:gd name="connsiteX8-1399" fmla="*/ 9818 w 10354"/>
              <a:gd name="connsiteY8-1400" fmla="*/ 495 h 10198"/>
              <a:gd name="connsiteX0-1401" fmla="*/ 9823 w 10359"/>
              <a:gd name="connsiteY0-1402" fmla="*/ 495 h 10257"/>
              <a:gd name="connsiteX1-1403" fmla="*/ 5016 w 10359"/>
              <a:gd name="connsiteY1-1404" fmla="*/ 138 h 10257"/>
              <a:gd name="connsiteX2-1405" fmla="*/ 428 w 10359"/>
              <a:gd name="connsiteY2-1406" fmla="*/ 366 h 10257"/>
              <a:gd name="connsiteX3-1407" fmla="*/ 9 w 10359"/>
              <a:gd name="connsiteY3-1408" fmla="*/ 4978 h 10257"/>
              <a:gd name="connsiteX4-1409" fmla="*/ 367 w 10359"/>
              <a:gd name="connsiteY4-1410" fmla="*/ 9722 h 10257"/>
              <a:gd name="connsiteX5-1411" fmla="*/ 5409 w 10359"/>
              <a:gd name="connsiteY5-1412" fmla="*/ 10077 h 10257"/>
              <a:gd name="connsiteX6-1413" fmla="*/ 9947 w 10359"/>
              <a:gd name="connsiteY6-1414" fmla="*/ 9857 h 10257"/>
              <a:gd name="connsiteX7-1415" fmla="*/ 10354 w 10359"/>
              <a:gd name="connsiteY7-1416" fmla="*/ 5090 h 10257"/>
              <a:gd name="connsiteX8-1417" fmla="*/ 9823 w 10359"/>
              <a:gd name="connsiteY8-1418" fmla="*/ 495 h 10257"/>
              <a:gd name="connsiteX0-1419" fmla="*/ 9817 w 10353"/>
              <a:gd name="connsiteY0-1420" fmla="*/ 495 h 10285"/>
              <a:gd name="connsiteX1-1421" fmla="*/ 5010 w 10353"/>
              <a:gd name="connsiteY1-1422" fmla="*/ 138 h 10285"/>
              <a:gd name="connsiteX2-1423" fmla="*/ 422 w 10353"/>
              <a:gd name="connsiteY2-1424" fmla="*/ 366 h 10285"/>
              <a:gd name="connsiteX3-1425" fmla="*/ 3 w 10353"/>
              <a:gd name="connsiteY3-1426" fmla="*/ 4978 h 10285"/>
              <a:gd name="connsiteX4-1427" fmla="*/ 395 w 10353"/>
              <a:gd name="connsiteY4-1428" fmla="*/ 9765 h 10285"/>
              <a:gd name="connsiteX5-1429" fmla="*/ 5403 w 10353"/>
              <a:gd name="connsiteY5-1430" fmla="*/ 10077 h 10285"/>
              <a:gd name="connsiteX6-1431" fmla="*/ 9941 w 10353"/>
              <a:gd name="connsiteY6-1432" fmla="*/ 9857 h 10285"/>
              <a:gd name="connsiteX7-1433" fmla="*/ 10348 w 10353"/>
              <a:gd name="connsiteY7-1434" fmla="*/ 5090 h 10285"/>
              <a:gd name="connsiteX8-1435" fmla="*/ 9817 w 10353"/>
              <a:gd name="connsiteY8-1436" fmla="*/ 495 h 10285"/>
              <a:gd name="connsiteX0-1437" fmla="*/ 9817 w 10353"/>
              <a:gd name="connsiteY0-1438" fmla="*/ 495 h 10223"/>
              <a:gd name="connsiteX1-1439" fmla="*/ 5010 w 10353"/>
              <a:gd name="connsiteY1-1440" fmla="*/ 138 h 10223"/>
              <a:gd name="connsiteX2-1441" fmla="*/ 422 w 10353"/>
              <a:gd name="connsiteY2-1442" fmla="*/ 366 h 10223"/>
              <a:gd name="connsiteX3-1443" fmla="*/ 3 w 10353"/>
              <a:gd name="connsiteY3-1444" fmla="*/ 4978 h 10223"/>
              <a:gd name="connsiteX4-1445" fmla="*/ 395 w 10353"/>
              <a:gd name="connsiteY4-1446" fmla="*/ 9765 h 10223"/>
              <a:gd name="connsiteX5-1447" fmla="*/ 5403 w 10353"/>
              <a:gd name="connsiteY5-1448" fmla="*/ 10077 h 10223"/>
              <a:gd name="connsiteX6-1449" fmla="*/ 9941 w 10353"/>
              <a:gd name="connsiteY6-1450" fmla="*/ 9857 h 10223"/>
              <a:gd name="connsiteX7-1451" fmla="*/ 10348 w 10353"/>
              <a:gd name="connsiteY7-1452" fmla="*/ 5090 h 10223"/>
              <a:gd name="connsiteX8-1453" fmla="*/ 9817 w 10353"/>
              <a:gd name="connsiteY8-1454" fmla="*/ 495 h 10223"/>
              <a:gd name="connsiteX0-1455" fmla="*/ 9818 w 10354"/>
              <a:gd name="connsiteY0-1456" fmla="*/ 495 h 10209"/>
              <a:gd name="connsiteX1-1457" fmla="*/ 5011 w 10354"/>
              <a:gd name="connsiteY1-1458" fmla="*/ 138 h 10209"/>
              <a:gd name="connsiteX2-1459" fmla="*/ 423 w 10354"/>
              <a:gd name="connsiteY2-1460" fmla="*/ 366 h 10209"/>
              <a:gd name="connsiteX3-1461" fmla="*/ 4 w 10354"/>
              <a:gd name="connsiteY3-1462" fmla="*/ 4978 h 10209"/>
              <a:gd name="connsiteX4-1463" fmla="*/ 385 w 10354"/>
              <a:gd name="connsiteY4-1464" fmla="*/ 9744 h 10209"/>
              <a:gd name="connsiteX5-1465" fmla="*/ 5404 w 10354"/>
              <a:gd name="connsiteY5-1466" fmla="*/ 10077 h 10209"/>
              <a:gd name="connsiteX6-1467" fmla="*/ 9942 w 10354"/>
              <a:gd name="connsiteY6-1468" fmla="*/ 9857 h 10209"/>
              <a:gd name="connsiteX7-1469" fmla="*/ 10349 w 10354"/>
              <a:gd name="connsiteY7-1470" fmla="*/ 5090 h 10209"/>
              <a:gd name="connsiteX8-1471" fmla="*/ 9818 w 10354"/>
              <a:gd name="connsiteY8-1472" fmla="*/ 495 h 10209"/>
              <a:gd name="connsiteX0-1473" fmla="*/ 9782 w 10318"/>
              <a:gd name="connsiteY0-1474" fmla="*/ 495 h 10209"/>
              <a:gd name="connsiteX1-1475" fmla="*/ 4975 w 10318"/>
              <a:gd name="connsiteY1-1476" fmla="*/ 138 h 10209"/>
              <a:gd name="connsiteX2-1477" fmla="*/ 387 w 10318"/>
              <a:gd name="connsiteY2-1478" fmla="*/ 366 h 10209"/>
              <a:gd name="connsiteX3-1479" fmla="*/ 13 w 10318"/>
              <a:gd name="connsiteY3-1480" fmla="*/ 4958 h 10209"/>
              <a:gd name="connsiteX4-1481" fmla="*/ 349 w 10318"/>
              <a:gd name="connsiteY4-1482" fmla="*/ 9744 h 10209"/>
              <a:gd name="connsiteX5-1483" fmla="*/ 5368 w 10318"/>
              <a:gd name="connsiteY5-1484" fmla="*/ 10077 h 10209"/>
              <a:gd name="connsiteX6-1485" fmla="*/ 9906 w 10318"/>
              <a:gd name="connsiteY6-1486" fmla="*/ 9857 h 10209"/>
              <a:gd name="connsiteX7-1487" fmla="*/ 10313 w 10318"/>
              <a:gd name="connsiteY7-1488" fmla="*/ 5090 h 10209"/>
              <a:gd name="connsiteX8-1489" fmla="*/ 9782 w 10318"/>
              <a:gd name="connsiteY8-1490" fmla="*/ 495 h 10209"/>
              <a:gd name="connsiteX0-1491" fmla="*/ 9779 w 10315"/>
              <a:gd name="connsiteY0-1492" fmla="*/ 495 h 10197"/>
              <a:gd name="connsiteX1-1493" fmla="*/ 4972 w 10315"/>
              <a:gd name="connsiteY1-1494" fmla="*/ 138 h 10197"/>
              <a:gd name="connsiteX2-1495" fmla="*/ 384 w 10315"/>
              <a:gd name="connsiteY2-1496" fmla="*/ 366 h 10197"/>
              <a:gd name="connsiteX3-1497" fmla="*/ 10 w 10315"/>
              <a:gd name="connsiteY3-1498" fmla="*/ 4958 h 10197"/>
              <a:gd name="connsiteX4-1499" fmla="*/ 369 w 10315"/>
              <a:gd name="connsiteY4-1500" fmla="*/ 9586 h 10197"/>
              <a:gd name="connsiteX5-1501" fmla="*/ 5365 w 10315"/>
              <a:gd name="connsiteY5-1502" fmla="*/ 10077 h 10197"/>
              <a:gd name="connsiteX6-1503" fmla="*/ 9903 w 10315"/>
              <a:gd name="connsiteY6-1504" fmla="*/ 9857 h 10197"/>
              <a:gd name="connsiteX7-1505" fmla="*/ 10310 w 10315"/>
              <a:gd name="connsiteY7-1506" fmla="*/ 5090 h 10197"/>
              <a:gd name="connsiteX8-1507" fmla="*/ 9779 w 10315"/>
              <a:gd name="connsiteY8-1508" fmla="*/ 495 h 10197"/>
              <a:gd name="connsiteX0-1509" fmla="*/ 9779 w 10315"/>
              <a:gd name="connsiteY0-1510" fmla="*/ 495 h 10197"/>
              <a:gd name="connsiteX1-1511" fmla="*/ 4972 w 10315"/>
              <a:gd name="connsiteY1-1512" fmla="*/ 138 h 10197"/>
              <a:gd name="connsiteX2-1513" fmla="*/ 384 w 10315"/>
              <a:gd name="connsiteY2-1514" fmla="*/ 366 h 10197"/>
              <a:gd name="connsiteX3-1515" fmla="*/ 10 w 10315"/>
              <a:gd name="connsiteY3-1516" fmla="*/ 4958 h 10197"/>
              <a:gd name="connsiteX4-1517" fmla="*/ 369 w 10315"/>
              <a:gd name="connsiteY4-1518" fmla="*/ 9586 h 10197"/>
              <a:gd name="connsiteX5-1519" fmla="*/ 5105 w 10315"/>
              <a:gd name="connsiteY5-1520" fmla="*/ 10077 h 10197"/>
              <a:gd name="connsiteX6-1521" fmla="*/ 9903 w 10315"/>
              <a:gd name="connsiteY6-1522" fmla="*/ 9857 h 10197"/>
              <a:gd name="connsiteX7-1523" fmla="*/ 10310 w 10315"/>
              <a:gd name="connsiteY7-1524" fmla="*/ 5090 h 10197"/>
              <a:gd name="connsiteX8-1525" fmla="*/ 9779 w 10315"/>
              <a:gd name="connsiteY8-1526" fmla="*/ 495 h 10197"/>
              <a:gd name="connsiteX0-1527" fmla="*/ 9779 w 10315"/>
              <a:gd name="connsiteY0-1528" fmla="*/ 495 h 10231"/>
              <a:gd name="connsiteX1-1529" fmla="*/ 4972 w 10315"/>
              <a:gd name="connsiteY1-1530" fmla="*/ 138 h 10231"/>
              <a:gd name="connsiteX2-1531" fmla="*/ 384 w 10315"/>
              <a:gd name="connsiteY2-1532" fmla="*/ 366 h 10231"/>
              <a:gd name="connsiteX3-1533" fmla="*/ 10 w 10315"/>
              <a:gd name="connsiteY3-1534" fmla="*/ 4958 h 10231"/>
              <a:gd name="connsiteX4-1535" fmla="*/ 369 w 10315"/>
              <a:gd name="connsiteY4-1536" fmla="*/ 9586 h 10231"/>
              <a:gd name="connsiteX5-1537" fmla="*/ 5105 w 10315"/>
              <a:gd name="connsiteY5-1538" fmla="*/ 10077 h 10231"/>
              <a:gd name="connsiteX6-1539" fmla="*/ 9903 w 10315"/>
              <a:gd name="connsiteY6-1540" fmla="*/ 9857 h 10231"/>
              <a:gd name="connsiteX7-1541" fmla="*/ 10310 w 10315"/>
              <a:gd name="connsiteY7-1542" fmla="*/ 5090 h 10231"/>
              <a:gd name="connsiteX8-1543" fmla="*/ 9779 w 10315"/>
              <a:gd name="connsiteY8-1544" fmla="*/ 495 h 10231"/>
              <a:gd name="connsiteX0-1545" fmla="*/ 9779 w 10310"/>
              <a:gd name="connsiteY0-1546" fmla="*/ 495 h 10231"/>
              <a:gd name="connsiteX1-1547" fmla="*/ 4972 w 10310"/>
              <a:gd name="connsiteY1-1548" fmla="*/ 138 h 10231"/>
              <a:gd name="connsiteX2-1549" fmla="*/ 384 w 10310"/>
              <a:gd name="connsiteY2-1550" fmla="*/ 366 h 10231"/>
              <a:gd name="connsiteX3-1551" fmla="*/ 10 w 10310"/>
              <a:gd name="connsiteY3-1552" fmla="*/ 4958 h 10231"/>
              <a:gd name="connsiteX4-1553" fmla="*/ 369 w 10310"/>
              <a:gd name="connsiteY4-1554" fmla="*/ 9586 h 10231"/>
              <a:gd name="connsiteX5-1555" fmla="*/ 5105 w 10310"/>
              <a:gd name="connsiteY5-1556" fmla="*/ 10077 h 10231"/>
              <a:gd name="connsiteX6-1557" fmla="*/ 9812 w 10310"/>
              <a:gd name="connsiteY6-1558" fmla="*/ 9857 h 10231"/>
              <a:gd name="connsiteX7-1559" fmla="*/ 10310 w 10310"/>
              <a:gd name="connsiteY7-1560" fmla="*/ 5090 h 10231"/>
              <a:gd name="connsiteX8-1561" fmla="*/ 9779 w 10310"/>
              <a:gd name="connsiteY8-1562" fmla="*/ 495 h 10231"/>
              <a:gd name="connsiteX0-1563" fmla="*/ 9779 w 10310"/>
              <a:gd name="connsiteY0-1564" fmla="*/ 471 h 10207"/>
              <a:gd name="connsiteX1-1565" fmla="*/ 4972 w 10310"/>
              <a:gd name="connsiteY1-1566" fmla="*/ 114 h 10207"/>
              <a:gd name="connsiteX2-1567" fmla="*/ 441 w 10310"/>
              <a:gd name="connsiteY2-1568" fmla="*/ 381 h 10207"/>
              <a:gd name="connsiteX3-1569" fmla="*/ 10 w 10310"/>
              <a:gd name="connsiteY3-1570" fmla="*/ 4934 h 10207"/>
              <a:gd name="connsiteX4-1571" fmla="*/ 369 w 10310"/>
              <a:gd name="connsiteY4-1572" fmla="*/ 9562 h 10207"/>
              <a:gd name="connsiteX5-1573" fmla="*/ 5105 w 10310"/>
              <a:gd name="connsiteY5-1574" fmla="*/ 10053 h 10207"/>
              <a:gd name="connsiteX6-1575" fmla="*/ 9812 w 10310"/>
              <a:gd name="connsiteY6-1576" fmla="*/ 9833 h 10207"/>
              <a:gd name="connsiteX7-1577" fmla="*/ 10310 w 10310"/>
              <a:gd name="connsiteY7-1578" fmla="*/ 5066 h 10207"/>
              <a:gd name="connsiteX8-1579" fmla="*/ 9779 w 10310"/>
              <a:gd name="connsiteY8-1580" fmla="*/ 471 h 10207"/>
              <a:gd name="connsiteX0-1581" fmla="*/ 9779 w 10310"/>
              <a:gd name="connsiteY0-1582" fmla="*/ 495 h 10231"/>
              <a:gd name="connsiteX1-1583" fmla="*/ 4972 w 10310"/>
              <a:gd name="connsiteY1-1584" fmla="*/ 138 h 10231"/>
              <a:gd name="connsiteX2-1585" fmla="*/ 441 w 10310"/>
              <a:gd name="connsiteY2-1586" fmla="*/ 405 h 10231"/>
              <a:gd name="connsiteX3-1587" fmla="*/ 10 w 10310"/>
              <a:gd name="connsiteY3-1588" fmla="*/ 4958 h 10231"/>
              <a:gd name="connsiteX4-1589" fmla="*/ 369 w 10310"/>
              <a:gd name="connsiteY4-1590" fmla="*/ 9586 h 10231"/>
              <a:gd name="connsiteX5-1591" fmla="*/ 5105 w 10310"/>
              <a:gd name="connsiteY5-1592" fmla="*/ 10077 h 10231"/>
              <a:gd name="connsiteX6-1593" fmla="*/ 9812 w 10310"/>
              <a:gd name="connsiteY6-1594" fmla="*/ 9857 h 10231"/>
              <a:gd name="connsiteX7-1595" fmla="*/ 10310 w 10310"/>
              <a:gd name="connsiteY7-1596" fmla="*/ 5090 h 10231"/>
              <a:gd name="connsiteX8-1597" fmla="*/ 9779 w 10310"/>
              <a:gd name="connsiteY8-1598" fmla="*/ 495 h 10231"/>
              <a:gd name="connsiteX0-1599" fmla="*/ 9779 w 10310"/>
              <a:gd name="connsiteY0-1600" fmla="*/ 495 h 10231"/>
              <a:gd name="connsiteX1-1601" fmla="*/ 4972 w 10310"/>
              <a:gd name="connsiteY1-1602" fmla="*/ 138 h 10231"/>
              <a:gd name="connsiteX2-1603" fmla="*/ 441 w 10310"/>
              <a:gd name="connsiteY2-1604" fmla="*/ 405 h 10231"/>
              <a:gd name="connsiteX3-1605" fmla="*/ 10 w 10310"/>
              <a:gd name="connsiteY3-1606" fmla="*/ 4958 h 10231"/>
              <a:gd name="connsiteX4-1607" fmla="*/ 369 w 10310"/>
              <a:gd name="connsiteY4-1608" fmla="*/ 9586 h 10231"/>
              <a:gd name="connsiteX5-1609" fmla="*/ 5105 w 10310"/>
              <a:gd name="connsiteY5-1610" fmla="*/ 10077 h 10231"/>
              <a:gd name="connsiteX6-1611" fmla="*/ 9812 w 10310"/>
              <a:gd name="connsiteY6-1612" fmla="*/ 9857 h 10231"/>
              <a:gd name="connsiteX7-1613" fmla="*/ 10310 w 10310"/>
              <a:gd name="connsiteY7-1614" fmla="*/ 5090 h 10231"/>
              <a:gd name="connsiteX8-1615" fmla="*/ 9779 w 10310"/>
              <a:gd name="connsiteY8-1616" fmla="*/ 495 h 10231"/>
              <a:gd name="connsiteX0-1617" fmla="*/ 9779 w 10310"/>
              <a:gd name="connsiteY0-1618" fmla="*/ 495 h 10231"/>
              <a:gd name="connsiteX1-1619" fmla="*/ 4972 w 10310"/>
              <a:gd name="connsiteY1-1620" fmla="*/ 138 h 10231"/>
              <a:gd name="connsiteX2-1621" fmla="*/ 441 w 10310"/>
              <a:gd name="connsiteY2-1622" fmla="*/ 405 h 10231"/>
              <a:gd name="connsiteX3-1623" fmla="*/ 10 w 10310"/>
              <a:gd name="connsiteY3-1624" fmla="*/ 4958 h 10231"/>
              <a:gd name="connsiteX4-1625" fmla="*/ 369 w 10310"/>
              <a:gd name="connsiteY4-1626" fmla="*/ 9586 h 10231"/>
              <a:gd name="connsiteX5-1627" fmla="*/ 5105 w 10310"/>
              <a:gd name="connsiteY5-1628" fmla="*/ 10077 h 10231"/>
              <a:gd name="connsiteX6-1629" fmla="*/ 9812 w 10310"/>
              <a:gd name="connsiteY6-1630" fmla="*/ 9857 h 10231"/>
              <a:gd name="connsiteX7-1631" fmla="*/ 10310 w 10310"/>
              <a:gd name="connsiteY7-1632" fmla="*/ 5090 h 10231"/>
              <a:gd name="connsiteX8-1633" fmla="*/ 9779 w 10310"/>
              <a:gd name="connsiteY8-1634" fmla="*/ 495 h 10231"/>
              <a:gd name="connsiteX0-1635" fmla="*/ 9788 w 10319"/>
              <a:gd name="connsiteY0-1636" fmla="*/ 495 h 10231"/>
              <a:gd name="connsiteX1-1637" fmla="*/ 4981 w 10319"/>
              <a:gd name="connsiteY1-1638" fmla="*/ 138 h 10231"/>
              <a:gd name="connsiteX2-1639" fmla="*/ 450 w 10319"/>
              <a:gd name="connsiteY2-1640" fmla="*/ 405 h 10231"/>
              <a:gd name="connsiteX3-1641" fmla="*/ 8 w 10319"/>
              <a:gd name="connsiteY3-1642" fmla="*/ 4780 h 10231"/>
              <a:gd name="connsiteX4-1643" fmla="*/ 378 w 10319"/>
              <a:gd name="connsiteY4-1644" fmla="*/ 9586 h 10231"/>
              <a:gd name="connsiteX5-1645" fmla="*/ 5114 w 10319"/>
              <a:gd name="connsiteY5-1646" fmla="*/ 10077 h 10231"/>
              <a:gd name="connsiteX6-1647" fmla="*/ 9821 w 10319"/>
              <a:gd name="connsiteY6-1648" fmla="*/ 9857 h 10231"/>
              <a:gd name="connsiteX7-1649" fmla="*/ 10319 w 10319"/>
              <a:gd name="connsiteY7-1650" fmla="*/ 5090 h 10231"/>
              <a:gd name="connsiteX8-1651" fmla="*/ 9788 w 10319"/>
              <a:gd name="connsiteY8-1652" fmla="*/ 495 h 10231"/>
              <a:gd name="connsiteX0-1653" fmla="*/ 9790 w 10321"/>
              <a:gd name="connsiteY0-1654" fmla="*/ 495 h 10231"/>
              <a:gd name="connsiteX1-1655" fmla="*/ 4983 w 10321"/>
              <a:gd name="connsiteY1-1656" fmla="*/ 138 h 10231"/>
              <a:gd name="connsiteX2-1657" fmla="*/ 452 w 10321"/>
              <a:gd name="connsiteY2-1658" fmla="*/ 405 h 10231"/>
              <a:gd name="connsiteX3-1659" fmla="*/ 10 w 10321"/>
              <a:gd name="connsiteY3-1660" fmla="*/ 4780 h 10231"/>
              <a:gd name="connsiteX4-1661" fmla="*/ 380 w 10321"/>
              <a:gd name="connsiteY4-1662" fmla="*/ 9586 h 10231"/>
              <a:gd name="connsiteX5-1663" fmla="*/ 5116 w 10321"/>
              <a:gd name="connsiteY5-1664" fmla="*/ 10077 h 10231"/>
              <a:gd name="connsiteX6-1665" fmla="*/ 9823 w 10321"/>
              <a:gd name="connsiteY6-1666" fmla="*/ 9857 h 10231"/>
              <a:gd name="connsiteX7-1667" fmla="*/ 10321 w 10321"/>
              <a:gd name="connsiteY7-1668" fmla="*/ 5090 h 10231"/>
              <a:gd name="connsiteX8-1669" fmla="*/ 9790 w 10321"/>
              <a:gd name="connsiteY8-1670" fmla="*/ 495 h 10231"/>
              <a:gd name="connsiteX0-1671" fmla="*/ 9707 w 10321"/>
              <a:gd name="connsiteY0-1672" fmla="*/ 365 h 10316"/>
              <a:gd name="connsiteX1-1673" fmla="*/ 4983 w 10321"/>
              <a:gd name="connsiteY1-1674" fmla="*/ 223 h 10316"/>
              <a:gd name="connsiteX2-1675" fmla="*/ 452 w 10321"/>
              <a:gd name="connsiteY2-1676" fmla="*/ 490 h 10316"/>
              <a:gd name="connsiteX3-1677" fmla="*/ 10 w 10321"/>
              <a:gd name="connsiteY3-1678" fmla="*/ 4865 h 10316"/>
              <a:gd name="connsiteX4-1679" fmla="*/ 380 w 10321"/>
              <a:gd name="connsiteY4-1680" fmla="*/ 9671 h 10316"/>
              <a:gd name="connsiteX5-1681" fmla="*/ 5116 w 10321"/>
              <a:gd name="connsiteY5-1682" fmla="*/ 10162 h 10316"/>
              <a:gd name="connsiteX6-1683" fmla="*/ 9823 w 10321"/>
              <a:gd name="connsiteY6-1684" fmla="*/ 9942 h 10316"/>
              <a:gd name="connsiteX7-1685" fmla="*/ 10321 w 10321"/>
              <a:gd name="connsiteY7-1686" fmla="*/ 5175 h 10316"/>
              <a:gd name="connsiteX8-1687" fmla="*/ 9707 w 10321"/>
              <a:gd name="connsiteY8-1688" fmla="*/ 365 h 10316"/>
              <a:gd name="connsiteX0-1689" fmla="*/ 9707 w 10327"/>
              <a:gd name="connsiteY0-1690" fmla="*/ 365 h 10327"/>
              <a:gd name="connsiteX1-1691" fmla="*/ 4983 w 10327"/>
              <a:gd name="connsiteY1-1692" fmla="*/ 223 h 10327"/>
              <a:gd name="connsiteX2-1693" fmla="*/ 452 w 10327"/>
              <a:gd name="connsiteY2-1694" fmla="*/ 490 h 10327"/>
              <a:gd name="connsiteX3-1695" fmla="*/ 10 w 10327"/>
              <a:gd name="connsiteY3-1696" fmla="*/ 4865 h 10327"/>
              <a:gd name="connsiteX4-1697" fmla="*/ 380 w 10327"/>
              <a:gd name="connsiteY4-1698" fmla="*/ 9671 h 10327"/>
              <a:gd name="connsiteX5-1699" fmla="*/ 5116 w 10327"/>
              <a:gd name="connsiteY5-1700" fmla="*/ 10162 h 10327"/>
              <a:gd name="connsiteX6-1701" fmla="*/ 9918 w 10327"/>
              <a:gd name="connsiteY6-1702" fmla="*/ 9749 h 10327"/>
              <a:gd name="connsiteX7-1703" fmla="*/ 10321 w 10327"/>
              <a:gd name="connsiteY7-1704" fmla="*/ 5175 h 10327"/>
              <a:gd name="connsiteX8-1705" fmla="*/ 9707 w 10327"/>
              <a:gd name="connsiteY8-1706" fmla="*/ 365 h 10327"/>
              <a:gd name="connsiteX0-1707" fmla="*/ 9707 w 10327"/>
              <a:gd name="connsiteY0-1708" fmla="*/ 365 h 10265"/>
              <a:gd name="connsiteX1-1709" fmla="*/ 4983 w 10327"/>
              <a:gd name="connsiteY1-1710" fmla="*/ 223 h 10265"/>
              <a:gd name="connsiteX2-1711" fmla="*/ 452 w 10327"/>
              <a:gd name="connsiteY2-1712" fmla="*/ 490 h 10265"/>
              <a:gd name="connsiteX3-1713" fmla="*/ 10 w 10327"/>
              <a:gd name="connsiteY3-1714" fmla="*/ 4865 h 10265"/>
              <a:gd name="connsiteX4-1715" fmla="*/ 380 w 10327"/>
              <a:gd name="connsiteY4-1716" fmla="*/ 9671 h 10265"/>
              <a:gd name="connsiteX5-1717" fmla="*/ 5188 w 10327"/>
              <a:gd name="connsiteY5-1718" fmla="*/ 10012 h 10265"/>
              <a:gd name="connsiteX6-1719" fmla="*/ 9918 w 10327"/>
              <a:gd name="connsiteY6-1720" fmla="*/ 9749 h 10265"/>
              <a:gd name="connsiteX7-1721" fmla="*/ 10321 w 10327"/>
              <a:gd name="connsiteY7-1722" fmla="*/ 5175 h 10265"/>
              <a:gd name="connsiteX8-1723" fmla="*/ 9707 w 10327"/>
              <a:gd name="connsiteY8-1724" fmla="*/ 365 h 10265"/>
              <a:gd name="connsiteX0-1725" fmla="*/ 9710 w 10330"/>
              <a:gd name="connsiteY0-1726" fmla="*/ 365 h 10251"/>
              <a:gd name="connsiteX1-1727" fmla="*/ 4986 w 10330"/>
              <a:gd name="connsiteY1-1728" fmla="*/ 223 h 10251"/>
              <a:gd name="connsiteX2-1729" fmla="*/ 455 w 10330"/>
              <a:gd name="connsiteY2-1730" fmla="*/ 490 h 10251"/>
              <a:gd name="connsiteX3-1731" fmla="*/ 13 w 10330"/>
              <a:gd name="connsiteY3-1732" fmla="*/ 4865 h 10251"/>
              <a:gd name="connsiteX4-1733" fmla="*/ 562 w 10330"/>
              <a:gd name="connsiteY4-1734" fmla="*/ 9650 h 10251"/>
              <a:gd name="connsiteX5-1735" fmla="*/ 5191 w 10330"/>
              <a:gd name="connsiteY5-1736" fmla="*/ 10012 h 10251"/>
              <a:gd name="connsiteX6-1737" fmla="*/ 9921 w 10330"/>
              <a:gd name="connsiteY6-1738" fmla="*/ 9749 h 10251"/>
              <a:gd name="connsiteX7-1739" fmla="*/ 10324 w 10330"/>
              <a:gd name="connsiteY7-1740" fmla="*/ 5175 h 10251"/>
              <a:gd name="connsiteX8-1741" fmla="*/ 9710 w 10330"/>
              <a:gd name="connsiteY8-1742" fmla="*/ 365 h 10251"/>
              <a:gd name="connsiteX0-1743" fmla="*/ 9710 w 10330"/>
              <a:gd name="connsiteY0-1744" fmla="*/ 365 h 10127"/>
              <a:gd name="connsiteX1-1745" fmla="*/ 4986 w 10330"/>
              <a:gd name="connsiteY1-1746" fmla="*/ 223 h 10127"/>
              <a:gd name="connsiteX2-1747" fmla="*/ 455 w 10330"/>
              <a:gd name="connsiteY2-1748" fmla="*/ 490 h 10127"/>
              <a:gd name="connsiteX3-1749" fmla="*/ 13 w 10330"/>
              <a:gd name="connsiteY3-1750" fmla="*/ 4865 h 10127"/>
              <a:gd name="connsiteX4-1751" fmla="*/ 562 w 10330"/>
              <a:gd name="connsiteY4-1752" fmla="*/ 9650 h 10127"/>
              <a:gd name="connsiteX5-1753" fmla="*/ 5191 w 10330"/>
              <a:gd name="connsiteY5-1754" fmla="*/ 10012 h 10127"/>
              <a:gd name="connsiteX6-1755" fmla="*/ 9921 w 10330"/>
              <a:gd name="connsiteY6-1756" fmla="*/ 9749 h 10127"/>
              <a:gd name="connsiteX7-1757" fmla="*/ 10324 w 10330"/>
              <a:gd name="connsiteY7-1758" fmla="*/ 5175 h 10127"/>
              <a:gd name="connsiteX8-1759" fmla="*/ 9710 w 10330"/>
              <a:gd name="connsiteY8-1760" fmla="*/ 365 h 10127"/>
              <a:gd name="connsiteX0-1761" fmla="*/ 9710 w 10330"/>
              <a:gd name="connsiteY0-1762" fmla="*/ 365 h 10127"/>
              <a:gd name="connsiteX1-1763" fmla="*/ 4986 w 10330"/>
              <a:gd name="connsiteY1-1764" fmla="*/ 223 h 10127"/>
              <a:gd name="connsiteX2-1765" fmla="*/ 455 w 10330"/>
              <a:gd name="connsiteY2-1766" fmla="*/ 490 h 10127"/>
              <a:gd name="connsiteX3-1767" fmla="*/ 13 w 10330"/>
              <a:gd name="connsiteY3-1768" fmla="*/ 4865 h 10127"/>
              <a:gd name="connsiteX4-1769" fmla="*/ 562 w 10330"/>
              <a:gd name="connsiteY4-1770" fmla="*/ 9650 h 10127"/>
              <a:gd name="connsiteX5-1771" fmla="*/ 5191 w 10330"/>
              <a:gd name="connsiteY5-1772" fmla="*/ 10012 h 10127"/>
              <a:gd name="connsiteX6-1773" fmla="*/ 9921 w 10330"/>
              <a:gd name="connsiteY6-1774" fmla="*/ 9749 h 10127"/>
              <a:gd name="connsiteX7-1775" fmla="*/ 10324 w 10330"/>
              <a:gd name="connsiteY7-1776" fmla="*/ 5175 h 10127"/>
              <a:gd name="connsiteX8-1777" fmla="*/ 9710 w 10330"/>
              <a:gd name="connsiteY8-1778" fmla="*/ 365 h 10127"/>
              <a:gd name="connsiteX0-1779" fmla="*/ 9712 w 10332"/>
              <a:gd name="connsiteY0-1780" fmla="*/ 365 h 10317"/>
              <a:gd name="connsiteX1-1781" fmla="*/ 4988 w 10332"/>
              <a:gd name="connsiteY1-1782" fmla="*/ 223 h 10317"/>
              <a:gd name="connsiteX2-1783" fmla="*/ 457 w 10332"/>
              <a:gd name="connsiteY2-1784" fmla="*/ 490 h 10317"/>
              <a:gd name="connsiteX3-1785" fmla="*/ 15 w 10332"/>
              <a:gd name="connsiteY3-1786" fmla="*/ 4865 h 10317"/>
              <a:gd name="connsiteX4-1787" fmla="*/ 588 w 10332"/>
              <a:gd name="connsiteY4-1788" fmla="*/ 9929 h 10317"/>
              <a:gd name="connsiteX5-1789" fmla="*/ 5193 w 10332"/>
              <a:gd name="connsiteY5-1790" fmla="*/ 10012 h 10317"/>
              <a:gd name="connsiteX6-1791" fmla="*/ 9923 w 10332"/>
              <a:gd name="connsiteY6-1792" fmla="*/ 9749 h 10317"/>
              <a:gd name="connsiteX7-1793" fmla="*/ 10326 w 10332"/>
              <a:gd name="connsiteY7-1794" fmla="*/ 5175 h 10317"/>
              <a:gd name="connsiteX8-1795" fmla="*/ 9712 w 10332"/>
              <a:gd name="connsiteY8-1796" fmla="*/ 365 h 10317"/>
              <a:gd name="connsiteX0-1797" fmla="*/ 9712 w 10332"/>
              <a:gd name="connsiteY0-1798" fmla="*/ 365 h 10185"/>
              <a:gd name="connsiteX1-1799" fmla="*/ 4988 w 10332"/>
              <a:gd name="connsiteY1-1800" fmla="*/ 223 h 10185"/>
              <a:gd name="connsiteX2-1801" fmla="*/ 457 w 10332"/>
              <a:gd name="connsiteY2-1802" fmla="*/ 490 h 10185"/>
              <a:gd name="connsiteX3-1803" fmla="*/ 15 w 10332"/>
              <a:gd name="connsiteY3-1804" fmla="*/ 4865 h 10185"/>
              <a:gd name="connsiteX4-1805" fmla="*/ 588 w 10332"/>
              <a:gd name="connsiteY4-1806" fmla="*/ 9929 h 10185"/>
              <a:gd name="connsiteX5-1807" fmla="*/ 5193 w 10332"/>
              <a:gd name="connsiteY5-1808" fmla="*/ 10012 h 10185"/>
              <a:gd name="connsiteX6-1809" fmla="*/ 9923 w 10332"/>
              <a:gd name="connsiteY6-1810" fmla="*/ 9749 h 10185"/>
              <a:gd name="connsiteX7-1811" fmla="*/ 10326 w 10332"/>
              <a:gd name="connsiteY7-1812" fmla="*/ 5175 h 10185"/>
              <a:gd name="connsiteX8-1813" fmla="*/ 9712 w 10332"/>
              <a:gd name="connsiteY8-1814" fmla="*/ 365 h 10185"/>
              <a:gd name="connsiteX0-1815" fmla="*/ 9712 w 10326"/>
              <a:gd name="connsiteY0-1816" fmla="*/ 365 h 10183"/>
              <a:gd name="connsiteX1-1817" fmla="*/ 4988 w 10326"/>
              <a:gd name="connsiteY1-1818" fmla="*/ 223 h 10183"/>
              <a:gd name="connsiteX2-1819" fmla="*/ 457 w 10326"/>
              <a:gd name="connsiteY2-1820" fmla="*/ 490 h 10183"/>
              <a:gd name="connsiteX3-1821" fmla="*/ 15 w 10326"/>
              <a:gd name="connsiteY3-1822" fmla="*/ 4865 h 10183"/>
              <a:gd name="connsiteX4-1823" fmla="*/ 588 w 10326"/>
              <a:gd name="connsiteY4-1824" fmla="*/ 9929 h 10183"/>
              <a:gd name="connsiteX5-1825" fmla="*/ 5193 w 10326"/>
              <a:gd name="connsiteY5-1826" fmla="*/ 10012 h 10183"/>
              <a:gd name="connsiteX6-1827" fmla="*/ 9792 w 10326"/>
              <a:gd name="connsiteY6-1828" fmla="*/ 9792 h 10183"/>
              <a:gd name="connsiteX7-1829" fmla="*/ 10326 w 10326"/>
              <a:gd name="connsiteY7-1830" fmla="*/ 5175 h 10183"/>
              <a:gd name="connsiteX8-1831" fmla="*/ 9712 w 10326"/>
              <a:gd name="connsiteY8-1832" fmla="*/ 365 h 10183"/>
              <a:gd name="connsiteX0-1833" fmla="*/ 9712 w 10326"/>
              <a:gd name="connsiteY0-1834" fmla="*/ 365 h 10183"/>
              <a:gd name="connsiteX1-1835" fmla="*/ 4988 w 10326"/>
              <a:gd name="connsiteY1-1836" fmla="*/ 223 h 10183"/>
              <a:gd name="connsiteX2-1837" fmla="*/ 457 w 10326"/>
              <a:gd name="connsiteY2-1838" fmla="*/ 490 h 10183"/>
              <a:gd name="connsiteX3-1839" fmla="*/ 15 w 10326"/>
              <a:gd name="connsiteY3-1840" fmla="*/ 4865 h 10183"/>
              <a:gd name="connsiteX4-1841" fmla="*/ 588 w 10326"/>
              <a:gd name="connsiteY4-1842" fmla="*/ 9929 h 10183"/>
              <a:gd name="connsiteX5-1843" fmla="*/ 5193 w 10326"/>
              <a:gd name="connsiteY5-1844" fmla="*/ 10012 h 10183"/>
              <a:gd name="connsiteX6-1845" fmla="*/ 9792 w 10326"/>
              <a:gd name="connsiteY6-1846" fmla="*/ 9792 h 10183"/>
              <a:gd name="connsiteX7-1847" fmla="*/ 10326 w 10326"/>
              <a:gd name="connsiteY7-1848" fmla="*/ 5175 h 10183"/>
              <a:gd name="connsiteX8-1849" fmla="*/ 9712 w 10326"/>
              <a:gd name="connsiteY8-1850" fmla="*/ 365 h 10183"/>
              <a:gd name="connsiteX0-1851" fmla="*/ 9712 w 10267"/>
              <a:gd name="connsiteY0-1852" fmla="*/ 365 h 10183"/>
              <a:gd name="connsiteX1-1853" fmla="*/ 4988 w 10267"/>
              <a:gd name="connsiteY1-1854" fmla="*/ 223 h 10183"/>
              <a:gd name="connsiteX2-1855" fmla="*/ 457 w 10267"/>
              <a:gd name="connsiteY2-1856" fmla="*/ 490 h 10183"/>
              <a:gd name="connsiteX3-1857" fmla="*/ 15 w 10267"/>
              <a:gd name="connsiteY3-1858" fmla="*/ 4865 h 10183"/>
              <a:gd name="connsiteX4-1859" fmla="*/ 588 w 10267"/>
              <a:gd name="connsiteY4-1860" fmla="*/ 9929 h 10183"/>
              <a:gd name="connsiteX5-1861" fmla="*/ 5193 w 10267"/>
              <a:gd name="connsiteY5-1862" fmla="*/ 10012 h 10183"/>
              <a:gd name="connsiteX6-1863" fmla="*/ 9792 w 10267"/>
              <a:gd name="connsiteY6-1864" fmla="*/ 9792 h 10183"/>
              <a:gd name="connsiteX7-1865" fmla="*/ 10266 w 10267"/>
              <a:gd name="connsiteY7-1866" fmla="*/ 5175 h 10183"/>
              <a:gd name="connsiteX8-1867" fmla="*/ 9712 w 10267"/>
              <a:gd name="connsiteY8-1868" fmla="*/ 365 h 10183"/>
              <a:gd name="connsiteX0-1869" fmla="*/ 9712 w 10288"/>
              <a:gd name="connsiteY0-1870" fmla="*/ 365 h 10186"/>
              <a:gd name="connsiteX1-1871" fmla="*/ 4988 w 10288"/>
              <a:gd name="connsiteY1-1872" fmla="*/ 223 h 10186"/>
              <a:gd name="connsiteX2-1873" fmla="*/ 457 w 10288"/>
              <a:gd name="connsiteY2-1874" fmla="*/ 490 h 10186"/>
              <a:gd name="connsiteX3-1875" fmla="*/ 15 w 10288"/>
              <a:gd name="connsiteY3-1876" fmla="*/ 4865 h 10186"/>
              <a:gd name="connsiteX4-1877" fmla="*/ 588 w 10288"/>
              <a:gd name="connsiteY4-1878" fmla="*/ 9929 h 10186"/>
              <a:gd name="connsiteX5-1879" fmla="*/ 5193 w 10288"/>
              <a:gd name="connsiteY5-1880" fmla="*/ 10012 h 10186"/>
              <a:gd name="connsiteX6-1881" fmla="*/ 9935 w 10288"/>
              <a:gd name="connsiteY6-1882" fmla="*/ 9728 h 10186"/>
              <a:gd name="connsiteX7-1883" fmla="*/ 10266 w 10288"/>
              <a:gd name="connsiteY7-1884" fmla="*/ 5175 h 10186"/>
              <a:gd name="connsiteX8-1885" fmla="*/ 9712 w 10288"/>
              <a:gd name="connsiteY8-1886" fmla="*/ 365 h 10186"/>
              <a:gd name="connsiteX0-1887" fmla="*/ 9712 w 10288"/>
              <a:gd name="connsiteY0-1888" fmla="*/ 435 h 10256"/>
              <a:gd name="connsiteX1-1889" fmla="*/ 4988 w 10288"/>
              <a:gd name="connsiteY1-1890" fmla="*/ 100 h 10256"/>
              <a:gd name="connsiteX2-1891" fmla="*/ 457 w 10288"/>
              <a:gd name="connsiteY2-1892" fmla="*/ 560 h 10256"/>
              <a:gd name="connsiteX3-1893" fmla="*/ 15 w 10288"/>
              <a:gd name="connsiteY3-1894" fmla="*/ 4935 h 10256"/>
              <a:gd name="connsiteX4-1895" fmla="*/ 588 w 10288"/>
              <a:gd name="connsiteY4-1896" fmla="*/ 9999 h 10256"/>
              <a:gd name="connsiteX5-1897" fmla="*/ 5193 w 10288"/>
              <a:gd name="connsiteY5-1898" fmla="*/ 10082 h 10256"/>
              <a:gd name="connsiteX6-1899" fmla="*/ 9935 w 10288"/>
              <a:gd name="connsiteY6-1900" fmla="*/ 9798 h 10256"/>
              <a:gd name="connsiteX7-1901" fmla="*/ 10266 w 10288"/>
              <a:gd name="connsiteY7-1902" fmla="*/ 5245 h 10256"/>
              <a:gd name="connsiteX8-1903" fmla="*/ 9712 w 10288"/>
              <a:gd name="connsiteY8-1904" fmla="*/ 435 h 10256"/>
              <a:gd name="connsiteX0-1905" fmla="*/ 9749 w 10325"/>
              <a:gd name="connsiteY0-1906" fmla="*/ 435 h 10256"/>
              <a:gd name="connsiteX1-1907" fmla="*/ 5025 w 10325"/>
              <a:gd name="connsiteY1-1908" fmla="*/ 100 h 10256"/>
              <a:gd name="connsiteX2-1909" fmla="*/ 387 w 10325"/>
              <a:gd name="connsiteY2-1910" fmla="*/ 431 h 10256"/>
              <a:gd name="connsiteX3-1911" fmla="*/ 52 w 10325"/>
              <a:gd name="connsiteY3-1912" fmla="*/ 4935 h 10256"/>
              <a:gd name="connsiteX4-1913" fmla="*/ 625 w 10325"/>
              <a:gd name="connsiteY4-1914" fmla="*/ 9999 h 10256"/>
              <a:gd name="connsiteX5-1915" fmla="*/ 5230 w 10325"/>
              <a:gd name="connsiteY5-1916" fmla="*/ 10082 h 10256"/>
              <a:gd name="connsiteX6-1917" fmla="*/ 9972 w 10325"/>
              <a:gd name="connsiteY6-1918" fmla="*/ 9798 h 10256"/>
              <a:gd name="connsiteX7-1919" fmla="*/ 10303 w 10325"/>
              <a:gd name="connsiteY7-1920" fmla="*/ 5245 h 10256"/>
              <a:gd name="connsiteX8-1921" fmla="*/ 9749 w 10325"/>
              <a:gd name="connsiteY8-1922" fmla="*/ 435 h 10256"/>
              <a:gd name="connsiteX0-1923" fmla="*/ 9821 w 10325"/>
              <a:gd name="connsiteY0-1924" fmla="*/ 401 h 10308"/>
              <a:gd name="connsiteX1-1925" fmla="*/ 5025 w 10325"/>
              <a:gd name="connsiteY1-1926" fmla="*/ 152 h 10308"/>
              <a:gd name="connsiteX2-1927" fmla="*/ 387 w 10325"/>
              <a:gd name="connsiteY2-1928" fmla="*/ 483 h 10308"/>
              <a:gd name="connsiteX3-1929" fmla="*/ 52 w 10325"/>
              <a:gd name="connsiteY3-1930" fmla="*/ 4987 h 10308"/>
              <a:gd name="connsiteX4-1931" fmla="*/ 625 w 10325"/>
              <a:gd name="connsiteY4-1932" fmla="*/ 10051 h 10308"/>
              <a:gd name="connsiteX5-1933" fmla="*/ 5230 w 10325"/>
              <a:gd name="connsiteY5-1934" fmla="*/ 10134 h 10308"/>
              <a:gd name="connsiteX6-1935" fmla="*/ 9972 w 10325"/>
              <a:gd name="connsiteY6-1936" fmla="*/ 9850 h 10308"/>
              <a:gd name="connsiteX7-1937" fmla="*/ 10303 w 10325"/>
              <a:gd name="connsiteY7-1938" fmla="*/ 5297 h 10308"/>
              <a:gd name="connsiteX8-1939" fmla="*/ 9821 w 10325"/>
              <a:gd name="connsiteY8-1940" fmla="*/ 401 h 10308"/>
              <a:gd name="connsiteX0-1941" fmla="*/ 9821 w 10325"/>
              <a:gd name="connsiteY0-1942" fmla="*/ 444 h 10351"/>
              <a:gd name="connsiteX1-1943" fmla="*/ 5120 w 10325"/>
              <a:gd name="connsiteY1-1944" fmla="*/ 88 h 10351"/>
              <a:gd name="connsiteX2-1945" fmla="*/ 387 w 10325"/>
              <a:gd name="connsiteY2-1946" fmla="*/ 526 h 10351"/>
              <a:gd name="connsiteX3-1947" fmla="*/ 52 w 10325"/>
              <a:gd name="connsiteY3-1948" fmla="*/ 5030 h 10351"/>
              <a:gd name="connsiteX4-1949" fmla="*/ 625 w 10325"/>
              <a:gd name="connsiteY4-1950" fmla="*/ 10094 h 10351"/>
              <a:gd name="connsiteX5-1951" fmla="*/ 5230 w 10325"/>
              <a:gd name="connsiteY5-1952" fmla="*/ 10177 h 10351"/>
              <a:gd name="connsiteX6-1953" fmla="*/ 9972 w 10325"/>
              <a:gd name="connsiteY6-1954" fmla="*/ 9893 h 10351"/>
              <a:gd name="connsiteX7-1955" fmla="*/ 10303 w 10325"/>
              <a:gd name="connsiteY7-1956" fmla="*/ 5340 h 10351"/>
              <a:gd name="connsiteX8-1957" fmla="*/ 9821 w 10325"/>
              <a:gd name="connsiteY8-1958" fmla="*/ 444 h 10351"/>
              <a:gd name="connsiteX0-1959" fmla="*/ 9939 w 10443"/>
              <a:gd name="connsiteY0-1960" fmla="*/ 444 h 10504"/>
              <a:gd name="connsiteX1-1961" fmla="*/ 5238 w 10443"/>
              <a:gd name="connsiteY1-1962" fmla="*/ 88 h 10504"/>
              <a:gd name="connsiteX2-1963" fmla="*/ 505 w 10443"/>
              <a:gd name="connsiteY2-1964" fmla="*/ 526 h 10504"/>
              <a:gd name="connsiteX3-1965" fmla="*/ 15 w 10443"/>
              <a:gd name="connsiteY3-1966" fmla="*/ 5051 h 10504"/>
              <a:gd name="connsiteX4-1967" fmla="*/ 743 w 10443"/>
              <a:gd name="connsiteY4-1968" fmla="*/ 10094 h 10504"/>
              <a:gd name="connsiteX5-1969" fmla="*/ 5348 w 10443"/>
              <a:gd name="connsiteY5-1970" fmla="*/ 10177 h 10504"/>
              <a:gd name="connsiteX6-1971" fmla="*/ 10090 w 10443"/>
              <a:gd name="connsiteY6-1972" fmla="*/ 9893 h 10504"/>
              <a:gd name="connsiteX7-1973" fmla="*/ 10421 w 10443"/>
              <a:gd name="connsiteY7-1974" fmla="*/ 5340 h 10504"/>
              <a:gd name="connsiteX8-1975" fmla="*/ 9939 w 10443"/>
              <a:gd name="connsiteY8-1976" fmla="*/ 444 h 10504"/>
              <a:gd name="connsiteX0-1977" fmla="*/ 9989 w 10493"/>
              <a:gd name="connsiteY0-1978" fmla="*/ 444 h 10473"/>
              <a:gd name="connsiteX1-1979" fmla="*/ 5288 w 10493"/>
              <a:gd name="connsiteY1-1980" fmla="*/ 88 h 10473"/>
              <a:gd name="connsiteX2-1981" fmla="*/ 555 w 10493"/>
              <a:gd name="connsiteY2-1982" fmla="*/ 526 h 10473"/>
              <a:gd name="connsiteX3-1983" fmla="*/ 65 w 10493"/>
              <a:gd name="connsiteY3-1984" fmla="*/ 5051 h 10473"/>
              <a:gd name="connsiteX4-1985" fmla="*/ 602 w 10493"/>
              <a:gd name="connsiteY4-1986" fmla="*/ 10051 h 10473"/>
              <a:gd name="connsiteX5-1987" fmla="*/ 5398 w 10493"/>
              <a:gd name="connsiteY5-1988" fmla="*/ 10177 h 10473"/>
              <a:gd name="connsiteX6-1989" fmla="*/ 10140 w 10493"/>
              <a:gd name="connsiteY6-1990" fmla="*/ 9893 h 10473"/>
              <a:gd name="connsiteX7-1991" fmla="*/ 10471 w 10493"/>
              <a:gd name="connsiteY7-1992" fmla="*/ 5340 h 10473"/>
              <a:gd name="connsiteX8-1993" fmla="*/ 9989 w 10493"/>
              <a:gd name="connsiteY8-1994" fmla="*/ 444 h 10473"/>
              <a:gd name="connsiteX0-1995" fmla="*/ 9928 w 10432"/>
              <a:gd name="connsiteY0-1996" fmla="*/ 444 h 10484"/>
              <a:gd name="connsiteX1-1997" fmla="*/ 5227 w 10432"/>
              <a:gd name="connsiteY1-1998" fmla="*/ 88 h 10484"/>
              <a:gd name="connsiteX2-1999" fmla="*/ 494 w 10432"/>
              <a:gd name="connsiteY2-2000" fmla="*/ 526 h 10484"/>
              <a:gd name="connsiteX3-2001" fmla="*/ 4 w 10432"/>
              <a:gd name="connsiteY3-2002" fmla="*/ 5051 h 10484"/>
              <a:gd name="connsiteX4-2003" fmla="*/ 541 w 10432"/>
              <a:gd name="connsiteY4-2004" fmla="*/ 10051 h 10484"/>
              <a:gd name="connsiteX5-2005" fmla="*/ 5337 w 10432"/>
              <a:gd name="connsiteY5-2006" fmla="*/ 10177 h 10484"/>
              <a:gd name="connsiteX6-2007" fmla="*/ 10079 w 10432"/>
              <a:gd name="connsiteY6-2008" fmla="*/ 9893 h 10484"/>
              <a:gd name="connsiteX7-2009" fmla="*/ 10410 w 10432"/>
              <a:gd name="connsiteY7-2010" fmla="*/ 5340 h 10484"/>
              <a:gd name="connsiteX8-2011" fmla="*/ 9928 w 10432"/>
              <a:gd name="connsiteY8-2012" fmla="*/ 444 h 10484"/>
              <a:gd name="connsiteX0-2013" fmla="*/ 9988 w 10492"/>
              <a:gd name="connsiteY0-2014" fmla="*/ 444 h 10557"/>
              <a:gd name="connsiteX1-2015" fmla="*/ 5287 w 10492"/>
              <a:gd name="connsiteY1-2016" fmla="*/ 88 h 10557"/>
              <a:gd name="connsiteX2-2017" fmla="*/ 554 w 10492"/>
              <a:gd name="connsiteY2-2018" fmla="*/ 526 h 10557"/>
              <a:gd name="connsiteX3-2019" fmla="*/ 64 w 10492"/>
              <a:gd name="connsiteY3-2020" fmla="*/ 5051 h 10557"/>
              <a:gd name="connsiteX4-2021" fmla="*/ 601 w 10492"/>
              <a:gd name="connsiteY4-2022" fmla="*/ 10051 h 10557"/>
              <a:gd name="connsiteX5-2023" fmla="*/ 5385 w 10492"/>
              <a:gd name="connsiteY5-2024" fmla="*/ 10370 h 10557"/>
              <a:gd name="connsiteX6-2025" fmla="*/ 10139 w 10492"/>
              <a:gd name="connsiteY6-2026" fmla="*/ 9893 h 10557"/>
              <a:gd name="connsiteX7-2027" fmla="*/ 10470 w 10492"/>
              <a:gd name="connsiteY7-2028" fmla="*/ 5340 h 10557"/>
              <a:gd name="connsiteX8-2029" fmla="*/ 9988 w 10492"/>
              <a:gd name="connsiteY8-2030" fmla="*/ 444 h 10557"/>
              <a:gd name="connsiteX0-2031" fmla="*/ 9928 w 10432"/>
              <a:gd name="connsiteY0-2032" fmla="*/ 444 h 10515"/>
              <a:gd name="connsiteX1-2033" fmla="*/ 5227 w 10432"/>
              <a:gd name="connsiteY1-2034" fmla="*/ 88 h 10515"/>
              <a:gd name="connsiteX2-2035" fmla="*/ 494 w 10432"/>
              <a:gd name="connsiteY2-2036" fmla="*/ 526 h 10515"/>
              <a:gd name="connsiteX3-2037" fmla="*/ 4 w 10432"/>
              <a:gd name="connsiteY3-2038" fmla="*/ 5051 h 10515"/>
              <a:gd name="connsiteX4-2039" fmla="*/ 541 w 10432"/>
              <a:gd name="connsiteY4-2040" fmla="*/ 10051 h 10515"/>
              <a:gd name="connsiteX5-2041" fmla="*/ 5325 w 10432"/>
              <a:gd name="connsiteY5-2042" fmla="*/ 10370 h 10515"/>
              <a:gd name="connsiteX6-2043" fmla="*/ 10079 w 10432"/>
              <a:gd name="connsiteY6-2044" fmla="*/ 9893 h 10515"/>
              <a:gd name="connsiteX7-2045" fmla="*/ 10410 w 10432"/>
              <a:gd name="connsiteY7-2046" fmla="*/ 5340 h 10515"/>
              <a:gd name="connsiteX8-2047" fmla="*/ 9928 w 10432"/>
              <a:gd name="connsiteY8-2048" fmla="*/ 444 h 10515"/>
              <a:gd name="connsiteX0-2049" fmla="*/ 9934 w 10438"/>
              <a:gd name="connsiteY0-2050" fmla="*/ 444 h 10584"/>
              <a:gd name="connsiteX1-2051" fmla="*/ 5233 w 10438"/>
              <a:gd name="connsiteY1-2052" fmla="*/ 88 h 10584"/>
              <a:gd name="connsiteX2-2053" fmla="*/ 500 w 10438"/>
              <a:gd name="connsiteY2-2054" fmla="*/ 526 h 10584"/>
              <a:gd name="connsiteX3-2055" fmla="*/ 10 w 10438"/>
              <a:gd name="connsiteY3-2056" fmla="*/ 5051 h 10584"/>
              <a:gd name="connsiteX4-2057" fmla="*/ 666 w 10438"/>
              <a:gd name="connsiteY4-2058" fmla="*/ 10158 h 10584"/>
              <a:gd name="connsiteX5-2059" fmla="*/ 5331 w 10438"/>
              <a:gd name="connsiteY5-2060" fmla="*/ 10370 h 10584"/>
              <a:gd name="connsiteX6-2061" fmla="*/ 10085 w 10438"/>
              <a:gd name="connsiteY6-2062" fmla="*/ 9893 h 10584"/>
              <a:gd name="connsiteX7-2063" fmla="*/ 10416 w 10438"/>
              <a:gd name="connsiteY7-2064" fmla="*/ 5340 h 10584"/>
              <a:gd name="connsiteX8-2065" fmla="*/ 9934 w 10438"/>
              <a:gd name="connsiteY8-2066" fmla="*/ 444 h 10584"/>
              <a:gd name="connsiteX0-2067" fmla="*/ 9934 w 10438"/>
              <a:gd name="connsiteY0-2068" fmla="*/ 444 h 10605"/>
              <a:gd name="connsiteX1-2069" fmla="*/ 5233 w 10438"/>
              <a:gd name="connsiteY1-2070" fmla="*/ 88 h 10605"/>
              <a:gd name="connsiteX2-2071" fmla="*/ 500 w 10438"/>
              <a:gd name="connsiteY2-2072" fmla="*/ 526 h 10605"/>
              <a:gd name="connsiteX3-2073" fmla="*/ 10 w 10438"/>
              <a:gd name="connsiteY3-2074" fmla="*/ 5051 h 10605"/>
              <a:gd name="connsiteX4-2075" fmla="*/ 666 w 10438"/>
              <a:gd name="connsiteY4-2076" fmla="*/ 10158 h 10605"/>
              <a:gd name="connsiteX5-2077" fmla="*/ 5331 w 10438"/>
              <a:gd name="connsiteY5-2078" fmla="*/ 10370 h 10605"/>
              <a:gd name="connsiteX6-2079" fmla="*/ 10085 w 10438"/>
              <a:gd name="connsiteY6-2080" fmla="*/ 9893 h 10605"/>
              <a:gd name="connsiteX7-2081" fmla="*/ 10416 w 10438"/>
              <a:gd name="connsiteY7-2082" fmla="*/ 5340 h 10605"/>
              <a:gd name="connsiteX8-2083" fmla="*/ 9934 w 10438"/>
              <a:gd name="connsiteY8-2084" fmla="*/ 444 h 10605"/>
              <a:gd name="connsiteX0-2085" fmla="*/ 9934 w 10438"/>
              <a:gd name="connsiteY0-2086" fmla="*/ 444 h 10497"/>
              <a:gd name="connsiteX1-2087" fmla="*/ 5233 w 10438"/>
              <a:gd name="connsiteY1-2088" fmla="*/ 88 h 10497"/>
              <a:gd name="connsiteX2-2089" fmla="*/ 500 w 10438"/>
              <a:gd name="connsiteY2-2090" fmla="*/ 526 h 10497"/>
              <a:gd name="connsiteX3-2091" fmla="*/ 10 w 10438"/>
              <a:gd name="connsiteY3-2092" fmla="*/ 5051 h 10497"/>
              <a:gd name="connsiteX4-2093" fmla="*/ 666 w 10438"/>
              <a:gd name="connsiteY4-2094" fmla="*/ 10158 h 10497"/>
              <a:gd name="connsiteX5-2095" fmla="*/ 5331 w 10438"/>
              <a:gd name="connsiteY5-2096" fmla="*/ 10370 h 10497"/>
              <a:gd name="connsiteX6-2097" fmla="*/ 10085 w 10438"/>
              <a:gd name="connsiteY6-2098" fmla="*/ 9893 h 10497"/>
              <a:gd name="connsiteX7-2099" fmla="*/ 10416 w 10438"/>
              <a:gd name="connsiteY7-2100" fmla="*/ 5340 h 10497"/>
              <a:gd name="connsiteX8-2101" fmla="*/ 9934 w 10438"/>
              <a:gd name="connsiteY8-2102" fmla="*/ 444 h 10497"/>
              <a:gd name="connsiteX0-2103" fmla="*/ 9934 w 10455"/>
              <a:gd name="connsiteY0-2104" fmla="*/ 444 h 10491"/>
              <a:gd name="connsiteX1-2105" fmla="*/ 5233 w 10455"/>
              <a:gd name="connsiteY1-2106" fmla="*/ 88 h 10491"/>
              <a:gd name="connsiteX2-2107" fmla="*/ 500 w 10455"/>
              <a:gd name="connsiteY2-2108" fmla="*/ 526 h 10491"/>
              <a:gd name="connsiteX3-2109" fmla="*/ 10 w 10455"/>
              <a:gd name="connsiteY3-2110" fmla="*/ 5051 h 10491"/>
              <a:gd name="connsiteX4-2111" fmla="*/ 666 w 10455"/>
              <a:gd name="connsiteY4-2112" fmla="*/ 10158 h 10491"/>
              <a:gd name="connsiteX5-2113" fmla="*/ 5331 w 10455"/>
              <a:gd name="connsiteY5-2114" fmla="*/ 10370 h 10491"/>
              <a:gd name="connsiteX6-2115" fmla="*/ 10133 w 10455"/>
              <a:gd name="connsiteY6-2116" fmla="*/ 10000 h 10491"/>
              <a:gd name="connsiteX7-2117" fmla="*/ 10416 w 10455"/>
              <a:gd name="connsiteY7-2118" fmla="*/ 5340 h 10491"/>
              <a:gd name="connsiteX8-2119" fmla="*/ 9934 w 10455"/>
              <a:gd name="connsiteY8-2120" fmla="*/ 444 h 10491"/>
              <a:gd name="connsiteX0-2121" fmla="*/ 9994 w 10455"/>
              <a:gd name="connsiteY0-2122" fmla="*/ 435 h 10503"/>
              <a:gd name="connsiteX1-2123" fmla="*/ 5233 w 10455"/>
              <a:gd name="connsiteY1-2124" fmla="*/ 100 h 10503"/>
              <a:gd name="connsiteX2-2125" fmla="*/ 500 w 10455"/>
              <a:gd name="connsiteY2-2126" fmla="*/ 538 h 10503"/>
              <a:gd name="connsiteX3-2127" fmla="*/ 10 w 10455"/>
              <a:gd name="connsiteY3-2128" fmla="*/ 5063 h 10503"/>
              <a:gd name="connsiteX4-2129" fmla="*/ 666 w 10455"/>
              <a:gd name="connsiteY4-2130" fmla="*/ 10170 h 10503"/>
              <a:gd name="connsiteX5-2131" fmla="*/ 5331 w 10455"/>
              <a:gd name="connsiteY5-2132" fmla="*/ 10382 h 10503"/>
              <a:gd name="connsiteX6-2133" fmla="*/ 10133 w 10455"/>
              <a:gd name="connsiteY6-2134" fmla="*/ 10012 h 10503"/>
              <a:gd name="connsiteX7-2135" fmla="*/ 10416 w 10455"/>
              <a:gd name="connsiteY7-2136" fmla="*/ 5352 h 10503"/>
              <a:gd name="connsiteX8-2137" fmla="*/ 9994 w 10455"/>
              <a:gd name="connsiteY8-2138" fmla="*/ 435 h 10503"/>
              <a:gd name="connsiteX0-2139" fmla="*/ 9994 w 10541"/>
              <a:gd name="connsiteY0-2140" fmla="*/ 435 h 10503"/>
              <a:gd name="connsiteX1-2141" fmla="*/ 5233 w 10541"/>
              <a:gd name="connsiteY1-2142" fmla="*/ 100 h 10503"/>
              <a:gd name="connsiteX2-2143" fmla="*/ 500 w 10541"/>
              <a:gd name="connsiteY2-2144" fmla="*/ 538 h 10503"/>
              <a:gd name="connsiteX3-2145" fmla="*/ 10 w 10541"/>
              <a:gd name="connsiteY3-2146" fmla="*/ 5063 h 10503"/>
              <a:gd name="connsiteX4-2147" fmla="*/ 666 w 10541"/>
              <a:gd name="connsiteY4-2148" fmla="*/ 10170 h 10503"/>
              <a:gd name="connsiteX5-2149" fmla="*/ 5331 w 10541"/>
              <a:gd name="connsiteY5-2150" fmla="*/ 10382 h 10503"/>
              <a:gd name="connsiteX6-2151" fmla="*/ 10133 w 10541"/>
              <a:gd name="connsiteY6-2152" fmla="*/ 10012 h 10503"/>
              <a:gd name="connsiteX7-2153" fmla="*/ 10535 w 10541"/>
              <a:gd name="connsiteY7-2154" fmla="*/ 5331 h 10503"/>
              <a:gd name="connsiteX8-2155" fmla="*/ 9994 w 10541"/>
              <a:gd name="connsiteY8-2156" fmla="*/ 435 h 10503"/>
              <a:gd name="connsiteX0-2157" fmla="*/ 9994 w 10550"/>
              <a:gd name="connsiteY0-2158" fmla="*/ 435 h 10500"/>
              <a:gd name="connsiteX1-2159" fmla="*/ 5233 w 10550"/>
              <a:gd name="connsiteY1-2160" fmla="*/ 100 h 10500"/>
              <a:gd name="connsiteX2-2161" fmla="*/ 500 w 10550"/>
              <a:gd name="connsiteY2-2162" fmla="*/ 538 h 10500"/>
              <a:gd name="connsiteX3-2163" fmla="*/ 10 w 10550"/>
              <a:gd name="connsiteY3-2164" fmla="*/ 5063 h 10500"/>
              <a:gd name="connsiteX4-2165" fmla="*/ 666 w 10550"/>
              <a:gd name="connsiteY4-2166" fmla="*/ 10170 h 10500"/>
              <a:gd name="connsiteX5-2167" fmla="*/ 5331 w 10550"/>
              <a:gd name="connsiteY5-2168" fmla="*/ 10382 h 10500"/>
              <a:gd name="connsiteX6-2169" fmla="*/ 10181 w 10550"/>
              <a:gd name="connsiteY6-2170" fmla="*/ 10055 h 10500"/>
              <a:gd name="connsiteX7-2171" fmla="*/ 10535 w 10550"/>
              <a:gd name="connsiteY7-2172" fmla="*/ 5331 h 10500"/>
              <a:gd name="connsiteX8-2173" fmla="*/ 9994 w 10550"/>
              <a:gd name="connsiteY8-2174" fmla="*/ 435 h 10500"/>
              <a:gd name="connsiteX0-2175" fmla="*/ 9994 w 10550"/>
              <a:gd name="connsiteY0-2176" fmla="*/ 435 h 10528"/>
              <a:gd name="connsiteX1-2177" fmla="*/ 5233 w 10550"/>
              <a:gd name="connsiteY1-2178" fmla="*/ 100 h 10528"/>
              <a:gd name="connsiteX2-2179" fmla="*/ 500 w 10550"/>
              <a:gd name="connsiteY2-2180" fmla="*/ 538 h 10528"/>
              <a:gd name="connsiteX3-2181" fmla="*/ 10 w 10550"/>
              <a:gd name="connsiteY3-2182" fmla="*/ 5063 h 10528"/>
              <a:gd name="connsiteX4-2183" fmla="*/ 666 w 10550"/>
              <a:gd name="connsiteY4-2184" fmla="*/ 10213 h 10528"/>
              <a:gd name="connsiteX5-2185" fmla="*/ 5331 w 10550"/>
              <a:gd name="connsiteY5-2186" fmla="*/ 10382 h 10528"/>
              <a:gd name="connsiteX6-2187" fmla="*/ 10181 w 10550"/>
              <a:gd name="connsiteY6-2188" fmla="*/ 10055 h 10528"/>
              <a:gd name="connsiteX7-2189" fmla="*/ 10535 w 10550"/>
              <a:gd name="connsiteY7-2190" fmla="*/ 5331 h 10528"/>
              <a:gd name="connsiteX8-2191" fmla="*/ 9994 w 10550"/>
              <a:gd name="connsiteY8-2192" fmla="*/ 435 h 10528"/>
              <a:gd name="connsiteX0-2193" fmla="*/ 9991 w 10547"/>
              <a:gd name="connsiteY0-2194" fmla="*/ 435 h 10528"/>
              <a:gd name="connsiteX1-2195" fmla="*/ 5230 w 10547"/>
              <a:gd name="connsiteY1-2196" fmla="*/ 100 h 10528"/>
              <a:gd name="connsiteX2-2197" fmla="*/ 497 w 10547"/>
              <a:gd name="connsiteY2-2198" fmla="*/ 538 h 10528"/>
              <a:gd name="connsiteX3-2199" fmla="*/ 7 w 10547"/>
              <a:gd name="connsiteY3-2200" fmla="*/ 5063 h 10528"/>
              <a:gd name="connsiteX4-2201" fmla="*/ 663 w 10547"/>
              <a:gd name="connsiteY4-2202" fmla="*/ 10213 h 10528"/>
              <a:gd name="connsiteX5-2203" fmla="*/ 5328 w 10547"/>
              <a:gd name="connsiteY5-2204" fmla="*/ 10382 h 10528"/>
              <a:gd name="connsiteX6-2205" fmla="*/ 10178 w 10547"/>
              <a:gd name="connsiteY6-2206" fmla="*/ 10055 h 10528"/>
              <a:gd name="connsiteX7-2207" fmla="*/ 10532 w 10547"/>
              <a:gd name="connsiteY7-2208" fmla="*/ 5331 h 10528"/>
              <a:gd name="connsiteX8-2209" fmla="*/ 9991 w 10547"/>
              <a:gd name="connsiteY8-2210" fmla="*/ 435 h 10528"/>
              <a:gd name="connsiteX0-2211" fmla="*/ 9999 w 10555"/>
              <a:gd name="connsiteY0-2212" fmla="*/ 435 h 10528"/>
              <a:gd name="connsiteX1-2213" fmla="*/ 5238 w 10555"/>
              <a:gd name="connsiteY1-2214" fmla="*/ 100 h 10528"/>
              <a:gd name="connsiteX2-2215" fmla="*/ 481 w 10555"/>
              <a:gd name="connsiteY2-2216" fmla="*/ 559 h 10528"/>
              <a:gd name="connsiteX3-2217" fmla="*/ 15 w 10555"/>
              <a:gd name="connsiteY3-2218" fmla="*/ 5063 h 10528"/>
              <a:gd name="connsiteX4-2219" fmla="*/ 671 w 10555"/>
              <a:gd name="connsiteY4-2220" fmla="*/ 10213 h 10528"/>
              <a:gd name="connsiteX5-2221" fmla="*/ 5336 w 10555"/>
              <a:gd name="connsiteY5-2222" fmla="*/ 10382 h 10528"/>
              <a:gd name="connsiteX6-2223" fmla="*/ 10186 w 10555"/>
              <a:gd name="connsiteY6-2224" fmla="*/ 10055 h 10528"/>
              <a:gd name="connsiteX7-2225" fmla="*/ 10540 w 10555"/>
              <a:gd name="connsiteY7-2226" fmla="*/ 5331 h 10528"/>
              <a:gd name="connsiteX8-2227" fmla="*/ 9999 w 10555"/>
              <a:gd name="connsiteY8-2228" fmla="*/ 435 h 10528"/>
              <a:gd name="connsiteX0-2229" fmla="*/ 9999 w 10555"/>
              <a:gd name="connsiteY0-2230" fmla="*/ 457 h 10550"/>
              <a:gd name="connsiteX1-2231" fmla="*/ 5238 w 10555"/>
              <a:gd name="connsiteY1-2232" fmla="*/ 122 h 10550"/>
              <a:gd name="connsiteX2-2233" fmla="*/ 481 w 10555"/>
              <a:gd name="connsiteY2-2234" fmla="*/ 581 h 10550"/>
              <a:gd name="connsiteX3-2235" fmla="*/ 15 w 10555"/>
              <a:gd name="connsiteY3-2236" fmla="*/ 5085 h 10550"/>
              <a:gd name="connsiteX4-2237" fmla="*/ 671 w 10555"/>
              <a:gd name="connsiteY4-2238" fmla="*/ 10235 h 10550"/>
              <a:gd name="connsiteX5-2239" fmla="*/ 5336 w 10555"/>
              <a:gd name="connsiteY5-2240" fmla="*/ 10404 h 10550"/>
              <a:gd name="connsiteX6-2241" fmla="*/ 10186 w 10555"/>
              <a:gd name="connsiteY6-2242" fmla="*/ 10077 h 10550"/>
              <a:gd name="connsiteX7-2243" fmla="*/ 10540 w 10555"/>
              <a:gd name="connsiteY7-2244" fmla="*/ 5353 h 10550"/>
              <a:gd name="connsiteX8-2245" fmla="*/ 9999 w 10555"/>
              <a:gd name="connsiteY8-2246" fmla="*/ 457 h 10550"/>
              <a:gd name="connsiteX0-2247" fmla="*/ 9987 w 10555"/>
              <a:gd name="connsiteY0-2248" fmla="*/ 409 h 10566"/>
              <a:gd name="connsiteX1-2249" fmla="*/ 5238 w 10555"/>
              <a:gd name="connsiteY1-2250" fmla="*/ 138 h 10566"/>
              <a:gd name="connsiteX2-2251" fmla="*/ 481 w 10555"/>
              <a:gd name="connsiteY2-2252" fmla="*/ 597 h 10566"/>
              <a:gd name="connsiteX3-2253" fmla="*/ 15 w 10555"/>
              <a:gd name="connsiteY3-2254" fmla="*/ 5101 h 10566"/>
              <a:gd name="connsiteX4-2255" fmla="*/ 671 w 10555"/>
              <a:gd name="connsiteY4-2256" fmla="*/ 10251 h 10566"/>
              <a:gd name="connsiteX5-2257" fmla="*/ 5336 w 10555"/>
              <a:gd name="connsiteY5-2258" fmla="*/ 10420 h 10566"/>
              <a:gd name="connsiteX6-2259" fmla="*/ 10186 w 10555"/>
              <a:gd name="connsiteY6-2260" fmla="*/ 10093 h 10566"/>
              <a:gd name="connsiteX7-2261" fmla="*/ 10540 w 10555"/>
              <a:gd name="connsiteY7-2262" fmla="*/ 5369 h 10566"/>
              <a:gd name="connsiteX8-2263" fmla="*/ 9987 w 10555"/>
              <a:gd name="connsiteY8-2264" fmla="*/ 409 h 10566"/>
              <a:gd name="connsiteX0-2265" fmla="*/ 9987 w 10555"/>
              <a:gd name="connsiteY0-2266" fmla="*/ 409 h 10566"/>
              <a:gd name="connsiteX1-2267" fmla="*/ 5238 w 10555"/>
              <a:gd name="connsiteY1-2268" fmla="*/ 138 h 10566"/>
              <a:gd name="connsiteX2-2269" fmla="*/ 481 w 10555"/>
              <a:gd name="connsiteY2-2270" fmla="*/ 597 h 10566"/>
              <a:gd name="connsiteX3-2271" fmla="*/ 15 w 10555"/>
              <a:gd name="connsiteY3-2272" fmla="*/ 5101 h 10566"/>
              <a:gd name="connsiteX4-2273" fmla="*/ 671 w 10555"/>
              <a:gd name="connsiteY4-2274" fmla="*/ 10251 h 10566"/>
              <a:gd name="connsiteX5-2275" fmla="*/ 5336 w 10555"/>
              <a:gd name="connsiteY5-2276" fmla="*/ 10420 h 10566"/>
              <a:gd name="connsiteX6-2277" fmla="*/ 10186 w 10555"/>
              <a:gd name="connsiteY6-2278" fmla="*/ 10093 h 10566"/>
              <a:gd name="connsiteX7-2279" fmla="*/ 10540 w 10555"/>
              <a:gd name="connsiteY7-2280" fmla="*/ 5369 h 10566"/>
              <a:gd name="connsiteX8-2281" fmla="*/ 9987 w 10555"/>
              <a:gd name="connsiteY8-2282" fmla="*/ 409 h 10566"/>
              <a:gd name="connsiteX0-2283" fmla="*/ 9987 w 10555"/>
              <a:gd name="connsiteY0-2284" fmla="*/ 409 h 10566"/>
              <a:gd name="connsiteX1-2285" fmla="*/ 5238 w 10555"/>
              <a:gd name="connsiteY1-2286" fmla="*/ 138 h 10566"/>
              <a:gd name="connsiteX2-2287" fmla="*/ 481 w 10555"/>
              <a:gd name="connsiteY2-2288" fmla="*/ 597 h 10566"/>
              <a:gd name="connsiteX3-2289" fmla="*/ 15 w 10555"/>
              <a:gd name="connsiteY3-2290" fmla="*/ 5101 h 10566"/>
              <a:gd name="connsiteX4-2291" fmla="*/ 671 w 10555"/>
              <a:gd name="connsiteY4-2292" fmla="*/ 10251 h 10566"/>
              <a:gd name="connsiteX5-2293" fmla="*/ 5336 w 10555"/>
              <a:gd name="connsiteY5-2294" fmla="*/ 10420 h 10566"/>
              <a:gd name="connsiteX6-2295" fmla="*/ 10186 w 10555"/>
              <a:gd name="connsiteY6-2296" fmla="*/ 10093 h 10566"/>
              <a:gd name="connsiteX7-2297" fmla="*/ 10540 w 10555"/>
              <a:gd name="connsiteY7-2298" fmla="*/ 5369 h 10566"/>
              <a:gd name="connsiteX8-2299" fmla="*/ 9987 w 10555"/>
              <a:gd name="connsiteY8-2300" fmla="*/ 409 h 10566"/>
              <a:gd name="connsiteX0-2301" fmla="*/ 9987 w 10547"/>
              <a:gd name="connsiteY0-2302" fmla="*/ 409 h 10564"/>
              <a:gd name="connsiteX1-2303" fmla="*/ 5238 w 10547"/>
              <a:gd name="connsiteY1-2304" fmla="*/ 138 h 10564"/>
              <a:gd name="connsiteX2-2305" fmla="*/ 481 w 10547"/>
              <a:gd name="connsiteY2-2306" fmla="*/ 597 h 10564"/>
              <a:gd name="connsiteX3-2307" fmla="*/ 15 w 10547"/>
              <a:gd name="connsiteY3-2308" fmla="*/ 5101 h 10564"/>
              <a:gd name="connsiteX4-2309" fmla="*/ 671 w 10547"/>
              <a:gd name="connsiteY4-2310" fmla="*/ 10251 h 10564"/>
              <a:gd name="connsiteX5-2311" fmla="*/ 5336 w 10547"/>
              <a:gd name="connsiteY5-2312" fmla="*/ 10420 h 10564"/>
              <a:gd name="connsiteX6-2313" fmla="*/ 10150 w 10547"/>
              <a:gd name="connsiteY6-2314" fmla="*/ 10136 h 10564"/>
              <a:gd name="connsiteX7-2315" fmla="*/ 10540 w 10547"/>
              <a:gd name="connsiteY7-2316" fmla="*/ 5369 h 10564"/>
              <a:gd name="connsiteX8-2317" fmla="*/ 9987 w 10547"/>
              <a:gd name="connsiteY8-2318" fmla="*/ 409 h 10564"/>
              <a:gd name="connsiteX0-2319" fmla="*/ 9987 w 10547"/>
              <a:gd name="connsiteY0-2320" fmla="*/ 454 h 10609"/>
              <a:gd name="connsiteX1-2321" fmla="*/ 5238 w 10547"/>
              <a:gd name="connsiteY1-2322" fmla="*/ 76 h 10609"/>
              <a:gd name="connsiteX2-2323" fmla="*/ 481 w 10547"/>
              <a:gd name="connsiteY2-2324" fmla="*/ 642 h 10609"/>
              <a:gd name="connsiteX3-2325" fmla="*/ 15 w 10547"/>
              <a:gd name="connsiteY3-2326" fmla="*/ 5146 h 10609"/>
              <a:gd name="connsiteX4-2327" fmla="*/ 671 w 10547"/>
              <a:gd name="connsiteY4-2328" fmla="*/ 10296 h 10609"/>
              <a:gd name="connsiteX5-2329" fmla="*/ 5336 w 10547"/>
              <a:gd name="connsiteY5-2330" fmla="*/ 10465 h 10609"/>
              <a:gd name="connsiteX6-2331" fmla="*/ 10150 w 10547"/>
              <a:gd name="connsiteY6-2332" fmla="*/ 10181 h 10609"/>
              <a:gd name="connsiteX7-2333" fmla="*/ 10540 w 10547"/>
              <a:gd name="connsiteY7-2334" fmla="*/ 5414 h 10609"/>
              <a:gd name="connsiteX8-2335" fmla="*/ 9987 w 10547"/>
              <a:gd name="connsiteY8-2336" fmla="*/ 454 h 10609"/>
              <a:gd name="connsiteX0-2337" fmla="*/ 9981 w 10541"/>
              <a:gd name="connsiteY0-2338" fmla="*/ 454 h 10623"/>
              <a:gd name="connsiteX1-2339" fmla="*/ 5232 w 10541"/>
              <a:gd name="connsiteY1-2340" fmla="*/ 76 h 10623"/>
              <a:gd name="connsiteX2-2341" fmla="*/ 475 w 10541"/>
              <a:gd name="connsiteY2-2342" fmla="*/ 642 h 10623"/>
              <a:gd name="connsiteX3-2343" fmla="*/ 9 w 10541"/>
              <a:gd name="connsiteY3-2344" fmla="*/ 5146 h 10623"/>
              <a:gd name="connsiteX4-2345" fmla="*/ 570 w 10541"/>
              <a:gd name="connsiteY4-2346" fmla="*/ 10317 h 10623"/>
              <a:gd name="connsiteX5-2347" fmla="*/ 5330 w 10541"/>
              <a:gd name="connsiteY5-2348" fmla="*/ 10465 h 10623"/>
              <a:gd name="connsiteX6-2349" fmla="*/ 10144 w 10541"/>
              <a:gd name="connsiteY6-2350" fmla="*/ 10181 h 10623"/>
              <a:gd name="connsiteX7-2351" fmla="*/ 10534 w 10541"/>
              <a:gd name="connsiteY7-2352" fmla="*/ 5414 h 10623"/>
              <a:gd name="connsiteX8-2353" fmla="*/ 9981 w 10541"/>
              <a:gd name="connsiteY8-2354" fmla="*/ 454 h 10623"/>
            </a:gdLst>
            <a:ahLst/>
            <a:cxnLst>
              <a:cxn ang="0">
                <a:pos x="connsiteX0-2337" y="connsiteY0-2338"/>
              </a:cxn>
              <a:cxn ang="0">
                <a:pos x="connsiteX1-2339" y="connsiteY1-2340"/>
              </a:cxn>
              <a:cxn ang="0">
                <a:pos x="connsiteX2-2341" y="connsiteY2-2342"/>
              </a:cxn>
              <a:cxn ang="0">
                <a:pos x="connsiteX3-2343" y="connsiteY3-2344"/>
              </a:cxn>
              <a:cxn ang="0">
                <a:pos x="connsiteX4-2345" y="connsiteY4-2346"/>
              </a:cxn>
              <a:cxn ang="0">
                <a:pos x="connsiteX5-2347" y="connsiteY5-2348"/>
              </a:cxn>
              <a:cxn ang="0">
                <a:pos x="connsiteX6-2349" y="connsiteY6-2350"/>
              </a:cxn>
              <a:cxn ang="0">
                <a:pos x="connsiteX7-2351" y="connsiteY7-2352"/>
              </a:cxn>
              <a:cxn ang="0">
                <a:pos x="connsiteX8-2353" y="connsiteY8-2354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32"/>
          <p:cNvSpPr/>
          <p:nvPr/>
        </p:nvSpPr>
        <p:spPr bwMode="auto">
          <a:xfrm flipH="1">
            <a:off x="6019800" y="3959649"/>
            <a:ext cx="3122612" cy="2307801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33"/>
          <p:cNvSpPr/>
          <p:nvPr/>
        </p:nvSpPr>
        <p:spPr bwMode="auto">
          <a:xfrm flipH="1">
            <a:off x="6071617" y="4009786"/>
            <a:ext cx="3013155" cy="2207526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Freeform 34"/>
          <p:cNvSpPr/>
          <p:nvPr/>
        </p:nvSpPr>
        <p:spPr bwMode="auto">
          <a:xfrm flipH="1">
            <a:off x="6118185" y="4059989"/>
            <a:ext cx="2920019" cy="2107122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2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Picture Placeholder 37"/>
          <p:cNvSpPr>
            <a:spLocks noGrp="1"/>
          </p:cNvSpPr>
          <p:nvPr>
            <p:ph type="pic" sz="quarter" idx="13"/>
          </p:nvPr>
        </p:nvSpPr>
        <p:spPr>
          <a:xfrm>
            <a:off x="1103403" y="1875186"/>
            <a:ext cx="4846441" cy="3350166"/>
          </a:xfrm>
          <a:custGeom>
            <a:avLst/>
            <a:gdLst/>
            <a:ahLst/>
            <a:cxnLst/>
            <a:rect l="l" t="t" r="r" b="b"/>
            <a:pathLst>
              <a:path w="4846441" h="3350166">
                <a:moveTo>
                  <a:pt x="3987365" y="265"/>
                </a:moveTo>
                <a:cubicBezTo>
                  <a:pt x="4106807" y="-680"/>
                  <a:pt x="4219928" y="806"/>
                  <a:pt x="4322848" y="6439"/>
                </a:cubicBezTo>
                <a:cubicBezTo>
                  <a:pt x="4329682" y="31825"/>
                  <a:pt x="4355264" y="52787"/>
                  <a:pt x="4406863" y="61244"/>
                </a:cubicBezTo>
                <a:cubicBezTo>
                  <a:pt x="4290338" y="107571"/>
                  <a:pt x="4340437" y="237023"/>
                  <a:pt x="4416710" y="240744"/>
                </a:cubicBezTo>
                <a:cubicBezTo>
                  <a:pt x="4335921" y="277020"/>
                  <a:pt x="4358666" y="405553"/>
                  <a:pt x="4458728" y="461293"/>
                </a:cubicBezTo>
                <a:cubicBezTo>
                  <a:pt x="4350608" y="468687"/>
                  <a:pt x="4307392" y="625236"/>
                  <a:pt x="4451570" y="647840"/>
                </a:cubicBezTo>
                <a:cubicBezTo>
                  <a:pt x="4339849" y="730103"/>
                  <a:pt x="4402353" y="867347"/>
                  <a:pt x="4483840" y="915824"/>
                </a:cubicBezTo>
                <a:cubicBezTo>
                  <a:pt x="4357233" y="977460"/>
                  <a:pt x="4385768" y="1129263"/>
                  <a:pt x="4520810" y="1141931"/>
                </a:cubicBezTo>
                <a:cubicBezTo>
                  <a:pt x="4430767" y="1179000"/>
                  <a:pt x="4389165" y="1281820"/>
                  <a:pt x="4506162" y="1309548"/>
                </a:cubicBezTo>
                <a:cubicBezTo>
                  <a:pt x="4366957" y="1433281"/>
                  <a:pt x="4545068" y="1490717"/>
                  <a:pt x="4545156" y="1490745"/>
                </a:cubicBezTo>
                <a:cubicBezTo>
                  <a:pt x="4461854" y="1562187"/>
                  <a:pt x="4447626" y="1625849"/>
                  <a:pt x="4540857" y="1666330"/>
                </a:cubicBezTo>
                <a:cubicBezTo>
                  <a:pt x="4457213" y="1737801"/>
                  <a:pt x="4453882" y="1860179"/>
                  <a:pt x="4555086" y="1880870"/>
                </a:cubicBezTo>
                <a:cubicBezTo>
                  <a:pt x="4466670" y="1961138"/>
                  <a:pt x="4534496" y="2071830"/>
                  <a:pt x="4610704" y="2078818"/>
                </a:cubicBezTo>
                <a:cubicBezTo>
                  <a:pt x="4522757" y="2116174"/>
                  <a:pt x="4479059" y="2218708"/>
                  <a:pt x="4597810" y="2246751"/>
                </a:cubicBezTo>
                <a:cubicBezTo>
                  <a:pt x="4456963" y="2371563"/>
                  <a:pt x="4635138" y="2429461"/>
                  <a:pt x="4635208" y="2429483"/>
                </a:cubicBezTo>
                <a:cubicBezTo>
                  <a:pt x="4553620" y="2500778"/>
                  <a:pt x="4538021" y="2564558"/>
                  <a:pt x="4630910" y="2605068"/>
                </a:cubicBezTo>
                <a:cubicBezTo>
                  <a:pt x="4590762" y="2640194"/>
                  <a:pt x="4567990" y="2688744"/>
                  <a:pt x="4569617" y="2731943"/>
                </a:cubicBezTo>
                <a:cubicBezTo>
                  <a:pt x="4568545" y="2787955"/>
                  <a:pt x="4608628" y="2848831"/>
                  <a:pt x="4679943" y="2838996"/>
                </a:cubicBezTo>
                <a:cubicBezTo>
                  <a:pt x="4604541" y="2845453"/>
                  <a:pt x="4602071" y="2998047"/>
                  <a:pt x="4743754" y="2991507"/>
                </a:cubicBezTo>
                <a:cubicBezTo>
                  <a:pt x="4722543" y="3075524"/>
                  <a:pt x="4773321" y="3140860"/>
                  <a:pt x="4846441" y="3145583"/>
                </a:cubicBezTo>
                <a:lnTo>
                  <a:pt x="4844861" y="3147517"/>
                </a:lnTo>
                <a:cubicBezTo>
                  <a:pt x="4614818" y="3466942"/>
                  <a:pt x="3313004" y="3299819"/>
                  <a:pt x="2555497" y="3325991"/>
                </a:cubicBezTo>
                <a:cubicBezTo>
                  <a:pt x="1753715" y="3308018"/>
                  <a:pt x="697344" y="3447707"/>
                  <a:pt x="269984" y="3206798"/>
                </a:cubicBezTo>
                <a:cubicBezTo>
                  <a:pt x="-3373" y="3038100"/>
                  <a:pt x="7214" y="2127443"/>
                  <a:pt x="3846" y="1642790"/>
                </a:cubicBezTo>
                <a:cubicBezTo>
                  <a:pt x="477" y="1157821"/>
                  <a:pt x="-34174" y="271128"/>
                  <a:pt x="191538" y="139638"/>
                </a:cubicBezTo>
                <a:cubicBezTo>
                  <a:pt x="374899" y="-5726"/>
                  <a:pt x="1740239" y="57338"/>
                  <a:pt x="2508334" y="50086"/>
                </a:cubicBezTo>
                <a:cubicBezTo>
                  <a:pt x="2940387" y="46007"/>
                  <a:pt x="3513598" y="4014"/>
                  <a:pt x="3987365" y="265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7" name="Picture Placeholder 37"/>
          <p:cNvSpPr>
            <a:spLocks noGrp="1"/>
          </p:cNvSpPr>
          <p:nvPr>
            <p:ph type="pic" sz="quarter" idx="14"/>
          </p:nvPr>
        </p:nvSpPr>
        <p:spPr>
          <a:xfrm>
            <a:off x="5613953" y="592466"/>
            <a:ext cx="2987150" cy="4131434"/>
          </a:xfrm>
          <a:custGeom>
            <a:avLst/>
            <a:gdLst/>
            <a:ahLst/>
            <a:cxnLst/>
            <a:rect l="l" t="t" r="r" b="b"/>
            <a:pathLst>
              <a:path w="2987150" h="4131434">
                <a:moveTo>
                  <a:pt x="2171474" y="22"/>
                </a:moveTo>
                <a:cubicBezTo>
                  <a:pt x="2400394" y="927"/>
                  <a:pt x="2605277" y="30794"/>
                  <a:pt x="2732782" y="124336"/>
                </a:cubicBezTo>
                <a:cubicBezTo>
                  <a:pt x="2905826" y="218945"/>
                  <a:pt x="2958966" y="620456"/>
                  <a:pt x="2987150" y="1060472"/>
                </a:cubicBezTo>
                <a:cubicBezTo>
                  <a:pt x="2934479" y="1056666"/>
                  <a:pt x="2889390" y="1113126"/>
                  <a:pt x="2927209" y="1177312"/>
                </a:cubicBezTo>
                <a:cubicBezTo>
                  <a:pt x="2869526" y="1208737"/>
                  <a:pt x="2837308" y="1281407"/>
                  <a:pt x="2931861" y="1319938"/>
                </a:cubicBezTo>
                <a:cubicBezTo>
                  <a:pt x="2828209" y="1338871"/>
                  <a:pt x="2845581" y="1459178"/>
                  <a:pt x="2906960" y="1478185"/>
                </a:cubicBezTo>
                <a:cubicBezTo>
                  <a:pt x="2841264" y="1492895"/>
                  <a:pt x="2830597" y="1589793"/>
                  <a:pt x="2884281" y="1655296"/>
                </a:cubicBezTo>
                <a:cubicBezTo>
                  <a:pt x="2858593" y="1665632"/>
                  <a:pt x="2839051" y="1689141"/>
                  <a:pt x="2838444" y="1718790"/>
                </a:cubicBezTo>
                <a:cubicBezTo>
                  <a:pt x="2834677" y="1736887"/>
                  <a:pt x="2835321" y="1756788"/>
                  <a:pt x="2840970" y="1776091"/>
                </a:cubicBezTo>
                <a:cubicBezTo>
                  <a:pt x="2790679" y="1810939"/>
                  <a:pt x="2767881" y="1875733"/>
                  <a:pt x="2856079" y="1911798"/>
                </a:cubicBezTo>
                <a:cubicBezTo>
                  <a:pt x="2752427" y="1930731"/>
                  <a:pt x="2769747" y="2051445"/>
                  <a:pt x="2831386" y="2068420"/>
                </a:cubicBezTo>
                <a:cubicBezTo>
                  <a:pt x="2758762" y="2085133"/>
                  <a:pt x="2753902" y="2200116"/>
                  <a:pt x="2825488" y="2266260"/>
                </a:cubicBezTo>
                <a:cubicBezTo>
                  <a:pt x="2735802" y="2253125"/>
                  <a:pt x="2671941" y="2380372"/>
                  <a:pt x="2785614" y="2425893"/>
                </a:cubicBezTo>
                <a:cubicBezTo>
                  <a:pt x="2679331" y="2476693"/>
                  <a:pt x="2705366" y="2606368"/>
                  <a:pt x="2763100" y="2662892"/>
                </a:cubicBezTo>
                <a:cubicBezTo>
                  <a:pt x="2648418" y="2693212"/>
                  <a:pt x="2644044" y="2829314"/>
                  <a:pt x="2752064" y="2864615"/>
                </a:cubicBezTo>
                <a:cubicBezTo>
                  <a:pt x="2671736" y="2880341"/>
                  <a:pt x="2618993" y="2961531"/>
                  <a:pt x="2709525" y="3006566"/>
                </a:cubicBezTo>
                <a:cubicBezTo>
                  <a:pt x="2573220" y="3088181"/>
                  <a:pt x="2708270" y="3169875"/>
                  <a:pt x="2708333" y="3169913"/>
                </a:cubicBezTo>
                <a:cubicBezTo>
                  <a:pt x="2627244" y="3216507"/>
                  <a:pt x="2604008" y="3268858"/>
                  <a:pt x="2672795" y="3320605"/>
                </a:cubicBezTo>
                <a:cubicBezTo>
                  <a:pt x="2651324" y="3332890"/>
                  <a:pt x="2633774" y="3349240"/>
                  <a:pt x="2621292" y="3367511"/>
                </a:cubicBezTo>
                <a:lnTo>
                  <a:pt x="621195" y="3367184"/>
                </a:lnTo>
                <a:cubicBezTo>
                  <a:pt x="620895" y="3466825"/>
                  <a:pt x="508811" y="3562287"/>
                  <a:pt x="412612" y="3563167"/>
                </a:cubicBezTo>
                <a:cubicBezTo>
                  <a:pt x="413063" y="3748711"/>
                  <a:pt x="411963" y="3939109"/>
                  <a:pt x="410096" y="4131434"/>
                </a:cubicBezTo>
                <a:lnTo>
                  <a:pt x="406179" y="4127835"/>
                </a:lnTo>
                <a:cubicBezTo>
                  <a:pt x="265368" y="3989988"/>
                  <a:pt x="226041" y="2877139"/>
                  <a:pt x="166270" y="2254310"/>
                </a:cubicBezTo>
                <a:cubicBezTo>
                  <a:pt x="106502" y="1631483"/>
                  <a:pt x="-89840" y="655621"/>
                  <a:pt x="48182" y="391601"/>
                </a:cubicBezTo>
                <a:cubicBezTo>
                  <a:pt x="179461" y="140355"/>
                  <a:pt x="1018665" y="94066"/>
                  <a:pt x="1465954" y="49469"/>
                </a:cubicBezTo>
                <a:cubicBezTo>
                  <a:pt x="1689598" y="27171"/>
                  <a:pt x="1942555" y="-884"/>
                  <a:pt x="2171474" y="2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15"/>
          </p:nvPr>
        </p:nvSpPr>
        <p:spPr>
          <a:xfrm>
            <a:off x="8444150" y="1622343"/>
            <a:ext cx="2647566" cy="3783087"/>
          </a:xfrm>
          <a:custGeom>
            <a:avLst/>
            <a:gdLst/>
            <a:ahLst/>
            <a:cxnLst/>
            <a:rect l="l" t="t" r="r" b="b"/>
            <a:pathLst>
              <a:path w="2647566" h="3783087">
                <a:moveTo>
                  <a:pt x="783932" y="158"/>
                </a:moveTo>
                <a:cubicBezTo>
                  <a:pt x="1038673" y="3115"/>
                  <a:pt x="1338321" y="46949"/>
                  <a:pt x="1542290" y="69974"/>
                </a:cubicBezTo>
                <a:cubicBezTo>
                  <a:pt x="1915260" y="112076"/>
                  <a:pt x="2388074" y="155302"/>
                  <a:pt x="2561652" y="365139"/>
                </a:cubicBezTo>
                <a:cubicBezTo>
                  <a:pt x="2774308" y="561253"/>
                  <a:pt x="2531519" y="1485891"/>
                  <a:pt x="2480628" y="2035497"/>
                </a:cubicBezTo>
                <a:cubicBezTo>
                  <a:pt x="2393313" y="2612945"/>
                  <a:pt x="2397916" y="3389066"/>
                  <a:pt x="2181962" y="3675162"/>
                </a:cubicBezTo>
                <a:cubicBezTo>
                  <a:pt x="2033135" y="3856790"/>
                  <a:pt x="1367191" y="3763750"/>
                  <a:pt x="1011942" y="3720737"/>
                </a:cubicBezTo>
                <a:cubicBezTo>
                  <a:pt x="920154" y="3709622"/>
                  <a:pt x="808557" y="3697503"/>
                  <a:pt x="692219" y="3682508"/>
                </a:cubicBezTo>
                <a:lnTo>
                  <a:pt x="698263" y="2563642"/>
                </a:lnTo>
                <a:cubicBezTo>
                  <a:pt x="539729" y="2570022"/>
                  <a:pt x="487883" y="2447505"/>
                  <a:pt x="489980" y="2337745"/>
                </a:cubicBezTo>
                <a:lnTo>
                  <a:pt x="0" y="2337666"/>
                </a:lnTo>
                <a:cubicBezTo>
                  <a:pt x="28606" y="2130396"/>
                  <a:pt x="57596" y="1927598"/>
                  <a:pt x="77145" y="1762380"/>
                </a:cubicBezTo>
                <a:cubicBezTo>
                  <a:pt x="142870" y="1206900"/>
                  <a:pt x="162102" y="317942"/>
                  <a:pt x="323187" y="112090"/>
                </a:cubicBezTo>
                <a:cubicBezTo>
                  <a:pt x="380650" y="38627"/>
                  <a:pt x="514005" y="8417"/>
                  <a:pt x="677917" y="1573"/>
                </a:cubicBezTo>
                <a:cubicBezTo>
                  <a:pt x="712066" y="148"/>
                  <a:pt x="747541" y="-264"/>
                  <a:pt x="783932" y="158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2794" y="4226768"/>
            <a:ext cx="2590801" cy="179303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D6B19-7625-4AA4-AE5A-E36558CB5F5F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Pictures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5"/>
          <p:cNvSpPr/>
          <p:nvPr/>
        </p:nvSpPr>
        <p:spPr bwMode="auto">
          <a:xfrm rot="21432709">
            <a:off x="6324263" y="3487057"/>
            <a:ext cx="4288074" cy="297496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A900F-A987-4DB8-A613-0BB5F2FD2DF5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  <p:sp>
        <p:nvSpPr>
          <p:cNvPr id="29" name="Freeform 5"/>
          <p:cNvSpPr/>
          <p:nvPr/>
        </p:nvSpPr>
        <p:spPr bwMode="auto">
          <a:xfrm flipV="1">
            <a:off x="6288832" y="223934"/>
            <a:ext cx="4298931" cy="3014404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Freeform 5"/>
          <p:cNvSpPr/>
          <p:nvPr/>
        </p:nvSpPr>
        <p:spPr bwMode="auto">
          <a:xfrm rot="160574" flipV="1">
            <a:off x="6341325" y="304472"/>
            <a:ext cx="4188922" cy="2873914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Freeform 5"/>
          <p:cNvSpPr/>
          <p:nvPr/>
        </p:nvSpPr>
        <p:spPr bwMode="auto">
          <a:xfrm rot="10960574" flipH="1" flipV="1">
            <a:off x="6428390" y="357897"/>
            <a:ext cx="3998139" cy="27401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-1" fmla="*/ 376 w 9785"/>
              <a:gd name="connsiteY0-2" fmla="*/ 1974 h 9995"/>
              <a:gd name="connsiteX1-3" fmla="*/ 4599 w 9785"/>
              <a:gd name="connsiteY1-4" fmla="*/ 9993 h 9995"/>
              <a:gd name="connsiteX2-5" fmla="*/ 7842 w 9785"/>
              <a:gd name="connsiteY2-6" fmla="*/ 1165 h 9995"/>
              <a:gd name="connsiteX3-7" fmla="*/ 376 w 9785"/>
              <a:gd name="connsiteY3-8" fmla="*/ 1974 h 9995"/>
              <a:gd name="connsiteX0-9" fmla="*/ 384 w 9651"/>
              <a:gd name="connsiteY0-10" fmla="*/ 1975 h 9998"/>
              <a:gd name="connsiteX1-11" fmla="*/ 4700 w 9651"/>
              <a:gd name="connsiteY1-12" fmla="*/ 9998 h 9998"/>
              <a:gd name="connsiteX2-13" fmla="*/ 8014 w 9651"/>
              <a:gd name="connsiteY2-14" fmla="*/ 1166 h 9998"/>
              <a:gd name="connsiteX3-15" fmla="*/ 384 w 9651"/>
              <a:gd name="connsiteY3-16" fmla="*/ 1975 h 9998"/>
              <a:gd name="connsiteX0-17" fmla="*/ 398 w 10001"/>
              <a:gd name="connsiteY0-18" fmla="*/ 1742 h 9767"/>
              <a:gd name="connsiteX1-19" fmla="*/ 4870 w 10001"/>
              <a:gd name="connsiteY1-20" fmla="*/ 9767 h 9767"/>
              <a:gd name="connsiteX2-21" fmla="*/ 8304 w 10001"/>
              <a:gd name="connsiteY2-22" fmla="*/ 933 h 9767"/>
              <a:gd name="connsiteX3-23" fmla="*/ 398 w 10001"/>
              <a:gd name="connsiteY3-24" fmla="*/ 1742 h 9767"/>
              <a:gd name="connsiteX0-25" fmla="*/ 189 w 9791"/>
              <a:gd name="connsiteY0-26" fmla="*/ 1784 h 10000"/>
              <a:gd name="connsiteX1-27" fmla="*/ 4661 w 9791"/>
              <a:gd name="connsiteY1-28" fmla="*/ 10000 h 10000"/>
              <a:gd name="connsiteX2-29" fmla="*/ 8094 w 9791"/>
              <a:gd name="connsiteY2-30" fmla="*/ 955 h 10000"/>
              <a:gd name="connsiteX3-31" fmla="*/ 189 w 9791"/>
              <a:gd name="connsiteY3-32" fmla="*/ 1784 h 10000"/>
              <a:gd name="connsiteX0-33" fmla="*/ 193 w 8969"/>
              <a:gd name="connsiteY0-34" fmla="*/ 1784 h 10000"/>
              <a:gd name="connsiteX1-35" fmla="*/ 4760 w 8969"/>
              <a:gd name="connsiteY1-36" fmla="*/ 10000 h 10000"/>
              <a:gd name="connsiteX2-37" fmla="*/ 8267 w 8969"/>
              <a:gd name="connsiteY2-38" fmla="*/ 955 h 10000"/>
              <a:gd name="connsiteX3-39" fmla="*/ 193 w 8969"/>
              <a:gd name="connsiteY3-40" fmla="*/ 1784 h 10000"/>
              <a:gd name="connsiteX0-41" fmla="*/ 215 w 10000"/>
              <a:gd name="connsiteY0-42" fmla="*/ 1307 h 9523"/>
              <a:gd name="connsiteX1-43" fmla="*/ 5307 w 10000"/>
              <a:gd name="connsiteY1-44" fmla="*/ 9523 h 9523"/>
              <a:gd name="connsiteX2-45" fmla="*/ 9217 w 10000"/>
              <a:gd name="connsiteY2-46" fmla="*/ 478 h 9523"/>
              <a:gd name="connsiteX3-47" fmla="*/ 215 w 10000"/>
              <a:gd name="connsiteY3-48" fmla="*/ 1307 h 9523"/>
              <a:gd name="connsiteX0-49" fmla="*/ 215 w 10000"/>
              <a:gd name="connsiteY0-50" fmla="*/ 2182 h 10810"/>
              <a:gd name="connsiteX1-51" fmla="*/ 5307 w 10000"/>
              <a:gd name="connsiteY1-52" fmla="*/ 10810 h 10810"/>
              <a:gd name="connsiteX2-53" fmla="*/ 9217 w 10000"/>
              <a:gd name="connsiteY2-54" fmla="*/ 1312 h 10810"/>
              <a:gd name="connsiteX3-55" fmla="*/ 4284 w 10000"/>
              <a:gd name="connsiteY3-56" fmla="*/ 123 h 10810"/>
              <a:gd name="connsiteX4" fmla="*/ 215 w 10000"/>
              <a:gd name="connsiteY4" fmla="*/ 2182 h 10810"/>
              <a:gd name="connsiteX0-57" fmla="*/ 724 w 10509"/>
              <a:gd name="connsiteY0-58" fmla="*/ 2182 h 11042"/>
              <a:gd name="connsiteX1-59" fmla="*/ 426 w 10509"/>
              <a:gd name="connsiteY1-60" fmla="*/ 7876 h 11042"/>
              <a:gd name="connsiteX2-61" fmla="*/ 5816 w 10509"/>
              <a:gd name="connsiteY2-62" fmla="*/ 10810 h 11042"/>
              <a:gd name="connsiteX3-63" fmla="*/ 9726 w 10509"/>
              <a:gd name="connsiteY3-64" fmla="*/ 1312 h 11042"/>
              <a:gd name="connsiteX4-65" fmla="*/ 4793 w 10509"/>
              <a:gd name="connsiteY4-66" fmla="*/ 123 h 11042"/>
              <a:gd name="connsiteX5" fmla="*/ 724 w 10509"/>
              <a:gd name="connsiteY5" fmla="*/ 2182 h 11042"/>
              <a:gd name="connsiteX0-67" fmla="*/ 724 w 11600"/>
              <a:gd name="connsiteY0-68" fmla="*/ 2182 h 10823"/>
              <a:gd name="connsiteX1-69" fmla="*/ 426 w 11600"/>
              <a:gd name="connsiteY1-70" fmla="*/ 7876 h 10823"/>
              <a:gd name="connsiteX2-71" fmla="*/ 5816 w 11600"/>
              <a:gd name="connsiteY2-72" fmla="*/ 10810 h 10823"/>
              <a:gd name="connsiteX3-73" fmla="*/ 11442 w 11600"/>
              <a:gd name="connsiteY3-74" fmla="*/ 7487 h 10823"/>
              <a:gd name="connsiteX4-75" fmla="*/ 9726 w 11600"/>
              <a:gd name="connsiteY4-76" fmla="*/ 1312 h 10823"/>
              <a:gd name="connsiteX5-77" fmla="*/ 4793 w 11600"/>
              <a:gd name="connsiteY5-78" fmla="*/ 123 h 10823"/>
              <a:gd name="connsiteX6" fmla="*/ 724 w 11600"/>
              <a:gd name="connsiteY6" fmla="*/ 2182 h 10823"/>
              <a:gd name="connsiteX0-79" fmla="*/ 724 w 11741"/>
              <a:gd name="connsiteY0-80" fmla="*/ 2092 h 10733"/>
              <a:gd name="connsiteX1-81" fmla="*/ 426 w 11741"/>
              <a:gd name="connsiteY1-82" fmla="*/ 7786 h 10733"/>
              <a:gd name="connsiteX2-83" fmla="*/ 5816 w 11741"/>
              <a:gd name="connsiteY2-84" fmla="*/ 10720 h 10733"/>
              <a:gd name="connsiteX3-85" fmla="*/ 11442 w 11741"/>
              <a:gd name="connsiteY3-86" fmla="*/ 7397 h 10733"/>
              <a:gd name="connsiteX4-87" fmla="*/ 10747 w 11741"/>
              <a:gd name="connsiteY4-88" fmla="*/ 1833 h 10733"/>
              <a:gd name="connsiteX5-89" fmla="*/ 4793 w 11741"/>
              <a:gd name="connsiteY5-90" fmla="*/ 33 h 10733"/>
              <a:gd name="connsiteX6-91" fmla="*/ 724 w 11741"/>
              <a:gd name="connsiteY6-92" fmla="*/ 2092 h 10733"/>
              <a:gd name="connsiteX0-93" fmla="*/ 724 w 11634"/>
              <a:gd name="connsiteY0-94" fmla="*/ 2092 h 10733"/>
              <a:gd name="connsiteX1-95" fmla="*/ 426 w 11634"/>
              <a:gd name="connsiteY1-96" fmla="*/ 7786 h 10733"/>
              <a:gd name="connsiteX2-97" fmla="*/ 5816 w 11634"/>
              <a:gd name="connsiteY2-98" fmla="*/ 10720 h 10733"/>
              <a:gd name="connsiteX3-99" fmla="*/ 11442 w 11634"/>
              <a:gd name="connsiteY3-100" fmla="*/ 7397 h 10733"/>
              <a:gd name="connsiteX4-101" fmla="*/ 10747 w 11634"/>
              <a:gd name="connsiteY4-102" fmla="*/ 1833 h 10733"/>
              <a:gd name="connsiteX5-103" fmla="*/ 4793 w 11634"/>
              <a:gd name="connsiteY5-104" fmla="*/ 33 h 10733"/>
              <a:gd name="connsiteX6-105" fmla="*/ 724 w 11634"/>
              <a:gd name="connsiteY6-106" fmla="*/ 2092 h 10733"/>
              <a:gd name="connsiteX0-107" fmla="*/ 724 w 11758"/>
              <a:gd name="connsiteY0-108" fmla="*/ 2079 h 10720"/>
              <a:gd name="connsiteX1-109" fmla="*/ 426 w 11758"/>
              <a:gd name="connsiteY1-110" fmla="*/ 7773 h 10720"/>
              <a:gd name="connsiteX2-111" fmla="*/ 5816 w 11758"/>
              <a:gd name="connsiteY2-112" fmla="*/ 10707 h 10720"/>
              <a:gd name="connsiteX3-113" fmla="*/ 11442 w 11758"/>
              <a:gd name="connsiteY3-114" fmla="*/ 7384 h 10720"/>
              <a:gd name="connsiteX4-115" fmla="*/ 10747 w 11758"/>
              <a:gd name="connsiteY4-116" fmla="*/ 1820 h 10720"/>
              <a:gd name="connsiteX5-117" fmla="*/ 4793 w 11758"/>
              <a:gd name="connsiteY5-118" fmla="*/ 20 h 10720"/>
              <a:gd name="connsiteX6-119" fmla="*/ 724 w 11758"/>
              <a:gd name="connsiteY6-120" fmla="*/ 2079 h 10720"/>
              <a:gd name="connsiteX0-121" fmla="*/ 724 w 11758"/>
              <a:gd name="connsiteY0-122" fmla="*/ 2079 h 10720"/>
              <a:gd name="connsiteX1-123" fmla="*/ 426 w 11758"/>
              <a:gd name="connsiteY1-124" fmla="*/ 7773 h 10720"/>
              <a:gd name="connsiteX2-125" fmla="*/ 5816 w 11758"/>
              <a:gd name="connsiteY2-126" fmla="*/ 10707 h 10720"/>
              <a:gd name="connsiteX3-127" fmla="*/ 11442 w 11758"/>
              <a:gd name="connsiteY3-128" fmla="*/ 7384 h 10720"/>
              <a:gd name="connsiteX4-129" fmla="*/ 10747 w 11758"/>
              <a:gd name="connsiteY4-130" fmla="*/ 1820 h 10720"/>
              <a:gd name="connsiteX5-131" fmla="*/ 4793 w 11758"/>
              <a:gd name="connsiteY5-132" fmla="*/ 20 h 10720"/>
              <a:gd name="connsiteX6-133" fmla="*/ 724 w 11758"/>
              <a:gd name="connsiteY6-134" fmla="*/ 2079 h 10720"/>
              <a:gd name="connsiteX0-135" fmla="*/ 724 w 11866"/>
              <a:gd name="connsiteY0-136" fmla="*/ 2079 h 10720"/>
              <a:gd name="connsiteX1-137" fmla="*/ 426 w 11866"/>
              <a:gd name="connsiteY1-138" fmla="*/ 7773 h 10720"/>
              <a:gd name="connsiteX2-139" fmla="*/ 5816 w 11866"/>
              <a:gd name="connsiteY2-140" fmla="*/ 10707 h 10720"/>
              <a:gd name="connsiteX3-141" fmla="*/ 11442 w 11866"/>
              <a:gd name="connsiteY3-142" fmla="*/ 7384 h 10720"/>
              <a:gd name="connsiteX4-143" fmla="*/ 10747 w 11866"/>
              <a:gd name="connsiteY4-144" fmla="*/ 1820 h 10720"/>
              <a:gd name="connsiteX5-145" fmla="*/ 4793 w 11866"/>
              <a:gd name="connsiteY5-146" fmla="*/ 20 h 10720"/>
              <a:gd name="connsiteX6-147" fmla="*/ 724 w 11866"/>
              <a:gd name="connsiteY6-148" fmla="*/ 2079 h 10720"/>
              <a:gd name="connsiteX0-149" fmla="*/ 724 w 11866"/>
              <a:gd name="connsiteY0-150" fmla="*/ 2079 h 10720"/>
              <a:gd name="connsiteX1-151" fmla="*/ 426 w 11866"/>
              <a:gd name="connsiteY1-152" fmla="*/ 7773 h 10720"/>
              <a:gd name="connsiteX2-153" fmla="*/ 5816 w 11866"/>
              <a:gd name="connsiteY2-154" fmla="*/ 10707 h 10720"/>
              <a:gd name="connsiteX3-155" fmla="*/ 11442 w 11866"/>
              <a:gd name="connsiteY3-156" fmla="*/ 7384 h 10720"/>
              <a:gd name="connsiteX4-157" fmla="*/ 10747 w 11866"/>
              <a:gd name="connsiteY4-158" fmla="*/ 1820 h 10720"/>
              <a:gd name="connsiteX5-159" fmla="*/ 4793 w 11866"/>
              <a:gd name="connsiteY5-160" fmla="*/ 20 h 10720"/>
              <a:gd name="connsiteX6-161" fmla="*/ 724 w 11866"/>
              <a:gd name="connsiteY6-162" fmla="*/ 2079 h 10720"/>
              <a:gd name="connsiteX0-163" fmla="*/ 724 w 11866"/>
              <a:gd name="connsiteY0-164" fmla="*/ 2079 h 10707"/>
              <a:gd name="connsiteX1-165" fmla="*/ 426 w 11866"/>
              <a:gd name="connsiteY1-166" fmla="*/ 7773 h 10707"/>
              <a:gd name="connsiteX2-167" fmla="*/ 5816 w 11866"/>
              <a:gd name="connsiteY2-168" fmla="*/ 10707 h 10707"/>
              <a:gd name="connsiteX3-169" fmla="*/ 11442 w 11866"/>
              <a:gd name="connsiteY3-170" fmla="*/ 7384 h 10707"/>
              <a:gd name="connsiteX4-171" fmla="*/ 10747 w 11866"/>
              <a:gd name="connsiteY4-172" fmla="*/ 1820 h 10707"/>
              <a:gd name="connsiteX5-173" fmla="*/ 4793 w 11866"/>
              <a:gd name="connsiteY5-174" fmla="*/ 20 h 10707"/>
              <a:gd name="connsiteX6-175" fmla="*/ 724 w 11866"/>
              <a:gd name="connsiteY6-176" fmla="*/ 2079 h 10707"/>
              <a:gd name="connsiteX0-177" fmla="*/ 739 w 11881"/>
              <a:gd name="connsiteY0-178" fmla="*/ 2079 h 10710"/>
              <a:gd name="connsiteX1-179" fmla="*/ 484 w 11881"/>
              <a:gd name="connsiteY1-180" fmla="*/ 7884 h 10710"/>
              <a:gd name="connsiteX2-181" fmla="*/ 5831 w 11881"/>
              <a:gd name="connsiteY2-182" fmla="*/ 10707 h 10710"/>
              <a:gd name="connsiteX3-183" fmla="*/ 11457 w 11881"/>
              <a:gd name="connsiteY3-184" fmla="*/ 7384 h 10710"/>
              <a:gd name="connsiteX4-185" fmla="*/ 10762 w 11881"/>
              <a:gd name="connsiteY4-186" fmla="*/ 1820 h 10710"/>
              <a:gd name="connsiteX5-187" fmla="*/ 4808 w 11881"/>
              <a:gd name="connsiteY5-188" fmla="*/ 20 h 10710"/>
              <a:gd name="connsiteX6-189" fmla="*/ 739 w 11881"/>
              <a:gd name="connsiteY6-190" fmla="*/ 2079 h 10710"/>
              <a:gd name="connsiteX0-191" fmla="*/ 739 w 11881"/>
              <a:gd name="connsiteY0-192" fmla="*/ 2079 h 10710"/>
              <a:gd name="connsiteX1-193" fmla="*/ 484 w 11881"/>
              <a:gd name="connsiteY1-194" fmla="*/ 7884 h 10710"/>
              <a:gd name="connsiteX2-195" fmla="*/ 5831 w 11881"/>
              <a:gd name="connsiteY2-196" fmla="*/ 10707 h 10710"/>
              <a:gd name="connsiteX3-197" fmla="*/ 11457 w 11881"/>
              <a:gd name="connsiteY3-198" fmla="*/ 7384 h 10710"/>
              <a:gd name="connsiteX4-199" fmla="*/ 10762 w 11881"/>
              <a:gd name="connsiteY4-200" fmla="*/ 1820 h 10710"/>
              <a:gd name="connsiteX5-201" fmla="*/ 4808 w 11881"/>
              <a:gd name="connsiteY5-202" fmla="*/ 20 h 10710"/>
              <a:gd name="connsiteX6-203" fmla="*/ 739 w 11881"/>
              <a:gd name="connsiteY6-204" fmla="*/ 2079 h 10710"/>
              <a:gd name="connsiteX0-205" fmla="*/ 739 w 11881"/>
              <a:gd name="connsiteY0-206" fmla="*/ 2079 h 10710"/>
              <a:gd name="connsiteX1-207" fmla="*/ 484 w 11881"/>
              <a:gd name="connsiteY1-208" fmla="*/ 7884 h 10710"/>
              <a:gd name="connsiteX2-209" fmla="*/ 5831 w 11881"/>
              <a:gd name="connsiteY2-210" fmla="*/ 10707 h 10710"/>
              <a:gd name="connsiteX3-211" fmla="*/ 11457 w 11881"/>
              <a:gd name="connsiteY3-212" fmla="*/ 7384 h 10710"/>
              <a:gd name="connsiteX4-213" fmla="*/ 10762 w 11881"/>
              <a:gd name="connsiteY4-214" fmla="*/ 1820 h 10710"/>
              <a:gd name="connsiteX5-215" fmla="*/ 4808 w 11881"/>
              <a:gd name="connsiteY5-216" fmla="*/ 20 h 10710"/>
              <a:gd name="connsiteX6-217" fmla="*/ 739 w 11881"/>
              <a:gd name="connsiteY6-218" fmla="*/ 2079 h 10710"/>
              <a:gd name="connsiteX0-219" fmla="*/ 756 w 11818"/>
              <a:gd name="connsiteY0-220" fmla="*/ 2159 h 10790"/>
              <a:gd name="connsiteX1-221" fmla="*/ 501 w 11818"/>
              <a:gd name="connsiteY1-222" fmla="*/ 7964 h 10790"/>
              <a:gd name="connsiteX2-223" fmla="*/ 5848 w 11818"/>
              <a:gd name="connsiteY2-224" fmla="*/ 10787 h 10790"/>
              <a:gd name="connsiteX3-225" fmla="*/ 11474 w 11818"/>
              <a:gd name="connsiteY3-226" fmla="*/ 7464 h 10790"/>
              <a:gd name="connsiteX4-227" fmla="*/ 10779 w 11818"/>
              <a:gd name="connsiteY4-228" fmla="*/ 1900 h 10790"/>
              <a:gd name="connsiteX5-229" fmla="*/ 5173 w 11818"/>
              <a:gd name="connsiteY5-230" fmla="*/ 17 h 10790"/>
              <a:gd name="connsiteX6-231" fmla="*/ 756 w 11818"/>
              <a:gd name="connsiteY6-232" fmla="*/ 2159 h 10790"/>
              <a:gd name="connsiteX0-233" fmla="*/ 769 w 11831"/>
              <a:gd name="connsiteY0-234" fmla="*/ 2159 h 10790"/>
              <a:gd name="connsiteX1-235" fmla="*/ 514 w 11831"/>
              <a:gd name="connsiteY1-236" fmla="*/ 7964 h 10790"/>
              <a:gd name="connsiteX2-237" fmla="*/ 5861 w 11831"/>
              <a:gd name="connsiteY2-238" fmla="*/ 10787 h 10790"/>
              <a:gd name="connsiteX3-239" fmla="*/ 11487 w 11831"/>
              <a:gd name="connsiteY3-240" fmla="*/ 7464 h 10790"/>
              <a:gd name="connsiteX4-241" fmla="*/ 10792 w 11831"/>
              <a:gd name="connsiteY4-242" fmla="*/ 1900 h 10790"/>
              <a:gd name="connsiteX5-243" fmla="*/ 5186 w 11831"/>
              <a:gd name="connsiteY5-244" fmla="*/ 17 h 10790"/>
              <a:gd name="connsiteX6-245" fmla="*/ 769 w 11831"/>
              <a:gd name="connsiteY6-246" fmla="*/ 2159 h 10790"/>
              <a:gd name="connsiteX0-247" fmla="*/ 801 w 11863"/>
              <a:gd name="connsiteY0-248" fmla="*/ 2159 h 10797"/>
              <a:gd name="connsiteX1-249" fmla="*/ 481 w 11863"/>
              <a:gd name="connsiteY1-250" fmla="*/ 8270 h 10797"/>
              <a:gd name="connsiteX2-251" fmla="*/ 5893 w 11863"/>
              <a:gd name="connsiteY2-252" fmla="*/ 10787 h 10797"/>
              <a:gd name="connsiteX3-253" fmla="*/ 11519 w 11863"/>
              <a:gd name="connsiteY3-254" fmla="*/ 7464 h 10797"/>
              <a:gd name="connsiteX4-255" fmla="*/ 10824 w 11863"/>
              <a:gd name="connsiteY4-256" fmla="*/ 1900 h 10797"/>
              <a:gd name="connsiteX5-257" fmla="*/ 5218 w 11863"/>
              <a:gd name="connsiteY5-258" fmla="*/ 17 h 10797"/>
              <a:gd name="connsiteX6-259" fmla="*/ 801 w 11863"/>
              <a:gd name="connsiteY6-260" fmla="*/ 2159 h 10797"/>
              <a:gd name="connsiteX0-261" fmla="*/ 905 w 11967"/>
              <a:gd name="connsiteY0-262" fmla="*/ 2159 h 10797"/>
              <a:gd name="connsiteX1-263" fmla="*/ 585 w 11967"/>
              <a:gd name="connsiteY1-264" fmla="*/ 8270 h 10797"/>
              <a:gd name="connsiteX2-265" fmla="*/ 5997 w 11967"/>
              <a:gd name="connsiteY2-266" fmla="*/ 10787 h 10797"/>
              <a:gd name="connsiteX3-267" fmla="*/ 11623 w 11967"/>
              <a:gd name="connsiteY3-268" fmla="*/ 7464 h 10797"/>
              <a:gd name="connsiteX4-269" fmla="*/ 10928 w 11967"/>
              <a:gd name="connsiteY4-270" fmla="*/ 1900 h 10797"/>
              <a:gd name="connsiteX5-271" fmla="*/ 5322 w 11967"/>
              <a:gd name="connsiteY5-272" fmla="*/ 17 h 10797"/>
              <a:gd name="connsiteX6-273" fmla="*/ 905 w 11967"/>
              <a:gd name="connsiteY6-274" fmla="*/ 2159 h 10797"/>
              <a:gd name="connsiteX0-275" fmla="*/ 824 w 11939"/>
              <a:gd name="connsiteY0-276" fmla="*/ 2159 h 11017"/>
              <a:gd name="connsiteX1-277" fmla="*/ 504 w 11939"/>
              <a:gd name="connsiteY1-278" fmla="*/ 8270 h 11017"/>
              <a:gd name="connsiteX2-279" fmla="*/ 6220 w 11939"/>
              <a:gd name="connsiteY2-280" fmla="*/ 11009 h 11017"/>
              <a:gd name="connsiteX3-281" fmla="*/ 11542 w 11939"/>
              <a:gd name="connsiteY3-282" fmla="*/ 7464 h 11017"/>
              <a:gd name="connsiteX4-283" fmla="*/ 10847 w 11939"/>
              <a:gd name="connsiteY4-284" fmla="*/ 1900 h 11017"/>
              <a:gd name="connsiteX5-285" fmla="*/ 5241 w 11939"/>
              <a:gd name="connsiteY5-286" fmla="*/ 17 h 11017"/>
              <a:gd name="connsiteX6-287" fmla="*/ 824 w 11939"/>
              <a:gd name="connsiteY6-288" fmla="*/ 2159 h 11017"/>
              <a:gd name="connsiteX0-289" fmla="*/ 824 w 11939"/>
              <a:gd name="connsiteY0-290" fmla="*/ 2159 h 11014"/>
              <a:gd name="connsiteX1-291" fmla="*/ 504 w 11939"/>
              <a:gd name="connsiteY1-292" fmla="*/ 8270 h 11014"/>
              <a:gd name="connsiteX2-293" fmla="*/ 6220 w 11939"/>
              <a:gd name="connsiteY2-294" fmla="*/ 11009 h 11014"/>
              <a:gd name="connsiteX3-295" fmla="*/ 11542 w 11939"/>
              <a:gd name="connsiteY3-296" fmla="*/ 7464 h 11014"/>
              <a:gd name="connsiteX4-297" fmla="*/ 10847 w 11939"/>
              <a:gd name="connsiteY4-298" fmla="*/ 1900 h 11014"/>
              <a:gd name="connsiteX5-299" fmla="*/ 5241 w 11939"/>
              <a:gd name="connsiteY5-300" fmla="*/ 17 h 11014"/>
              <a:gd name="connsiteX6-301" fmla="*/ 824 w 11939"/>
              <a:gd name="connsiteY6-302" fmla="*/ 2159 h 11014"/>
              <a:gd name="connsiteX0-303" fmla="*/ 824 w 12073"/>
              <a:gd name="connsiteY0-304" fmla="*/ 2159 h 11013"/>
              <a:gd name="connsiteX1-305" fmla="*/ 504 w 12073"/>
              <a:gd name="connsiteY1-306" fmla="*/ 8270 h 11013"/>
              <a:gd name="connsiteX2-307" fmla="*/ 6220 w 12073"/>
              <a:gd name="connsiteY2-308" fmla="*/ 11009 h 11013"/>
              <a:gd name="connsiteX3-309" fmla="*/ 11716 w 12073"/>
              <a:gd name="connsiteY3-310" fmla="*/ 7714 h 11013"/>
              <a:gd name="connsiteX4-311" fmla="*/ 10847 w 12073"/>
              <a:gd name="connsiteY4-312" fmla="*/ 1900 h 11013"/>
              <a:gd name="connsiteX5-313" fmla="*/ 5241 w 12073"/>
              <a:gd name="connsiteY5-314" fmla="*/ 17 h 11013"/>
              <a:gd name="connsiteX6-315" fmla="*/ 824 w 12073"/>
              <a:gd name="connsiteY6-316" fmla="*/ 2159 h 11013"/>
              <a:gd name="connsiteX0-317" fmla="*/ 824 w 12094"/>
              <a:gd name="connsiteY0-318" fmla="*/ 2159 h 11013"/>
              <a:gd name="connsiteX1-319" fmla="*/ 504 w 12094"/>
              <a:gd name="connsiteY1-320" fmla="*/ 8270 h 11013"/>
              <a:gd name="connsiteX2-321" fmla="*/ 6220 w 12094"/>
              <a:gd name="connsiteY2-322" fmla="*/ 11009 h 11013"/>
              <a:gd name="connsiteX3-323" fmla="*/ 11716 w 12094"/>
              <a:gd name="connsiteY3-324" fmla="*/ 7714 h 11013"/>
              <a:gd name="connsiteX4-325" fmla="*/ 10847 w 12094"/>
              <a:gd name="connsiteY4-326" fmla="*/ 1900 h 11013"/>
              <a:gd name="connsiteX5-327" fmla="*/ 5241 w 12094"/>
              <a:gd name="connsiteY5-328" fmla="*/ 17 h 11013"/>
              <a:gd name="connsiteX6-329" fmla="*/ 824 w 12094"/>
              <a:gd name="connsiteY6-330" fmla="*/ 2159 h 11013"/>
              <a:gd name="connsiteX0-331" fmla="*/ 824 w 12072"/>
              <a:gd name="connsiteY0-332" fmla="*/ 2159 h 10846"/>
              <a:gd name="connsiteX1-333" fmla="*/ 504 w 12072"/>
              <a:gd name="connsiteY1-334" fmla="*/ 8270 h 10846"/>
              <a:gd name="connsiteX2-335" fmla="*/ 6242 w 12072"/>
              <a:gd name="connsiteY2-336" fmla="*/ 10842 h 10846"/>
              <a:gd name="connsiteX3-337" fmla="*/ 11716 w 12072"/>
              <a:gd name="connsiteY3-338" fmla="*/ 7714 h 10846"/>
              <a:gd name="connsiteX4-339" fmla="*/ 10847 w 12072"/>
              <a:gd name="connsiteY4-340" fmla="*/ 1900 h 10846"/>
              <a:gd name="connsiteX5-341" fmla="*/ 5241 w 12072"/>
              <a:gd name="connsiteY5-342" fmla="*/ 17 h 10846"/>
              <a:gd name="connsiteX6-343" fmla="*/ 824 w 12072"/>
              <a:gd name="connsiteY6-344" fmla="*/ 2159 h 10846"/>
              <a:gd name="connsiteX0-345" fmla="*/ 824 w 12072"/>
              <a:gd name="connsiteY0-346" fmla="*/ 2159 h 10842"/>
              <a:gd name="connsiteX1-347" fmla="*/ 504 w 12072"/>
              <a:gd name="connsiteY1-348" fmla="*/ 8270 h 10842"/>
              <a:gd name="connsiteX2-349" fmla="*/ 6242 w 12072"/>
              <a:gd name="connsiteY2-350" fmla="*/ 10842 h 10842"/>
              <a:gd name="connsiteX3-351" fmla="*/ 11716 w 12072"/>
              <a:gd name="connsiteY3-352" fmla="*/ 7714 h 10842"/>
              <a:gd name="connsiteX4-353" fmla="*/ 10847 w 12072"/>
              <a:gd name="connsiteY4-354" fmla="*/ 1900 h 10842"/>
              <a:gd name="connsiteX5-355" fmla="*/ 5241 w 12072"/>
              <a:gd name="connsiteY5-356" fmla="*/ 17 h 10842"/>
              <a:gd name="connsiteX6-357" fmla="*/ 824 w 12072"/>
              <a:gd name="connsiteY6-358" fmla="*/ 2159 h 10842"/>
              <a:gd name="connsiteX0-359" fmla="*/ 824 w 12072"/>
              <a:gd name="connsiteY0-360" fmla="*/ 2159 h 10844"/>
              <a:gd name="connsiteX1-361" fmla="*/ 504 w 12072"/>
              <a:gd name="connsiteY1-362" fmla="*/ 8270 h 10844"/>
              <a:gd name="connsiteX2-363" fmla="*/ 6242 w 12072"/>
              <a:gd name="connsiteY2-364" fmla="*/ 10842 h 10844"/>
              <a:gd name="connsiteX3-365" fmla="*/ 11716 w 12072"/>
              <a:gd name="connsiteY3-366" fmla="*/ 7714 h 10844"/>
              <a:gd name="connsiteX4-367" fmla="*/ 10847 w 12072"/>
              <a:gd name="connsiteY4-368" fmla="*/ 1900 h 10844"/>
              <a:gd name="connsiteX5-369" fmla="*/ 5241 w 12072"/>
              <a:gd name="connsiteY5-370" fmla="*/ 17 h 10844"/>
              <a:gd name="connsiteX6-371" fmla="*/ 824 w 12072"/>
              <a:gd name="connsiteY6-372" fmla="*/ 2159 h 10844"/>
              <a:gd name="connsiteX0-373" fmla="*/ 824 w 12190"/>
              <a:gd name="connsiteY0-374" fmla="*/ 2159 h 10844"/>
              <a:gd name="connsiteX1-375" fmla="*/ 504 w 12190"/>
              <a:gd name="connsiteY1-376" fmla="*/ 8270 h 10844"/>
              <a:gd name="connsiteX2-377" fmla="*/ 6242 w 12190"/>
              <a:gd name="connsiteY2-378" fmla="*/ 10842 h 10844"/>
              <a:gd name="connsiteX3-379" fmla="*/ 11716 w 12190"/>
              <a:gd name="connsiteY3-380" fmla="*/ 7714 h 10844"/>
              <a:gd name="connsiteX4-381" fmla="*/ 11173 w 12190"/>
              <a:gd name="connsiteY4-382" fmla="*/ 1928 h 10844"/>
              <a:gd name="connsiteX5-383" fmla="*/ 5241 w 12190"/>
              <a:gd name="connsiteY5-384" fmla="*/ 17 h 10844"/>
              <a:gd name="connsiteX6-385" fmla="*/ 824 w 12190"/>
              <a:gd name="connsiteY6-386" fmla="*/ 2159 h 10844"/>
              <a:gd name="connsiteX0-387" fmla="*/ 824 w 12319"/>
              <a:gd name="connsiteY0-388" fmla="*/ 2159 h 10844"/>
              <a:gd name="connsiteX1-389" fmla="*/ 504 w 12319"/>
              <a:gd name="connsiteY1-390" fmla="*/ 8270 h 10844"/>
              <a:gd name="connsiteX2-391" fmla="*/ 6242 w 12319"/>
              <a:gd name="connsiteY2-392" fmla="*/ 10842 h 10844"/>
              <a:gd name="connsiteX3-393" fmla="*/ 11716 w 12319"/>
              <a:gd name="connsiteY3-394" fmla="*/ 7714 h 10844"/>
              <a:gd name="connsiteX4-395" fmla="*/ 11173 w 12319"/>
              <a:gd name="connsiteY4-396" fmla="*/ 1928 h 10844"/>
              <a:gd name="connsiteX5-397" fmla="*/ 5241 w 12319"/>
              <a:gd name="connsiteY5-398" fmla="*/ 17 h 10844"/>
              <a:gd name="connsiteX6-399" fmla="*/ 824 w 12319"/>
              <a:gd name="connsiteY6-400" fmla="*/ 2159 h 10844"/>
              <a:gd name="connsiteX0-401" fmla="*/ 824 w 12329"/>
              <a:gd name="connsiteY0-402" fmla="*/ 2175 h 10860"/>
              <a:gd name="connsiteX1-403" fmla="*/ 504 w 12329"/>
              <a:gd name="connsiteY1-404" fmla="*/ 8286 h 10860"/>
              <a:gd name="connsiteX2-405" fmla="*/ 6242 w 12329"/>
              <a:gd name="connsiteY2-406" fmla="*/ 10858 h 10860"/>
              <a:gd name="connsiteX3-407" fmla="*/ 11716 w 12329"/>
              <a:gd name="connsiteY3-408" fmla="*/ 7730 h 10860"/>
              <a:gd name="connsiteX4-409" fmla="*/ 11173 w 12329"/>
              <a:gd name="connsiteY4-410" fmla="*/ 1944 h 10860"/>
              <a:gd name="connsiteX5-411" fmla="*/ 5241 w 12329"/>
              <a:gd name="connsiteY5-412" fmla="*/ 33 h 10860"/>
              <a:gd name="connsiteX6-413" fmla="*/ 824 w 12329"/>
              <a:gd name="connsiteY6-414" fmla="*/ 2175 h 10860"/>
              <a:gd name="connsiteX0-415" fmla="*/ 825 w 12190"/>
              <a:gd name="connsiteY0-416" fmla="*/ 2378 h 11063"/>
              <a:gd name="connsiteX1-417" fmla="*/ 505 w 12190"/>
              <a:gd name="connsiteY1-418" fmla="*/ 8489 h 11063"/>
              <a:gd name="connsiteX2-419" fmla="*/ 6243 w 12190"/>
              <a:gd name="connsiteY2-420" fmla="*/ 11061 h 11063"/>
              <a:gd name="connsiteX3-421" fmla="*/ 11717 w 12190"/>
              <a:gd name="connsiteY3-422" fmla="*/ 7933 h 11063"/>
              <a:gd name="connsiteX4-423" fmla="*/ 11174 w 12190"/>
              <a:gd name="connsiteY4-424" fmla="*/ 2147 h 11063"/>
              <a:gd name="connsiteX5-425" fmla="*/ 5264 w 12190"/>
              <a:gd name="connsiteY5-426" fmla="*/ 14 h 11063"/>
              <a:gd name="connsiteX6-427" fmla="*/ 825 w 12190"/>
              <a:gd name="connsiteY6-428" fmla="*/ 2378 h 11063"/>
              <a:gd name="connsiteX0-429" fmla="*/ 825 w 12356"/>
              <a:gd name="connsiteY0-430" fmla="*/ 2378 h 11063"/>
              <a:gd name="connsiteX1-431" fmla="*/ 505 w 12356"/>
              <a:gd name="connsiteY1-432" fmla="*/ 8489 h 11063"/>
              <a:gd name="connsiteX2-433" fmla="*/ 6243 w 12356"/>
              <a:gd name="connsiteY2-434" fmla="*/ 11061 h 11063"/>
              <a:gd name="connsiteX3-435" fmla="*/ 11717 w 12356"/>
              <a:gd name="connsiteY3-436" fmla="*/ 7933 h 11063"/>
              <a:gd name="connsiteX4-437" fmla="*/ 11174 w 12356"/>
              <a:gd name="connsiteY4-438" fmla="*/ 2147 h 11063"/>
              <a:gd name="connsiteX5-439" fmla="*/ 5264 w 12356"/>
              <a:gd name="connsiteY5-440" fmla="*/ 14 h 11063"/>
              <a:gd name="connsiteX6-441" fmla="*/ 825 w 12356"/>
              <a:gd name="connsiteY6-442" fmla="*/ 2378 h 11063"/>
              <a:gd name="connsiteX0-443" fmla="*/ 825 w 12354"/>
              <a:gd name="connsiteY0-444" fmla="*/ 2388 h 11073"/>
              <a:gd name="connsiteX1-445" fmla="*/ 505 w 12354"/>
              <a:gd name="connsiteY1-446" fmla="*/ 8499 h 11073"/>
              <a:gd name="connsiteX2-447" fmla="*/ 6243 w 12354"/>
              <a:gd name="connsiteY2-448" fmla="*/ 11071 h 11073"/>
              <a:gd name="connsiteX3-449" fmla="*/ 11717 w 12354"/>
              <a:gd name="connsiteY3-450" fmla="*/ 7943 h 11073"/>
              <a:gd name="connsiteX4-451" fmla="*/ 11174 w 12354"/>
              <a:gd name="connsiteY4-452" fmla="*/ 2157 h 11073"/>
              <a:gd name="connsiteX5-453" fmla="*/ 5264 w 12354"/>
              <a:gd name="connsiteY5-454" fmla="*/ 24 h 11073"/>
              <a:gd name="connsiteX6-455" fmla="*/ 825 w 12354"/>
              <a:gd name="connsiteY6-456" fmla="*/ 2388 h 11073"/>
              <a:gd name="connsiteX0-457" fmla="*/ 825 w 12284"/>
              <a:gd name="connsiteY0-458" fmla="*/ 2379 h 11066"/>
              <a:gd name="connsiteX1-459" fmla="*/ 505 w 12284"/>
              <a:gd name="connsiteY1-460" fmla="*/ 8490 h 11066"/>
              <a:gd name="connsiteX2-461" fmla="*/ 6243 w 12284"/>
              <a:gd name="connsiteY2-462" fmla="*/ 11062 h 11066"/>
              <a:gd name="connsiteX3-463" fmla="*/ 11847 w 12284"/>
              <a:gd name="connsiteY3-464" fmla="*/ 7962 h 11066"/>
              <a:gd name="connsiteX4-465" fmla="*/ 11174 w 12284"/>
              <a:gd name="connsiteY4-466" fmla="*/ 2148 h 11066"/>
              <a:gd name="connsiteX5-467" fmla="*/ 5264 w 12284"/>
              <a:gd name="connsiteY5-468" fmla="*/ 15 h 11066"/>
              <a:gd name="connsiteX6-469" fmla="*/ 825 w 12284"/>
              <a:gd name="connsiteY6-470" fmla="*/ 2379 h 11066"/>
              <a:gd name="connsiteX0-471" fmla="*/ 825 w 12395"/>
              <a:gd name="connsiteY0-472" fmla="*/ 2378 h 11065"/>
              <a:gd name="connsiteX1-473" fmla="*/ 505 w 12395"/>
              <a:gd name="connsiteY1-474" fmla="*/ 8489 h 11065"/>
              <a:gd name="connsiteX2-475" fmla="*/ 6243 w 12395"/>
              <a:gd name="connsiteY2-476" fmla="*/ 11061 h 11065"/>
              <a:gd name="connsiteX3-477" fmla="*/ 11847 w 12395"/>
              <a:gd name="connsiteY3-478" fmla="*/ 7961 h 11065"/>
              <a:gd name="connsiteX4-479" fmla="*/ 11174 w 12395"/>
              <a:gd name="connsiteY4-480" fmla="*/ 2147 h 11065"/>
              <a:gd name="connsiteX5-481" fmla="*/ 5264 w 12395"/>
              <a:gd name="connsiteY5-482" fmla="*/ 14 h 11065"/>
              <a:gd name="connsiteX6-483" fmla="*/ 825 w 12395"/>
              <a:gd name="connsiteY6-484" fmla="*/ 2378 h 11065"/>
              <a:gd name="connsiteX0-485" fmla="*/ 825 w 12368"/>
              <a:gd name="connsiteY0-486" fmla="*/ 2387 h 11074"/>
              <a:gd name="connsiteX1-487" fmla="*/ 505 w 12368"/>
              <a:gd name="connsiteY1-488" fmla="*/ 8498 h 11074"/>
              <a:gd name="connsiteX2-489" fmla="*/ 6243 w 12368"/>
              <a:gd name="connsiteY2-490" fmla="*/ 11070 h 11074"/>
              <a:gd name="connsiteX3-491" fmla="*/ 11847 w 12368"/>
              <a:gd name="connsiteY3-492" fmla="*/ 7970 h 11074"/>
              <a:gd name="connsiteX4-493" fmla="*/ 11174 w 12368"/>
              <a:gd name="connsiteY4-494" fmla="*/ 2156 h 11074"/>
              <a:gd name="connsiteX5-495" fmla="*/ 5264 w 12368"/>
              <a:gd name="connsiteY5-496" fmla="*/ 23 h 11074"/>
              <a:gd name="connsiteX6-497" fmla="*/ 825 w 12368"/>
              <a:gd name="connsiteY6-498" fmla="*/ 2387 h 11074"/>
              <a:gd name="connsiteX0-499" fmla="*/ 825 w 12368"/>
              <a:gd name="connsiteY0-500" fmla="*/ 2387 h 11071"/>
              <a:gd name="connsiteX1-501" fmla="*/ 505 w 12368"/>
              <a:gd name="connsiteY1-502" fmla="*/ 8498 h 11071"/>
              <a:gd name="connsiteX2-503" fmla="*/ 6243 w 12368"/>
              <a:gd name="connsiteY2-504" fmla="*/ 11070 h 11071"/>
              <a:gd name="connsiteX3-505" fmla="*/ 11847 w 12368"/>
              <a:gd name="connsiteY3-506" fmla="*/ 7970 h 11071"/>
              <a:gd name="connsiteX4-507" fmla="*/ 11174 w 12368"/>
              <a:gd name="connsiteY4-508" fmla="*/ 2156 h 11071"/>
              <a:gd name="connsiteX5-509" fmla="*/ 5264 w 12368"/>
              <a:gd name="connsiteY5-510" fmla="*/ 23 h 11071"/>
              <a:gd name="connsiteX6-511" fmla="*/ 825 w 12368"/>
              <a:gd name="connsiteY6-512" fmla="*/ 2387 h 11071"/>
              <a:gd name="connsiteX0-513" fmla="*/ 802 w 12345"/>
              <a:gd name="connsiteY0-514" fmla="*/ 2387 h 11071"/>
              <a:gd name="connsiteX1-515" fmla="*/ 482 w 12345"/>
              <a:gd name="connsiteY1-516" fmla="*/ 8498 h 11071"/>
              <a:gd name="connsiteX2-517" fmla="*/ 6220 w 12345"/>
              <a:gd name="connsiteY2-518" fmla="*/ 11070 h 11071"/>
              <a:gd name="connsiteX3-519" fmla="*/ 11824 w 12345"/>
              <a:gd name="connsiteY3-520" fmla="*/ 7970 h 11071"/>
              <a:gd name="connsiteX4-521" fmla="*/ 11151 w 12345"/>
              <a:gd name="connsiteY4-522" fmla="*/ 2156 h 11071"/>
              <a:gd name="connsiteX5-523" fmla="*/ 5241 w 12345"/>
              <a:gd name="connsiteY5-524" fmla="*/ 23 h 11071"/>
              <a:gd name="connsiteX6-525" fmla="*/ 802 w 12345"/>
              <a:gd name="connsiteY6-526" fmla="*/ 2387 h 11071"/>
              <a:gd name="connsiteX0-527" fmla="*/ 917 w 12460"/>
              <a:gd name="connsiteY0-528" fmla="*/ 2387 h 11071"/>
              <a:gd name="connsiteX1-529" fmla="*/ 597 w 12460"/>
              <a:gd name="connsiteY1-530" fmla="*/ 8498 h 11071"/>
              <a:gd name="connsiteX2-531" fmla="*/ 6335 w 12460"/>
              <a:gd name="connsiteY2-532" fmla="*/ 11070 h 11071"/>
              <a:gd name="connsiteX3-533" fmla="*/ 11939 w 12460"/>
              <a:gd name="connsiteY3-534" fmla="*/ 7970 h 11071"/>
              <a:gd name="connsiteX4-535" fmla="*/ 11266 w 12460"/>
              <a:gd name="connsiteY4-536" fmla="*/ 2156 h 11071"/>
              <a:gd name="connsiteX5-537" fmla="*/ 5356 w 12460"/>
              <a:gd name="connsiteY5-538" fmla="*/ 23 h 11071"/>
              <a:gd name="connsiteX6-539" fmla="*/ 917 w 12460"/>
              <a:gd name="connsiteY6-540" fmla="*/ 2387 h 11071"/>
              <a:gd name="connsiteX0-541" fmla="*/ 917 w 12460"/>
              <a:gd name="connsiteY0-542" fmla="*/ 2387 h 11071"/>
              <a:gd name="connsiteX1-543" fmla="*/ 597 w 12460"/>
              <a:gd name="connsiteY1-544" fmla="*/ 8498 h 11071"/>
              <a:gd name="connsiteX2-545" fmla="*/ 6335 w 12460"/>
              <a:gd name="connsiteY2-546" fmla="*/ 11070 h 11071"/>
              <a:gd name="connsiteX3-547" fmla="*/ 11939 w 12460"/>
              <a:gd name="connsiteY3-548" fmla="*/ 7970 h 11071"/>
              <a:gd name="connsiteX4-549" fmla="*/ 11266 w 12460"/>
              <a:gd name="connsiteY4-550" fmla="*/ 2156 h 11071"/>
              <a:gd name="connsiteX5-551" fmla="*/ 5356 w 12460"/>
              <a:gd name="connsiteY5-552" fmla="*/ 23 h 11071"/>
              <a:gd name="connsiteX6-553" fmla="*/ 917 w 12460"/>
              <a:gd name="connsiteY6-554" fmla="*/ 2387 h 11071"/>
              <a:gd name="connsiteX0-555" fmla="*/ 803 w 12262"/>
              <a:gd name="connsiteY0-556" fmla="*/ 2297 h 10981"/>
              <a:gd name="connsiteX1-557" fmla="*/ 483 w 12262"/>
              <a:gd name="connsiteY1-558" fmla="*/ 8408 h 10981"/>
              <a:gd name="connsiteX2-559" fmla="*/ 6221 w 12262"/>
              <a:gd name="connsiteY2-560" fmla="*/ 10980 h 10981"/>
              <a:gd name="connsiteX3-561" fmla="*/ 11825 w 12262"/>
              <a:gd name="connsiteY3-562" fmla="*/ 7880 h 10981"/>
              <a:gd name="connsiteX4-563" fmla="*/ 11152 w 12262"/>
              <a:gd name="connsiteY4-564" fmla="*/ 2066 h 10981"/>
              <a:gd name="connsiteX5-565" fmla="*/ 5264 w 12262"/>
              <a:gd name="connsiteY5-566" fmla="*/ 16 h 10981"/>
              <a:gd name="connsiteX6-567" fmla="*/ 803 w 12262"/>
              <a:gd name="connsiteY6-568" fmla="*/ 2297 h 10981"/>
              <a:gd name="connsiteX0-569" fmla="*/ 803 w 12262"/>
              <a:gd name="connsiteY0-570" fmla="*/ 2282 h 10966"/>
              <a:gd name="connsiteX1-571" fmla="*/ 483 w 12262"/>
              <a:gd name="connsiteY1-572" fmla="*/ 8393 h 10966"/>
              <a:gd name="connsiteX2-573" fmla="*/ 6221 w 12262"/>
              <a:gd name="connsiteY2-574" fmla="*/ 10965 h 10966"/>
              <a:gd name="connsiteX3-575" fmla="*/ 11825 w 12262"/>
              <a:gd name="connsiteY3-576" fmla="*/ 7865 h 10966"/>
              <a:gd name="connsiteX4-577" fmla="*/ 11152 w 12262"/>
              <a:gd name="connsiteY4-578" fmla="*/ 2051 h 10966"/>
              <a:gd name="connsiteX5-579" fmla="*/ 5264 w 12262"/>
              <a:gd name="connsiteY5-580" fmla="*/ 1 h 10966"/>
              <a:gd name="connsiteX6-581" fmla="*/ 803 w 12262"/>
              <a:gd name="connsiteY6-582" fmla="*/ 2282 h 10966"/>
              <a:gd name="connsiteX0-583" fmla="*/ 825 w 12264"/>
              <a:gd name="connsiteY0-584" fmla="*/ 2420 h 11104"/>
              <a:gd name="connsiteX1-585" fmla="*/ 505 w 12264"/>
              <a:gd name="connsiteY1-586" fmla="*/ 8531 h 11104"/>
              <a:gd name="connsiteX2-587" fmla="*/ 6243 w 12264"/>
              <a:gd name="connsiteY2-588" fmla="*/ 11103 h 11104"/>
              <a:gd name="connsiteX3-589" fmla="*/ 11847 w 12264"/>
              <a:gd name="connsiteY3-590" fmla="*/ 8003 h 11104"/>
              <a:gd name="connsiteX4-591" fmla="*/ 11174 w 12264"/>
              <a:gd name="connsiteY4-592" fmla="*/ 2189 h 11104"/>
              <a:gd name="connsiteX5-593" fmla="*/ 5764 w 12264"/>
              <a:gd name="connsiteY5-594" fmla="*/ 0 h 11104"/>
              <a:gd name="connsiteX6-595" fmla="*/ 825 w 12264"/>
              <a:gd name="connsiteY6-596" fmla="*/ 2420 h 11104"/>
              <a:gd name="connsiteX0-597" fmla="*/ 825 w 12351"/>
              <a:gd name="connsiteY0-598" fmla="*/ 2420 h 11104"/>
              <a:gd name="connsiteX1-599" fmla="*/ 505 w 12351"/>
              <a:gd name="connsiteY1-600" fmla="*/ 8531 h 11104"/>
              <a:gd name="connsiteX2-601" fmla="*/ 6243 w 12351"/>
              <a:gd name="connsiteY2-602" fmla="*/ 11103 h 11104"/>
              <a:gd name="connsiteX3-603" fmla="*/ 11847 w 12351"/>
              <a:gd name="connsiteY3-604" fmla="*/ 8003 h 11104"/>
              <a:gd name="connsiteX4-605" fmla="*/ 11174 w 12351"/>
              <a:gd name="connsiteY4-606" fmla="*/ 2189 h 11104"/>
              <a:gd name="connsiteX5-607" fmla="*/ 5764 w 12351"/>
              <a:gd name="connsiteY5-608" fmla="*/ 0 h 11104"/>
              <a:gd name="connsiteX6-609" fmla="*/ 825 w 12351"/>
              <a:gd name="connsiteY6-610" fmla="*/ 2420 h 11104"/>
              <a:gd name="connsiteX0-611" fmla="*/ 825 w 12372"/>
              <a:gd name="connsiteY0-612" fmla="*/ 2420 h 11104"/>
              <a:gd name="connsiteX1-613" fmla="*/ 505 w 12372"/>
              <a:gd name="connsiteY1-614" fmla="*/ 8531 h 11104"/>
              <a:gd name="connsiteX2-615" fmla="*/ 6243 w 12372"/>
              <a:gd name="connsiteY2-616" fmla="*/ 11103 h 11104"/>
              <a:gd name="connsiteX3-617" fmla="*/ 11847 w 12372"/>
              <a:gd name="connsiteY3-618" fmla="*/ 8003 h 11104"/>
              <a:gd name="connsiteX4-619" fmla="*/ 11174 w 12372"/>
              <a:gd name="connsiteY4-620" fmla="*/ 2189 h 11104"/>
              <a:gd name="connsiteX5-621" fmla="*/ 5764 w 12372"/>
              <a:gd name="connsiteY5-622" fmla="*/ 0 h 11104"/>
              <a:gd name="connsiteX6-623" fmla="*/ 825 w 12372"/>
              <a:gd name="connsiteY6-624" fmla="*/ 2420 h 11104"/>
              <a:gd name="connsiteX0-625" fmla="*/ 850 w 12397"/>
              <a:gd name="connsiteY0-626" fmla="*/ 2281 h 11104"/>
              <a:gd name="connsiteX1-627" fmla="*/ 530 w 12397"/>
              <a:gd name="connsiteY1-628" fmla="*/ 8531 h 11104"/>
              <a:gd name="connsiteX2-629" fmla="*/ 6268 w 12397"/>
              <a:gd name="connsiteY2-630" fmla="*/ 11103 h 11104"/>
              <a:gd name="connsiteX3-631" fmla="*/ 11872 w 12397"/>
              <a:gd name="connsiteY3-632" fmla="*/ 8003 h 11104"/>
              <a:gd name="connsiteX4-633" fmla="*/ 11199 w 12397"/>
              <a:gd name="connsiteY4-634" fmla="*/ 2189 h 11104"/>
              <a:gd name="connsiteX5-635" fmla="*/ 5789 w 12397"/>
              <a:gd name="connsiteY5-636" fmla="*/ 0 h 11104"/>
              <a:gd name="connsiteX6-637" fmla="*/ 850 w 12397"/>
              <a:gd name="connsiteY6-638" fmla="*/ 2281 h 11104"/>
              <a:gd name="connsiteX0-639" fmla="*/ 850 w 12397"/>
              <a:gd name="connsiteY0-640" fmla="*/ 2281 h 11104"/>
              <a:gd name="connsiteX1-641" fmla="*/ 530 w 12397"/>
              <a:gd name="connsiteY1-642" fmla="*/ 8531 h 11104"/>
              <a:gd name="connsiteX2-643" fmla="*/ 6268 w 12397"/>
              <a:gd name="connsiteY2-644" fmla="*/ 11103 h 11104"/>
              <a:gd name="connsiteX3-645" fmla="*/ 11872 w 12397"/>
              <a:gd name="connsiteY3-646" fmla="*/ 8003 h 11104"/>
              <a:gd name="connsiteX4-647" fmla="*/ 11199 w 12397"/>
              <a:gd name="connsiteY4-648" fmla="*/ 2189 h 11104"/>
              <a:gd name="connsiteX5-649" fmla="*/ 5789 w 12397"/>
              <a:gd name="connsiteY5-650" fmla="*/ 0 h 11104"/>
              <a:gd name="connsiteX6-651" fmla="*/ 850 w 12397"/>
              <a:gd name="connsiteY6-652" fmla="*/ 2281 h 11104"/>
              <a:gd name="connsiteX0-653" fmla="*/ 826 w 12373"/>
              <a:gd name="connsiteY0-654" fmla="*/ 2281 h 11104"/>
              <a:gd name="connsiteX1-655" fmla="*/ 506 w 12373"/>
              <a:gd name="connsiteY1-656" fmla="*/ 8531 h 11104"/>
              <a:gd name="connsiteX2-657" fmla="*/ 6244 w 12373"/>
              <a:gd name="connsiteY2-658" fmla="*/ 11103 h 11104"/>
              <a:gd name="connsiteX3-659" fmla="*/ 11848 w 12373"/>
              <a:gd name="connsiteY3-660" fmla="*/ 8003 h 11104"/>
              <a:gd name="connsiteX4-661" fmla="*/ 11175 w 12373"/>
              <a:gd name="connsiteY4-662" fmla="*/ 2189 h 11104"/>
              <a:gd name="connsiteX5-663" fmla="*/ 5765 w 12373"/>
              <a:gd name="connsiteY5-664" fmla="*/ 0 h 11104"/>
              <a:gd name="connsiteX6-665" fmla="*/ 826 w 12373"/>
              <a:gd name="connsiteY6-666" fmla="*/ 2281 h 11104"/>
              <a:gd name="connsiteX0-667" fmla="*/ 853 w 12397"/>
              <a:gd name="connsiteY0-668" fmla="*/ 2281 h 11160"/>
              <a:gd name="connsiteX1-669" fmla="*/ 533 w 12397"/>
              <a:gd name="connsiteY1-670" fmla="*/ 8531 h 11160"/>
              <a:gd name="connsiteX2-671" fmla="*/ 6314 w 12397"/>
              <a:gd name="connsiteY2-672" fmla="*/ 11159 h 11160"/>
              <a:gd name="connsiteX3-673" fmla="*/ 11875 w 12397"/>
              <a:gd name="connsiteY3-674" fmla="*/ 8003 h 11160"/>
              <a:gd name="connsiteX4-675" fmla="*/ 11202 w 12397"/>
              <a:gd name="connsiteY4-676" fmla="*/ 2189 h 11160"/>
              <a:gd name="connsiteX5-677" fmla="*/ 5792 w 12397"/>
              <a:gd name="connsiteY5-678" fmla="*/ 0 h 11160"/>
              <a:gd name="connsiteX6-679" fmla="*/ 853 w 12397"/>
              <a:gd name="connsiteY6-680" fmla="*/ 2281 h 11160"/>
              <a:gd name="connsiteX0-681" fmla="*/ 853 w 12397"/>
              <a:gd name="connsiteY0-682" fmla="*/ 2281 h 11160"/>
              <a:gd name="connsiteX1-683" fmla="*/ 533 w 12397"/>
              <a:gd name="connsiteY1-684" fmla="*/ 8531 h 11160"/>
              <a:gd name="connsiteX2-685" fmla="*/ 6314 w 12397"/>
              <a:gd name="connsiteY2-686" fmla="*/ 11159 h 11160"/>
              <a:gd name="connsiteX3-687" fmla="*/ 11875 w 12397"/>
              <a:gd name="connsiteY3-688" fmla="*/ 8003 h 11160"/>
              <a:gd name="connsiteX4-689" fmla="*/ 11202 w 12397"/>
              <a:gd name="connsiteY4-690" fmla="*/ 2189 h 11160"/>
              <a:gd name="connsiteX5-691" fmla="*/ 5792 w 12397"/>
              <a:gd name="connsiteY5-692" fmla="*/ 0 h 11160"/>
              <a:gd name="connsiteX6-693" fmla="*/ 853 w 12397"/>
              <a:gd name="connsiteY6-694" fmla="*/ 2281 h 11160"/>
              <a:gd name="connsiteX0-695" fmla="*/ 853 w 12397"/>
              <a:gd name="connsiteY0-696" fmla="*/ 2281 h 11160"/>
              <a:gd name="connsiteX1-697" fmla="*/ 533 w 12397"/>
              <a:gd name="connsiteY1-698" fmla="*/ 8531 h 11160"/>
              <a:gd name="connsiteX2-699" fmla="*/ 6314 w 12397"/>
              <a:gd name="connsiteY2-700" fmla="*/ 11159 h 11160"/>
              <a:gd name="connsiteX3-701" fmla="*/ 11875 w 12397"/>
              <a:gd name="connsiteY3-702" fmla="*/ 8003 h 11160"/>
              <a:gd name="connsiteX4-703" fmla="*/ 11202 w 12397"/>
              <a:gd name="connsiteY4-704" fmla="*/ 2189 h 11160"/>
              <a:gd name="connsiteX5-705" fmla="*/ 5792 w 12397"/>
              <a:gd name="connsiteY5-706" fmla="*/ 0 h 11160"/>
              <a:gd name="connsiteX6-707" fmla="*/ 853 w 12397"/>
              <a:gd name="connsiteY6-708" fmla="*/ 2281 h 11160"/>
              <a:gd name="connsiteX0-709" fmla="*/ 853 w 12393"/>
              <a:gd name="connsiteY0-710" fmla="*/ 2281 h 11160"/>
              <a:gd name="connsiteX1-711" fmla="*/ 533 w 12393"/>
              <a:gd name="connsiteY1-712" fmla="*/ 8531 h 11160"/>
              <a:gd name="connsiteX2-713" fmla="*/ 6314 w 12393"/>
              <a:gd name="connsiteY2-714" fmla="*/ 11159 h 11160"/>
              <a:gd name="connsiteX3-715" fmla="*/ 11875 w 12393"/>
              <a:gd name="connsiteY3-716" fmla="*/ 8003 h 11160"/>
              <a:gd name="connsiteX4-717" fmla="*/ 11202 w 12393"/>
              <a:gd name="connsiteY4-718" fmla="*/ 2189 h 11160"/>
              <a:gd name="connsiteX5-719" fmla="*/ 5792 w 12393"/>
              <a:gd name="connsiteY5-720" fmla="*/ 0 h 11160"/>
              <a:gd name="connsiteX6-721" fmla="*/ 853 w 12393"/>
              <a:gd name="connsiteY6-722" fmla="*/ 2281 h 11160"/>
              <a:gd name="connsiteX0-723" fmla="*/ 853 w 12387"/>
              <a:gd name="connsiteY0-724" fmla="*/ 2281 h 11160"/>
              <a:gd name="connsiteX1-725" fmla="*/ 533 w 12387"/>
              <a:gd name="connsiteY1-726" fmla="*/ 8531 h 11160"/>
              <a:gd name="connsiteX2-727" fmla="*/ 6314 w 12387"/>
              <a:gd name="connsiteY2-728" fmla="*/ 11159 h 11160"/>
              <a:gd name="connsiteX3-729" fmla="*/ 11875 w 12387"/>
              <a:gd name="connsiteY3-730" fmla="*/ 8003 h 11160"/>
              <a:gd name="connsiteX4-731" fmla="*/ 11202 w 12387"/>
              <a:gd name="connsiteY4-732" fmla="*/ 2189 h 11160"/>
              <a:gd name="connsiteX5-733" fmla="*/ 5792 w 12387"/>
              <a:gd name="connsiteY5-734" fmla="*/ 0 h 11160"/>
              <a:gd name="connsiteX6-735" fmla="*/ 853 w 12387"/>
              <a:gd name="connsiteY6-736" fmla="*/ 2281 h 11160"/>
              <a:gd name="connsiteX0-737" fmla="*/ 853 w 12508"/>
              <a:gd name="connsiteY0-738" fmla="*/ 2281 h 11160"/>
              <a:gd name="connsiteX1-739" fmla="*/ 533 w 12508"/>
              <a:gd name="connsiteY1-740" fmla="*/ 8531 h 11160"/>
              <a:gd name="connsiteX2-741" fmla="*/ 6314 w 12508"/>
              <a:gd name="connsiteY2-742" fmla="*/ 11159 h 11160"/>
              <a:gd name="connsiteX3-743" fmla="*/ 11875 w 12508"/>
              <a:gd name="connsiteY3-744" fmla="*/ 8003 h 11160"/>
              <a:gd name="connsiteX4-745" fmla="*/ 11202 w 12508"/>
              <a:gd name="connsiteY4-746" fmla="*/ 2189 h 11160"/>
              <a:gd name="connsiteX5-747" fmla="*/ 5792 w 12508"/>
              <a:gd name="connsiteY5-748" fmla="*/ 0 h 11160"/>
              <a:gd name="connsiteX6-749" fmla="*/ 853 w 12508"/>
              <a:gd name="connsiteY6-750" fmla="*/ 2281 h 11160"/>
              <a:gd name="connsiteX0-751" fmla="*/ 853 w 12511"/>
              <a:gd name="connsiteY0-752" fmla="*/ 2283 h 11162"/>
              <a:gd name="connsiteX1-753" fmla="*/ 533 w 12511"/>
              <a:gd name="connsiteY1-754" fmla="*/ 8533 h 11162"/>
              <a:gd name="connsiteX2-755" fmla="*/ 6314 w 12511"/>
              <a:gd name="connsiteY2-756" fmla="*/ 11161 h 11162"/>
              <a:gd name="connsiteX3-757" fmla="*/ 11875 w 12511"/>
              <a:gd name="connsiteY3-758" fmla="*/ 8005 h 11162"/>
              <a:gd name="connsiteX4-759" fmla="*/ 11441 w 12511"/>
              <a:gd name="connsiteY4-760" fmla="*/ 2636 h 11162"/>
              <a:gd name="connsiteX5-761" fmla="*/ 5792 w 12511"/>
              <a:gd name="connsiteY5-762" fmla="*/ 2 h 11162"/>
              <a:gd name="connsiteX6-763" fmla="*/ 853 w 12511"/>
              <a:gd name="connsiteY6-764" fmla="*/ 2283 h 11162"/>
              <a:gd name="connsiteX0-765" fmla="*/ 853 w 12383"/>
              <a:gd name="connsiteY0-766" fmla="*/ 2118 h 10997"/>
              <a:gd name="connsiteX1-767" fmla="*/ 533 w 12383"/>
              <a:gd name="connsiteY1-768" fmla="*/ 8368 h 10997"/>
              <a:gd name="connsiteX2-769" fmla="*/ 6314 w 12383"/>
              <a:gd name="connsiteY2-770" fmla="*/ 10996 h 10997"/>
              <a:gd name="connsiteX3-771" fmla="*/ 11875 w 12383"/>
              <a:gd name="connsiteY3-772" fmla="*/ 7840 h 10997"/>
              <a:gd name="connsiteX4-773" fmla="*/ 11441 w 12383"/>
              <a:gd name="connsiteY4-774" fmla="*/ 2471 h 10997"/>
              <a:gd name="connsiteX5-775" fmla="*/ 5792 w 12383"/>
              <a:gd name="connsiteY5-776" fmla="*/ 4 h 10997"/>
              <a:gd name="connsiteX6-777" fmla="*/ 853 w 12383"/>
              <a:gd name="connsiteY6-778" fmla="*/ 2118 h 10997"/>
              <a:gd name="connsiteX0-779" fmla="*/ 1040 w 12570"/>
              <a:gd name="connsiteY0-780" fmla="*/ 2118 h 11002"/>
              <a:gd name="connsiteX1-781" fmla="*/ 459 w 12570"/>
              <a:gd name="connsiteY1-782" fmla="*/ 8451 h 11002"/>
              <a:gd name="connsiteX2-783" fmla="*/ 6501 w 12570"/>
              <a:gd name="connsiteY2-784" fmla="*/ 10996 h 11002"/>
              <a:gd name="connsiteX3-785" fmla="*/ 12062 w 12570"/>
              <a:gd name="connsiteY3-786" fmla="*/ 7840 h 11002"/>
              <a:gd name="connsiteX4-787" fmla="*/ 11628 w 12570"/>
              <a:gd name="connsiteY4-788" fmla="*/ 2471 h 11002"/>
              <a:gd name="connsiteX5-789" fmla="*/ 5979 w 12570"/>
              <a:gd name="connsiteY5-790" fmla="*/ 4 h 11002"/>
              <a:gd name="connsiteX6-791" fmla="*/ 1040 w 12570"/>
              <a:gd name="connsiteY6-792" fmla="*/ 2118 h 11002"/>
              <a:gd name="connsiteX0-793" fmla="*/ 1117 w 12647"/>
              <a:gd name="connsiteY0-794" fmla="*/ 2118 h 11002"/>
              <a:gd name="connsiteX1-795" fmla="*/ 536 w 12647"/>
              <a:gd name="connsiteY1-796" fmla="*/ 8451 h 11002"/>
              <a:gd name="connsiteX2-797" fmla="*/ 6578 w 12647"/>
              <a:gd name="connsiteY2-798" fmla="*/ 10996 h 11002"/>
              <a:gd name="connsiteX3-799" fmla="*/ 12139 w 12647"/>
              <a:gd name="connsiteY3-800" fmla="*/ 7840 h 11002"/>
              <a:gd name="connsiteX4-801" fmla="*/ 11705 w 12647"/>
              <a:gd name="connsiteY4-802" fmla="*/ 2471 h 11002"/>
              <a:gd name="connsiteX5-803" fmla="*/ 6056 w 12647"/>
              <a:gd name="connsiteY5-804" fmla="*/ 4 h 11002"/>
              <a:gd name="connsiteX6-805" fmla="*/ 1117 w 12647"/>
              <a:gd name="connsiteY6-806" fmla="*/ 2118 h 11002"/>
              <a:gd name="connsiteX0-807" fmla="*/ 1105 w 12635"/>
              <a:gd name="connsiteY0-808" fmla="*/ 2118 h 11005"/>
              <a:gd name="connsiteX1-809" fmla="*/ 524 w 12635"/>
              <a:gd name="connsiteY1-810" fmla="*/ 8451 h 11005"/>
              <a:gd name="connsiteX2-811" fmla="*/ 6566 w 12635"/>
              <a:gd name="connsiteY2-812" fmla="*/ 10996 h 11005"/>
              <a:gd name="connsiteX3-813" fmla="*/ 12127 w 12635"/>
              <a:gd name="connsiteY3-814" fmla="*/ 7840 h 11005"/>
              <a:gd name="connsiteX4-815" fmla="*/ 11693 w 12635"/>
              <a:gd name="connsiteY4-816" fmla="*/ 2471 h 11005"/>
              <a:gd name="connsiteX5-817" fmla="*/ 6044 w 12635"/>
              <a:gd name="connsiteY5-818" fmla="*/ 4 h 11005"/>
              <a:gd name="connsiteX6-819" fmla="*/ 1105 w 12635"/>
              <a:gd name="connsiteY6-820" fmla="*/ 2118 h 11005"/>
              <a:gd name="connsiteX0-821" fmla="*/ 1049 w 12571"/>
              <a:gd name="connsiteY0-822" fmla="*/ 2118 h 11168"/>
              <a:gd name="connsiteX1-823" fmla="*/ 468 w 12571"/>
              <a:gd name="connsiteY1-824" fmla="*/ 8451 h 11168"/>
              <a:gd name="connsiteX2-825" fmla="*/ 6619 w 12571"/>
              <a:gd name="connsiteY2-826" fmla="*/ 11163 h 11168"/>
              <a:gd name="connsiteX3-827" fmla="*/ 12071 w 12571"/>
              <a:gd name="connsiteY3-828" fmla="*/ 7840 h 11168"/>
              <a:gd name="connsiteX4-829" fmla="*/ 11637 w 12571"/>
              <a:gd name="connsiteY4-830" fmla="*/ 2471 h 11168"/>
              <a:gd name="connsiteX5-831" fmla="*/ 5988 w 12571"/>
              <a:gd name="connsiteY5-832" fmla="*/ 4 h 11168"/>
              <a:gd name="connsiteX6-833" fmla="*/ 1049 w 12571"/>
              <a:gd name="connsiteY6-834" fmla="*/ 2118 h 11168"/>
              <a:gd name="connsiteX0-835" fmla="*/ 1022 w 12544"/>
              <a:gd name="connsiteY0-836" fmla="*/ 2118 h 11170"/>
              <a:gd name="connsiteX1-837" fmla="*/ 441 w 12544"/>
              <a:gd name="connsiteY1-838" fmla="*/ 8451 h 11170"/>
              <a:gd name="connsiteX2-839" fmla="*/ 6592 w 12544"/>
              <a:gd name="connsiteY2-840" fmla="*/ 11163 h 11170"/>
              <a:gd name="connsiteX3-841" fmla="*/ 12044 w 12544"/>
              <a:gd name="connsiteY3-842" fmla="*/ 7840 h 11170"/>
              <a:gd name="connsiteX4-843" fmla="*/ 11610 w 12544"/>
              <a:gd name="connsiteY4-844" fmla="*/ 2471 h 11170"/>
              <a:gd name="connsiteX5-845" fmla="*/ 5961 w 12544"/>
              <a:gd name="connsiteY5-846" fmla="*/ 4 h 11170"/>
              <a:gd name="connsiteX6-847" fmla="*/ 1022 w 12544"/>
              <a:gd name="connsiteY6-848" fmla="*/ 2118 h 11170"/>
              <a:gd name="connsiteX0-849" fmla="*/ 1022 w 12516"/>
              <a:gd name="connsiteY0-850" fmla="*/ 2118 h 11170"/>
              <a:gd name="connsiteX1-851" fmla="*/ 441 w 12516"/>
              <a:gd name="connsiteY1-852" fmla="*/ 8451 h 11170"/>
              <a:gd name="connsiteX2-853" fmla="*/ 6592 w 12516"/>
              <a:gd name="connsiteY2-854" fmla="*/ 11163 h 11170"/>
              <a:gd name="connsiteX3-855" fmla="*/ 12044 w 12516"/>
              <a:gd name="connsiteY3-856" fmla="*/ 7840 h 11170"/>
              <a:gd name="connsiteX4-857" fmla="*/ 11610 w 12516"/>
              <a:gd name="connsiteY4-858" fmla="*/ 2471 h 11170"/>
              <a:gd name="connsiteX5-859" fmla="*/ 5961 w 12516"/>
              <a:gd name="connsiteY5-860" fmla="*/ 4 h 11170"/>
              <a:gd name="connsiteX6-861" fmla="*/ 1022 w 12516"/>
              <a:gd name="connsiteY6-862" fmla="*/ 2118 h 11170"/>
              <a:gd name="connsiteX0-863" fmla="*/ 1022 w 12502"/>
              <a:gd name="connsiteY0-864" fmla="*/ 2118 h 11170"/>
              <a:gd name="connsiteX1-865" fmla="*/ 441 w 12502"/>
              <a:gd name="connsiteY1-866" fmla="*/ 8451 h 11170"/>
              <a:gd name="connsiteX2-867" fmla="*/ 6592 w 12502"/>
              <a:gd name="connsiteY2-868" fmla="*/ 11163 h 11170"/>
              <a:gd name="connsiteX3-869" fmla="*/ 12044 w 12502"/>
              <a:gd name="connsiteY3-870" fmla="*/ 7840 h 11170"/>
              <a:gd name="connsiteX4-871" fmla="*/ 11610 w 12502"/>
              <a:gd name="connsiteY4-872" fmla="*/ 2471 h 11170"/>
              <a:gd name="connsiteX5-873" fmla="*/ 5961 w 12502"/>
              <a:gd name="connsiteY5-874" fmla="*/ 4 h 11170"/>
              <a:gd name="connsiteX6-875" fmla="*/ 1022 w 12502"/>
              <a:gd name="connsiteY6-876" fmla="*/ 2118 h 11170"/>
              <a:gd name="connsiteX0-877" fmla="*/ 955 w 12587"/>
              <a:gd name="connsiteY0-878" fmla="*/ 2090 h 11168"/>
              <a:gd name="connsiteX1-879" fmla="*/ 526 w 12587"/>
              <a:gd name="connsiteY1-880" fmla="*/ 8451 h 11168"/>
              <a:gd name="connsiteX2-881" fmla="*/ 6677 w 12587"/>
              <a:gd name="connsiteY2-882" fmla="*/ 11163 h 11168"/>
              <a:gd name="connsiteX3-883" fmla="*/ 12129 w 12587"/>
              <a:gd name="connsiteY3-884" fmla="*/ 7840 h 11168"/>
              <a:gd name="connsiteX4-885" fmla="*/ 11695 w 12587"/>
              <a:gd name="connsiteY4-886" fmla="*/ 2471 h 11168"/>
              <a:gd name="connsiteX5-887" fmla="*/ 6046 w 12587"/>
              <a:gd name="connsiteY5-888" fmla="*/ 4 h 11168"/>
              <a:gd name="connsiteX6-889" fmla="*/ 955 w 12587"/>
              <a:gd name="connsiteY6-890" fmla="*/ 2090 h 11168"/>
              <a:gd name="connsiteX0-891" fmla="*/ 1032 w 12664"/>
              <a:gd name="connsiteY0-892" fmla="*/ 2090 h 11168"/>
              <a:gd name="connsiteX1-893" fmla="*/ 603 w 12664"/>
              <a:gd name="connsiteY1-894" fmla="*/ 8451 h 11168"/>
              <a:gd name="connsiteX2-895" fmla="*/ 6754 w 12664"/>
              <a:gd name="connsiteY2-896" fmla="*/ 11163 h 11168"/>
              <a:gd name="connsiteX3-897" fmla="*/ 12206 w 12664"/>
              <a:gd name="connsiteY3-898" fmla="*/ 7840 h 11168"/>
              <a:gd name="connsiteX4-899" fmla="*/ 11772 w 12664"/>
              <a:gd name="connsiteY4-900" fmla="*/ 2471 h 11168"/>
              <a:gd name="connsiteX5-901" fmla="*/ 6123 w 12664"/>
              <a:gd name="connsiteY5-902" fmla="*/ 4 h 11168"/>
              <a:gd name="connsiteX6-903" fmla="*/ 1032 w 12664"/>
              <a:gd name="connsiteY6-904" fmla="*/ 2090 h 11168"/>
              <a:gd name="connsiteX0-905" fmla="*/ 956 w 12588"/>
              <a:gd name="connsiteY0-906" fmla="*/ 2090 h 11172"/>
              <a:gd name="connsiteX1-907" fmla="*/ 527 w 12588"/>
              <a:gd name="connsiteY1-908" fmla="*/ 8618 h 11172"/>
              <a:gd name="connsiteX2-909" fmla="*/ 6678 w 12588"/>
              <a:gd name="connsiteY2-910" fmla="*/ 11163 h 11172"/>
              <a:gd name="connsiteX3-911" fmla="*/ 12130 w 12588"/>
              <a:gd name="connsiteY3-912" fmla="*/ 7840 h 11172"/>
              <a:gd name="connsiteX4-913" fmla="*/ 11696 w 12588"/>
              <a:gd name="connsiteY4-914" fmla="*/ 2471 h 11172"/>
              <a:gd name="connsiteX5-915" fmla="*/ 6047 w 12588"/>
              <a:gd name="connsiteY5-916" fmla="*/ 4 h 11172"/>
              <a:gd name="connsiteX6-917" fmla="*/ 956 w 12588"/>
              <a:gd name="connsiteY6-918" fmla="*/ 2090 h 11172"/>
              <a:gd name="connsiteX0-919" fmla="*/ 1069 w 12701"/>
              <a:gd name="connsiteY0-920" fmla="*/ 2090 h 11172"/>
              <a:gd name="connsiteX1-921" fmla="*/ 640 w 12701"/>
              <a:gd name="connsiteY1-922" fmla="*/ 8618 h 11172"/>
              <a:gd name="connsiteX2-923" fmla="*/ 6791 w 12701"/>
              <a:gd name="connsiteY2-924" fmla="*/ 11163 h 11172"/>
              <a:gd name="connsiteX3-925" fmla="*/ 12243 w 12701"/>
              <a:gd name="connsiteY3-926" fmla="*/ 7840 h 11172"/>
              <a:gd name="connsiteX4-927" fmla="*/ 11809 w 12701"/>
              <a:gd name="connsiteY4-928" fmla="*/ 2471 h 11172"/>
              <a:gd name="connsiteX5-929" fmla="*/ 6160 w 12701"/>
              <a:gd name="connsiteY5-930" fmla="*/ 4 h 11172"/>
              <a:gd name="connsiteX6-931" fmla="*/ 1069 w 12701"/>
              <a:gd name="connsiteY6-932" fmla="*/ 2090 h 11172"/>
              <a:gd name="connsiteX0-933" fmla="*/ 1069 w 12701"/>
              <a:gd name="connsiteY0-934" fmla="*/ 2090 h 11177"/>
              <a:gd name="connsiteX1-935" fmla="*/ 640 w 12701"/>
              <a:gd name="connsiteY1-936" fmla="*/ 8618 h 11177"/>
              <a:gd name="connsiteX2-937" fmla="*/ 6791 w 12701"/>
              <a:gd name="connsiteY2-938" fmla="*/ 11163 h 11177"/>
              <a:gd name="connsiteX3-939" fmla="*/ 12243 w 12701"/>
              <a:gd name="connsiteY3-940" fmla="*/ 7840 h 11177"/>
              <a:gd name="connsiteX4-941" fmla="*/ 11809 w 12701"/>
              <a:gd name="connsiteY4-942" fmla="*/ 2471 h 11177"/>
              <a:gd name="connsiteX5-943" fmla="*/ 6160 w 12701"/>
              <a:gd name="connsiteY5-944" fmla="*/ 4 h 11177"/>
              <a:gd name="connsiteX6-945" fmla="*/ 1069 w 12701"/>
              <a:gd name="connsiteY6-946" fmla="*/ 2090 h 11177"/>
              <a:gd name="connsiteX0-947" fmla="*/ 1069 w 12701"/>
              <a:gd name="connsiteY0-948" fmla="*/ 2200 h 11287"/>
              <a:gd name="connsiteX1-949" fmla="*/ 640 w 12701"/>
              <a:gd name="connsiteY1-950" fmla="*/ 8728 h 11287"/>
              <a:gd name="connsiteX2-951" fmla="*/ 6791 w 12701"/>
              <a:gd name="connsiteY2-952" fmla="*/ 11273 h 11287"/>
              <a:gd name="connsiteX3-953" fmla="*/ 12243 w 12701"/>
              <a:gd name="connsiteY3-954" fmla="*/ 7950 h 11287"/>
              <a:gd name="connsiteX4-955" fmla="*/ 11809 w 12701"/>
              <a:gd name="connsiteY4-956" fmla="*/ 2581 h 11287"/>
              <a:gd name="connsiteX5-957" fmla="*/ 6160 w 12701"/>
              <a:gd name="connsiteY5-958" fmla="*/ 3 h 11287"/>
              <a:gd name="connsiteX6-959" fmla="*/ 1069 w 12701"/>
              <a:gd name="connsiteY6-960" fmla="*/ 2200 h 11287"/>
              <a:gd name="connsiteX0-961" fmla="*/ 1069 w 12701"/>
              <a:gd name="connsiteY0-962" fmla="*/ 2208 h 11295"/>
              <a:gd name="connsiteX1-963" fmla="*/ 640 w 12701"/>
              <a:gd name="connsiteY1-964" fmla="*/ 8736 h 11295"/>
              <a:gd name="connsiteX2-965" fmla="*/ 6791 w 12701"/>
              <a:gd name="connsiteY2-966" fmla="*/ 11281 h 11295"/>
              <a:gd name="connsiteX3-967" fmla="*/ 12243 w 12701"/>
              <a:gd name="connsiteY3-968" fmla="*/ 7958 h 11295"/>
              <a:gd name="connsiteX4-969" fmla="*/ 11809 w 12701"/>
              <a:gd name="connsiteY4-970" fmla="*/ 2589 h 11295"/>
              <a:gd name="connsiteX5-971" fmla="*/ 6160 w 12701"/>
              <a:gd name="connsiteY5-972" fmla="*/ 11 h 11295"/>
              <a:gd name="connsiteX6-973" fmla="*/ 1069 w 12701"/>
              <a:gd name="connsiteY6-974" fmla="*/ 2208 h 11295"/>
              <a:gd name="connsiteX0-975" fmla="*/ 1069 w 12701"/>
              <a:gd name="connsiteY0-976" fmla="*/ 2204 h 11291"/>
              <a:gd name="connsiteX1-977" fmla="*/ 640 w 12701"/>
              <a:gd name="connsiteY1-978" fmla="*/ 8732 h 11291"/>
              <a:gd name="connsiteX2-979" fmla="*/ 6791 w 12701"/>
              <a:gd name="connsiteY2-980" fmla="*/ 11277 h 11291"/>
              <a:gd name="connsiteX3-981" fmla="*/ 12243 w 12701"/>
              <a:gd name="connsiteY3-982" fmla="*/ 7954 h 11291"/>
              <a:gd name="connsiteX4-983" fmla="*/ 11809 w 12701"/>
              <a:gd name="connsiteY4-984" fmla="*/ 2585 h 11291"/>
              <a:gd name="connsiteX5-985" fmla="*/ 6160 w 12701"/>
              <a:gd name="connsiteY5-986" fmla="*/ 7 h 11291"/>
              <a:gd name="connsiteX6-987" fmla="*/ 1069 w 12701"/>
              <a:gd name="connsiteY6-988" fmla="*/ 2204 h 11291"/>
              <a:gd name="connsiteX0-989" fmla="*/ 1069 w 12845"/>
              <a:gd name="connsiteY0-990" fmla="*/ 2204 h 11291"/>
              <a:gd name="connsiteX1-991" fmla="*/ 640 w 12845"/>
              <a:gd name="connsiteY1-992" fmla="*/ 8732 h 11291"/>
              <a:gd name="connsiteX2-993" fmla="*/ 6791 w 12845"/>
              <a:gd name="connsiteY2-994" fmla="*/ 11277 h 11291"/>
              <a:gd name="connsiteX3-995" fmla="*/ 12243 w 12845"/>
              <a:gd name="connsiteY3-996" fmla="*/ 7954 h 11291"/>
              <a:gd name="connsiteX4-997" fmla="*/ 12026 w 12845"/>
              <a:gd name="connsiteY4-998" fmla="*/ 2752 h 11291"/>
              <a:gd name="connsiteX5-999" fmla="*/ 6160 w 12845"/>
              <a:gd name="connsiteY5-1000" fmla="*/ 7 h 11291"/>
              <a:gd name="connsiteX6-1001" fmla="*/ 1069 w 12845"/>
              <a:gd name="connsiteY6-1002" fmla="*/ 2204 h 11291"/>
              <a:gd name="connsiteX0-1003" fmla="*/ 1069 w 12843"/>
              <a:gd name="connsiteY0-1004" fmla="*/ 2204 h 11291"/>
              <a:gd name="connsiteX1-1005" fmla="*/ 640 w 12843"/>
              <a:gd name="connsiteY1-1006" fmla="*/ 8732 h 11291"/>
              <a:gd name="connsiteX2-1007" fmla="*/ 6791 w 12843"/>
              <a:gd name="connsiteY2-1008" fmla="*/ 11277 h 11291"/>
              <a:gd name="connsiteX3-1009" fmla="*/ 12243 w 12843"/>
              <a:gd name="connsiteY3-1010" fmla="*/ 7954 h 11291"/>
              <a:gd name="connsiteX4-1011" fmla="*/ 12026 w 12843"/>
              <a:gd name="connsiteY4-1012" fmla="*/ 2752 h 11291"/>
              <a:gd name="connsiteX5-1013" fmla="*/ 6160 w 12843"/>
              <a:gd name="connsiteY5-1014" fmla="*/ 7 h 11291"/>
              <a:gd name="connsiteX6-1015" fmla="*/ 1069 w 12843"/>
              <a:gd name="connsiteY6-1016" fmla="*/ 2204 h 11291"/>
              <a:gd name="connsiteX0-1017" fmla="*/ 1069 w 12913"/>
              <a:gd name="connsiteY0-1018" fmla="*/ 2204 h 11291"/>
              <a:gd name="connsiteX1-1019" fmla="*/ 640 w 12913"/>
              <a:gd name="connsiteY1-1020" fmla="*/ 8732 h 11291"/>
              <a:gd name="connsiteX2-1021" fmla="*/ 6791 w 12913"/>
              <a:gd name="connsiteY2-1022" fmla="*/ 11277 h 11291"/>
              <a:gd name="connsiteX3-1023" fmla="*/ 12243 w 12913"/>
              <a:gd name="connsiteY3-1024" fmla="*/ 7954 h 11291"/>
              <a:gd name="connsiteX4-1025" fmla="*/ 12026 w 12913"/>
              <a:gd name="connsiteY4-1026" fmla="*/ 2752 h 11291"/>
              <a:gd name="connsiteX5-1027" fmla="*/ 6160 w 12913"/>
              <a:gd name="connsiteY5-1028" fmla="*/ 7 h 11291"/>
              <a:gd name="connsiteX6-1029" fmla="*/ 1069 w 12913"/>
              <a:gd name="connsiteY6-1030" fmla="*/ 2204 h 11291"/>
              <a:gd name="connsiteX0-1031" fmla="*/ 1069 w 12928"/>
              <a:gd name="connsiteY0-1032" fmla="*/ 2204 h 11293"/>
              <a:gd name="connsiteX1-1033" fmla="*/ 640 w 12928"/>
              <a:gd name="connsiteY1-1034" fmla="*/ 8732 h 11293"/>
              <a:gd name="connsiteX2-1035" fmla="*/ 6791 w 12928"/>
              <a:gd name="connsiteY2-1036" fmla="*/ 11277 h 11293"/>
              <a:gd name="connsiteX3-1037" fmla="*/ 12373 w 12928"/>
              <a:gd name="connsiteY3-1038" fmla="*/ 7898 h 11293"/>
              <a:gd name="connsiteX4-1039" fmla="*/ 12026 w 12928"/>
              <a:gd name="connsiteY4-1040" fmla="*/ 2752 h 11293"/>
              <a:gd name="connsiteX5-1041" fmla="*/ 6160 w 12928"/>
              <a:gd name="connsiteY5-1042" fmla="*/ 7 h 11293"/>
              <a:gd name="connsiteX6-1043" fmla="*/ 1069 w 12928"/>
              <a:gd name="connsiteY6-1044" fmla="*/ 2204 h 11293"/>
              <a:gd name="connsiteX0-1045" fmla="*/ 1069 w 13029"/>
              <a:gd name="connsiteY0-1046" fmla="*/ 2204 h 11293"/>
              <a:gd name="connsiteX1-1047" fmla="*/ 640 w 13029"/>
              <a:gd name="connsiteY1-1048" fmla="*/ 8732 h 11293"/>
              <a:gd name="connsiteX2-1049" fmla="*/ 6791 w 13029"/>
              <a:gd name="connsiteY2-1050" fmla="*/ 11277 h 11293"/>
              <a:gd name="connsiteX3-1051" fmla="*/ 12373 w 13029"/>
              <a:gd name="connsiteY3-1052" fmla="*/ 7898 h 11293"/>
              <a:gd name="connsiteX4-1053" fmla="*/ 12026 w 13029"/>
              <a:gd name="connsiteY4-1054" fmla="*/ 2752 h 11293"/>
              <a:gd name="connsiteX5-1055" fmla="*/ 6160 w 13029"/>
              <a:gd name="connsiteY5-1056" fmla="*/ 7 h 11293"/>
              <a:gd name="connsiteX6-1057" fmla="*/ 1069 w 13029"/>
              <a:gd name="connsiteY6-1058" fmla="*/ 2204 h 11293"/>
              <a:gd name="connsiteX0-1059" fmla="*/ 1069 w 13009"/>
              <a:gd name="connsiteY0-1060" fmla="*/ 2204 h 11293"/>
              <a:gd name="connsiteX1-1061" fmla="*/ 640 w 13009"/>
              <a:gd name="connsiteY1-1062" fmla="*/ 8732 h 11293"/>
              <a:gd name="connsiteX2-1063" fmla="*/ 6791 w 13009"/>
              <a:gd name="connsiteY2-1064" fmla="*/ 11277 h 11293"/>
              <a:gd name="connsiteX3-1065" fmla="*/ 12373 w 13009"/>
              <a:gd name="connsiteY3-1066" fmla="*/ 7898 h 11293"/>
              <a:gd name="connsiteX4-1067" fmla="*/ 12026 w 13009"/>
              <a:gd name="connsiteY4-1068" fmla="*/ 2752 h 11293"/>
              <a:gd name="connsiteX5-1069" fmla="*/ 6160 w 13009"/>
              <a:gd name="connsiteY5-1070" fmla="*/ 7 h 11293"/>
              <a:gd name="connsiteX6-1071" fmla="*/ 1069 w 13009"/>
              <a:gd name="connsiteY6-1072" fmla="*/ 2204 h 11293"/>
              <a:gd name="connsiteX0-1073" fmla="*/ 1069 w 12999"/>
              <a:gd name="connsiteY0-1074" fmla="*/ 2204 h 11293"/>
              <a:gd name="connsiteX1-1075" fmla="*/ 640 w 12999"/>
              <a:gd name="connsiteY1-1076" fmla="*/ 8732 h 11293"/>
              <a:gd name="connsiteX2-1077" fmla="*/ 6791 w 12999"/>
              <a:gd name="connsiteY2-1078" fmla="*/ 11277 h 11293"/>
              <a:gd name="connsiteX3-1079" fmla="*/ 12373 w 12999"/>
              <a:gd name="connsiteY3-1080" fmla="*/ 7898 h 11293"/>
              <a:gd name="connsiteX4-1081" fmla="*/ 12026 w 12999"/>
              <a:gd name="connsiteY4-1082" fmla="*/ 2752 h 11293"/>
              <a:gd name="connsiteX5-1083" fmla="*/ 6160 w 12999"/>
              <a:gd name="connsiteY5-1084" fmla="*/ 7 h 11293"/>
              <a:gd name="connsiteX6-1085" fmla="*/ 1069 w 12999"/>
              <a:gd name="connsiteY6-1086" fmla="*/ 2204 h 11293"/>
              <a:gd name="connsiteX0-1087" fmla="*/ 1069 w 12999"/>
              <a:gd name="connsiteY0-1088" fmla="*/ 2204 h 11292"/>
              <a:gd name="connsiteX1-1089" fmla="*/ 640 w 12999"/>
              <a:gd name="connsiteY1-1090" fmla="*/ 8732 h 11292"/>
              <a:gd name="connsiteX2-1091" fmla="*/ 6791 w 12999"/>
              <a:gd name="connsiteY2-1092" fmla="*/ 11277 h 11292"/>
              <a:gd name="connsiteX3-1093" fmla="*/ 12373 w 12999"/>
              <a:gd name="connsiteY3-1094" fmla="*/ 7898 h 11292"/>
              <a:gd name="connsiteX4-1095" fmla="*/ 12026 w 12999"/>
              <a:gd name="connsiteY4-1096" fmla="*/ 2752 h 11292"/>
              <a:gd name="connsiteX5-1097" fmla="*/ 6160 w 12999"/>
              <a:gd name="connsiteY5-1098" fmla="*/ 7 h 11292"/>
              <a:gd name="connsiteX6-1099" fmla="*/ 1069 w 12999"/>
              <a:gd name="connsiteY6-1100" fmla="*/ 2204 h 11292"/>
              <a:gd name="connsiteX0-1101" fmla="*/ 1069 w 12999"/>
              <a:gd name="connsiteY0-1102" fmla="*/ 2204 h 11292"/>
              <a:gd name="connsiteX1-1103" fmla="*/ 640 w 12999"/>
              <a:gd name="connsiteY1-1104" fmla="*/ 8732 h 11292"/>
              <a:gd name="connsiteX2-1105" fmla="*/ 6791 w 12999"/>
              <a:gd name="connsiteY2-1106" fmla="*/ 11277 h 11292"/>
              <a:gd name="connsiteX3-1107" fmla="*/ 12373 w 12999"/>
              <a:gd name="connsiteY3-1108" fmla="*/ 7898 h 11292"/>
              <a:gd name="connsiteX4-1109" fmla="*/ 12026 w 12999"/>
              <a:gd name="connsiteY4-1110" fmla="*/ 2752 h 11292"/>
              <a:gd name="connsiteX5-1111" fmla="*/ 6160 w 12999"/>
              <a:gd name="connsiteY5-1112" fmla="*/ 7 h 11292"/>
              <a:gd name="connsiteX6-1113" fmla="*/ 1069 w 12999"/>
              <a:gd name="connsiteY6-1114" fmla="*/ 2204 h 11292"/>
              <a:gd name="connsiteX0-1115" fmla="*/ 1069 w 12832"/>
              <a:gd name="connsiteY0-1116" fmla="*/ 2204 h 11277"/>
              <a:gd name="connsiteX1-1117" fmla="*/ 640 w 12832"/>
              <a:gd name="connsiteY1-1118" fmla="*/ 8732 h 11277"/>
              <a:gd name="connsiteX2-1119" fmla="*/ 6791 w 12832"/>
              <a:gd name="connsiteY2-1120" fmla="*/ 11277 h 11277"/>
              <a:gd name="connsiteX3-1121" fmla="*/ 12092 w 12832"/>
              <a:gd name="connsiteY3-1122" fmla="*/ 8855 h 11277"/>
              <a:gd name="connsiteX4-1123" fmla="*/ 12026 w 12832"/>
              <a:gd name="connsiteY4-1124" fmla="*/ 2752 h 11277"/>
              <a:gd name="connsiteX5-1125" fmla="*/ 6160 w 12832"/>
              <a:gd name="connsiteY5-1126" fmla="*/ 7 h 11277"/>
              <a:gd name="connsiteX6-1127" fmla="*/ 1069 w 12832"/>
              <a:gd name="connsiteY6-1128" fmla="*/ 2204 h 11277"/>
              <a:gd name="connsiteX0-1129" fmla="*/ 930 w 12632"/>
              <a:gd name="connsiteY0-1130" fmla="*/ 2204 h 11636"/>
              <a:gd name="connsiteX1-1131" fmla="*/ 501 w 12632"/>
              <a:gd name="connsiteY1-1132" fmla="*/ 8732 h 11636"/>
              <a:gd name="connsiteX2-1133" fmla="*/ 6301 w 12632"/>
              <a:gd name="connsiteY2-1134" fmla="*/ 11636 h 11636"/>
              <a:gd name="connsiteX3-1135" fmla="*/ 11953 w 12632"/>
              <a:gd name="connsiteY3-1136" fmla="*/ 8855 h 11636"/>
              <a:gd name="connsiteX4-1137" fmla="*/ 11887 w 12632"/>
              <a:gd name="connsiteY4-1138" fmla="*/ 2752 h 11636"/>
              <a:gd name="connsiteX5-1139" fmla="*/ 6021 w 12632"/>
              <a:gd name="connsiteY5-1140" fmla="*/ 7 h 11636"/>
              <a:gd name="connsiteX6-1141" fmla="*/ 930 w 12632"/>
              <a:gd name="connsiteY6-1142" fmla="*/ 2204 h 11636"/>
              <a:gd name="connsiteX0-1143" fmla="*/ 930 w 12632"/>
              <a:gd name="connsiteY0-1144" fmla="*/ 2204 h 11636"/>
              <a:gd name="connsiteX1-1145" fmla="*/ 501 w 12632"/>
              <a:gd name="connsiteY1-1146" fmla="*/ 8732 h 11636"/>
              <a:gd name="connsiteX2-1147" fmla="*/ 6301 w 12632"/>
              <a:gd name="connsiteY2-1148" fmla="*/ 11636 h 11636"/>
              <a:gd name="connsiteX3-1149" fmla="*/ 11953 w 12632"/>
              <a:gd name="connsiteY3-1150" fmla="*/ 8855 h 11636"/>
              <a:gd name="connsiteX4-1151" fmla="*/ 11887 w 12632"/>
              <a:gd name="connsiteY4-1152" fmla="*/ 2752 h 11636"/>
              <a:gd name="connsiteX5-1153" fmla="*/ 6021 w 12632"/>
              <a:gd name="connsiteY5-1154" fmla="*/ 7 h 11636"/>
              <a:gd name="connsiteX6-1155" fmla="*/ 930 w 12632"/>
              <a:gd name="connsiteY6-1156" fmla="*/ 2204 h 11636"/>
              <a:gd name="connsiteX0-1157" fmla="*/ 930 w 12632"/>
              <a:gd name="connsiteY0-1158" fmla="*/ 2204 h 11641"/>
              <a:gd name="connsiteX1-1159" fmla="*/ 501 w 12632"/>
              <a:gd name="connsiteY1-1160" fmla="*/ 8732 h 11641"/>
              <a:gd name="connsiteX2-1161" fmla="*/ 6301 w 12632"/>
              <a:gd name="connsiteY2-1162" fmla="*/ 11636 h 11641"/>
              <a:gd name="connsiteX3-1163" fmla="*/ 11953 w 12632"/>
              <a:gd name="connsiteY3-1164" fmla="*/ 8855 h 11641"/>
              <a:gd name="connsiteX4-1165" fmla="*/ 11887 w 12632"/>
              <a:gd name="connsiteY4-1166" fmla="*/ 2752 h 11641"/>
              <a:gd name="connsiteX5-1167" fmla="*/ 6021 w 12632"/>
              <a:gd name="connsiteY5-1168" fmla="*/ 7 h 11641"/>
              <a:gd name="connsiteX6-1169" fmla="*/ 930 w 12632"/>
              <a:gd name="connsiteY6-1170" fmla="*/ 2204 h 11641"/>
              <a:gd name="connsiteX0-1171" fmla="*/ 935 w 12632"/>
              <a:gd name="connsiteY0-1172" fmla="*/ 2204 h 11880"/>
              <a:gd name="connsiteX1-1173" fmla="*/ 506 w 12632"/>
              <a:gd name="connsiteY1-1174" fmla="*/ 8732 h 11880"/>
              <a:gd name="connsiteX2-1175" fmla="*/ 6376 w 12632"/>
              <a:gd name="connsiteY2-1176" fmla="*/ 11875 h 11880"/>
              <a:gd name="connsiteX3-1177" fmla="*/ 11958 w 12632"/>
              <a:gd name="connsiteY3-1178" fmla="*/ 8855 h 11880"/>
              <a:gd name="connsiteX4-1179" fmla="*/ 11892 w 12632"/>
              <a:gd name="connsiteY4-1180" fmla="*/ 2752 h 11880"/>
              <a:gd name="connsiteX5-1181" fmla="*/ 6026 w 12632"/>
              <a:gd name="connsiteY5-1182" fmla="*/ 7 h 11880"/>
              <a:gd name="connsiteX6-1183" fmla="*/ 935 w 12632"/>
              <a:gd name="connsiteY6-1184" fmla="*/ 2204 h 11880"/>
              <a:gd name="connsiteX0-1185" fmla="*/ 935 w 12671"/>
              <a:gd name="connsiteY0-1186" fmla="*/ 2211 h 11887"/>
              <a:gd name="connsiteX1-1187" fmla="*/ 506 w 12671"/>
              <a:gd name="connsiteY1-1188" fmla="*/ 8739 h 11887"/>
              <a:gd name="connsiteX2-1189" fmla="*/ 6376 w 12671"/>
              <a:gd name="connsiteY2-1190" fmla="*/ 11882 h 11887"/>
              <a:gd name="connsiteX3-1191" fmla="*/ 11958 w 12671"/>
              <a:gd name="connsiteY3-1192" fmla="*/ 8862 h 11887"/>
              <a:gd name="connsiteX4-1193" fmla="*/ 11962 w 12671"/>
              <a:gd name="connsiteY4-1194" fmla="*/ 3038 h 11887"/>
              <a:gd name="connsiteX5-1195" fmla="*/ 6026 w 12671"/>
              <a:gd name="connsiteY5-1196" fmla="*/ 14 h 11887"/>
              <a:gd name="connsiteX6-1197" fmla="*/ 935 w 12671"/>
              <a:gd name="connsiteY6-1198" fmla="*/ 2211 h 11887"/>
              <a:gd name="connsiteX0-1199" fmla="*/ 935 w 12671"/>
              <a:gd name="connsiteY0-1200" fmla="*/ 2211 h 11887"/>
              <a:gd name="connsiteX1-1201" fmla="*/ 506 w 12671"/>
              <a:gd name="connsiteY1-1202" fmla="*/ 8739 h 11887"/>
              <a:gd name="connsiteX2-1203" fmla="*/ 6376 w 12671"/>
              <a:gd name="connsiteY2-1204" fmla="*/ 11882 h 11887"/>
              <a:gd name="connsiteX3-1205" fmla="*/ 11958 w 12671"/>
              <a:gd name="connsiteY3-1206" fmla="*/ 8862 h 11887"/>
              <a:gd name="connsiteX4-1207" fmla="*/ 11962 w 12671"/>
              <a:gd name="connsiteY4-1208" fmla="*/ 3038 h 11887"/>
              <a:gd name="connsiteX5-1209" fmla="*/ 6026 w 12671"/>
              <a:gd name="connsiteY5-1210" fmla="*/ 14 h 11887"/>
              <a:gd name="connsiteX6-1211" fmla="*/ 935 w 12671"/>
              <a:gd name="connsiteY6-1212" fmla="*/ 2211 h 11887"/>
              <a:gd name="connsiteX0-1213" fmla="*/ 935 w 12712"/>
              <a:gd name="connsiteY0-1214" fmla="*/ 2211 h 11887"/>
              <a:gd name="connsiteX1-1215" fmla="*/ 506 w 12712"/>
              <a:gd name="connsiteY1-1216" fmla="*/ 8739 h 11887"/>
              <a:gd name="connsiteX2-1217" fmla="*/ 6376 w 12712"/>
              <a:gd name="connsiteY2-1218" fmla="*/ 11882 h 11887"/>
              <a:gd name="connsiteX3-1219" fmla="*/ 11958 w 12712"/>
              <a:gd name="connsiteY3-1220" fmla="*/ 8862 h 11887"/>
              <a:gd name="connsiteX4-1221" fmla="*/ 11962 w 12712"/>
              <a:gd name="connsiteY4-1222" fmla="*/ 3038 h 11887"/>
              <a:gd name="connsiteX5-1223" fmla="*/ 6026 w 12712"/>
              <a:gd name="connsiteY5-1224" fmla="*/ 14 h 11887"/>
              <a:gd name="connsiteX6-1225" fmla="*/ 935 w 12712"/>
              <a:gd name="connsiteY6-1226" fmla="*/ 2211 h 11887"/>
              <a:gd name="connsiteX0-1227" fmla="*/ 935 w 12712"/>
              <a:gd name="connsiteY0-1228" fmla="*/ 2211 h 11887"/>
              <a:gd name="connsiteX1-1229" fmla="*/ 506 w 12712"/>
              <a:gd name="connsiteY1-1230" fmla="*/ 8739 h 11887"/>
              <a:gd name="connsiteX2-1231" fmla="*/ 6376 w 12712"/>
              <a:gd name="connsiteY2-1232" fmla="*/ 11882 h 11887"/>
              <a:gd name="connsiteX3-1233" fmla="*/ 11958 w 12712"/>
              <a:gd name="connsiteY3-1234" fmla="*/ 8862 h 11887"/>
              <a:gd name="connsiteX4-1235" fmla="*/ 11962 w 12712"/>
              <a:gd name="connsiteY4-1236" fmla="*/ 3038 h 11887"/>
              <a:gd name="connsiteX5-1237" fmla="*/ 6026 w 12712"/>
              <a:gd name="connsiteY5-1238" fmla="*/ 14 h 11887"/>
              <a:gd name="connsiteX6-1239" fmla="*/ 935 w 12712"/>
              <a:gd name="connsiteY6-1240" fmla="*/ 2211 h 11887"/>
              <a:gd name="connsiteX0-1241" fmla="*/ 1037 w 12814"/>
              <a:gd name="connsiteY0-1242" fmla="*/ 2211 h 11882"/>
              <a:gd name="connsiteX1-1243" fmla="*/ 467 w 12814"/>
              <a:gd name="connsiteY1-1244" fmla="*/ 9058 h 11882"/>
              <a:gd name="connsiteX2-1245" fmla="*/ 6478 w 12814"/>
              <a:gd name="connsiteY2-1246" fmla="*/ 11882 h 11882"/>
              <a:gd name="connsiteX3-1247" fmla="*/ 12060 w 12814"/>
              <a:gd name="connsiteY3-1248" fmla="*/ 8862 h 11882"/>
              <a:gd name="connsiteX4-1249" fmla="*/ 12064 w 12814"/>
              <a:gd name="connsiteY4-1250" fmla="*/ 3038 h 11882"/>
              <a:gd name="connsiteX5-1251" fmla="*/ 6128 w 12814"/>
              <a:gd name="connsiteY5-1252" fmla="*/ 14 h 11882"/>
              <a:gd name="connsiteX6-1253" fmla="*/ 1037 w 12814"/>
              <a:gd name="connsiteY6-1254" fmla="*/ 2211 h 11882"/>
              <a:gd name="connsiteX0-1255" fmla="*/ 972 w 12854"/>
              <a:gd name="connsiteY0-1256" fmla="*/ 2328 h 11879"/>
              <a:gd name="connsiteX1-1257" fmla="*/ 507 w 12854"/>
              <a:gd name="connsiteY1-1258" fmla="*/ 9055 h 11879"/>
              <a:gd name="connsiteX2-1259" fmla="*/ 6518 w 12854"/>
              <a:gd name="connsiteY2-1260" fmla="*/ 11879 h 11879"/>
              <a:gd name="connsiteX3-1261" fmla="*/ 12100 w 12854"/>
              <a:gd name="connsiteY3-1262" fmla="*/ 8859 h 11879"/>
              <a:gd name="connsiteX4-1263" fmla="*/ 12104 w 12854"/>
              <a:gd name="connsiteY4-1264" fmla="*/ 3035 h 11879"/>
              <a:gd name="connsiteX5-1265" fmla="*/ 6168 w 12854"/>
              <a:gd name="connsiteY5-1266" fmla="*/ 11 h 11879"/>
              <a:gd name="connsiteX6-1267" fmla="*/ 972 w 12854"/>
              <a:gd name="connsiteY6-1268" fmla="*/ 2328 h 11879"/>
              <a:gd name="connsiteX0-1269" fmla="*/ 997 w 12879"/>
              <a:gd name="connsiteY0-1270" fmla="*/ 2324 h 11875"/>
              <a:gd name="connsiteX1-1271" fmla="*/ 348 w 12879"/>
              <a:gd name="connsiteY1-1272" fmla="*/ 5961 h 11875"/>
              <a:gd name="connsiteX2-1273" fmla="*/ 532 w 12879"/>
              <a:gd name="connsiteY2-1274" fmla="*/ 9051 h 11875"/>
              <a:gd name="connsiteX3-1275" fmla="*/ 6543 w 12879"/>
              <a:gd name="connsiteY3-1276" fmla="*/ 11875 h 11875"/>
              <a:gd name="connsiteX4-1277" fmla="*/ 12125 w 12879"/>
              <a:gd name="connsiteY4-1278" fmla="*/ 8855 h 11875"/>
              <a:gd name="connsiteX5-1279" fmla="*/ 12129 w 12879"/>
              <a:gd name="connsiteY5-1280" fmla="*/ 3031 h 11875"/>
              <a:gd name="connsiteX6-1281" fmla="*/ 6193 w 12879"/>
              <a:gd name="connsiteY6-1282" fmla="*/ 7 h 11875"/>
              <a:gd name="connsiteX7" fmla="*/ 997 w 12879"/>
              <a:gd name="connsiteY7" fmla="*/ 2324 h 11875"/>
              <a:gd name="connsiteX0-1283" fmla="*/ 751 w 12633"/>
              <a:gd name="connsiteY0-1284" fmla="*/ 2324 h 11875"/>
              <a:gd name="connsiteX1-1285" fmla="*/ 102 w 12633"/>
              <a:gd name="connsiteY1-1286" fmla="*/ 5961 h 11875"/>
              <a:gd name="connsiteX2-1287" fmla="*/ 286 w 12633"/>
              <a:gd name="connsiteY2-1288" fmla="*/ 9051 h 11875"/>
              <a:gd name="connsiteX3-1289" fmla="*/ 6297 w 12633"/>
              <a:gd name="connsiteY3-1290" fmla="*/ 11875 h 11875"/>
              <a:gd name="connsiteX4-1291" fmla="*/ 11879 w 12633"/>
              <a:gd name="connsiteY4-1292" fmla="*/ 8855 h 11875"/>
              <a:gd name="connsiteX5-1293" fmla="*/ 11883 w 12633"/>
              <a:gd name="connsiteY5-1294" fmla="*/ 3031 h 11875"/>
              <a:gd name="connsiteX6-1295" fmla="*/ 5947 w 12633"/>
              <a:gd name="connsiteY6-1296" fmla="*/ 7 h 11875"/>
              <a:gd name="connsiteX7-1297" fmla="*/ 751 w 12633"/>
              <a:gd name="connsiteY7-1298" fmla="*/ 2324 h 11875"/>
              <a:gd name="connsiteX0-1299" fmla="*/ 669 w 12551"/>
              <a:gd name="connsiteY0-1300" fmla="*/ 2324 h 11881"/>
              <a:gd name="connsiteX1-1301" fmla="*/ 20 w 12551"/>
              <a:gd name="connsiteY1-1302" fmla="*/ 5961 h 11881"/>
              <a:gd name="connsiteX2-1303" fmla="*/ 735 w 12551"/>
              <a:gd name="connsiteY2-1304" fmla="*/ 9618 h 11881"/>
              <a:gd name="connsiteX3-1305" fmla="*/ 6215 w 12551"/>
              <a:gd name="connsiteY3-1306" fmla="*/ 11875 h 11881"/>
              <a:gd name="connsiteX4-1307" fmla="*/ 11797 w 12551"/>
              <a:gd name="connsiteY4-1308" fmla="*/ 8855 h 11881"/>
              <a:gd name="connsiteX5-1309" fmla="*/ 11801 w 12551"/>
              <a:gd name="connsiteY5-1310" fmla="*/ 3031 h 11881"/>
              <a:gd name="connsiteX6-1311" fmla="*/ 5865 w 12551"/>
              <a:gd name="connsiteY6-1312" fmla="*/ 7 h 11881"/>
              <a:gd name="connsiteX7-1313" fmla="*/ 669 w 12551"/>
              <a:gd name="connsiteY7-1314" fmla="*/ 2324 h 11881"/>
              <a:gd name="connsiteX0-1315" fmla="*/ 734 w 12608"/>
              <a:gd name="connsiteY0-1316" fmla="*/ 2324 h 11636"/>
              <a:gd name="connsiteX1-1317" fmla="*/ 85 w 12608"/>
              <a:gd name="connsiteY1-1318" fmla="*/ 5961 h 11636"/>
              <a:gd name="connsiteX2-1319" fmla="*/ 800 w 12608"/>
              <a:gd name="connsiteY2-1320" fmla="*/ 9618 h 11636"/>
              <a:gd name="connsiteX3-1321" fmla="*/ 6405 w 12608"/>
              <a:gd name="connsiteY3-1322" fmla="*/ 11627 h 11636"/>
              <a:gd name="connsiteX4-1323" fmla="*/ 11862 w 12608"/>
              <a:gd name="connsiteY4-1324" fmla="*/ 8855 h 11636"/>
              <a:gd name="connsiteX5-1325" fmla="*/ 11866 w 12608"/>
              <a:gd name="connsiteY5-1326" fmla="*/ 3031 h 11636"/>
              <a:gd name="connsiteX6-1327" fmla="*/ 5930 w 12608"/>
              <a:gd name="connsiteY6-1328" fmla="*/ 7 h 11636"/>
              <a:gd name="connsiteX7-1329" fmla="*/ 734 w 12608"/>
              <a:gd name="connsiteY7-1330" fmla="*/ 2324 h 11636"/>
              <a:gd name="connsiteX0-1331" fmla="*/ 734 w 12608"/>
              <a:gd name="connsiteY0-1332" fmla="*/ 2324 h 11628"/>
              <a:gd name="connsiteX1-1333" fmla="*/ 85 w 12608"/>
              <a:gd name="connsiteY1-1334" fmla="*/ 5961 h 11628"/>
              <a:gd name="connsiteX2-1335" fmla="*/ 800 w 12608"/>
              <a:gd name="connsiteY2-1336" fmla="*/ 9618 h 11628"/>
              <a:gd name="connsiteX3-1337" fmla="*/ 6405 w 12608"/>
              <a:gd name="connsiteY3-1338" fmla="*/ 11627 h 11628"/>
              <a:gd name="connsiteX4-1339" fmla="*/ 11862 w 12608"/>
              <a:gd name="connsiteY4-1340" fmla="*/ 8855 h 11628"/>
              <a:gd name="connsiteX5-1341" fmla="*/ 11866 w 12608"/>
              <a:gd name="connsiteY5-1342" fmla="*/ 3031 h 11628"/>
              <a:gd name="connsiteX6-1343" fmla="*/ 5930 w 12608"/>
              <a:gd name="connsiteY6-1344" fmla="*/ 7 h 11628"/>
              <a:gd name="connsiteX7-1345" fmla="*/ 734 w 12608"/>
              <a:gd name="connsiteY7-1346" fmla="*/ 2324 h 11628"/>
              <a:gd name="connsiteX0-1347" fmla="*/ 734 w 12608"/>
              <a:gd name="connsiteY0-1348" fmla="*/ 2324 h 11634"/>
              <a:gd name="connsiteX1-1349" fmla="*/ 85 w 12608"/>
              <a:gd name="connsiteY1-1350" fmla="*/ 5961 h 11634"/>
              <a:gd name="connsiteX2-1351" fmla="*/ 800 w 12608"/>
              <a:gd name="connsiteY2-1352" fmla="*/ 9618 h 11634"/>
              <a:gd name="connsiteX3-1353" fmla="*/ 6405 w 12608"/>
              <a:gd name="connsiteY3-1354" fmla="*/ 11627 h 11634"/>
              <a:gd name="connsiteX4-1355" fmla="*/ 11862 w 12608"/>
              <a:gd name="connsiteY4-1356" fmla="*/ 8855 h 11634"/>
              <a:gd name="connsiteX5-1357" fmla="*/ 11866 w 12608"/>
              <a:gd name="connsiteY5-1358" fmla="*/ 3031 h 11634"/>
              <a:gd name="connsiteX6-1359" fmla="*/ 5930 w 12608"/>
              <a:gd name="connsiteY6-1360" fmla="*/ 7 h 11634"/>
              <a:gd name="connsiteX7-1361" fmla="*/ 734 w 12608"/>
              <a:gd name="connsiteY7-1362" fmla="*/ 2324 h 11634"/>
              <a:gd name="connsiteX0-1363" fmla="*/ 740 w 12607"/>
              <a:gd name="connsiteY0-1364" fmla="*/ 2324 h 11669"/>
              <a:gd name="connsiteX1-1365" fmla="*/ 91 w 12607"/>
              <a:gd name="connsiteY1-1366" fmla="*/ 5961 h 11669"/>
              <a:gd name="connsiteX2-1367" fmla="*/ 806 w 12607"/>
              <a:gd name="connsiteY2-1368" fmla="*/ 9618 h 11669"/>
              <a:gd name="connsiteX3-1369" fmla="*/ 6536 w 12607"/>
              <a:gd name="connsiteY3-1370" fmla="*/ 11662 h 11669"/>
              <a:gd name="connsiteX4-1371" fmla="*/ 11868 w 12607"/>
              <a:gd name="connsiteY4-1372" fmla="*/ 8855 h 11669"/>
              <a:gd name="connsiteX5-1373" fmla="*/ 11872 w 12607"/>
              <a:gd name="connsiteY5-1374" fmla="*/ 3031 h 11669"/>
              <a:gd name="connsiteX6-1375" fmla="*/ 5936 w 12607"/>
              <a:gd name="connsiteY6-1376" fmla="*/ 7 h 11669"/>
              <a:gd name="connsiteX7-1377" fmla="*/ 740 w 12607"/>
              <a:gd name="connsiteY7-1378" fmla="*/ 2324 h 11669"/>
              <a:gd name="connsiteX0-1379" fmla="*/ 740 w 12458"/>
              <a:gd name="connsiteY0-1380" fmla="*/ 2324 h 11665"/>
              <a:gd name="connsiteX1-1381" fmla="*/ 91 w 12458"/>
              <a:gd name="connsiteY1-1382" fmla="*/ 5961 h 11665"/>
              <a:gd name="connsiteX2-1383" fmla="*/ 806 w 12458"/>
              <a:gd name="connsiteY2-1384" fmla="*/ 9618 h 11665"/>
              <a:gd name="connsiteX3-1385" fmla="*/ 6536 w 12458"/>
              <a:gd name="connsiteY3-1386" fmla="*/ 11662 h 11665"/>
              <a:gd name="connsiteX4-1387" fmla="*/ 11493 w 12458"/>
              <a:gd name="connsiteY4-1388" fmla="*/ 9174 h 11665"/>
              <a:gd name="connsiteX5-1389" fmla="*/ 11872 w 12458"/>
              <a:gd name="connsiteY5-1390" fmla="*/ 3031 h 11665"/>
              <a:gd name="connsiteX6-1391" fmla="*/ 5936 w 12458"/>
              <a:gd name="connsiteY6-1392" fmla="*/ 7 h 11665"/>
              <a:gd name="connsiteX7-1393" fmla="*/ 740 w 12458"/>
              <a:gd name="connsiteY7-1394" fmla="*/ 2324 h 11665"/>
              <a:gd name="connsiteX0-1395" fmla="*/ 740 w 12551"/>
              <a:gd name="connsiteY0-1396" fmla="*/ 2324 h 11665"/>
              <a:gd name="connsiteX1-1397" fmla="*/ 91 w 12551"/>
              <a:gd name="connsiteY1-1398" fmla="*/ 5961 h 11665"/>
              <a:gd name="connsiteX2-1399" fmla="*/ 806 w 12551"/>
              <a:gd name="connsiteY2-1400" fmla="*/ 9618 h 11665"/>
              <a:gd name="connsiteX3-1401" fmla="*/ 6536 w 12551"/>
              <a:gd name="connsiteY3-1402" fmla="*/ 11662 h 11665"/>
              <a:gd name="connsiteX4-1403" fmla="*/ 11493 w 12551"/>
              <a:gd name="connsiteY4-1404" fmla="*/ 9174 h 11665"/>
              <a:gd name="connsiteX5-1405" fmla="*/ 11872 w 12551"/>
              <a:gd name="connsiteY5-1406" fmla="*/ 3031 h 11665"/>
              <a:gd name="connsiteX6-1407" fmla="*/ 5936 w 12551"/>
              <a:gd name="connsiteY6-1408" fmla="*/ 7 h 11665"/>
              <a:gd name="connsiteX7-1409" fmla="*/ 740 w 12551"/>
              <a:gd name="connsiteY7-1410" fmla="*/ 2324 h 11665"/>
              <a:gd name="connsiteX0-1411" fmla="*/ 740 w 12530"/>
              <a:gd name="connsiteY0-1412" fmla="*/ 2324 h 11665"/>
              <a:gd name="connsiteX1-1413" fmla="*/ 91 w 12530"/>
              <a:gd name="connsiteY1-1414" fmla="*/ 5961 h 11665"/>
              <a:gd name="connsiteX2-1415" fmla="*/ 806 w 12530"/>
              <a:gd name="connsiteY2-1416" fmla="*/ 9618 h 11665"/>
              <a:gd name="connsiteX3-1417" fmla="*/ 6536 w 12530"/>
              <a:gd name="connsiteY3-1418" fmla="*/ 11662 h 11665"/>
              <a:gd name="connsiteX4-1419" fmla="*/ 11493 w 12530"/>
              <a:gd name="connsiteY4-1420" fmla="*/ 9174 h 11665"/>
              <a:gd name="connsiteX5-1421" fmla="*/ 11872 w 12530"/>
              <a:gd name="connsiteY5-1422" fmla="*/ 3031 h 11665"/>
              <a:gd name="connsiteX6-1423" fmla="*/ 5936 w 12530"/>
              <a:gd name="connsiteY6-1424" fmla="*/ 7 h 11665"/>
              <a:gd name="connsiteX7-1425" fmla="*/ 740 w 12530"/>
              <a:gd name="connsiteY7-1426" fmla="*/ 2324 h 11665"/>
              <a:gd name="connsiteX0-1427" fmla="*/ 740 w 12502"/>
              <a:gd name="connsiteY0-1428" fmla="*/ 2333 h 11674"/>
              <a:gd name="connsiteX1-1429" fmla="*/ 91 w 12502"/>
              <a:gd name="connsiteY1-1430" fmla="*/ 5970 h 11674"/>
              <a:gd name="connsiteX2-1431" fmla="*/ 806 w 12502"/>
              <a:gd name="connsiteY2-1432" fmla="*/ 9627 h 11674"/>
              <a:gd name="connsiteX3-1433" fmla="*/ 6536 w 12502"/>
              <a:gd name="connsiteY3-1434" fmla="*/ 11671 h 11674"/>
              <a:gd name="connsiteX4-1435" fmla="*/ 11493 w 12502"/>
              <a:gd name="connsiteY4-1436" fmla="*/ 9183 h 11674"/>
              <a:gd name="connsiteX5-1437" fmla="*/ 11934 w 12502"/>
              <a:gd name="connsiteY5-1438" fmla="*/ 3465 h 11674"/>
              <a:gd name="connsiteX6-1439" fmla="*/ 5936 w 12502"/>
              <a:gd name="connsiteY6-1440" fmla="*/ 16 h 11674"/>
              <a:gd name="connsiteX7-1441" fmla="*/ 740 w 12502"/>
              <a:gd name="connsiteY7-1442" fmla="*/ 2333 h 11674"/>
              <a:gd name="connsiteX0-1443" fmla="*/ 740 w 12502"/>
              <a:gd name="connsiteY0-1444" fmla="*/ 2229 h 11570"/>
              <a:gd name="connsiteX1-1445" fmla="*/ 91 w 12502"/>
              <a:gd name="connsiteY1-1446" fmla="*/ 5866 h 11570"/>
              <a:gd name="connsiteX2-1447" fmla="*/ 806 w 12502"/>
              <a:gd name="connsiteY2-1448" fmla="*/ 9523 h 11570"/>
              <a:gd name="connsiteX3-1449" fmla="*/ 6536 w 12502"/>
              <a:gd name="connsiteY3-1450" fmla="*/ 11567 h 11570"/>
              <a:gd name="connsiteX4-1451" fmla="*/ 11493 w 12502"/>
              <a:gd name="connsiteY4-1452" fmla="*/ 9079 h 11570"/>
              <a:gd name="connsiteX5-1453" fmla="*/ 11934 w 12502"/>
              <a:gd name="connsiteY5-1454" fmla="*/ 3361 h 11570"/>
              <a:gd name="connsiteX6-1455" fmla="*/ 6155 w 12502"/>
              <a:gd name="connsiteY6-1456" fmla="*/ 18 h 11570"/>
              <a:gd name="connsiteX7-1457" fmla="*/ 740 w 12502"/>
              <a:gd name="connsiteY7-1458" fmla="*/ 2229 h 11570"/>
              <a:gd name="connsiteX0-1459" fmla="*/ 740 w 12502"/>
              <a:gd name="connsiteY0-1460" fmla="*/ 2232 h 11573"/>
              <a:gd name="connsiteX1-1461" fmla="*/ 91 w 12502"/>
              <a:gd name="connsiteY1-1462" fmla="*/ 5869 h 11573"/>
              <a:gd name="connsiteX2-1463" fmla="*/ 806 w 12502"/>
              <a:gd name="connsiteY2-1464" fmla="*/ 9526 h 11573"/>
              <a:gd name="connsiteX3-1465" fmla="*/ 6536 w 12502"/>
              <a:gd name="connsiteY3-1466" fmla="*/ 11570 h 11573"/>
              <a:gd name="connsiteX4-1467" fmla="*/ 11493 w 12502"/>
              <a:gd name="connsiteY4-1468" fmla="*/ 9082 h 11573"/>
              <a:gd name="connsiteX5-1469" fmla="*/ 11934 w 12502"/>
              <a:gd name="connsiteY5-1470" fmla="*/ 3364 h 11573"/>
              <a:gd name="connsiteX6-1471" fmla="*/ 6155 w 12502"/>
              <a:gd name="connsiteY6-1472" fmla="*/ 21 h 11573"/>
              <a:gd name="connsiteX7-1473" fmla="*/ 740 w 12502"/>
              <a:gd name="connsiteY7-1474" fmla="*/ 2232 h 11573"/>
              <a:gd name="connsiteX0-1475" fmla="*/ 740 w 12502"/>
              <a:gd name="connsiteY0-1476" fmla="*/ 2232 h 11574"/>
              <a:gd name="connsiteX1-1477" fmla="*/ 91 w 12502"/>
              <a:gd name="connsiteY1-1478" fmla="*/ 5869 h 11574"/>
              <a:gd name="connsiteX2-1479" fmla="*/ 806 w 12502"/>
              <a:gd name="connsiteY2-1480" fmla="*/ 9597 h 11574"/>
              <a:gd name="connsiteX3-1481" fmla="*/ 6536 w 12502"/>
              <a:gd name="connsiteY3-1482" fmla="*/ 11570 h 11574"/>
              <a:gd name="connsiteX4-1483" fmla="*/ 11493 w 12502"/>
              <a:gd name="connsiteY4-1484" fmla="*/ 9082 h 11574"/>
              <a:gd name="connsiteX5-1485" fmla="*/ 11934 w 12502"/>
              <a:gd name="connsiteY5-1486" fmla="*/ 3364 h 11574"/>
              <a:gd name="connsiteX6-1487" fmla="*/ 6155 w 12502"/>
              <a:gd name="connsiteY6-1488" fmla="*/ 21 h 11574"/>
              <a:gd name="connsiteX7-1489" fmla="*/ 740 w 12502"/>
              <a:gd name="connsiteY7-1490" fmla="*/ 2232 h 11574"/>
              <a:gd name="connsiteX0-1491" fmla="*/ 748 w 12510"/>
              <a:gd name="connsiteY0-1492" fmla="*/ 2232 h 11577"/>
              <a:gd name="connsiteX1-1493" fmla="*/ 99 w 12510"/>
              <a:gd name="connsiteY1-1494" fmla="*/ 5869 h 11577"/>
              <a:gd name="connsiteX2-1495" fmla="*/ 814 w 12510"/>
              <a:gd name="connsiteY2-1496" fmla="*/ 9597 h 11577"/>
              <a:gd name="connsiteX3-1497" fmla="*/ 6544 w 12510"/>
              <a:gd name="connsiteY3-1498" fmla="*/ 11570 h 11577"/>
              <a:gd name="connsiteX4-1499" fmla="*/ 11501 w 12510"/>
              <a:gd name="connsiteY4-1500" fmla="*/ 9082 h 11577"/>
              <a:gd name="connsiteX5-1501" fmla="*/ 11942 w 12510"/>
              <a:gd name="connsiteY5-1502" fmla="*/ 3364 h 11577"/>
              <a:gd name="connsiteX6-1503" fmla="*/ 6163 w 12510"/>
              <a:gd name="connsiteY6-1504" fmla="*/ 21 h 11577"/>
              <a:gd name="connsiteX7-1505" fmla="*/ 748 w 12510"/>
              <a:gd name="connsiteY7-1506" fmla="*/ 2232 h 11577"/>
              <a:gd name="connsiteX0-1507" fmla="*/ 964 w 12726"/>
              <a:gd name="connsiteY0-1508" fmla="*/ 2228 h 11570"/>
              <a:gd name="connsiteX1-1509" fmla="*/ 34 w 12726"/>
              <a:gd name="connsiteY1-1510" fmla="*/ 5833 h 11570"/>
              <a:gd name="connsiteX2-1511" fmla="*/ 1030 w 12726"/>
              <a:gd name="connsiteY2-1512" fmla="*/ 9593 h 11570"/>
              <a:gd name="connsiteX3-1513" fmla="*/ 6760 w 12726"/>
              <a:gd name="connsiteY3-1514" fmla="*/ 11566 h 11570"/>
              <a:gd name="connsiteX4-1515" fmla="*/ 11717 w 12726"/>
              <a:gd name="connsiteY4-1516" fmla="*/ 9078 h 11570"/>
              <a:gd name="connsiteX5-1517" fmla="*/ 12158 w 12726"/>
              <a:gd name="connsiteY5-1518" fmla="*/ 3360 h 11570"/>
              <a:gd name="connsiteX6-1519" fmla="*/ 6379 w 12726"/>
              <a:gd name="connsiteY6-1520" fmla="*/ 17 h 11570"/>
              <a:gd name="connsiteX7-1521" fmla="*/ 964 w 12726"/>
              <a:gd name="connsiteY7-1522" fmla="*/ 2228 h 11570"/>
              <a:gd name="connsiteX0-1523" fmla="*/ 979 w 12741"/>
              <a:gd name="connsiteY0-1524" fmla="*/ 2228 h 11609"/>
              <a:gd name="connsiteX1-1525" fmla="*/ 49 w 12741"/>
              <a:gd name="connsiteY1-1526" fmla="*/ 5833 h 11609"/>
              <a:gd name="connsiteX2-1527" fmla="*/ 1635 w 12741"/>
              <a:gd name="connsiteY2-1528" fmla="*/ 10295 h 11609"/>
              <a:gd name="connsiteX3-1529" fmla="*/ 6775 w 12741"/>
              <a:gd name="connsiteY3-1530" fmla="*/ 11566 h 11609"/>
              <a:gd name="connsiteX4-1531" fmla="*/ 11732 w 12741"/>
              <a:gd name="connsiteY4-1532" fmla="*/ 9078 h 11609"/>
              <a:gd name="connsiteX5-1533" fmla="*/ 12173 w 12741"/>
              <a:gd name="connsiteY5-1534" fmla="*/ 3360 h 11609"/>
              <a:gd name="connsiteX6-1535" fmla="*/ 6394 w 12741"/>
              <a:gd name="connsiteY6-1536" fmla="*/ 17 h 11609"/>
              <a:gd name="connsiteX7-1537" fmla="*/ 979 w 12741"/>
              <a:gd name="connsiteY7-1538" fmla="*/ 2228 h 11609"/>
              <a:gd name="connsiteX0-1539" fmla="*/ 1095 w 12716"/>
              <a:gd name="connsiteY0-1540" fmla="*/ 1601 h 11652"/>
              <a:gd name="connsiteX1-1541" fmla="*/ 24 w 12716"/>
              <a:gd name="connsiteY1-1542" fmla="*/ 5876 h 11652"/>
              <a:gd name="connsiteX2-1543" fmla="*/ 1610 w 12716"/>
              <a:gd name="connsiteY2-1544" fmla="*/ 10338 h 11652"/>
              <a:gd name="connsiteX3-1545" fmla="*/ 6750 w 12716"/>
              <a:gd name="connsiteY3-1546" fmla="*/ 11609 h 11652"/>
              <a:gd name="connsiteX4-1547" fmla="*/ 11707 w 12716"/>
              <a:gd name="connsiteY4-1548" fmla="*/ 9121 h 11652"/>
              <a:gd name="connsiteX5-1549" fmla="*/ 12148 w 12716"/>
              <a:gd name="connsiteY5-1550" fmla="*/ 3403 h 11652"/>
              <a:gd name="connsiteX6-1551" fmla="*/ 6369 w 12716"/>
              <a:gd name="connsiteY6-1552" fmla="*/ 60 h 11652"/>
              <a:gd name="connsiteX7-1553" fmla="*/ 1095 w 12716"/>
              <a:gd name="connsiteY7-1554" fmla="*/ 1601 h 11652"/>
              <a:gd name="connsiteX0-1555" fmla="*/ 434 w 12055"/>
              <a:gd name="connsiteY0-1556" fmla="*/ 1601 h 11740"/>
              <a:gd name="connsiteX1-1557" fmla="*/ 949 w 12055"/>
              <a:gd name="connsiteY1-1558" fmla="*/ 10338 h 11740"/>
              <a:gd name="connsiteX2-1559" fmla="*/ 6089 w 12055"/>
              <a:gd name="connsiteY2-1560" fmla="*/ 11609 h 11740"/>
              <a:gd name="connsiteX3-1561" fmla="*/ 11046 w 12055"/>
              <a:gd name="connsiteY3-1562" fmla="*/ 9121 h 11740"/>
              <a:gd name="connsiteX4-1563" fmla="*/ 11487 w 12055"/>
              <a:gd name="connsiteY4-1564" fmla="*/ 3403 h 11740"/>
              <a:gd name="connsiteX5-1565" fmla="*/ 5708 w 12055"/>
              <a:gd name="connsiteY5-1566" fmla="*/ 60 h 11740"/>
              <a:gd name="connsiteX6-1567" fmla="*/ 434 w 12055"/>
              <a:gd name="connsiteY6-1568" fmla="*/ 1601 h 11740"/>
              <a:gd name="connsiteX0-1569" fmla="*/ 646 w 12267"/>
              <a:gd name="connsiteY0-1570" fmla="*/ 1653 h 11675"/>
              <a:gd name="connsiteX1-1571" fmla="*/ 711 w 12267"/>
              <a:gd name="connsiteY1-1572" fmla="*/ 9752 h 11675"/>
              <a:gd name="connsiteX2-1573" fmla="*/ 6301 w 12267"/>
              <a:gd name="connsiteY2-1574" fmla="*/ 11661 h 11675"/>
              <a:gd name="connsiteX3-1575" fmla="*/ 11258 w 12267"/>
              <a:gd name="connsiteY3-1576" fmla="*/ 9173 h 11675"/>
              <a:gd name="connsiteX4-1577" fmla="*/ 11699 w 12267"/>
              <a:gd name="connsiteY4-1578" fmla="*/ 3455 h 11675"/>
              <a:gd name="connsiteX5-1579" fmla="*/ 5920 w 12267"/>
              <a:gd name="connsiteY5-1580" fmla="*/ 112 h 11675"/>
              <a:gd name="connsiteX6-1581" fmla="*/ 646 w 12267"/>
              <a:gd name="connsiteY6-1582" fmla="*/ 1653 h 11675"/>
              <a:gd name="connsiteX0-1583" fmla="*/ 995 w 12616"/>
              <a:gd name="connsiteY0-1584" fmla="*/ 1653 h 11714"/>
              <a:gd name="connsiteX1-1585" fmla="*/ 1060 w 12616"/>
              <a:gd name="connsiteY1-1586" fmla="*/ 9752 h 11714"/>
              <a:gd name="connsiteX2-1587" fmla="*/ 6650 w 12616"/>
              <a:gd name="connsiteY2-1588" fmla="*/ 11661 h 11714"/>
              <a:gd name="connsiteX3-1589" fmla="*/ 11607 w 12616"/>
              <a:gd name="connsiteY3-1590" fmla="*/ 9173 h 11714"/>
              <a:gd name="connsiteX4-1591" fmla="*/ 12048 w 12616"/>
              <a:gd name="connsiteY4-1592" fmla="*/ 3455 h 11714"/>
              <a:gd name="connsiteX5-1593" fmla="*/ 6269 w 12616"/>
              <a:gd name="connsiteY5-1594" fmla="*/ 112 h 11714"/>
              <a:gd name="connsiteX6-1595" fmla="*/ 995 w 12616"/>
              <a:gd name="connsiteY6-1596" fmla="*/ 1653 h 11714"/>
              <a:gd name="connsiteX0-1597" fmla="*/ 601 w 12334"/>
              <a:gd name="connsiteY0-1598" fmla="*/ 1865 h 11631"/>
              <a:gd name="connsiteX1-1599" fmla="*/ 778 w 12334"/>
              <a:gd name="connsiteY1-1600" fmla="*/ 9709 h 11631"/>
              <a:gd name="connsiteX2-1601" fmla="*/ 6368 w 12334"/>
              <a:gd name="connsiteY2-1602" fmla="*/ 11618 h 11631"/>
              <a:gd name="connsiteX3-1603" fmla="*/ 11325 w 12334"/>
              <a:gd name="connsiteY3-1604" fmla="*/ 9130 h 11631"/>
              <a:gd name="connsiteX4-1605" fmla="*/ 11766 w 12334"/>
              <a:gd name="connsiteY4-1606" fmla="*/ 3412 h 11631"/>
              <a:gd name="connsiteX5-1607" fmla="*/ 5987 w 12334"/>
              <a:gd name="connsiteY5-1608" fmla="*/ 69 h 11631"/>
              <a:gd name="connsiteX6-1609" fmla="*/ 601 w 12334"/>
              <a:gd name="connsiteY6-1610" fmla="*/ 1865 h 11631"/>
              <a:gd name="connsiteX0-1611" fmla="*/ 579 w 12368"/>
              <a:gd name="connsiteY0-1612" fmla="*/ 2062 h 11604"/>
              <a:gd name="connsiteX1-1613" fmla="*/ 812 w 12368"/>
              <a:gd name="connsiteY1-1614" fmla="*/ 9683 h 11604"/>
              <a:gd name="connsiteX2-1615" fmla="*/ 6402 w 12368"/>
              <a:gd name="connsiteY2-1616" fmla="*/ 11592 h 11604"/>
              <a:gd name="connsiteX3-1617" fmla="*/ 11359 w 12368"/>
              <a:gd name="connsiteY3-1618" fmla="*/ 9104 h 11604"/>
              <a:gd name="connsiteX4-1619" fmla="*/ 11800 w 12368"/>
              <a:gd name="connsiteY4-1620" fmla="*/ 3386 h 11604"/>
              <a:gd name="connsiteX5-1621" fmla="*/ 6021 w 12368"/>
              <a:gd name="connsiteY5-1622" fmla="*/ 43 h 11604"/>
              <a:gd name="connsiteX6-1623" fmla="*/ 579 w 12368"/>
              <a:gd name="connsiteY6-1624" fmla="*/ 2062 h 11604"/>
              <a:gd name="connsiteX0-1625" fmla="*/ 779 w 12568"/>
              <a:gd name="connsiteY0-1626" fmla="*/ 2121 h 11663"/>
              <a:gd name="connsiteX1-1627" fmla="*/ 1012 w 12568"/>
              <a:gd name="connsiteY1-1628" fmla="*/ 9742 h 11663"/>
              <a:gd name="connsiteX2-1629" fmla="*/ 6602 w 12568"/>
              <a:gd name="connsiteY2-1630" fmla="*/ 11651 h 11663"/>
              <a:gd name="connsiteX3-1631" fmla="*/ 11559 w 12568"/>
              <a:gd name="connsiteY3-1632" fmla="*/ 9163 h 11663"/>
              <a:gd name="connsiteX4-1633" fmla="*/ 12000 w 12568"/>
              <a:gd name="connsiteY4-1634" fmla="*/ 3445 h 11663"/>
              <a:gd name="connsiteX5-1635" fmla="*/ 6221 w 12568"/>
              <a:gd name="connsiteY5-1636" fmla="*/ 102 h 11663"/>
              <a:gd name="connsiteX6-1637" fmla="*/ 779 w 12568"/>
              <a:gd name="connsiteY6-1638" fmla="*/ 2121 h 11663"/>
              <a:gd name="connsiteX0-1639" fmla="*/ 736 w 12666"/>
              <a:gd name="connsiteY0-1640" fmla="*/ 2525 h 11588"/>
              <a:gd name="connsiteX1-1641" fmla="*/ 1110 w 12666"/>
              <a:gd name="connsiteY1-1642" fmla="*/ 9668 h 11588"/>
              <a:gd name="connsiteX2-1643" fmla="*/ 6700 w 12666"/>
              <a:gd name="connsiteY2-1644" fmla="*/ 11577 h 11588"/>
              <a:gd name="connsiteX3-1645" fmla="*/ 11657 w 12666"/>
              <a:gd name="connsiteY3-1646" fmla="*/ 9089 h 11588"/>
              <a:gd name="connsiteX4-1647" fmla="*/ 12098 w 12666"/>
              <a:gd name="connsiteY4-1648" fmla="*/ 3371 h 11588"/>
              <a:gd name="connsiteX5-1649" fmla="*/ 6319 w 12666"/>
              <a:gd name="connsiteY5-1650" fmla="*/ 28 h 11588"/>
              <a:gd name="connsiteX6-1651" fmla="*/ 736 w 12666"/>
              <a:gd name="connsiteY6-1652" fmla="*/ 2525 h 11588"/>
              <a:gd name="connsiteX0-1653" fmla="*/ 533 w 12463"/>
              <a:gd name="connsiteY0-1654" fmla="*/ 2636 h 11699"/>
              <a:gd name="connsiteX1-1655" fmla="*/ 907 w 12463"/>
              <a:gd name="connsiteY1-1656" fmla="*/ 9779 h 11699"/>
              <a:gd name="connsiteX2-1657" fmla="*/ 6497 w 12463"/>
              <a:gd name="connsiteY2-1658" fmla="*/ 11688 h 11699"/>
              <a:gd name="connsiteX3-1659" fmla="*/ 11454 w 12463"/>
              <a:gd name="connsiteY3-1660" fmla="*/ 9200 h 11699"/>
              <a:gd name="connsiteX4-1661" fmla="*/ 11895 w 12463"/>
              <a:gd name="connsiteY4-1662" fmla="*/ 3482 h 11699"/>
              <a:gd name="connsiteX5-1663" fmla="*/ 6144 w 12463"/>
              <a:gd name="connsiteY5-1664" fmla="*/ 11 h 11699"/>
              <a:gd name="connsiteX6-1665" fmla="*/ 533 w 12463"/>
              <a:gd name="connsiteY6-1666" fmla="*/ 2636 h 11699"/>
              <a:gd name="connsiteX0-1667" fmla="*/ 677 w 12607"/>
              <a:gd name="connsiteY0-1668" fmla="*/ 2637 h 11700"/>
              <a:gd name="connsiteX1-1669" fmla="*/ 1051 w 12607"/>
              <a:gd name="connsiteY1-1670" fmla="*/ 9780 h 11700"/>
              <a:gd name="connsiteX2-1671" fmla="*/ 6641 w 12607"/>
              <a:gd name="connsiteY2-1672" fmla="*/ 11689 h 11700"/>
              <a:gd name="connsiteX3-1673" fmla="*/ 11598 w 12607"/>
              <a:gd name="connsiteY3-1674" fmla="*/ 9201 h 11700"/>
              <a:gd name="connsiteX4-1675" fmla="*/ 12039 w 12607"/>
              <a:gd name="connsiteY4-1676" fmla="*/ 3483 h 11700"/>
              <a:gd name="connsiteX5-1677" fmla="*/ 6288 w 12607"/>
              <a:gd name="connsiteY5-1678" fmla="*/ 12 h 11700"/>
              <a:gd name="connsiteX6-1679" fmla="*/ 677 w 12607"/>
              <a:gd name="connsiteY6-1680" fmla="*/ 2637 h 11700"/>
              <a:gd name="connsiteX0-1681" fmla="*/ 780 w 12710"/>
              <a:gd name="connsiteY0-1682" fmla="*/ 2637 h 11700"/>
              <a:gd name="connsiteX1-1683" fmla="*/ 1154 w 12710"/>
              <a:gd name="connsiteY1-1684" fmla="*/ 9780 h 11700"/>
              <a:gd name="connsiteX2-1685" fmla="*/ 6744 w 12710"/>
              <a:gd name="connsiteY2-1686" fmla="*/ 11689 h 11700"/>
              <a:gd name="connsiteX3-1687" fmla="*/ 11701 w 12710"/>
              <a:gd name="connsiteY3-1688" fmla="*/ 9201 h 11700"/>
              <a:gd name="connsiteX4-1689" fmla="*/ 12142 w 12710"/>
              <a:gd name="connsiteY4-1690" fmla="*/ 3483 h 11700"/>
              <a:gd name="connsiteX5-1691" fmla="*/ 6391 w 12710"/>
              <a:gd name="connsiteY5-1692" fmla="*/ 12 h 11700"/>
              <a:gd name="connsiteX6-1693" fmla="*/ 780 w 12710"/>
              <a:gd name="connsiteY6-1694" fmla="*/ 2637 h 11700"/>
            </a:gdLst>
            <a:ahLst/>
            <a:cxnLst>
              <a:cxn ang="0">
                <a:pos x="connsiteX0-1681" y="connsiteY0-1682"/>
              </a:cxn>
              <a:cxn ang="0">
                <a:pos x="connsiteX1-1683" y="connsiteY1-1684"/>
              </a:cxn>
              <a:cxn ang="0">
                <a:pos x="connsiteX2-1685" y="connsiteY2-1686"/>
              </a:cxn>
              <a:cxn ang="0">
                <a:pos x="connsiteX3-1687" y="connsiteY3-1688"/>
              </a:cxn>
              <a:cxn ang="0">
                <a:pos x="connsiteX4-1689" y="connsiteY4-1690"/>
              </a:cxn>
              <a:cxn ang="0">
                <a:pos x="connsiteX5-1691" y="connsiteY5-1692"/>
              </a:cxn>
              <a:cxn ang="0">
                <a:pos x="connsiteX6-1693" y="connsiteY6-1694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32" name="Freeform 5"/>
          <p:cNvSpPr/>
          <p:nvPr/>
        </p:nvSpPr>
        <p:spPr bwMode="auto">
          <a:xfrm flipH="1">
            <a:off x="1656574" y="3430171"/>
            <a:ext cx="4203052" cy="291464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3" name="Freeform 5"/>
          <p:cNvSpPr/>
          <p:nvPr/>
        </p:nvSpPr>
        <p:spPr bwMode="auto">
          <a:xfrm flipH="1">
            <a:off x="1711524" y="3498638"/>
            <a:ext cx="4054926" cy="278198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4" name="Freeform 5"/>
          <p:cNvSpPr/>
          <p:nvPr/>
        </p:nvSpPr>
        <p:spPr bwMode="auto">
          <a:xfrm rot="10800000">
            <a:off x="1795205" y="3576013"/>
            <a:ext cx="3870246" cy="2652502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-1" fmla="*/ 376 w 9785"/>
              <a:gd name="connsiteY0-2" fmla="*/ 1974 h 9995"/>
              <a:gd name="connsiteX1-3" fmla="*/ 4599 w 9785"/>
              <a:gd name="connsiteY1-4" fmla="*/ 9993 h 9995"/>
              <a:gd name="connsiteX2-5" fmla="*/ 7842 w 9785"/>
              <a:gd name="connsiteY2-6" fmla="*/ 1165 h 9995"/>
              <a:gd name="connsiteX3-7" fmla="*/ 376 w 9785"/>
              <a:gd name="connsiteY3-8" fmla="*/ 1974 h 9995"/>
              <a:gd name="connsiteX0-9" fmla="*/ 384 w 9651"/>
              <a:gd name="connsiteY0-10" fmla="*/ 1975 h 9998"/>
              <a:gd name="connsiteX1-11" fmla="*/ 4700 w 9651"/>
              <a:gd name="connsiteY1-12" fmla="*/ 9998 h 9998"/>
              <a:gd name="connsiteX2-13" fmla="*/ 8014 w 9651"/>
              <a:gd name="connsiteY2-14" fmla="*/ 1166 h 9998"/>
              <a:gd name="connsiteX3-15" fmla="*/ 384 w 9651"/>
              <a:gd name="connsiteY3-16" fmla="*/ 1975 h 9998"/>
              <a:gd name="connsiteX0-17" fmla="*/ 398 w 10001"/>
              <a:gd name="connsiteY0-18" fmla="*/ 1742 h 9767"/>
              <a:gd name="connsiteX1-19" fmla="*/ 4870 w 10001"/>
              <a:gd name="connsiteY1-20" fmla="*/ 9767 h 9767"/>
              <a:gd name="connsiteX2-21" fmla="*/ 8304 w 10001"/>
              <a:gd name="connsiteY2-22" fmla="*/ 933 h 9767"/>
              <a:gd name="connsiteX3-23" fmla="*/ 398 w 10001"/>
              <a:gd name="connsiteY3-24" fmla="*/ 1742 h 9767"/>
              <a:gd name="connsiteX0-25" fmla="*/ 189 w 9791"/>
              <a:gd name="connsiteY0-26" fmla="*/ 1784 h 10000"/>
              <a:gd name="connsiteX1-27" fmla="*/ 4661 w 9791"/>
              <a:gd name="connsiteY1-28" fmla="*/ 10000 h 10000"/>
              <a:gd name="connsiteX2-29" fmla="*/ 8094 w 9791"/>
              <a:gd name="connsiteY2-30" fmla="*/ 955 h 10000"/>
              <a:gd name="connsiteX3-31" fmla="*/ 189 w 9791"/>
              <a:gd name="connsiteY3-32" fmla="*/ 1784 h 10000"/>
              <a:gd name="connsiteX0-33" fmla="*/ 193 w 8969"/>
              <a:gd name="connsiteY0-34" fmla="*/ 1784 h 10000"/>
              <a:gd name="connsiteX1-35" fmla="*/ 4760 w 8969"/>
              <a:gd name="connsiteY1-36" fmla="*/ 10000 h 10000"/>
              <a:gd name="connsiteX2-37" fmla="*/ 8267 w 8969"/>
              <a:gd name="connsiteY2-38" fmla="*/ 955 h 10000"/>
              <a:gd name="connsiteX3-39" fmla="*/ 193 w 8969"/>
              <a:gd name="connsiteY3-40" fmla="*/ 1784 h 10000"/>
              <a:gd name="connsiteX0-41" fmla="*/ 215 w 10000"/>
              <a:gd name="connsiteY0-42" fmla="*/ 1307 h 9523"/>
              <a:gd name="connsiteX1-43" fmla="*/ 5307 w 10000"/>
              <a:gd name="connsiteY1-44" fmla="*/ 9523 h 9523"/>
              <a:gd name="connsiteX2-45" fmla="*/ 9217 w 10000"/>
              <a:gd name="connsiteY2-46" fmla="*/ 478 h 9523"/>
              <a:gd name="connsiteX3-47" fmla="*/ 215 w 10000"/>
              <a:gd name="connsiteY3-48" fmla="*/ 1307 h 9523"/>
              <a:gd name="connsiteX0-49" fmla="*/ 215 w 10000"/>
              <a:gd name="connsiteY0-50" fmla="*/ 2182 h 10810"/>
              <a:gd name="connsiteX1-51" fmla="*/ 5307 w 10000"/>
              <a:gd name="connsiteY1-52" fmla="*/ 10810 h 10810"/>
              <a:gd name="connsiteX2-53" fmla="*/ 9217 w 10000"/>
              <a:gd name="connsiteY2-54" fmla="*/ 1312 h 10810"/>
              <a:gd name="connsiteX3-55" fmla="*/ 4284 w 10000"/>
              <a:gd name="connsiteY3-56" fmla="*/ 123 h 10810"/>
              <a:gd name="connsiteX4" fmla="*/ 215 w 10000"/>
              <a:gd name="connsiteY4" fmla="*/ 2182 h 10810"/>
              <a:gd name="connsiteX0-57" fmla="*/ 724 w 10509"/>
              <a:gd name="connsiteY0-58" fmla="*/ 2182 h 11042"/>
              <a:gd name="connsiteX1-59" fmla="*/ 426 w 10509"/>
              <a:gd name="connsiteY1-60" fmla="*/ 7876 h 11042"/>
              <a:gd name="connsiteX2-61" fmla="*/ 5816 w 10509"/>
              <a:gd name="connsiteY2-62" fmla="*/ 10810 h 11042"/>
              <a:gd name="connsiteX3-63" fmla="*/ 9726 w 10509"/>
              <a:gd name="connsiteY3-64" fmla="*/ 1312 h 11042"/>
              <a:gd name="connsiteX4-65" fmla="*/ 4793 w 10509"/>
              <a:gd name="connsiteY4-66" fmla="*/ 123 h 11042"/>
              <a:gd name="connsiteX5" fmla="*/ 724 w 10509"/>
              <a:gd name="connsiteY5" fmla="*/ 2182 h 11042"/>
              <a:gd name="connsiteX0-67" fmla="*/ 724 w 11600"/>
              <a:gd name="connsiteY0-68" fmla="*/ 2182 h 10823"/>
              <a:gd name="connsiteX1-69" fmla="*/ 426 w 11600"/>
              <a:gd name="connsiteY1-70" fmla="*/ 7876 h 10823"/>
              <a:gd name="connsiteX2-71" fmla="*/ 5816 w 11600"/>
              <a:gd name="connsiteY2-72" fmla="*/ 10810 h 10823"/>
              <a:gd name="connsiteX3-73" fmla="*/ 11442 w 11600"/>
              <a:gd name="connsiteY3-74" fmla="*/ 7487 h 10823"/>
              <a:gd name="connsiteX4-75" fmla="*/ 9726 w 11600"/>
              <a:gd name="connsiteY4-76" fmla="*/ 1312 h 10823"/>
              <a:gd name="connsiteX5-77" fmla="*/ 4793 w 11600"/>
              <a:gd name="connsiteY5-78" fmla="*/ 123 h 10823"/>
              <a:gd name="connsiteX6" fmla="*/ 724 w 11600"/>
              <a:gd name="connsiteY6" fmla="*/ 2182 h 10823"/>
              <a:gd name="connsiteX0-79" fmla="*/ 724 w 11741"/>
              <a:gd name="connsiteY0-80" fmla="*/ 2092 h 10733"/>
              <a:gd name="connsiteX1-81" fmla="*/ 426 w 11741"/>
              <a:gd name="connsiteY1-82" fmla="*/ 7786 h 10733"/>
              <a:gd name="connsiteX2-83" fmla="*/ 5816 w 11741"/>
              <a:gd name="connsiteY2-84" fmla="*/ 10720 h 10733"/>
              <a:gd name="connsiteX3-85" fmla="*/ 11442 w 11741"/>
              <a:gd name="connsiteY3-86" fmla="*/ 7397 h 10733"/>
              <a:gd name="connsiteX4-87" fmla="*/ 10747 w 11741"/>
              <a:gd name="connsiteY4-88" fmla="*/ 1833 h 10733"/>
              <a:gd name="connsiteX5-89" fmla="*/ 4793 w 11741"/>
              <a:gd name="connsiteY5-90" fmla="*/ 33 h 10733"/>
              <a:gd name="connsiteX6-91" fmla="*/ 724 w 11741"/>
              <a:gd name="connsiteY6-92" fmla="*/ 2092 h 10733"/>
              <a:gd name="connsiteX0-93" fmla="*/ 724 w 11634"/>
              <a:gd name="connsiteY0-94" fmla="*/ 2092 h 10733"/>
              <a:gd name="connsiteX1-95" fmla="*/ 426 w 11634"/>
              <a:gd name="connsiteY1-96" fmla="*/ 7786 h 10733"/>
              <a:gd name="connsiteX2-97" fmla="*/ 5816 w 11634"/>
              <a:gd name="connsiteY2-98" fmla="*/ 10720 h 10733"/>
              <a:gd name="connsiteX3-99" fmla="*/ 11442 w 11634"/>
              <a:gd name="connsiteY3-100" fmla="*/ 7397 h 10733"/>
              <a:gd name="connsiteX4-101" fmla="*/ 10747 w 11634"/>
              <a:gd name="connsiteY4-102" fmla="*/ 1833 h 10733"/>
              <a:gd name="connsiteX5-103" fmla="*/ 4793 w 11634"/>
              <a:gd name="connsiteY5-104" fmla="*/ 33 h 10733"/>
              <a:gd name="connsiteX6-105" fmla="*/ 724 w 11634"/>
              <a:gd name="connsiteY6-106" fmla="*/ 2092 h 10733"/>
              <a:gd name="connsiteX0-107" fmla="*/ 724 w 11758"/>
              <a:gd name="connsiteY0-108" fmla="*/ 2079 h 10720"/>
              <a:gd name="connsiteX1-109" fmla="*/ 426 w 11758"/>
              <a:gd name="connsiteY1-110" fmla="*/ 7773 h 10720"/>
              <a:gd name="connsiteX2-111" fmla="*/ 5816 w 11758"/>
              <a:gd name="connsiteY2-112" fmla="*/ 10707 h 10720"/>
              <a:gd name="connsiteX3-113" fmla="*/ 11442 w 11758"/>
              <a:gd name="connsiteY3-114" fmla="*/ 7384 h 10720"/>
              <a:gd name="connsiteX4-115" fmla="*/ 10747 w 11758"/>
              <a:gd name="connsiteY4-116" fmla="*/ 1820 h 10720"/>
              <a:gd name="connsiteX5-117" fmla="*/ 4793 w 11758"/>
              <a:gd name="connsiteY5-118" fmla="*/ 20 h 10720"/>
              <a:gd name="connsiteX6-119" fmla="*/ 724 w 11758"/>
              <a:gd name="connsiteY6-120" fmla="*/ 2079 h 10720"/>
              <a:gd name="connsiteX0-121" fmla="*/ 724 w 11758"/>
              <a:gd name="connsiteY0-122" fmla="*/ 2079 h 10720"/>
              <a:gd name="connsiteX1-123" fmla="*/ 426 w 11758"/>
              <a:gd name="connsiteY1-124" fmla="*/ 7773 h 10720"/>
              <a:gd name="connsiteX2-125" fmla="*/ 5816 w 11758"/>
              <a:gd name="connsiteY2-126" fmla="*/ 10707 h 10720"/>
              <a:gd name="connsiteX3-127" fmla="*/ 11442 w 11758"/>
              <a:gd name="connsiteY3-128" fmla="*/ 7384 h 10720"/>
              <a:gd name="connsiteX4-129" fmla="*/ 10747 w 11758"/>
              <a:gd name="connsiteY4-130" fmla="*/ 1820 h 10720"/>
              <a:gd name="connsiteX5-131" fmla="*/ 4793 w 11758"/>
              <a:gd name="connsiteY5-132" fmla="*/ 20 h 10720"/>
              <a:gd name="connsiteX6-133" fmla="*/ 724 w 11758"/>
              <a:gd name="connsiteY6-134" fmla="*/ 2079 h 10720"/>
              <a:gd name="connsiteX0-135" fmla="*/ 724 w 11866"/>
              <a:gd name="connsiteY0-136" fmla="*/ 2079 h 10720"/>
              <a:gd name="connsiteX1-137" fmla="*/ 426 w 11866"/>
              <a:gd name="connsiteY1-138" fmla="*/ 7773 h 10720"/>
              <a:gd name="connsiteX2-139" fmla="*/ 5816 w 11866"/>
              <a:gd name="connsiteY2-140" fmla="*/ 10707 h 10720"/>
              <a:gd name="connsiteX3-141" fmla="*/ 11442 w 11866"/>
              <a:gd name="connsiteY3-142" fmla="*/ 7384 h 10720"/>
              <a:gd name="connsiteX4-143" fmla="*/ 10747 w 11866"/>
              <a:gd name="connsiteY4-144" fmla="*/ 1820 h 10720"/>
              <a:gd name="connsiteX5-145" fmla="*/ 4793 w 11866"/>
              <a:gd name="connsiteY5-146" fmla="*/ 20 h 10720"/>
              <a:gd name="connsiteX6-147" fmla="*/ 724 w 11866"/>
              <a:gd name="connsiteY6-148" fmla="*/ 2079 h 10720"/>
              <a:gd name="connsiteX0-149" fmla="*/ 724 w 11866"/>
              <a:gd name="connsiteY0-150" fmla="*/ 2079 h 10720"/>
              <a:gd name="connsiteX1-151" fmla="*/ 426 w 11866"/>
              <a:gd name="connsiteY1-152" fmla="*/ 7773 h 10720"/>
              <a:gd name="connsiteX2-153" fmla="*/ 5816 w 11866"/>
              <a:gd name="connsiteY2-154" fmla="*/ 10707 h 10720"/>
              <a:gd name="connsiteX3-155" fmla="*/ 11442 w 11866"/>
              <a:gd name="connsiteY3-156" fmla="*/ 7384 h 10720"/>
              <a:gd name="connsiteX4-157" fmla="*/ 10747 w 11866"/>
              <a:gd name="connsiteY4-158" fmla="*/ 1820 h 10720"/>
              <a:gd name="connsiteX5-159" fmla="*/ 4793 w 11866"/>
              <a:gd name="connsiteY5-160" fmla="*/ 20 h 10720"/>
              <a:gd name="connsiteX6-161" fmla="*/ 724 w 11866"/>
              <a:gd name="connsiteY6-162" fmla="*/ 2079 h 10720"/>
              <a:gd name="connsiteX0-163" fmla="*/ 724 w 11866"/>
              <a:gd name="connsiteY0-164" fmla="*/ 2079 h 10707"/>
              <a:gd name="connsiteX1-165" fmla="*/ 426 w 11866"/>
              <a:gd name="connsiteY1-166" fmla="*/ 7773 h 10707"/>
              <a:gd name="connsiteX2-167" fmla="*/ 5816 w 11866"/>
              <a:gd name="connsiteY2-168" fmla="*/ 10707 h 10707"/>
              <a:gd name="connsiteX3-169" fmla="*/ 11442 w 11866"/>
              <a:gd name="connsiteY3-170" fmla="*/ 7384 h 10707"/>
              <a:gd name="connsiteX4-171" fmla="*/ 10747 w 11866"/>
              <a:gd name="connsiteY4-172" fmla="*/ 1820 h 10707"/>
              <a:gd name="connsiteX5-173" fmla="*/ 4793 w 11866"/>
              <a:gd name="connsiteY5-174" fmla="*/ 20 h 10707"/>
              <a:gd name="connsiteX6-175" fmla="*/ 724 w 11866"/>
              <a:gd name="connsiteY6-176" fmla="*/ 2079 h 10707"/>
              <a:gd name="connsiteX0-177" fmla="*/ 739 w 11881"/>
              <a:gd name="connsiteY0-178" fmla="*/ 2079 h 10710"/>
              <a:gd name="connsiteX1-179" fmla="*/ 484 w 11881"/>
              <a:gd name="connsiteY1-180" fmla="*/ 7884 h 10710"/>
              <a:gd name="connsiteX2-181" fmla="*/ 5831 w 11881"/>
              <a:gd name="connsiteY2-182" fmla="*/ 10707 h 10710"/>
              <a:gd name="connsiteX3-183" fmla="*/ 11457 w 11881"/>
              <a:gd name="connsiteY3-184" fmla="*/ 7384 h 10710"/>
              <a:gd name="connsiteX4-185" fmla="*/ 10762 w 11881"/>
              <a:gd name="connsiteY4-186" fmla="*/ 1820 h 10710"/>
              <a:gd name="connsiteX5-187" fmla="*/ 4808 w 11881"/>
              <a:gd name="connsiteY5-188" fmla="*/ 20 h 10710"/>
              <a:gd name="connsiteX6-189" fmla="*/ 739 w 11881"/>
              <a:gd name="connsiteY6-190" fmla="*/ 2079 h 10710"/>
              <a:gd name="connsiteX0-191" fmla="*/ 739 w 11881"/>
              <a:gd name="connsiteY0-192" fmla="*/ 2079 h 10710"/>
              <a:gd name="connsiteX1-193" fmla="*/ 484 w 11881"/>
              <a:gd name="connsiteY1-194" fmla="*/ 7884 h 10710"/>
              <a:gd name="connsiteX2-195" fmla="*/ 5831 w 11881"/>
              <a:gd name="connsiteY2-196" fmla="*/ 10707 h 10710"/>
              <a:gd name="connsiteX3-197" fmla="*/ 11457 w 11881"/>
              <a:gd name="connsiteY3-198" fmla="*/ 7384 h 10710"/>
              <a:gd name="connsiteX4-199" fmla="*/ 10762 w 11881"/>
              <a:gd name="connsiteY4-200" fmla="*/ 1820 h 10710"/>
              <a:gd name="connsiteX5-201" fmla="*/ 4808 w 11881"/>
              <a:gd name="connsiteY5-202" fmla="*/ 20 h 10710"/>
              <a:gd name="connsiteX6-203" fmla="*/ 739 w 11881"/>
              <a:gd name="connsiteY6-204" fmla="*/ 2079 h 10710"/>
              <a:gd name="connsiteX0-205" fmla="*/ 739 w 11881"/>
              <a:gd name="connsiteY0-206" fmla="*/ 2079 h 10710"/>
              <a:gd name="connsiteX1-207" fmla="*/ 484 w 11881"/>
              <a:gd name="connsiteY1-208" fmla="*/ 7884 h 10710"/>
              <a:gd name="connsiteX2-209" fmla="*/ 5831 w 11881"/>
              <a:gd name="connsiteY2-210" fmla="*/ 10707 h 10710"/>
              <a:gd name="connsiteX3-211" fmla="*/ 11457 w 11881"/>
              <a:gd name="connsiteY3-212" fmla="*/ 7384 h 10710"/>
              <a:gd name="connsiteX4-213" fmla="*/ 10762 w 11881"/>
              <a:gd name="connsiteY4-214" fmla="*/ 1820 h 10710"/>
              <a:gd name="connsiteX5-215" fmla="*/ 4808 w 11881"/>
              <a:gd name="connsiteY5-216" fmla="*/ 20 h 10710"/>
              <a:gd name="connsiteX6-217" fmla="*/ 739 w 11881"/>
              <a:gd name="connsiteY6-218" fmla="*/ 2079 h 10710"/>
              <a:gd name="connsiteX0-219" fmla="*/ 756 w 11818"/>
              <a:gd name="connsiteY0-220" fmla="*/ 2159 h 10790"/>
              <a:gd name="connsiteX1-221" fmla="*/ 501 w 11818"/>
              <a:gd name="connsiteY1-222" fmla="*/ 7964 h 10790"/>
              <a:gd name="connsiteX2-223" fmla="*/ 5848 w 11818"/>
              <a:gd name="connsiteY2-224" fmla="*/ 10787 h 10790"/>
              <a:gd name="connsiteX3-225" fmla="*/ 11474 w 11818"/>
              <a:gd name="connsiteY3-226" fmla="*/ 7464 h 10790"/>
              <a:gd name="connsiteX4-227" fmla="*/ 10779 w 11818"/>
              <a:gd name="connsiteY4-228" fmla="*/ 1900 h 10790"/>
              <a:gd name="connsiteX5-229" fmla="*/ 5173 w 11818"/>
              <a:gd name="connsiteY5-230" fmla="*/ 17 h 10790"/>
              <a:gd name="connsiteX6-231" fmla="*/ 756 w 11818"/>
              <a:gd name="connsiteY6-232" fmla="*/ 2159 h 10790"/>
              <a:gd name="connsiteX0-233" fmla="*/ 769 w 11831"/>
              <a:gd name="connsiteY0-234" fmla="*/ 2159 h 10790"/>
              <a:gd name="connsiteX1-235" fmla="*/ 514 w 11831"/>
              <a:gd name="connsiteY1-236" fmla="*/ 7964 h 10790"/>
              <a:gd name="connsiteX2-237" fmla="*/ 5861 w 11831"/>
              <a:gd name="connsiteY2-238" fmla="*/ 10787 h 10790"/>
              <a:gd name="connsiteX3-239" fmla="*/ 11487 w 11831"/>
              <a:gd name="connsiteY3-240" fmla="*/ 7464 h 10790"/>
              <a:gd name="connsiteX4-241" fmla="*/ 10792 w 11831"/>
              <a:gd name="connsiteY4-242" fmla="*/ 1900 h 10790"/>
              <a:gd name="connsiteX5-243" fmla="*/ 5186 w 11831"/>
              <a:gd name="connsiteY5-244" fmla="*/ 17 h 10790"/>
              <a:gd name="connsiteX6-245" fmla="*/ 769 w 11831"/>
              <a:gd name="connsiteY6-246" fmla="*/ 2159 h 10790"/>
              <a:gd name="connsiteX0-247" fmla="*/ 801 w 11863"/>
              <a:gd name="connsiteY0-248" fmla="*/ 2159 h 10797"/>
              <a:gd name="connsiteX1-249" fmla="*/ 481 w 11863"/>
              <a:gd name="connsiteY1-250" fmla="*/ 8270 h 10797"/>
              <a:gd name="connsiteX2-251" fmla="*/ 5893 w 11863"/>
              <a:gd name="connsiteY2-252" fmla="*/ 10787 h 10797"/>
              <a:gd name="connsiteX3-253" fmla="*/ 11519 w 11863"/>
              <a:gd name="connsiteY3-254" fmla="*/ 7464 h 10797"/>
              <a:gd name="connsiteX4-255" fmla="*/ 10824 w 11863"/>
              <a:gd name="connsiteY4-256" fmla="*/ 1900 h 10797"/>
              <a:gd name="connsiteX5-257" fmla="*/ 5218 w 11863"/>
              <a:gd name="connsiteY5-258" fmla="*/ 17 h 10797"/>
              <a:gd name="connsiteX6-259" fmla="*/ 801 w 11863"/>
              <a:gd name="connsiteY6-260" fmla="*/ 2159 h 10797"/>
              <a:gd name="connsiteX0-261" fmla="*/ 905 w 11967"/>
              <a:gd name="connsiteY0-262" fmla="*/ 2159 h 10797"/>
              <a:gd name="connsiteX1-263" fmla="*/ 585 w 11967"/>
              <a:gd name="connsiteY1-264" fmla="*/ 8270 h 10797"/>
              <a:gd name="connsiteX2-265" fmla="*/ 5997 w 11967"/>
              <a:gd name="connsiteY2-266" fmla="*/ 10787 h 10797"/>
              <a:gd name="connsiteX3-267" fmla="*/ 11623 w 11967"/>
              <a:gd name="connsiteY3-268" fmla="*/ 7464 h 10797"/>
              <a:gd name="connsiteX4-269" fmla="*/ 10928 w 11967"/>
              <a:gd name="connsiteY4-270" fmla="*/ 1900 h 10797"/>
              <a:gd name="connsiteX5-271" fmla="*/ 5322 w 11967"/>
              <a:gd name="connsiteY5-272" fmla="*/ 17 h 10797"/>
              <a:gd name="connsiteX6-273" fmla="*/ 905 w 11967"/>
              <a:gd name="connsiteY6-274" fmla="*/ 2159 h 10797"/>
              <a:gd name="connsiteX0-275" fmla="*/ 824 w 11939"/>
              <a:gd name="connsiteY0-276" fmla="*/ 2159 h 11017"/>
              <a:gd name="connsiteX1-277" fmla="*/ 504 w 11939"/>
              <a:gd name="connsiteY1-278" fmla="*/ 8270 h 11017"/>
              <a:gd name="connsiteX2-279" fmla="*/ 6220 w 11939"/>
              <a:gd name="connsiteY2-280" fmla="*/ 11009 h 11017"/>
              <a:gd name="connsiteX3-281" fmla="*/ 11542 w 11939"/>
              <a:gd name="connsiteY3-282" fmla="*/ 7464 h 11017"/>
              <a:gd name="connsiteX4-283" fmla="*/ 10847 w 11939"/>
              <a:gd name="connsiteY4-284" fmla="*/ 1900 h 11017"/>
              <a:gd name="connsiteX5-285" fmla="*/ 5241 w 11939"/>
              <a:gd name="connsiteY5-286" fmla="*/ 17 h 11017"/>
              <a:gd name="connsiteX6-287" fmla="*/ 824 w 11939"/>
              <a:gd name="connsiteY6-288" fmla="*/ 2159 h 11017"/>
              <a:gd name="connsiteX0-289" fmla="*/ 824 w 11939"/>
              <a:gd name="connsiteY0-290" fmla="*/ 2159 h 11014"/>
              <a:gd name="connsiteX1-291" fmla="*/ 504 w 11939"/>
              <a:gd name="connsiteY1-292" fmla="*/ 8270 h 11014"/>
              <a:gd name="connsiteX2-293" fmla="*/ 6220 w 11939"/>
              <a:gd name="connsiteY2-294" fmla="*/ 11009 h 11014"/>
              <a:gd name="connsiteX3-295" fmla="*/ 11542 w 11939"/>
              <a:gd name="connsiteY3-296" fmla="*/ 7464 h 11014"/>
              <a:gd name="connsiteX4-297" fmla="*/ 10847 w 11939"/>
              <a:gd name="connsiteY4-298" fmla="*/ 1900 h 11014"/>
              <a:gd name="connsiteX5-299" fmla="*/ 5241 w 11939"/>
              <a:gd name="connsiteY5-300" fmla="*/ 17 h 11014"/>
              <a:gd name="connsiteX6-301" fmla="*/ 824 w 11939"/>
              <a:gd name="connsiteY6-302" fmla="*/ 2159 h 11014"/>
              <a:gd name="connsiteX0-303" fmla="*/ 824 w 12073"/>
              <a:gd name="connsiteY0-304" fmla="*/ 2159 h 11013"/>
              <a:gd name="connsiteX1-305" fmla="*/ 504 w 12073"/>
              <a:gd name="connsiteY1-306" fmla="*/ 8270 h 11013"/>
              <a:gd name="connsiteX2-307" fmla="*/ 6220 w 12073"/>
              <a:gd name="connsiteY2-308" fmla="*/ 11009 h 11013"/>
              <a:gd name="connsiteX3-309" fmla="*/ 11716 w 12073"/>
              <a:gd name="connsiteY3-310" fmla="*/ 7714 h 11013"/>
              <a:gd name="connsiteX4-311" fmla="*/ 10847 w 12073"/>
              <a:gd name="connsiteY4-312" fmla="*/ 1900 h 11013"/>
              <a:gd name="connsiteX5-313" fmla="*/ 5241 w 12073"/>
              <a:gd name="connsiteY5-314" fmla="*/ 17 h 11013"/>
              <a:gd name="connsiteX6-315" fmla="*/ 824 w 12073"/>
              <a:gd name="connsiteY6-316" fmla="*/ 2159 h 11013"/>
              <a:gd name="connsiteX0-317" fmla="*/ 824 w 12094"/>
              <a:gd name="connsiteY0-318" fmla="*/ 2159 h 11013"/>
              <a:gd name="connsiteX1-319" fmla="*/ 504 w 12094"/>
              <a:gd name="connsiteY1-320" fmla="*/ 8270 h 11013"/>
              <a:gd name="connsiteX2-321" fmla="*/ 6220 w 12094"/>
              <a:gd name="connsiteY2-322" fmla="*/ 11009 h 11013"/>
              <a:gd name="connsiteX3-323" fmla="*/ 11716 w 12094"/>
              <a:gd name="connsiteY3-324" fmla="*/ 7714 h 11013"/>
              <a:gd name="connsiteX4-325" fmla="*/ 10847 w 12094"/>
              <a:gd name="connsiteY4-326" fmla="*/ 1900 h 11013"/>
              <a:gd name="connsiteX5-327" fmla="*/ 5241 w 12094"/>
              <a:gd name="connsiteY5-328" fmla="*/ 17 h 11013"/>
              <a:gd name="connsiteX6-329" fmla="*/ 824 w 12094"/>
              <a:gd name="connsiteY6-330" fmla="*/ 2159 h 11013"/>
              <a:gd name="connsiteX0-331" fmla="*/ 824 w 12072"/>
              <a:gd name="connsiteY0-332" fmla="*/ 2159 h 10846"/>
              <a:gd name="connsiteX1-333" fmla="*/ 504 w 12072"/>
              <a:gd name="connsiteY1-334" fmla="*/ 8270 h 10846"/>
              <a:gd name="connsiteX2-335" fmla="*/ 6242 w 12072"/>
              <a:gd name="connsiteY2-336" fmla="*/ 10842 h 10846"/>
              <a:gd name="connsiteX3-337" fmla="*/ 11716 w 12072"/>
              <a:gd name="connsiteY3-338" fmla="*/ 7714 h 10846"/>
              <a:gd name="connsiteX4-339" fmla="*/ 10847 w 12072"/>
              <a:gd name="connsiteY4-340" fmla="*/ 1900 h 10846"/>
              <a:gd name="connsiteX5-341" fmla="*/ 5241 w 12072"/>
              <a:gd name="connsiteY5-342" fmla="*/ 17 h 10846"/>
              <a:gd name="connsiteX6-343" fmla="*/ 824 w 12072"/>
              <a:gd name="connsiteY6-344" fmla="*/ 2159 h 10846"/>
              <a:gd name="connsiteX0-345" fmla="*/ 824 w 12072"/>
              <a:gd name="connsiteY0-346" fmla="*/ 2159 h 10842"/>
              <a:gd name="connsiteX1-347" fmla="*/ 504 w 12072"/>
              <a:gd name="connsiteY1-348" fmla="*/ 8270 h 10842"/>
              <a:gd name="connsiteX2-349" fmla="*/ 6242 w 12072"/>
              <a:gd name="connsiteY2-350" fmla="*/ 10842 h 10842"/>
              <a:gd name="connsiteX3-351" fmla="*/ 11716 w 12072"/>
              <a:gd name="connsiteY3-352" fmla="*/ 7714 h 10842"/>
              <a:gd name="connsiteX4-353" fmla="*/ 10847 w 12072"/>
              <a:gd name="connsiteY4-354" fmla="*/ 1900 h 10842"/>
              <a:gd name="connsiteX5-355" fmla="*/ 5241 w 12072"/>
              <a:gd name="connsiteY5-356" fmla="*/ 17 h 10842"/>
              <a:gd name="connsiteX6-357" fmla="*/ 824 w 12072"/>
              <a:gd name="connsiteY6-358" fmla="*/ 2159 h 10842"/>
              <a:gd name="connsiteX0-359" fmla="*/ 824 w 12072"/>
              <a:gd name="connsiteY0-360" fmla="*/ 2159 h 10844"/>
              <a:gd name="connsiteX1-361" fmla="*/ 504 w 12072"/>
              <a:gd name="connsiteY1-362" fmla="*/ 8270 h 10844"/>
              <a:gd name="connsiteX2-363" fmla="*/ 6242 w 12072"/>
              <a:gd name="connsiteY2-364" fmla="*/ 10842 h 10844"/>
              <a:gd name="connsiteX3-365" fmla="*/ 11716 w 12072"/>
              <a:gd name="connsiteY3-366" fmla="*/ 7714 h 10844"/>
              <a:gd name="connsiteX4-367" fmla="*/ 10847 w 12072"/>
              <a:gd name="connsiteY4-368" fmla="*/ 1900 h 10844"/>
              <a:gd name="connsiteX5-369" fmla="*/ 5241 w 12072"/>
              <a:gd name="connsiteY5-370" fmla="*/ 17 h 10844"/>
              <a:gd name="connsiteX6-371" fmla="*/ 824 w 12072"/>
              <a:gd name="connsiteY6-372" fmla="*/ 2159 h 10844"/>
              <a:gd name="connsiteX0-373" fmla="*/ 824 w 12190"/>
              <a:gd name="connsiteY0-374" fmla="*/ 2159 h 10844"/>
              <a:gd name="connsiteX1-375" fmla="*/ 504 w 12190"/>
              <a:gd name="connsiteY1-376" fmla="*/ 8270 h 10844"/>
              <a:gd name="connsiteX2-377" fmla="*/ 6242 w 12190"/>
              <a:gd name="connsiteY2-378" fmla="*/ 10842 h 10844"/>
              <a:gd name="connsiteX3-379" fmla="*/ 11716 w 12190"/>
              <a:gd name="connsiteY3-380" fmla="*/ 7714 h 10844"/>
              <a:gd name="connsiteX4-381" fmla="*/ 11173 w 12190"/>
              <a:gd name="connsiteY4-382" fmla="*/ 1928 h 10844"/>
              <a:gd name="connsiteX5-383" fmla="*/ 5241 w 12190"/>
              <a:gd name="connsiteY5-384" fmla="*/ 17 h 10844"/>
              <a:gd name="connsiteX6-385" fmla="*/ 824 w 12190"/>
              <a:gd name="connsiteY6-386" fmla="*/ 2159 h 10844"/>
              <a:gd name="connsiteX0-387" fmla="*/ 824 w 12319"/>
              <a:gd name="connsiteY0-388" fmla="*/ 2159 h 10844"/>
              <a:gd name="connsiteX1-389" fmla="*/ 504 w 12319"/>
              <a:gd name="connsiteY1-390" fmla="*/ 8270 h 10844"/>
              <a:gd name="connsiteX2-391" fmla="*/ 6242 w 12319"/>
              <a:gd name="connsiteY2-392" fmla="*/ 10842 h 10844"/>
              <a:gd name="connsiteX3-393" fmla="*/ 11716 w 12319"/>
              <a:gd name="connsiteY3-394" fmla="*/ 7714 h 10844"/>
              <a:gd name="connsiteX4-395" fmla="*/ 11173 w 12319"/>
              <a:gd name="connsiteY4-396" fmla="*/ 1928 h 10844"/>
              <a:gd name="connsiteX5-397" fmla="*/ 5241 w 12319"/>
              <a:gd name="connsiteY5-398" fmla="*/ 17 h 10844"/>
              <a:gd name="connsiteX6-399" fmla="*/ 824 w 12319"/>
              <a:gd name="connsiteY6-400" fmla="*/ 2159 h 10844"/>
              <a:gd name="connsiteX0-401" fmla="*/ 824 w 12329"/>
              <a:gd name="connsiteY0-402" fmla="*/ 2175 h 10860"/>
              <a:gd name="connsiteX1-403" fmla="*/ 504 w 12329"/>
              <a:gd name="connsiteY1-404" fmla="*/ 8286 h 10860"/>
              <a:gd name="connsiteX2-405" fmla="*/ 6242 w 12329"/>
              <a:gd name="connsiteY2-406" fmla="*/ 10858 h 10860"/>
              <a:gd name="connsiteX3-407" fmla="*/ 11716 w 12329"/>
              <a:gd name="connsiteY3-408" fmla="*/ 7730 h 10860"/>
              <a:gd name="connsiteX4-409" fmla="*/ 11173 w 12329"/>
              <a:gd name="connsiteY4-410" fmla="*/ 1944 h 10860"/>
              <a:gd name="connsiteX5-411" fmla="*/ 5241 w 12329"/>
              <a:gd name="connsiteY5-412" fmla="*/ 33 h 10860"/>
              <a:gd name="connsiteX6-413" fmla="*/ 824 w 12329"/>
              <a:gd name="connsiteY6-414" fmla="*/ 2175 h 10860"/>
              <a:gd name="connsiteX0-415" fmla="*/ 825 w 12190"/>
              <a:gd name="connsiteY0-416" fmla="*/ 2378 h 11063"/>
              <a:gd name="connsiteX1-417" fmla="*/ 505 w 12190"/>
              <a:gd name="connsiteY1-418" fmla="*/ 8489 h 11063"/>
              <a:gd name="connsiteX2-419" fmla="*/ 6243 w 12190"/>
              <a:gd name="connsiteY2-420" fmla="*/ 11061 h 11063"/>
              <a:gd name="connsiteX3-421" fmla="*/ 11717 w 12190"/>
              <a:gd name="connsiteY3-422" fmla="*/ 7933 h 11063"/>
              <a:gd name="connsiteX4-423" fmla="*/ 11174 w 12190"/>
              <a:gd name="connsiteY4-424" fmla="*/ 2147 h 11063"/>
              <a:gd name="connsiteX5-425" fmla="*/ 5264 w 12190"/>
              <a:gd name="connsiteY5-426" fmla="*/ 14 h 11063"/>
              <a:gd name="connsiteX6-427" fmla="*/ 825 w 12190"/>
              <a:gd name="connsiteY6-428" fmla="*/ 2378 h 11063"/>
              <a:gd name="connsiteX0-429" fmla="*/ 825 w 12356"/>
              <a:gd name="connsiteY0-430" fmla="*/ 2378 h 11063"/>
              <a:gd name="connsiteX1-431" fmla="*/ 505 w 12356"/>
              <a:gd name="connsiteY1-432" fmla="*/ 8489 h 11063"/>
              <a:gd name="connsiteX2-433" fmla="*/ 6243 w 12356"/>
              <a:gd name="connsiteY2-434" fmla="*/ 11061 h 11063"/>
              <a:gd name="connsiteX3-435" fmla="*/ 11717 w 12356"/>
              <a:gd name="connsiteY3-436" fmla="*/ 7933 h 11063"/>
              <a:gd name="connsiteX4-437" fmla="*/ 11174 w 12356"/>
              <a:gd name="connsiteY4-438" fmla="*/ 2147 h 11063"/>
              <a:gd name="connsiteX5-439" fmla="*/ 5264 w 12356"/>
              <a:gd name="connsiteY5-440" fmla="*/ 14 h 11063"/>
              <a:gd name="connsiteX6-441" fmla="*/ 825 w 12356"/>
              <a:gd name="connsiteY6-442" fmla="*/ 2378 h 11063"/>
              <a:gd name="connsiteX0-443" fmla="*/ 825 w 12354"/>
              <a:gd name="connsiteY0-444" fmla="*/ 2388 h 11073"/>
              <a:gd name="connsiteX1-445" fmla="*/ 505 w 12354"/>
              <a:gd name="connsiteY1-446" fmla="*/ 8499 h 11073"/>
              <a:gd name="connsiteX2-447" fmla="*/ 6243 w 12354"/>
              <a:gd name="connsiteY2-448" fmla="*/ 11071 h 11073"/>
              <a:gd name="connsiteX3-449" fmla="*/ 11717 w 12354"/>
              <a:gd name="connsiteY3-450" fmla="*/ 7943 h 11073"/>
              <a:gd name="connsiteX4-451" fmla="*/ 11174 w 12354"/>
              <a:gd name="connsiteY4-452" fmla="*/ 2157 h 11073"/>
              <a:gd name="connsiteX5-453" fmla="*/ 5264 w 12354"/>
              <a:gd name="connsiteY5-454" fmla="*/ 24 h 11073"/>
              <a:gd name="connsiteX6-455" fmla="*/ 825 w 12354"/>
              <a:gd name="connsiteY6-456" fmla="*/ 2388 h 11073"/>
              <a:gd name="connsiteX0-457" fmla="*/ 825 w 12284"/>
              <a:gd name="connsiteY0-458" fmla="*/ 2379 h 11066"/>
              <a:gd name="connsiteX1-459" fmla="*/ 505 w 12284"/>
              <a:gd name="connsiteY1-460" fmla="*/ 8490 h 11066"/>
              <a:gd name="connsiteX2-461" fmla="*/ 6243 w 12284"/>
              <a:gd name="connsiteY2-462" fmla="*/ 11062 h 11066"/>
              <a:gd name="connsiteX3-463" fmla="*/ 11847 w 12284"/>
              <a:gd name="connsiteY3-464" fmla="*/ 7962 h 11066"/>
              <a:gd name="connsiteX4-465" fmla="*/ 11174 w 12284"/>
              <a:gd name="connsiteY4-466" fmla="*/ 2148 h 11066"/>
              <a:gd name="connsiteX5-467" fmla="*/ 5264 w 12284"/>
              <a:gd name="connsiteY5-468" fmla="*/ 15 h 11066"/>
              <a:gd name="connsiteX6-469" fmla="*/ 825 w 12284"/>
              <a:gd name="connsiteY6-470" fmla="*/ 2379 h 11066"/>
              <a:gd name="connsiteX0-471" fmla="*/ 825 w 12395"/>
              <a:gd name="connsiteY0-472" fmla="*/ 2378 h 11065"/>
              <a:gd name="connsiteX1-473" fmla="*/ 505 w 12395"/>
              <a:gd name="connsiteY1-474" fmla="*/ 8489 h 11065"/>
              <a:gd name="connsiteX2-475" fmla="*/ 6243 w 12395"/>
              <a:gd name="connsiteY2-476" fmla="*/ 11061 h 11065"/>
              <a:gd name="connsiteX3-477" fmla="*/ 11847 w 12395"/>
              <a:gd name="connsiteY3-478" fmla="*/ 7961 h 11065"/>
              <a:gd name="connsiteX4-479" fmla="*/ 11174 w 12395"/>
              <a:gd name="connsiteY4-480" fmla="*/ 2147 h 11065"/>
              <a:gd name="connsiteX5-481" fmla="*/ 5264 w 12395"/>
              <a:gd name="connsiteY5-482" fmla="*/ 14 h 11065"/>
              <a:gd name="connsiteX6-483" fmla="*/ 825 w 12395"/>
              <a:gd name="connsiteY6-484" fmla="*/ 2378 h 11065"/>
              <a:gd name="connsiteX0-485" fmla="*/ 825 w 12368"/>
              <a:gd name="connsiteY0-486" fmla="*/ 2387 h 11074"/>
              <a:gd name="connsiteX1-487" fmla="*/ 505 w 12368"/>
              <a:gd name="connsiteY1-488" fmla="*/ 8498 h 11074"/>
              <a:gd name="connsiteX2-489" fmla="*/ 6243 w 12368"/>
              <a:gd name="connsiteY2-490" fmla="*/ 11070 h 11074"/>
              <a:gd name="connsiteX3-491" fmla="*/ 11847 w 12368"/>
              <a:gd name="connsiteY3-492" fmla="*/ 7970 h 11074"/>
              <a:gd name="connsiteX4-493" fmla="*/ 11174 w 12368"/>
              <a:gd name="connsiteY4-494" fmla="*/ 2156 h 11074"/>
              <a:gd name="connsiteX5-495" fmla="*/ 5264 w 12368"/>
              <a:gd name="connsiteY5-496" fmla="*/ 23 h 11074"/>
              <a:gd name="connsiteX6-497" fmla="*/ 825 w 12368"/>
              <a:gd name="connsiteY6-498" fmla="*/ 2387 h 11074"/>
              <a:gd name="connsiteX0-499" fmla="*/ 825 w 12368"/>
              <a:gd name="connsiteY0-500" fmla="*/ 2387 h 11071"/>
              <a:gd name="connsiteX1-501" fmla="*/ 505 w 12368"/>
              <a:gd name="connsiteY1-502" fmla="*/ 8498 h 11071"/>
              <a:gd name="connsiteX2-503" fmla="*/ 6243 w 12368"/>
              <a:gd name="connsiteY2-504" fmla="*/ 11070 h 11071"/>
              <a:gd name="connsiteX3-505" fmla="*/ 11847 w 12368"/>
              <a:gd name="connsiteY3-506" fmla="*/ 7970 h 11071"/>
              <a:gd name="connsiteX4-507" fmla="*/ 11174 w 12368"/>
              <a:gd name="connsiteY4-508" fmla="*/ 2156 h 11071"/>
              <a:gd name="connsiteX5-509" fmla="*/ 5264 w 12368"/>
              <a:gd name="connsiteY5-510" fmla="*/ 23 h 11071"/>
              <a:gd name="connsiteX6-511" fmla="*/ 825 w 12368"/>
              <a:gd name="connsiteY6-512" fmla="*/ 2387 h 11071"/>
              <a:gd name="connsiteX0-513" fmla="*/ 802 w 12345"/>
              <a:gd name="connsiteY0-514" fmla="*/ 2387 h 11071"/>
              <a:gd name="connsiteX1-515" fmla="*/ 482 w 12345"/>
              <a:gd name="connsiteY1-516" fmla="*/ 8498 h 11071"/>
              <a:gd name="connsiteX2-517" fmla="*/ 6220 w 12345"/>
              <a:gd name="connsiteY2-518" fmla="*/ 11070 h 11071"/>
              <a:gd name="connsiteX3-519" fmla="*/ 11824 w 12345"/>
              <a:gd name="connsiteY3-520" fmla="*/ 7970 h 11071"/>
              <a:gd name="connsiteX4-521" fmla="*/ 11151 w 12345"/>
              <a:gd name="connsiteY4-522" fmla="*/ 2156 h 11071"/>
              <a:gd name="connsiteX5-523" fmla="*/ 5241 w 12345"/>
              <a:gd name="connsiteY5-524" fmla="*/ 23 h 11071"/>
              <a:gd name="connsiteX6-525" fmla="*/ 802 w 12345"/>
              <a:gd name="connsiteY6-526" fmla="*/ 2387 h 11071"/>
              <a:gd name="connsiteX0-527" fmla="*/ 917 w 12460"/>
              <a:gd name="connsiteY0-528" fmla="*/ 2387 h 11071"/>
              <a:gd name="connsiteX1-529" fmla="*/ 597 w 12460"/>
              <a:gd name="connsiteY1-530" fmla="*/ 8498 h 11071"/>
              <a:gd name="connsiteX2-531" fmla="*/ 6335 w 12460"/>
              <a:gd name="connsiteY2-532" fmla="*/ 11070 h 11071"/>
              <a:gd name="connsiteX3-533" fmla="*/ 11939 w 12460"/>
              <a:gd name="connsiteY3-534" fmla="*/ 7970 h 11071"/>
              <a:gd name="connsiteX4-535" fmla="*/ 11266 w 12460"/>
              <a:gd name="connsiteY4-536" fmla="*/ 2156 h 11071"/>
              <a:gd name="connsiteX5-537" fmla="*/ 5356 w 12460"/>
              <a:gd name="connsiteY5-538" fmla="*/ 23 h 11071"/>
              <a:gd name="connsiteX6-539" fmla="*/ 917 w 12460"/>
              <a:gd name="connsiteY6-540" fmla="*/ 2387 h 11071"/>
              <a:gd name="connsiteX0-541" fmla="*/ 917 w 12460"/>
              <a:gd name="connsiteY0-542" fmla="*/ 2387 h 11071"/>
              <a:gd name="connsiteX1-543" fmla="*/ 597 w 12460"/>
              <a:gd name="connsiteY1-544" fmla="*/ 8498 h 11071"/>
              <a:gd name="connsiteX2-545" fmla="*/ 6335 w 12460"/>
              <a:gd name="connsiteY2-546" fmla="*/ 11070 h 11071"/>
              <a:gd name="connsiteX3-547" fmla="*/ 11939 w 12460"/>
              <a:gd name="connsiteY3-548" fmla="*/ 7970 h 11071"/>
              <a:gd name="connsiteX4-549" fmla="*/ 11266 w 12460"/>
              <a:gd name="connsiteY4-550" fmla="*/ 2156 h 11071"/>
              <a:gd name="connsiteX5-551" fmla="*/ 5356 w 12460"/>
              <a:gd name="connsiteY5-552" fmla="*/ 23 h 11071"/>
              <a:gd name="connsiteX6-553" fmla="*/ 917 w 12460"/>
              <a:gd name="connsiteY6-554" fmla="*/ 2387 h 11071"/>
              <a:gd name="connsiteX0-555" fmla="*/ 803 w 12262"/>
              <a:gd name="connsiteY0-556" fmla="*/ 2297 h 10981"/>
              <a:gd name="connsiteX1-557" fmla="*/ 483 w 12262"/>
              <a:gd name="connsiteY1-558" fmla="*/ 8408 h 10981"/>
              <a:gd name="connsiteX2-559" fmla="*/ 6221 w 12262"/>
              <a:gd name="connsiteY2-560" fmla="*/ 10980 h 10981"/>
              <a:gd name="connsiteX3-561" fmla="*/ 11825 w 12262"/>
              <a:gd name="connsiteY3-562" fmla="*/ 7880 h 10981"/>
              <a:gd name="connsiteX4-563" fmla="*/ 11152 w 12262"/>
              <a:gd name="connsiteY4-564" fmla="*/ 2066 h 10981"/>
              <a:gd name="connsiteX5-565" fmla="*/ 5264 w 12262"/>
              <a:gd name="connsiteY5-566" fmla="*/ 16 h 10981"/>
              <a:gd name="connsiteX6-567" fmla="*/ 803 w 12262"/>
              <a:gd name="connsiteY6-568" fmla="*/ 2297 h 10981"/>
              <a:gd name="connsiteX0-569" fmla="*/ 803 w 12262"/>
              <a:gd name="connsiteY0-570" fmla="*/ 2282 h 10966"/>
              <a:gd name="connsiteX1-571" fmla="*/ 483 w 12262"/>
              <a:gd name="connsiteY1-572" fmla="*/ 8393 h 10966"/>
              <a:gd name="connsiteX2-573" fmla="*/ 6221 w 12262"/>
              <a:gd name="connsiteY2-574" fmla="*/ 10965 h 10966"/>
              <a:gd name="connsiteX3-575" fmla="*/ 11825 w 12262"/>
              <a:gd name="connsiteY3-576" fmla="*/ 7865 h 10966"/>
              <a:gd name="connsiteX4-577" fmla="*/ 11152 w 12262"/>
              <a:gd name="connsiteY4-578" fmla="*/ 2051 h 10966"/>
              <a:gd name="connsiteX5-579" fmla="*/ 5264 w 12262"/>
              <a:gd name="connsiteY5-580" fmla="*/ 1 h 10966"/>
              <a:gd name="connsiteX6-581" fmla="*/ 803 w 12262"/>
              <a:gd name="connsiteY6-582" fmla="*/ 2282 h 10966"/>
              <a:gd name="connsiteX0-583" fmla="*/ 825 w 12264"/>
              <a:gd name="connsiteY0-584" fmla="*/ 2420 h 11104"/>
              <a:gd name="connsiteX1-585" fmla="*/ 505 w 12264"/>
              <a:gd name="connsiteY1-586" fmla="*/ 8531 h 11104"/>
              <a:gd name="connsiteX2-587" fmla="*/ 6243 w 12264"/>
              <a:gd name="connsiteY2-588" fmla="*/ 11103 h 11104"/>
              <a:gd name="connsiteX3-589" fmla="*/ 11847 w 12264"/>
              <a:gd name="connsiteY3-590" fmla="*/ 8003 h 11104"/>
              <a:gd name="connsiteX4-591" fmla="*/ 11174 w 12264"/>
              <a:gd name="connsiteY4-592" fmla="*/ 2189 h 11104"/>
              <a:gd name="connsiteX5-593" fmla="*/ 5764 w 12264"/>
              <a:gd name="connsiteY5-594" fmla="*/ 0 h 11104"/>
              <a:gd name="connsiteX6-595" fmla="*/ 825 w 12264"/>
              <a:gd name="connsiteY6-596" fmla="*/ 2420 h 11104"/>
              <a:gd name="connsiteX0-597" fmla="*/ 825 w 12351"/>
              <a:gd name="connsiteY0-598" fmla="*/ 2420 h 11104"/>
              <a:gd name="connsiteX1-599" fmla="*/ 505 w 12351"/>
              <a:gd name="connsiteY1-600" fmla="*/ 8531 h 11104"/>
              <a:gd name="connsiteX2-601" fmla="*/ 6243 w 12351"/>
              <a:gd name="connsiteY2-602" fmla="*/ 11103 h 11104"/>
              <a:gd name="connsiteX3-603" fmla="*/ 11847 w 12351"/>
              <a:gd name="connsiteY3-604" fmla="*/ 8003 h 11104"/>
              <a:gd name="connsiteX4-605" fmla="*/ 11174 w 12351"/>
              <a:gd name="connsiteY4-606" fmla="*/ 2189 h 11104"/>
              <a:gd name="connsiteX5-607" fmla="*/ 5764 w 12351"/>
              <a:gd name="connsiteY5-608" fmla="*/ 0 h 11104"/>
              <a:gd name="connsiteX6-609" fmla="*/ 825 w 12351"/>
              <a:gd name="connsiteY6-610" fmla="*/ 2420 h 11104"/>
              <a:gd name="connsiteX0-611" fmla="*/ 825 w 12372"/>
              <a:gd name="connsiteY0-612" fmla="*/ 2420 h 11104"/>
              <a:gd name="connsiteX1-613" fmla="*/ 505 w 12372"/>
              <a:gd name="connsiteY1-614" fmla="*/ 8531 h 11104"/>
              <a:gd name="connsiteX2-615" fmla="*/ 6243 w 12372"/>
              <a:gd name="connsiteY2-616" fmla="*/ 11103 h 11104"/>
              <a:gd name="connsiteX3-617" fmla="*/ 11847 w 12372"/>
              <a:gd name="connsiteY3-618" fmla="*/ 8003 h 11104"/>
              <a:gd name="connsiteX4-619" fmla="*/ 11174 w 12372"/>
              <a:gd name="connsiteY4-620" fmla="*/ 2189 h 11104"/>
              <a:gd name="connsiteX5-621" fmla="*/ 5764 w 12372"/>
              <a:gd name="connsiteY5-622" fmla="*/ 0 h 11104"/>
              <a:gd name="connsiteX6-623" fmla="*/ 825 w 12372"/>
              <a:gd name="connsiteY6-624" fmla="*/ 2420 h 11104"/>
              <a:gd name="connsiteX0-625" fmla="*/ 850 w 12397"/>
              <a:gd name="connsiteY0-626" fmla="*/ 2281 h 11104"/>
              <a:gd name="connsiteX1-627" fmla="*/ 530 w 12397"/>
              <a:gd name="connsiteY1-628" fmla="*/ 8531 h 11104"/>
              <a:gd name="connsiteX2-629" fmla="*/ 6268 w 12397"/>
              <a:gd name="connsiteY2-630" fmla="*/ 11103 h 11104"/>
              <a:gd name="connsiteX3-631" fmla="*/ 11872 w 12397"/>
              <a:gd name="connsiteY3-632" fmla="*/ 8003 h 11104"/>
              <a:gd name="connsiteX4-633" fmla="*/ 11199 w 12397"/>
              <a:gd name="connsiteY4-634" fmla="*/ 2189 h 11104"/>
              <a:gd name="connsiteX5-635" fmla="*/ 5789 w 12397"/>
              <a:gd name="connsiteY5-636" fmla="*/ 0 h 11104"/>
              <a:gd name="connsiteX6-637" fmla="*/ 850 w 12397"/>
              <a:gd name="connsiteY6-638" fmla="*/ 2281 h 11104"/>
              <a:gd name="connsiteX0-639" fmla="*/ 850 w 12397"/>
              <a:gd name="connsiteY0-640" fmla="*/ 2281 h 11104"/>
              <a:gd name="connsiteX1-641" fmla="*/ 530 w 12397"/>
              <a:gd name="connsiteY1-642" fmla="*/ 8531 h 11104"/>
              <a:gd name="connsiteX2-643" fmla="*/ 6268 w 12397"/>
              <a:gd name="connsiteY2-644" fmla="*/ 11103 h 11104"/>
              <a:gd name="connsiteX3-645" fmla="*/ 11872 w 12397"/>
              <a:gd name="connsiteY3-646" fmla="*/ 8003 h 11104"/>
              <a:gd name="connsiteX4-647" fmla="*/ 11199 w 12397"/>
              <a:gd name="connsiteY4-648" fmla="*/ 2189 h 11104"/>
              <a:gd name="connsiteX5-649" fmla="*/ 5789 w 12397"/>
              <a:gd name="connsiteY5-650" fmla="*/ 0 h 11104"/>
              <a:gd name="connsiteX6-651" fmla="*/ 850 w 12397"/>
              <a:gd name="connsiteY6-652" fmla="*/ 2281 h 11104"/>
              <a:gd name="connsiteX0-653" fmla="*/ 826 w 12373"/>
              <a:gd name="connsiteY0-654" fmla="*/ 2281 h 11104"/>
              <a:gd name="connsiteX1-655" fmla="*/ 506 w 12373"/>
              <a:gd name="connsiteY1-656" fmla="*/ 8531 h 11104"/>
              <a:gd name="connsiteX2-657" fmla="*/ 6244 w 12373"/>
              <a:gd name="connsiteY2-658" fmla="*/ 11103 h 11104"/>
              <a:gd name="connsiteX3-659" fmla="*/ 11848 w 12373"/>
              <a:gd name="connsiteY3-660" fmla="*/ 8003 h 11104"/>
              <a:gd name="connsiteX4-661" fmla="*/ 11175 w 12373"/>
              <a:gd name="connsiteY4-662" fmla="*/ 2189 h 11104"/>
              <a:gd name="connsiteX5-663" fmla="*/ 5765 w 12373"/>
              <a:gd name="connsiteY5-664" fmla="*/ 0 h 11104"/>
              <a:gd name="connsiteX6-665" fmla="*/ 826 w 12373"/>
              <a:gd name="connsiteY6-666" fmla="*/ 2281 h 11104"/>
              <a:gd name="connsiteX0-667" fmla="*/ 853 w 12397"/>
              <a:gd name="connsiteY0-668" fmla="*/ 2281 h 11160"/>
              <a:gd name="connsiteX1-669" fmla="*/ 533 w 12397"/>
              <a:gd name="connsiteY1-670" fmla="*/ 8531 h 11160"/>
              <a:gd name="connsiteX2-671" fmla="*/ 6314 w 12397"/>
              <a:gd name="connsiteY2-672" fmla="*/ 11159 h 11160"/>
              <a:gd name="connsiteX3-673" fmla="*/ 11875 w 12397"/>
              <a:gd name="connsiteY3-674" fmla="*/ 8003 h 11160"/>
              <a:gd name="connsiteX4-675" fmla="*/ 11202 w 12397"/>
              <a:gd name="connsiteY4-676" fmla="*/ 2189 h 11160"/>
              <a:gd name="connsiteX5-677" fmla="*/ 5792 w 12397"/>
              <a:gd name="connsiteY5-678" fmla="*/ 0 h 11160"/>
              <a:gd name="connsiteX6-679" fmla="*/ 853 w 12397"/>
              <a:gd name="connsiteY6-680" fmla="*/ 2281 h 11160"/>
              <a:gd name="connsiteX0-681" fmla="*/ 853 w 12397"/>
              <a:gd name="connsiteY0-682" fmla="*/ 2281 h 11160"/>
              <a:gd name="connsiteX1-683" fmla="*/ 533 w 12397"/>
              <a:gd name="connsiteY1-684" fmla="*/ 8531 h 11160"/>
              <a:gd name="connsiteX2-685" fmla="*/ 6314 w 12397"/>
              <a:gd name="connsiteY2-686" fmla="*/ 11159 h 11160"/>
              <a:gd name="connsiteX3-687" fmla="*/ 11875 w 12397"/>
              <a:gd name="connsiteY3-688" fmla="*/ 8003 h 11160"/>
              <a:gd name="connsiteX4-689" fmla="*/ 11202 w 12397"/>
              <a:gd name="connsiteY4-690" fmla="*/ 2189 h 11160"/>
              <a:gd name="connsiteX5-691" fmla="*/ 5792 w 12397"/>
              <a:gd name="connsiteY5-692" fmla="*/ 0 h 11160"/>
              <a:gd name="connsiteX6-693" fmla="*/ 853 w 12397"/>
              <a:gd name="connsiteY6-694" fmla="*/ 2281 h 11160"/>
              <a:gd name="connsiteX0-695" fmla="*/ 853 w 12397"/>
              <a:gd name="connsiteY0-696" fmla="*/ 2281 h 11160"/>
              <a:gd name="connsiteX1-697" fmla="*/ 533 w 12397"/>
              <a:gd name="connsiteY1-698" fmla="*/ 8531 h 11160"/>
              <a:gd name="connsiteX2-699" fmla="*/ 6314 w 12397"/>
              <a:gd name="connsiteY2-700" fmla="*/ 11159 h 11160"/>
              <a:gd name="connsiteX3-701" fmla="*/ 11875 w 12397"/>
              <a:gd name="connsiteY3-702" fmla="*/ 8003 h 11160"/>
              <a:gd name="connsiteX4-703" fmla="*/ 11202 w 12397"/>
              <a:gd name="connsiteY4-704" fmla="*/ 2189 h 11160"/>
              <a:gd name="connsiteX5-705" fmla="*/ 5792 w 12397"/>
              <a:gd name="connsiteY5-706" fmla="*/ 0 h 11160"/>
              <a:gd name="connsiteX6-707" fmla="*/ 853 w 12397"/>
              <a:gd name="connsiteY6-708" fmla="*/ 2281 h 11160"/>
              <a:gd name="connsiteX0-709" fmla="*/ 853 w 12393"/>
              <a:gd name="connsiteY0-710" fmla="*/ 2281 h 11160"/>
              <a:gd name="connsiteX1-711" fmla="*/ 533 w 12393"/>
              <a:gd name="connsiteY1-712" fmla="*/ 8531 h 11160"/>
              <a:gd name="connsiteX2-713" fmla="*/ 6314 w 12393"/>
              <a:gd name="connsiteY2-714" fmla="*/ 11159 h 11160"/>
              <a:gd name="connsiteX3-715" fmla="*/ 11875 w 12393"/>
              <a:gd name="connsiteY3-716" fmla="*/ 8003 h 11160"/>
              <a:gd name="connsiteX4-717" fmla="*/ 11202 w 12393"/>
              <a:gd name="connsiteY4-718" fmla="*/ 2189 h 11160"/>
              <a:gd name="connsiteX5-719" fmla="*/ 5792 w 12393"/>
              <a:gd name="connsiteY5-720" fmla="*/ 0 h 11160"/>
              <a:gd name="connsiteX6-721" fmla="*/ 853 w 12393"/>
              <a:gd name="connsiteY6-722" fmla="*/ 2281 h 11160"/>
              <a:gd name="connsiteX0-723" fmla="*/ 853 w 12387"/>
              <a:gd name="connsiteY0-724" fmla="*/ 2281 h 11160"/>
              <a:gd name="connsiteX1-725" fmla="*/ 533 w 12387"/>
              <a:gd name="connsiteY1-726" fmla="*/ 8531 h 11160"/>
              <a:gd name="connsiteX2-727" fmla="*/ 6314 w 12387"/>
              <a:gd name="connsiteY2-728" fmla="*/ 11159 h 11160"/>
              <a:gd name="connsiteX3-729" fmla="*/ 11875 w 12387"/>
              <a:gd name="connsiteY3-730" fmla="*/ 8003 h 11160"/>
              <a:gd name="connsiteX4-731" fmla="*/ 11202 w 12387"/>
              <a:gd name="connsiteY4-732" fmla="*/ 2189 h 11160"/>
              <a:gd name="connsiteX5-733" fmla="*/ 5792 w 12387"/>
              <a:gd name="connsiteY5-734" fmla="*/ 0 h 11160"/>
              <a:gd name="connsiteX6-735" fmla="*/ 853 w 12387"/>
              <a:gd name="connsiteY6-736" fmla="*/ 2281 h 11160"/>
              <a:gd name="connsiteX0-737" fmla="*/ 853 w 12508"/>
              <a:gd name="connsiteY0-738" fmla="*/ 2281 h 11160"/>
              <a:gd name="connsiteX1-739" fmla="*/ 533 w 12508"/>
              <a:gd name="connsiteY1-740" fmla="*/ 8531 h 11160"/>
              <a:gd name="connsiteX2-741" fmla="*/ 6314 w 12508"/>
              <a:gd name="connsiteY2-742" fmla="*/ 11159 h 11160"/>
              <a:gd name="connsiteX3-743" fmla="*/ 11875 w 12508"/>
              <a:gd name="connsiteY3-744" fmla="*/ 8003 h 11160"/>
              <a:gd name="connsiteX4-745" fmla="*/ 11202 w 12508"/>
              <a:gd name="connsiteY4-746" fmla="*/ 2189 h 11160"/>
              <a:gd name="connsiteX5-747" fmla="*/ 5792 w 12508"/>
              <a:gd name="connsiteY5-748" fmla="*/ 0 h 11160"/>
              <a:gd name="connsiteX6-749" fmla="*/ 853 w 12508"/>
              <a:gd name="connsiteY6-750" fmla="*/ 2281 h 11160"/>
              <a:gd name="connsiteX0-751" fmla="*/ 853 w 12511"/>
              <a:gd name="connsiteY0-752" fmla="*/ 2283 h 11162"/>
              <a:gd name="connsiteX1-753" fmla="*/ 533 w 12511"/>
              <a:gd name="connsiteY1-754" fmla="*/ 8533 h 11162"/>
              <a:gd name="connsiteX2-755" fmla="*/ 6314 w 12511"/>
              <a:gd name="connsiteY2-756" fmla="*/ 11161 h 11162"/>
              <a:gd name="connsiteX3-757" fmla="*/ 11875 w 12511"/>
              <a:gd name="connsiteY3-758" fmla="*/ 8005 h 11162"/>
              <a:gd name="connsiteX4-759" fmla="*/ 11441 w 12511"/>
              <a:gd name="connsiteY4-760" fmla="*/ 2636 h 11162"/>
              <a:gd name="connsiteX5-761" fmla="*/ 5792 w 12511"/>
              <a:gd name="connsiteY5-762" fmla="*/ 2 h 11162"/>
              <a:gd name="connsiteX6-763" fmla="*/ 853 w 12511"/>
              <a:gd name="connsiteY6-764" fmla="*/ 2283 h 11162"/>
              <a:gd name="connsiteX0-765" fmla="*/ 853 w 12383"/>
              <a:gd name="connsiteY0-766" fmla="*/ 2118 h 10997"/>
              <a:gd name="connsiteX1-767" fmla="*/ 533 w 12383"/>
              <a:gd name="connsiteY1-768" fmla="*/ 8368 h 10997"/>
              <a:gd name="connsiteX2-769" fmla="*/ 6314 w 12383"/>
              <a:gd name="connsiteY2-770" fmla="*/ 10996 h 10997"/>
              <a:gd name="connsiteX3-771" fmla="*/ 11875 w 12383"/>
              <a:gd name="connsiteY3-772" fmla="*/ 7840 h 10997"/>
              <a:gd name="connsiteX4-773" fmla="*/ 11441 w 12383"/>
              <a:gd name="connsiteY4-774" fmla="*/ 2471 h 10997"/>
              <a:gd name="connsiteX5-775" fmla="*/ 5792 w 12383"/>
              <a:gd name="connsiteY5-776" fmla="*/ 4 h 10997"/>
              <a:gd name="connsiteX6-777" fmla="*/ 853 w 12383"/>
              <a:gd name="connsiteY6-778" fmla="*/ 2118 h 10997"/>
              <a:gd name="connsiteX0-779" fmla="*/ 1040 w 12570"/>
              <a:gd name="connsiteY0-780" fmla="*/ 2118 h 11002"/>
              <a:gd name="connsiteX1-781" fmla="*/ 459 w 12570"/>
              <a:gd name="connsiteY1-782" fmla="*/ 8451 h 11002"/>
              <a:gd name="connsiteX2-783" fmla="*/ 6501 w 12570"/>
              <a:gd name="connsiteY2-784" fmla="*/ 10996 h 11002"/>
              <a:gd name="connsiteX3-785" fmla="*/ 12062 w 12570"/>
              <a:gd name="connsiteY3-786" fmla="*/ 7840 h 11002"/>
              <a:gd name="connsiteX4-787" fmla="*/ 11628 w 12570"/>
              <a:gd name="connsiteY4-788" fmla="*/ 2471 h 11002"/>
              <a:gd name="connsiteX5-789" fmla="*/ 5979 w 12570"/>
              <a:gd name="connsiteY5-790" fmla="*/ 4 h 11002"/>
              <a:gd name="connsiteX6-791" fmla="*/ 1040 w 12570"/>
              <a:gd name="connsiteY6-792" fmla="*/ 2118 h 11002"/>
              <a:gd name="connsiteX0-793" fmla="*/ 1117 w 12647"/>
              <a:gd name="connsiteY0-794" fmla="*/ 2118 h 11002"/>
              <a:gd name="connsiteX1-795" fmla="*/ 536 w 12647"/>
              <a:gd name="connsiteY1-796" fmla="*/ 8451 h 11002"/>
              <a:gd name="connsiteX2-797" fmla="*/ 6578 w 12647"/>
              <a:gd name="connsiteY2-798" fmla="*/ 10996 h 11002"/>
              <a:gd name="connsiteX3-799" fmla="*/ 12139 w 12647"/>
              <a:gd name="connsiteY3-800" fmla="*/ 7840 h 11002"/>
              <a:gd name="connsiteX4-801" fmla="*/ 11705 w 12647"/>
              <a:gd name="connsiteY4-802" fmla="*/ 2471 h 11002"/>
              <a:gd name="connsiteX5-803" fmla="*/ 6056 w 12647"/>
              <a:gd name="connsiteY5-804" fmla="*/ 4 h 11002"/>
              <a:gd name="connsiteX6-805" fmla="*/ 1117 w 12647"/>
              <a:gd name="connsiteY6-806" fmla="*/ 2118 h 11002"/>
              <a:gd name="connsiteX0-807" fmla="*/ 1105 w 12635"/>
              <a:gd name="connsiteY0-808" fmla="*/ 2118 h 11005"/>
              <a:gd name="connsiteX1-809" fmla="*/ 524 w 12635"/>
              <a:gd name="connsiteY1-810" fmla="*/ 8451 h 11005"/>
              <a:gd name="connsiteX2-811" fmla="*/ 6566 w 12635"/>
              <a:gd name="connsiteY2-812" fmla="*/ 10996 h 11005"/>
              <a:gd name="connsiteX3-813" fmla="*/ 12127 w 12635"/>
              <a:gd name="connsiteY3-814" fmla="*/ 7840 h 11005"/>
              <a:gd name="connsiteX4-815" fmla="*/ 11693 w 12635"/>
              <a:gd name="connsiteY4-816" fmla="*/ 2471 h 11005"/>
              <a:gd name="connsiteX5-817" fmla="*/ 6044 w 12635"/>
              <a:gd name="connsiteY5-818" fmla="*/ 4 h 11005"/>
              <a:gd name="connsiteX6-819" fmla="*/ 1105 w 12635"/>
              <a:gd name="connsiteY6-820" fmla="*/ 2118 h 11005"/>
              <a:gd name="connsiteX0-821" fmla="*/ 1049 w 12571"/>
              <a:gd name="connsiteY0-822" fmla="*/ 2118 h 11168"/>
              <a:gd name="connsiteX1-823" fmla="*/ 468 w 12571"/>
              <a:gd name="connsiteY1-824" fmla="*/ 8451 h 11168"/>
              <a:gd name="connsiteX2-825" fmla="*/ 6619 w 12571"/>
              <a:gd name="connsiteY2-826" fmla="*/ 11163 h 11168"/>
              <a:gd name="connsiteX3-827" fmla="*/ 12071 w 12571"/>
              <a:gd name="connsiteY3-828" fmla="*/ 7840 h 11168"/>
              <a:gd name="connsiteX4-829" fmla="*/ 11637 w 12571"/>
              <a:gd name="connsiteY4-830" fmla="*/ 2471 h 11168"/>
              <a:gd name="connsiteX5-831" fmla="*/ 5988 w 12571"/>
              <a:gd name="connsiteY5-832" fmla="*/ 4 h 11168"/>
              <a:gd name="connsiteX6-833" fmla="*/ 1049 w 12571"/>
              <a:gd name="connsiteY6-834" fmla="*/ 2118 h 11168"/>
              <a:gd name="connsiteX0-835" fmla="*/ 1022 w 12544"/>
              <a:gd name="connsiteY0-836" fmla="*/ 2118 h 11170"/>
              <a:gd name="connsiteX1-837" fmla="*/ 441 w 12544"/>
              <a:gd name="connsiteY1-838" fmla="*/ 8451 h 11170"/>
              <a:gd name="connsiteX2-839" fmla="*/ 6592 w 12544"/>
              <a:gd name="connsiteY2-840" fmla="*/ 11163 h 11170"/>
              <a:gd name="connsiteX3-841" fmla="*/ 12044 w 12544"/>
              <a:gd name="connsiteY3-842" fmla="*/ 7840 h 11170"/>
              <a:gd name="connsiteX4-843" fmla="*/ 11610 w 12544"/>
              <a:gd name="connsiteY4-844" fmla="*/ 2471 h 11170"/>
              <a:gd name="connsiteX5-845" fmla="*/ 5961 w 12544"/>
              <a:gd name="connsiteY5-846" fmla="*/ 4 h 11170"/>
              <a:gd name="connsiteX6-847" fmla="*/ 1022 w 12544"/>
              <a:gd name="connsiteY6-848" fmla="*/ 2118 h 11170"/>
              <a:gd name="connsiteX0-849" fmla="*/ 1022 w 12516"/>
              <a:gd name="connsiteY0-850" fmla="*/ 2118 h 11170"/>
              <a:gd name="connsiteX1-851" fmla="*/ 441 w 12516"/>
              <a:gd name="connsiteY1-852" fmla="*/ 8451 h 11170"/>
              <a:gd name="connsiteX2-853" fmla="*/ 6592 w 12516"/>
              <a:gd name="connsiteY2-854" fmla="*/ 11163 h 11170"/>
              <a:gd name="connsiteX3-855" fmla="*/ 12044 w 12516"/>
              <a:gd name="connsiteY3-856" fmla="*/ 7840 h 11170"/>
              <a:gd name="connsiteX4-857" fmla="*/ 11610 w 12516"/>
              <a:gd name="connsiteY4-858" fmla="*/ 2471 h 11170"/>
              <a:gd name="connsiteX5-859" fmla="*/ 5961 w 12516"/>
              <a:gd name="connsiteY5-860" fmla="*/ 4 h 11170"/>
              <a:gd name="connsiteX6-861" fmla="*/ 1022 w 12516"/>
              <a:gd name="connsiteY6-862" fmla="*/ 2118 h 11170"/>
              <a:gd name="connsiteX0-863" fmla="*/ 1022 w 12502"/>
              <a:gd name="connsiteY0-864" fmla="*/ 2118 h 11170"/>
              <a:gd name="connsiteX1-865" fmla="*/ 441 w 12502"/>
              <a:gd name="connsiteY1-866" fmla="*/ 8451 h 11170"/>
              <a:gd name="connsiteX2-867" fmla="*/ 6592 w 12502"/>
              <a:gd name="connsiteY2-868" fmla="*/ 11163 h 11170"/>
              <a:gd name="connsiteX3-869" fmla="*/ 12044 w 12502"/>
              <a:gd name="connsiteY3-870" fmla="*/ 7840 h 11170"/>
              <a:gd name="connsiteX4-871" fmla="*/ 11610 w 12502"/>
              <a:gd name="connsiteY4-872" fmla="*/ 2471 h 11170"/>
              <a:gd name="connsiteX5-873" fmla="*/ 5961 w 12502"/>
              <a:gd name="connsiteY5-874" fmla="*/ 4 h 11170"/>
              <a:gd name="connsiteX6-875" fmla="*/ 1022 w 12502"/>
              <a:gd name="connsiteY6-876" fmla="*/ 2118 h 11170"/>
              <a:gd name="connsiteX0-877" fmla="*/ 955 w 12587"/>
              <a:gd name="connsiteY0-878" fmla="*/ 2090 h 11168"/>
              <a:gd name="connsiteX1-879" fmla="*/ 526 w 12587"/>
              <a:gd name="connsiteY1-880" fmla="*/ 8451 h 11168"/>
              <a:gd name="connsiteX2-881" fmla="*/ 6677 w 12587"/>
              <a:gd name="connsiteY2-882" fmla="*/ 11163 h 11168"/>
              <a:gd name="connsiteX3-883" fmla="*/ 12129 w 12587"/>
              <a:gd name="connsiteY3-884" fmla="*/ 7840 h 11168"/>
              <a:gd name="connsiteX4-885" fmla="*/ 11695 w 12587"/>
              <a:gd name="connsiteY4-886" fmla="*/ 2471 h 11168"/>
              <a:gd name="connsiteX5-887" fmla="*/ 6046 w 12587"/>
              <a:gd name="connsiteY5-888" fmla="*/ 4 h 11168"/>
              <a:gd name="connsiteX6-889" fmla="*/ 955 w 12587"/>
              <a:gd name="connsiteY6-890" fmla="*/ 2090 h 11168"/>
              <a:gd name="connsiteX0-891" fmla="*/ 1032 w 12664"/>
              <a:gd name="connsiteY0-892" fmla="*/ 2090 h 11168"/>
              <a:gd name="connsiteX1-893" fmla="*/ 603 w 12664"/>
              <a:gd name="connsiteY1-894" fmla="*/ 8451 h 11168"/>
              <a:gd name="connsiteX2-895" fmla="*/ 6754 w 12664"/>
              <a:gd name="connsiteY2-896" fmla="*/ 11163 h 11168"/>
              <a:gd name="connsiteX3-897" fmla="*/ 12206 w 12664"/>
              <a:gd name="connsiteY3-898" fmla="*/ 7840 h 11168"/>
              <a:gd name="connsiteX4-899" fmla="*/ 11772 w 12664"/>
              <a:gd name="connsiteY4-900" fmla="*/ 2471 h 11168"/>
              <a:gd name="connsiteX5-901" fmla="*/ 6123 w 12664"/>
              <a:gd name="connsiteY5-902" fmla="*/ 4 h 11168"/>
              <a:gd name="connsiteX6-903" fmla="*/ 1032 w 12664"/>
              <a:gd name="connsiteY6-904" fmla="*/ 2090 h 11168"/>
              <a:gd name="connsiteX0-905" fmla="*/ 956 w 12588"/>
              <a:gd name="connsiteY0-906" fmla="*/ 2090 h 11172"/>
              <a:gd name="connsiteX1-907" fmla="*/ 527 w 12588"/>
              <a:gd name="connsiteY1-908" fmla="*/ 8618 h 11172"/>
              <a:gd name="connsiteX2-909" fmla="*/ 6678 w 12588"/>
              <a:gd name="connsiteY2-910" fmla="*/ 11163 h 11172"/>
              <a:gd name="connsiteX3-911" fmla="*/ 12130 w 12588"/>
              <a:gd name="connsiteY3-912" fmla="*/ 7840 h 11172"/>
              <a:gd name="connsiteX4-913" fmla="*/ 11696 w 12588"/>
              <a:gd name="connsiteY4-914" fmla="*/ 2471 h 11172"/>
              <a:gd name="connsiteX5-915" fmla="*/ 6047 w 12588"/>
              <a:gd name="connsiteY5-916" fmla="*/ 4 h 11172"/>
              <a:gd name="connsiteX6-917" fmla="*/ 956 w 12588"/>
              <a:gd name="connsiteY6-918" fmla="*/ 2090 h 11172"/>
              <a:gd name="connsiteX0-919" fmla="*/ 1069 w 12701"/>
              <a:gd name="connsiteY0-920" fmla="*/ 2090 h 11172"/>
              <a:gd name="connsiteX1-921" fmla="*/ 640 w 12701"/>
              <a:gd name="connsiteY1-922" fmla="*/ 8618 h 11172"/>
              <a:gd name="connsiteX2-923" fmla="*/ 6791 w 12701"/>
              <a:gd name="connsiteY2-924" fmla="*/ 11163 h 11172"/>
              <a:gd name="connsiteX3-925" fmla="*/ 12243 w 12701"/>
              <a:gd name="connsiteY3-926" fmla="*/ 7840 h 11172"/>
              <a:gd name="connsiteX4-927" fmla="*/ 11809 w 12701"/>
              <a:gd name="connsiteY4-928" fmla="*/ 2471 h 11172"/>
              <a:gd name="connsiteX5-929" fmla="*/ 6160 w 12701"/>
              <a:gd name="connsiteY5-930" fmla="*/ 4 h 11172"/>
              <a:gd name="connsiteX6-931" fmla="*/ 1069 w 12701"/>
              <a:gd name="connsiteY6-932" fmla="*/ 2090 h 11172"/>
              <a:gd name="connsiteX0-933" fmla="*/ 1069 w 12701"/>
              <a:gd name="connsiteY0-934" fmla="*/ 2090 h 11177"/>
              <a:gd name="connsiteX1-935" fmla="*/ 640 w 12701"/>
              <a:gd name="connsiteY1-936" fmla="*/ 8618 h 11177"/>
              <a:gd name="connsiteX2-937" fmla="*/ 6791 w 12701"/>
              <a:gd name="connsiteY2-938" fmla="*/ 11163 h 11177"/>
              <a:gd name="connsiteX3-939" fmla="*/ 12243 w 12701"/>
              <a:gd name="connsiteY3-940" fmla="*/ 7840 h 11177"/>
              <a:gd name="connsiteX4-941" fmla="*/ 11809 w 12701"/>
              <a:gd name="connsiteY4-942" fmla="*/ 2471 h 11177"/>
              <a:gd name="connsiteX5-943" fmla="*/ 6160 w 12701"/>
              <a:gd name="connsiteY5-944" fmla="*/ 4 h 11177"/>
              <a:gd name="connsiteX6-945" fmla="*/ 1069 w 12701"/>
              <a:gd name="connsiteY6-946" fmla="*/ 2090 h 11177"/>
              <a:gd name="connsiteX0-947" fmla="*/ 1069 w 12701"/>
              <a:gd name="connsiteY0-948" fmla="*/ 2200 h 11287"/>
              <a:gd name="connsiteX1-949" fmla="*/ 640 w 12701"/>
              <a:gd name="connsiteY1-950" fmla="*/ 8728 h 11287"/>
              <a:gd name="connsiteX2-951" fmla="*/ 6791 w 12701"/>
              <a:gd name="connsiteY2-952" fmla="*/ 11273 h 11287"/>
              <a:gd name="connsiteX3-953" fmla="*/ 12243 w 12701"/>
              <a:gd name="connsiteY3-954" fmla="*/ 7950 h 11287"/>
              <a:gd name="connsiteX4-955" fmla="*/ 11809 w 12701"/>
              <a:gd name="connsiteY4-956" fmla="*/ 2581 h 11287"/>
              <a:gd name="connsiteX5-957" fmla="*/ 6160 w 12701"/>
              <a:gd name="connsiteY5-958" fmla="*/ 3 h 11287"/>
              <a:gd name="connsiteX6-959" fmla="*/ 1069 w 12701"/>
              <a:gd name="connsiteY6-960" fmla="*/ 2200 h 11287"/>
              <a:gd name="connsiteX0-961" fmla="*/ 1069 w 12701"/>
              <a:gd name="connsiteY0-962" fmla="*/ 2208 h 11295"/>
              <a:gd name="connsiteX1-963" fmla="*/ 640 w 12701"/>
              <a:gd name="connsiteY1-964" fmla="*/ 8736 h 11295"/>
              <a:gd name="connsiteX2-965" fmla="*/ 6791 w 12701"/>
              <a:gd name="connsiteY2-966" fmla="*/ 11281 h 11295"/>
              <a:gd name="connsiteX3-967" fmla="*/ 12243 w 12701"/>
              <a:gd name="connsiteY3-968" fmla="*/ 7958 h 11295"/>
              <a:gd name="connsiteX4-969" fmla="*/ 11809 w 12701"/>
              <a:gd name="connsiteY4-970" fmla="*/ 2589 h 11295"/>
              <a:gd name="connsiteX5-971" fmla="*/ 6160 w 12701"/>
              <a:gd name="connsiteY5-972" fmla="*/ 11 h 11295"/>
              <a:gd name="connsiteX6-973" fmla="*/ 1069 w 12701"/>
              <a:gd name="connsiteY6-974" fmla="*/ 2208 h 11295"/>
              <a:gd name="connsiteX0-975" fmla="*/ 1069 w 12701"/>
              <a:gd name="connsiteY0-976" fmla="*/ 2204 h 11291"/>
              <a:gd name="connsiteX1-977" fmla="*/ 640 w 12701"/>
              <a:gd name="connsiteY1-978" fmla="*/ 8732 h 11291"/>
              <a:gd name="connsiteX2-979" fmla="*/ 6791 w 12701"/>
              <a:gd name="connsiteY2-980" fmla="*/ 11277 h 11291"/>
              <a:gd name="connsiteX3-981" fmla="*/ 12243 w 12701"/>
              <a:gd name="connsiteY3-982" fmla="*/ 7954 h 11291"/>
              <a:gd name="connsiteX4-983" fmla="*/ 11809 w 12701"/>
              <a:gd name="connsiteY4-984" fmla="*/ 2585 h 11291"/>
              <a:gd name="connsiteX5-985" fmla="*/ 6160 w 12701"/>
              <a:gd name="connsiteY5-986" fmla="*/ 7 h 11291"/>
              <a:gd name="connsiteX6-987" fmla="*/ 1069 w 12701"/>
              <a:gd name="connsiteY6-988" fmla="*/ 2204 h 11291"/>
              <a:gd name="connsiteX0-989" fmla="*/ 1069 w 12845"/>
              <a:gd name="connsiteY0-990" fmla="*/ 2204 h 11291"/>
              <a:gd name="connsiteX1-991" fmla="*/ 640 w 12845"/>
              <a:gd name="connsiteY1-992" fmla="*/ 8732 h 11291"/>
              <a:gd name="connsiteX2-993" fmla="*/ 6791 w 12845"/>
              <a:gd name="connsiteY2-994" fmla="*/ 11277 h 11291"/>
              <a:gd name="connsiteX3-995" fmla="*/ 12243 w 12845"/>
              <a:gd name="connsiteY3-996" fmla="*/ 7954 h 11291"/>
              <a:gd name="connsiteX4-997" fmla="*/ 12026 w 12845"/>
              <a:gd name="connsiteY4-998" fmla="*/ 2752 h 11291"/>
              <a:gd name="connsiteX5-999" fmla="*/ 6160 w 12845"/>
              <a:gd name="connsiteY5-1000" fmla="*/ 7 h 11291"/>
              <a:gd name="connsiteX6-1001" fmla="*/ 1069 w 12845"/>
              <a:gd name="connsiteY6-1002" fmla="*/ 2204 h 11291"/>
              <a:gd name="connsiteX0-1003" fmla="*/ 1069 w 12843"/>
              <a:gd name="connsiteY0-1004" fmla="*/ 2204 h 11291"/>
              <a:gd name="connsiteX1-1005" fmla="*/ 640 w 12843"/>
              <a:gd name="connsiteY1-1006" fmla="*/ 8732 h 11291"/>
              <a:gd name="connsiteX2-1007" fmla="*/ 6791 w 12843"/>
              <a:gd name="connsiteY2-1008" fmla="*/ 11277 h 11291"/>
              <a:gd name="connsiteX3-1009" fmla="*/ 12243 w 12843"/>
              <a:gd name="connsiteY3-1010" fmla="*/ 7954 h 11291"/>
              <a:gd name="connsiteX4-1011" fmla="*/ 12026 w 12843"/>
              <a:gd name="connsiteY4-1012" fmla="*/ 2752 h 11291"/>
              <a:gd name="connsiteX5-1013" fmla="*/ 6160 w 12843"/>
              <a:gd name="connsiteY5-1014" fmla="*/ 7 h 11291"/>
              <a:gd name="connsiteX6-1015" fmla="*/ 1069 w 12843"/>
              <a:gd name="connsiteY6-1016" fmla="*/ 2204 h 11291"/>
              <a:gd name="connsiteX0-1017" fmla="*/ 1069 w 12913"/>
              <a:gd name="connsiteY0-1018" fmla="*/ 2204 h 11291"/>
              <a:gd name="connsiteX1-1019" fmla="*/ 640 w 12913"/>
              <a:gd name="connsiteY1-1020" fmla="*/ 8732 h 11291"/>
              <a:gd name="connsiteX2-1021" fmla="*/ 6791 w 12913"/>
              <a:gd name="connsiteY2-1022" fmla="*/ 11277 h 11291"/>
              <a:gd name="connsiteX3-1023" fmla="*/ 12243 w 12913"/>
              <a:gd name="connsiteY3-1024" fmla="*/ 7954 h 11291"/>
              <a:gd name="connsiteX4-1025" fmla="*/ 12026 w 12913"/>
              <a:gd name="connsiteY4-1026" fmla="*/ 2752 h 11291"/>
              <a:gd name="connsiteX5-1027" fmla="*/ 6160 w 12913"/>
              <a:gd name="connsiteY5-1028" fmla="*/ 7 h 11291"/>
              <a:gd name="connsiteX6-1029" fmla="*/ 1069 w 12913"/>
              <a:gd name="connsiteY6-1030" fmla="*/ 2204 h 11291"/>
              <a:gd name="connsiteX0-1031" fmla="*/ 1069 w 12928"/>
              <a:gd name="connsiteY0-1032" fmla="*/ 2204 h 11293"/>
              <a:gd name="connsiteX1-1033" fmla="*/ 640 w 12928"/>
              <a:gd name="connsiteY1-1034" fmla="*/ 8732 h 11293"/>
              <a:gd name="connsiteX2-1035" fmla="*/ 6791 w 12928"/>
              <a:gd name="connsiteY2-1036" fmla="*/ 11277 h 11293"/>
              <a:gd name="connsiteX3-1037" fmla="*/ 12373 w 12928"/>
              <a:gd name="connsiteY3-1038" fmla="*/ 7898 h 11293"/>
              <a:gd name="connsiteX4-1039" fmla="*/ 12026 w 12928"/>
              <a:gd name="connsiteY4-1040" fmla="*/ 2752 h 11293"/>
              <a:gd name="connsiteX5-1041" fmla="*/ 6160 w 12928"/>
              <a:gd name="connsiteY5-1042" fmla="*/ 7 h 11293"/>
              <a:gd name="connsiteX6-1043" fmla="*/ 1069 w 12928"/>
              <a:gd name="connsiteY6-1044" fmla="*/ 2204 h 11293"/>
              <a:gd name="connsiteX0-1045" fmla="*/ 1069 w 13029"/>
              <a:gd name="connsiteY0-1046" fmla="*/ 2204 h 11293"/>
              <a:gd name="connsiteX1-1047" fmla="*/ 640 w 13029"/>
              <a:gd name="connsiteY1-1048" fmla="*/ 8732 h 11293"/>
              <a:gd name="connsiteX2-1049" fmla="*/ 6791 w 13029"/>
              <a:gd name="connsiteY2-1050" fmla="*/ 11277 h 11293"/>
              <a:gd name="connsiteX3-1051" fmla="*/ 12373 w 13029"/>
              <a:gd name="connsiteY3-1052" fmla="*/ 7898 h 11293"/>
              <a:gd name="connsiteX4-1053" fmla="*/ 12026 w 13029"/>
              <a:gd name="connsiteY4-1054" fmla="*/ 2752 h 11293"/>
              <a:gd name="connsiteX5-1055" fmla="*/ 6160 w 13029"/>
              <a:gd name="connsiteY5-1056" fmla="*/ 7 h 11293"/>
              <a:gd name="connsiteX6-1057" fmla="*/ 1069 w 13029"/>
              <a:gd name="connsiteY6-1058" fmla="*/ 2204 h 11293"/>
              <a:gd name="connsiteX0-1059" fmla="*/ 1069 w 13009"/>
              <a:gd name="connsiteY0-1060" fmla="*/ 2204 h 11293"/>
              <a:gd name="connsiteX1-1061" fmla="*/ 640 w 13009"/>
              <a:gd name="connsiteY1-1062" fmla="*/ 8732 h 11293"/>
              <a:gd name="connsiteX2-1063" fmla="*/ 6791 w 13009"/>
              <a:gd name="connsiteY2-1064" fmla="*/ 11277 h 11293"/>
              <a:gd name="connsiteX3-1065" fmla="*/ 12373 w 13009"/>
              <a:gd name="connsiteY3-1066" fmla="*/ 7898 h 11293"/>
              <a:gd name="connsiteX4-1067" fmla="*/ 12026 w 13009"/>
              <a:gd name="connsiteY4-1068" fmla="*/ 2752 h 11293"/>
              <a:gd name="connsiteX5-1069" fmla="*/ 6160 w 13009"/>
              <a:gd name="connsiteY5-1070" fmla="*/ 7 h 11293"/>
              <a:gd name="connsiteX6-1071" fmla="*/ 1069 w 13009"/>
              <a:gd name="connsiteY6-1072" fmla="*/ 2204 h 11293"/>
              <a:gd name="connsiteX0-1073" fmla="*/ 1069 w 12999"/>
              <a:gd name="connsiteY0-1074" fmla="*/ 2204 h 11293"/>
              <a:gd name="connsiteX1-1075" fmla="*/ 640 w 12999"/>
              <a:gd name="connsiteY1-1076" fmla="*/ 8732 h 11293"/>
              <a:gd name="connsiteX2-1077" fmla="*/ 6791 w 12999"/>
              <a:gd name="connsiteY2-1078" fmla="*/ 11277 h 11293"/>
              <a:gd name="connsiteX3-1079" fmla="*/ 12373 w 12999"/>
              <a:gd name="connsiteY3-1080" fmla="*/ 7898 h 11293"/>
              <a:gd name="connsiteX4-1081" fmla="*/ 12026 w 12999"/>
              <a:gd name="connsiteY4-1082" fmla="*/ 2752 h 11293"/>
              <a:gd name="connsiteX5-1083" fmla="*/ 6160 w 12999"/>
              <a:gd name="connsiteY5-1084" fmla="*/ 7 h 11293"/>
              <a:gd name="connsiteX6-1085" fmla="*/ 1069 w 12999"/>
              <a:gd name="connsiteY6-1086" fmla="*/ 2204 h 11293"/>
              <a:gd name="connsiteX0-1087" fmla="*/ 1069 w 12999"/>
              <a:gd name="connsiteY0-1088" fmla="*/ 2204 h 11292"/>
              <a:gd name="connsiteX1-1089" fmla="*/ 640 w 12999"/>
              <a:gd name="connsiteY1-1090" fmla="*/ 8732 h 11292"/>
              <a:gd name="connsiteX2-1091" fmla="*/ 6791 w 12999"/>
              <a:gd name="connsiteY2-1092" fmla="*/ 11277 h 11292"/>
              <a:gd name="connsiteX3-1093" fmla="*/ 12373 w 12999"/>
              <a:gd name="connsiteY3-1094" fmla="*/ 7898 h 11292"/>
              <a:gd name="connsiteX4-1095" fmla="*/ 12026 w 12999"/>
              <a:gd name="connsiteY4-1096" fmla="*/ 2752 h 11292"/>
              <a:gd name="connsiteX5-1097" fmla="*/ 6160 w 12999"/>
              <a:gd name="connsiteY5-1098" fmla="*/ 7 h 11292"/>
              <a:gd name="connsiteX6-1099" fmla="*/ 1069 w 12999"/>
              <a:gd name="connsiteY6-1100" fmla="*/ 2204 h 11292"/>
              <a:gd name="connsiteX0-1101" fmla="*/ 1069 w 12999"/>
              <a:gd name="connsiteY0-1102" fmla="*/ 2204 h 11292"/>
              <a:gd name="connsiteX1-1103" fmla="*/ 640 w 12999"/>
              <a:gd name="connsiteY1-1104" fmla="*/ 8732 h 11292"/>
              <a:gd name="connsiteX2-1105" fmla="*/ 6791 w 12999"/>
              <a:gd name="connsiteY2-1106" fmla="*/ 11277 h 11292"/>
              <a:gd name="connsiteX3-1107" fmla="*/ 12373 w 12999"/>
              <a:gd name="connsiteY3-1108" fmla="*/ 7898 h 11292"/>
              <a:gd name="connsiteX4-1109" fmla="*/ 12026 w 12999"/>
              <a:gd name="connsiteY4-1110" fmla="*/ 2752 h 11292"/>
              <a:gd name="connsiteX5-1111" fmla="*/ 6160 w 12999"/>
              <a:gd name="connsiteY5-1112" fmla="*/ 7 h 11292"/>
              <a:gd name="connsiteX6-1113" fmla="*/ 1069 w 12999"/>
              <a:gd name="connsiteY6-1114" fmla="*/ 2204 h 11292"/>
              <a:gd name="connsiteX0-1115" fmla="*/ 1069 w 12832"/>
              <a:gd name="connsiteY0-1116" fmla="*/ 2204 h 11277"/>
              <a:gd name="connsiteX1-1117" fmla="*/ 640 w 12832"/>
              <a:gd name="connsiteY1-1118" fmla="*/ 8732 h 11277"/>
              <a:gd name="connsiteX2-1119" fmla="*/ 6791 w 12832"/>
              <a:gd name="connsiteY2-1120" fmla="*/ 11277 h 11277"/>
              <a:gd name="connsiteX3-1121" fmla="*/ 12092 w 12832"/>
              <a:gd name="connsiteY3-1122" fmla="*/ 8855 h 11277"/>
              <a:gd name="connsiteX4-1123" fmla="*/ 12026 w 12832"/>
              <a:gd name="connsiteY4-1124" fmla="*/ 2752 h 11277"/>
              <a:gd name="connsiteX5-1125" fmla="*/ 6160 w 12832"/>
              <a:gd name="connsiteY5-1126" fmla="*/ 7 h 11277"/>
              <a:gd name="connsiteX6-1127" fmla="*/ 1069 w 12832"/>
              <a:gd name="connsiteY6-1128" fmla="*/ 2204 h 11277"/>
              <a:gd name="connsiteX0-1129" fmla="*/ 930 w 12632"/>
              <a:gd name="connsiteY0-1130" fmla="*/ 2204 h 11636"/>
              <a:gd name="connsiteX1-1131" fmla="*/ 501 w 12632"/>
              <a:gd name="connsiteY1-1132" fmla="*/ 8732 h 11636"/>
              <a:gd name="connsiteX2-1133" fmla="*/ 6301 w 12632"/>
              <a:gd name="connsiteY2-1134" fmla="*/ 11636 h 11636"/>
              <a:gd name="connsiteX3-1135" fmla="*/ 11953 w 12632"/>
              <a:gd name="connsiteY3-1136" fmla="*/ 8855 h 11636"/>
              <a:gd name="connsiteX4-1137" fmla="*/ 11887 w 12632"/>
              <a:gd name="connsiteY4-1138" fmla="*/ 2752 h 11636"/>
              <a:gd name="connsiteX5-1139" fmla="*/ 6021 w 12632"/>
              <a:gd name="connsiteY5-1140" fmla="*/ 7 h 11636"/>
              <a:gd name="connsiteX6-1141" fmla="*/ 930 w 12632"/>
              <a:gd name="connsiteY6-1142" fmla="*/ 2204 h 11636"/>
              <a:gd name="connsiteX0-1143" fmla="*/ 930 w 12632"/>
              <a:gd name="connsiteY0-1144" fmla="*/ 2204 h 11636"/>
              <a:gd name="connsiteX1-1145" fmla="*/ 501 w 12632"/>
              <a:gd name="connsiteY1-1146" fmla="*/ 8732 h 11636"/>
              <a:gd name="connsiteX2-1147" fmla="*/ 6301 w 12632"/>
              <a:gd name="connsiteY2-1148" fmla="*/ 11636 h 11636"/>
              <a:gd name="connsiteX3-1149" fmla="*/ 11953 w 12632"/>
              <a:gd name="connsiteY3-1150" fmla="*/ 8855 h 11636"/>
              <a:gd name="connsiteX4-1151" fmla="*/ 11887 w 12632"/>
              <a:gd name="connsiteY4-1152" fmla="*/ 2752 h 11636"/>
              <a:gd name="connsiteX5-1153" fmla="*/ 6021 w 12632"/>
              <a:gd name="connsiteY5-1154" fmla="*/ 7 h 11636"/>
              <a:gd name="connsiteX6-1155" fmla="*/ 930 w 12632"/>
              <a:gd name="connsiteY6-1156" fmla="*/ 2204 h 11636"/>
              <a:gd name="connsiteX0-1157" fmla="*/ 930 w 12632"/>
              <a:gd name="connsiteY0-1158" fmla="*/ 2204 h 11641"/>
              <a:gd name="connsiteX1-1159" fmla="*/ 501 w 12632"/>
              <a:gd name="connsiteY1-1160" fmla="*/ 8732 h 11641"/>
              <a:gd name="connsiteX2-1161" fmla="*/ 6301 w 12632"/>
              <a:gd name="connsiteY2-1162" fmla="*/ 11636 h 11641"/>
              <a:gd name="connsiteX3-1163" fmla="*/ 11953 w 12632"/>
              <a:gd name="connsiteY3-1164" fmla="*/ 8855 h 11641"/>
              <a:gd name="connsiteX4-1165" fmla="*/ 11887 w 12632"/>
              <a:gd name="connsiteY4-1166" fmla="*/ 2752 h 11641"/>
              <a:gd name="connsiteX5-1167" fmla="*/ 6021 w 12632"/>
              <a:gd name="connsiteY5-1168" fmla="*/ 7 h 11641"/>
              <a:gd name="connsiteX6-1169" fmla="*/ 930 w 12632"/>
              <a:gd name="connsiteY6-1170" fmla="*/ 2204 h 11641"/>
              <a:gd name="connsiteX0-1171" fmla="*/ 935 w 12632"/>
              <a:gd name="connsiteY0-1172" fmla="*/ 2204 h 11880"/>
              <a:gd name="connsiteX1-1173" fmla="*/ 506 w 12632"/>
              <a:gd name="connsiteY1-1174" fmla="*/ 8732 h 11880"/>
              <a:gd name="connsiteX2-1175" fmla="*/ 6376 w 12632"/>
              <a:gd name="connsiteY2-1176" fmla="*/ 11875 h 11880"/>
              <a:gd name="connsiteX3-1177" fmla="*/ 11958 w 12632"/>
              <a:gd name="connsiteY3-1178" fmla="*/ 8855 h 11880"/>
              <a:gd name="connsiteX4-1179" fmla="*/ 11892 w 12632"/>
              <a:gd name="connsiteY4-1180" fmla="*/ 2752 h 11880"/>
              <a:gd name="connsiteX5-1181" fmla="*/ 6026 w 12632"/>
              <a:gd name="connsiteY5-1182" fmla="*/ 7 h 11880"/>
              <a:gd name="connsiteX6-1183" fmla="*/ 935 w 12632"/>
              <a:gd name="connsiteY6-1184" fmla="*/ 2204 h 11880"/>
              <a:gd name="connsiteX0-1185" fmla="*/ 935 w 12671"/>
              <a:gd name="connsiteY0-1186" fmla="*/ 2211 h 11887"/>
              <a:gd name="connsiteX1-1187" fmla="*/ 506 w 12671"/>
              <a:gd name="connsiteY1-1188" fmla="*/ 8739 h 11887"/>
              <a:gd name="connsiteX2-1189" fmla="*/ 6376 w 12671"/>
              <a:gd name="connsiteY2-1190" fmla="*/ 11882 h 11887"/>
              <a:gd name="connsiteX3-1191" fmla="*/ 11958 w 12671"/>
              <a:gd name="connsiteY3-1192" fmla="*/ 8862 h 11887"/>
              <a:gd name="connsiteX4-1193" fmla="*/ 11962 w 12671"/>
              <a:gd name="connsiteY4-1194" fmla="*/ 3038 h 11887"/>
              <a:gd name="connsiteX5-1195" fmla="*/ 6026 w 12671"/>
              <a:gd name="connsiteY5-1196" fmla="*/ 14 h 11887"/>
              <a:gd name="connsiteX6-1197" fmla="*/ 935 w 12671"/>
              <a:gd name="connsiteY6-1198" fmla="*/ 2211 h 11887"/>
              <a:gd name="connsiteX0-1199" fmla="*/ 935 w 12671"/>
              <a:gd name="connsiteY0-1200" fmla="*/ 2211 h 11887"/>
              <a:gd name="connsiteX1-1201" fmla="*/ 506 w 12671"/>
              <a:gd name="connsiteY1-1202" fmla="*/ 8739 h 11887"/>
              <a:gd name="connsiteX2-1203" fmla="*/ 6376 w 12671"/>
              <a:gd name="connsiteY2-1204" fmla="*/ 11882 h 11887"/>
              <a:gd name="connsiteX3-1205" fmla="*/ 11958 w 12671"/>
              <a:gd name="connsiteY3-1206" fmla="*/ 8862 h 11887"/>
              <a:gd name="connsiteX4-1207" fmla="*/ 11962 w 12671"/>
              <a:gd name="connsiteY4-1208" fmla="*/ 3038 h 11887"/>
              <a:gd name="connsiteX5-1209" fmla="*/ 6026 w 12671"/>
              <a:gd name="connsiteY5-1210" fmla="*/ 14 h 11887"/>
              <a:gd name="connsiteX6-1211" fmla="*/ 935 w 12671"/>
              <a:gd name="connsiteY6-1212" fmla="*/ 2211 h 11887"/>
              <a:gd name="connsiteX0-1213" fmla="*/ 935 w 12712"/>
              <a:gd name="connsiteY0-1214" fmla="*/ 2211 h 11887"/>
              <a:gd name="connsiteX1-1215" fmla="*/ 506 w 12712"/>
              <a:gd name="connsiteY1-1216" fmla="*/ 8739 h 11887"/>
              <a:gd name="connsiteX2-1217" fmla="*/ 6376 w 12712"/>
              <a:gd name="connsiteY2-1218" fmla="*/ 11882 h 11887"/>
              <a:gd name="connsiteX3-1219" fmla="*/ 11958 w 12712"/>
              <a:gd name="connsiteY3-1220" fmla="*/ 8862 h 11887"/>
              <a:gd name="connsiteX4-1221" fmla="*/ 11962 w 12712"/>
              <a:gd name="connsiteY4-1222" fmla="*/ 3038 h 11887"/>
              <a:gd name="connsiteX5-1223" fmla="*/ 6026 w 12712"/>
              <a:gd name="connsiteY5-1224" fmla="*/ 14 h 11887"/>
              <a:gd name="connsiteX6-1225" fmla="*/ 935 w 12712"/>
              <a:gd name="connsiteY6-1226" fmla="*/ 2211 h 11887"/>
              <a:gd name="connsiteX0-1227" fmla="*/ 935 w 12712"/>
              <a:gd name="connsiteY0-1228" fmla="*/ 2211 h 11887"/>
              <a:gd name="connsiteX1-1229" fmla="*/ 506 w 12712"/>
              <a:gd name="connsiteY1-1230" fmla="*/ 8739 h 11887"/>
              <a:gd name="connsiteX2-1231" fmla="*/ 6376 w 12712"/>
              <a:gd name="connsiteY2-1232" fmla="*/ 11882 h 11887"/>
              <a:gd name="connsiteX3-1233" fmla="*/ 11958 w 12712"/>
              <a:gd name="connsiteY3-1234" fmla="*/ 8862 h 11887"/>
              <a:gd name="connsiteX4-1235" fmla="*/ 11962 w 12712"/>
              <a:gd name="connsiteY4-1236" fmla="*/ 3038 h 11887"/>
              <a:gd name="connsiteX5-1237" fmla="*/ 6026 w 12712"/>
              <a:gd name="connsiteY5-1238" fmla="*/ 14 h 11887"/>
              <a:gd name="connsiteX6-1239" fmla="*/ 935 w 12712"/>
              <a:gd name="connsiteY6-1240" fmla="*/ 2211 h 11887"/>
              <a:gd name="connsiteX0-1241" fmla="*/ 1037 w 12814"/>
              <a:gd name="connsiteY0-1242" fmla="*/ 2211 h 11882"/>
              <a:gd name="connsiteX1-1243" fmla="*/ 467 w 12814"/>
              <a:gd name="connsiteY1-1244" fmla="*/ 9058 h 11882"/>
              <a:gd name="connsiteX2-1245" fmla="*/ 6478 w 12814"/>
              <a:gd name="connsiteY2-1246" fmla="*/ 11882 h 11882"/>
              <a:gd name="connsiteX3-1247" fmla="*/ 12060 w 12814"/>
              <a:gd name="connsiteY3-1248" fmla="*/ 8862 h 11882"/>
              <a:gd name="connsiteX4-1249" fmla="*/ 12064 w 12814"/>
              <a:gd name="connsiteY4-1250" fmla="*/ 3038 h 11882"/>
              <a:gd name="connsiteX5-1251" fmla="*/ 6128 w 12814"/>
              <a:gd name="connsiteY5-1252" fmla="*/ 14 h 11882"/>
              <a:gd name="connsiteX6-1253" fmla="*/ 1037 w 12814"/>
              <a:gd name="connsiteY6-1254" fmla="*/ 2211 h 11882"/>
              <a:gd name="connsiteX0-1255" fmla="*/ 972 w 12854"/>
              <a:gd name="connsiteY0-1256" fmla="*/ 2328 h 11879"/>
              <a:gd name="connsiteX1-1257" fmla="*/ 507 w 12854"/>
              <a:gd name="connsiteY1-1258" fmla="*/ 9055 h 11879"/>
              <a:gd name="connsiteX2-1259" fmla="*/ 6518 w 12854"/>
              <a:gd name="connsiteY2-1260" fmla="*/ 11879 h 11879"/>
              <a:gd name="connsiteX3-1261" fmla="*/ 12100 w 12854"/>
              <a:gd name="connsiteY3-1262" fmla="*/ 8859 h 11879"/>
              <a:gd name="connsiteX4-1263" fmla="*/ 12104 w 12854"/>
              <a:gd name="connsiteY4-1264" fmla="*/ 3035 h 11879"/>
              <a:gd name="connsiteX5-1265" fmla="*/ 6168 w 12854"/>
              <a:gd name="connsiteY5-1266" fmla="*/ 11 h 11879"/>
              <a:gd name="connsiteX6-1267" fmla="*/ 972 w 12854"/>
              <a:gd name="connsiteY6-1268" fmla="*/ 2328 h 11879"/>
              <a:gd name="connsiteX0-1269" fmla="*/ 997 w 12879"/>
              <a:gd name="connsiteY0-1270" fmla="*/ 2324 h 11875"/>
              <a:gd name="connsiteX1-1271" fmla="*/ 348 w 12879"/>
              <a:gd name="connsiteY1-1272" fmla="*/ 5961 h 11875"/>
              <a:gd name="connsiteX2-1273" fmla="*/ 532 w 12879"/>
              <a:gd name="connsiteY2-1274" fmla="*/ 9051 h 11875"/>
              <a:gd name="connsiteX3-1275" fmla="*/ 6543 w 12879"/>
              <a:gd name="connsiteY3-1276" fmla="*/ 11875 h 11875"/>
              <a:gd name="connsiteX4-1277" fmla="*/ 12125 w 12879"/>
              <a:gd name="connsiteY4-1278" fmla="*/ 8855 h 11875"/>
              <a:gd name="connsiteX5-1279" fmla="*/ 12129 w 12879"/>
              <a:gd name="connsiteY5-1280" fmla="*/ 3031 h 11875"/>
              <a:gd name="connsiteX6-1281" fmla="*/ 6193 w 12879"/>
              <a:gd name="connsiteY6-1282" fmla="*/ 7 h 11875"/>
              <a:gd name="connsiteX7" fmla="*/ 997 w 12879"/>
              <a:gd name="connsiteY7" fmla="*/ 2324 h 11875"/>
              <a:gd name="connsiteX0-1283" fmla="*/ 751 w 12633"/>
              <a:gd name="connsiteY0-1284" fmla="*/ 2324 h 11875"/>
              <a:gd name="connsiteX1-1285" fmla="*/ 102 w 12633"/>
              <a:gd name="connsiteY1-1286" fmla="*/ 5961 h 11875"/>
              <a:gd name="connsiteX2-1287" fmla="*/ 286 w 12633"/>
              <a:gd name="connsiteY2-1288" fmla="*/ 9051 h 11875"/>
              <a:gd name="connsiteX3-1289" fmla="*/ 6297 w 12633"/>
              <a:gd name="connsiteY3-1290" fmla="*/ 11875 h 11875"/>
              <a:gd name="connsiteX4-1291" fmla="*/ 11879 w 12633"/>
              <a:gd name="connsiteY4-1292" fmla="*/ 8855 h 11875"/>
              <a:gd name="connsiteX5-1293" fmla="*/ 11883 w 12633"/>
              <a:gd name="connsiteY5-1294" fmla="*/ 3031 h 11875"/>
              <a:gd name="connsiteX6-1295" fmla="*/ 5947 w 12633"/>
              <a:gd name="connsiteY6-1296" fmla="*/ 7 h 11875"/>
              <a:gd name="connsiteX7-1297" fmla="*/ 751 w 12633"/>
              <a:gd name="connsiteY7-1298" fmla="*/ 2324 h 11875"/>
              <a:gd name="connsiteX0-1299" fmla="*/ 669 w 12551"/>
              <a:gd name="connsiteY0-1300" fmla="*/ 2324 h 11881"/>
              <a:gd name="connsiteX1-1301" fmla="*/ 20 w 12551"/>
              <a:gd name="connsiteY1-1302" fmla="*/ 5961 h 11881"/>
              <a:gd name="connsiteX2-1303" fmla="*/ 735 w 12551"/>
              <a:gd name="connsiteY2-1304" fmla="*/ 9618 h 11881"/>
              <a:gd name="connsiteX3-1305" fmla="*/ 6215 w 12551"/>
              <a:gd name="connsiteY3-1306" fmla="*/ 11875 h 11881"/>
              <a:gd name="connsiteX4-1307" fmla="*/ 11797 w 12551"/>
              <a:gd name="connsiteY4-1308" fmla="*/ 8855 h 11881"/>
              <a:gd name="connsiteX5-1309" fmla="*/ 11801 w 12551"/>
              <a:gd name="connsiteY5-1310" fmla="*/ 3031 h 11881"/>
              <a:gd name="connsiteX6-1311" fmla="*/ 5865 w 12551"/>
              <a:gd name="connsiteY6-1312" fmla="*/ 7 h 11881"/>
              <a:gd name="connsiteX7-1313" fmla="*/ 669 w 12551"/>
              <a:gd name="connsiteY7-1314" fmla="*/ 2324 h 11881"/>
              <a:gd name="connsiteX0-1315" fmla="*/ 734 w 12608"/>
              <a:gd name="connsiteY0-1316" fmla="*/ 2324 h 11636"/>
              <a:gd name="connsiteX1-1317" fmla="*/ 85 w 12608"/>
              <a:gd name="connsiteY1-1318" fmla="*/ 5961 h 11636"/>
              <a:gd name="connsiteX2-1319" fmla="*/ 800 w 12608"/>
              <a:gd name="connsiteY2-1320" fmla="*/ 9618 h 11636"/>
              <a:gd name="connsiteX3-1321" fmla="*/ 6405 w 12608"/>
              <a:gd name="connsiteY3-1322" fmla="*/ 11627 h 11636"/>
              <a:gd name="connsiteX4-1323" fmla="*/ 11862 w 12608"/>
              <a:gd name="connsiteY4-1324" fmla="*/ 8855 h 11636"/>
              <a:gd name="connsiteX5-1325" fmla="*/ 11866 w 12608"/>
              <a:gd name="connsiteY5-1326" fmla="*/ 3031 h 11636"/>
              <a:gd name="connsiteX6-1327" fmla="*/ 5930 w 12608"/>
              <a:gd name="connsiteY6-1328" fmla="*/ 7 h 11636"/>
              <a:gd name="connsiteX7-1329" fmla="*/ 734 w 12608"/>
              <a:gd name="connsiteY7-1330" fmla="*/ 2324 h 11636"/>
              <a:gd name="connsiteX0-1331" fmla="*/ 734 w 12608"/>
              <a:gd name="connsiteY0-1332" fmla="*/ 2324 h 11628"/>
              <a:gd name="connsiteX1-1333" fmla="*/ 85 w 12608"/>
              <a:gd name="connsiteY1-1334" fmla="*/ 5961 h 11628"/>
              <a:gd name="connsiteX2-1335" fmla="*/ 800 w 12608"/>
              <a:gd name="connsiteY2-1336" fmla="*/ 9618 h 11628"/>
              <a:gd name="connsiteX3-1337" fmla="*/ 6405 w 12608"/>
              <a:gd name="connsiteY3-1338" fmla="*/ 11627 h 11628"/>
              <a:gd name="connsiteX4-1339" fmla="*/ 11862 w 12608"/>
              <a:gd name="connsiteY4-1340" fmla="*/ 8855 h 11628"/>
              <a:gd name="connsiteX5-1341" fmla="*/ 11866 w 12608"/>
              <a:gd name="connsiteY5-1342" fmla="*/ 3031 h 11628"/>
              <a:gd name="connsiteX6-1343" fmla="*/ 5930 w 12608"/>
              <a:gd name="connsiteY6-1344" fmla="*/ 7 h 11628"/>
              <a:gd name="connsiteX7-1345" fmla="*/ 734 w 12608"/>
              <a:gd name="connsiteY7-1346" fmla="*/ 2324 h 11628"/>
              <a:gd name="connsiteX0-1347" fmla="*/ 734 w 12608"/>
              <a:gd name="connsiteY0-1348" fmla="*/ 2324 h 11634"/>
              <a:gd name="connsiteX1-1349" fmla="*/ 85 w 12608"/>
              <a:gd name="connsiteY1-1350" fmla="*/ 5961 h 11634"/>
              <a:gd name="connsiteX2-1351" fmla="*/ 800 w 12608"/>
              <a:gd name="connsiteY2-1352" fmla="*/ 9618 h 11634"/>
              <a:gd name="connsiteX3-1353" fmla="*/ 6405 w 12608"/>
              <a:gd name="connsiteY3-1354" fmla="*/ 11627 h 11634"/>
              <a:gd name="connsiteX4-1355" fmla="*/ 11862 w 12608"/>
              <a:gd name="connsiteY4-1356" fmla="*/ 8855 h 11634"/>
              <a:gd name="connsiteX5-1357" fmla="*/ 11866 w 12608"/>
              <a:gd name="connsiteY5-1358" fmla="*/ 3031 h 11634"/>
              <a:gd name="connsiteX6-1359" fmla="*/ 5930 w 12608"/>
              <a:gd name="connsiteY6-1360" fmla="*/ 7 h 11634"/>
              <a:gd name="connsiteX7-1361" fmla="*/ 734 w 12608"/>
              <a:gd name="connsiteY7-1362" fmla="*/ 2324 h 11634"/>
              <a:gd name="connsiteX0-1363" fmla="*/ 740 w 12607"/>
              <a:gd name="connsiteY0-1364" fmla="*/ 2324 h 11669"/>
              <a:gd name="connsiteX1-1365" fmla="*/ 91 w 12607"/>
              <a:gd name="connsiteY1-1366" fmla="*/ 5961 h 11669"/>
              <a:gd name="connsiteX2-1367" fmla="*/ 806 w 12607"/>
              <a:gd name="connsiteY2-1368" fmla="*/ 9618 h 11669"/>
              <a:gd name="connsiteX3-1369" fmla="*/ 6536 w 12607"/>
              <a:gd name="connsiteY3-1370" fmla="*/ 11662 h 11669"/>
              <a:gd name="connsiteX4-1371" fmla="*/ 11868 w 12607"/>
              <a:gd name="connsiteY4-1372" fmla="*/ 8855 h 11669"/>
              <a:gd name="connsiteX5-1373" fmla="*/ 11872 w 12607"/>
              <a:gd name="connsiteY5-1374" fmla="*/ 3031 h 11669"/>
              <a:gd name="connsiteX6-1375" fmla="*/ 5936 w 12607"/>
              <a:gd name="connsiteY6-1376" fmla="*/ 7 h 11669"/>
              <a:gd name="connsiteX7-1377" fmla="*/ 740 w 12607"/>
              <a:gd name="connsiteY7-1378" fmla="*/ 2324 h 11669"/>
              <a:gd name="connsiteX0-1379" fmla="*/ 740 w 12458"/>
              <a:gd name="connsiteY0-1380" fmla="*/ 2324 h 11665"/>
              <a:gd name="connsiteX1-1381" fmla="*/ 91 w 12458"/>
              <a:gd name="connsiteY1-1382" fmla="*/ 5961 h 11665"/>
              <a:gd name="connsiteX2-1383" fmla="*/ 806 w 12458"/>
              <a:gd name="connsiteY2-1384" fmla="*/ 9618 h 11665"/>
              <a:gd name="connsiteX3-1385" fmla="*/ 6536 w 12458"/>
              <a:gd name="connsiteY3-1386" fmla="*/ 11662 h 11665"/>
              <a:gd name="connsiteX4-1387" fmla="*/ 11493 w 12458"/>
              <a:gd name="connsiteY4-1388" fmla="*/ 9174 h 11665"/>
              <a:gd name="connsiteX5-1389" fmla="*/ 11872 w 12458"/>
              <a:gd name="connsiteY5-1390" fmla="*/ 3031 h 11665"/>
              <a:gd name="connsiteX6-1391" fmla="*/ 5936 w 12458"/>
              <a:gd name="connsiteY6-1392" fmla="*/ 7 h 11665"/>
              <a:gd name="connsiteX7-1393" fmla="*/ 740 w 12458"/>
              <a:gd name="connsiteY7-1394" fmla="*/ 2324 h 11665"/>
              <a:gd name="connsiteX0-1395" fmla="*/ 740 w 12551"/>
              <a:gd name="connsiteY0-1396" fmla="*/ 2324 h 11665"/>
              <a:gd name="connsiteX1-1397" fmla="*/ 91 w 12551"/>
              <a:gd name="connsiteY1-1398" fmla="*/ 5961 h 11665"/>
              <a:gd name="connsiteX2-1399" fmla="*/ 806 w 12551"/>
              <a:gd name="connsiteY2-1400" fmla="*/ 9618 h 11665"/>
              <a:gd name="connsiteX3-1401" fmla="*/ 6536 w 12551"/>
              <a:gd name="connsiteY3-1402" fmla="*/ 11662 h 11665"/>
              <a:gd name="connsiteX4-1403" fmla="*/ 11493 w 12551"/>
              <a:gd name="connsiteY4-1404" fmla="*/ 9174 h 11665"/>
              <a:gd name="connsiteX5-1405" fmla="*/ 11872 w 12551"/>
              <a:gd name="connsiteY5-1406" fmla="*/ 3031 h 11665"/>
              <a:gd name="connsiteX6-1407" fmla="*/ 5936 w 12551"/>
              <a:gd name="connsiteY6-1408" fmla="*/ 7 h 11665"/>
              <a:gd name="connsiteX7-1409" fmla="*/ 740 w 12551"/>
              <a:gd name="connsiteY7-1410" fmla="*/ 2324 h 11665"/>
              <a:gd name="connsiteX0-1411" fmla="*/ 740 w 12530"/>
              <a:gd name="connsiteY0-1412" fmla="*/ 2324 h 11665"/>
              <a:gd name="connsiteX1-1413" fmla="*/ 91 w 12530"/>
              <a:gd name="connsiteY1-1414" fmla="*/ 5961 h 11665"/>
              <a:gd name="connsiteX2-1415" fmla="*/ 806 w 12530"/>
              <a:gd name="connsiteY2-1416" fmla="*/ 9618 h 11665"/>
              <a:gd name="connsiteX3-1417" fmla="*/ 6536 w 12530"/>
              <a:gd name="connsiteY3-1418" fmla="*/ 11662 h 11665"/>
              <a:gd name="connsiteX4-1419" fmla="*/ 11493 w 12530"/>
              <a:gd name="connsiteY4-1420" fmla="*/ 9174 h 11665"/>
              <a:gd name="connsiteX5-1421" fmla="*/ 11872 w 12530"/>
              <a:gd name="connsiteY5-1422" fmla="*/ 3031 h 11665"/>
              <a:gd name="connsiteX6-1423" fmla="*/ 5936 w 12530"/>
              <a:gd name="connsiteY6-1424" fmla="*/ 7 h 11665"/>
              <a:gd name="connsiteX7-1425" fmla="*/ 740 w 12530"/>
              <a:gd name="connsiteY7-1426" fmla="*/ 2324 h 11665"/>
              <a:gd name="connsiteX0-1427" fmla="*/ 740 w 12502"/>
              <a:gd name="connsiteY0-1428" fmla="*/ 2333 h 11674"/>
              <a:gd name="connsiteX1-1429" fmla="*/ 91 w 12502"/>
              <a:gd name="connsiteY1-1430" fmla="*/ 5970 h 11674"/>
              <a:gd name="connsiteX2-1431" fmla="*/ 806 w 12502"/>
              <a:gd name="connsiteY2-1432" fmla="*/ 9627 h 11674"/>
              <a:gd name="connsiteX3-1433" fmla="*/ 6536 w 12502"/>
              <a:gd name="connsiteY3-1434" fmla="*/ 11671 h 11674"/>
              <a:gd name="connsiteX4-1435" fmla="*/ 11493 w 12502"/>
              <a:gd name="connsiteY4-1436" fmla="*/ 9183 h 11674"/>
              <a:gd name="connsiteX5-1437" fmla="*/ 11934 w 12502"/>
              <a:gd name="connsiteY5-1438" fmla="*/ 3465 h 11674"/>
              <a:gd name="connsiteX6-1439" fmla="*/ 5936 w 12502"/>
              <a:gd name="connsiteY6-1440" fmla="*/ 16 h 11674"/>
              <a:gd name="connsiteX7-1441" fmla="*/ 740 w 12502"/>
              <a:gd name="connsiteY7-1442" fmla="*/ 2333 h 11674"/>
              <a:gd name="connsiteX0-1443" fmla="*/ 740 w 12502"/>
              <a:gd name="connsiteY0-1444" fmla="*/ 2229 h 11570"/>
              <a:gd name="connsiteX1-1445" fmla="*/ 91 w 12502"/>
              <a:gd name="connsiteY1-1446" fmla="*/ 5866 h 11570"/>
              <a:gd name="connsiteX2-1447" fmla="*/ 806 w 12502"/>
              <a:gd name="connsiteY2-1448" fmla="*/ 9523 h 11570"/>
              <a:gd name="connsiteX3-1449" fmla="*/ 6536 w 12502"/>
              <a:gd name="connsiteY3-1450" fmla="*/ 11567 h 11570"/>
              <a:gd name="connsiteX4-1451" fmla="*/ 11493 w 12502"/>
              <a:gd name="connsiteY4-1452" fmla="*/ 9079 h 11570"/>
              <a:gd name="connsiteX5-1453" fmla="*/ 11934 w 12502"/>
              <a:gd name="connsiteY5-1454" fmla="*/ 3361 h 11570"/>
              <a:gd name="connsiteX6-1455" fmla="*/ 6155 w 12502"/>
              <a:gd name="connsiteY6-1456" fmla="*/ 18 h 11570"/>
              <a:gd name="connsiteX7-1457" fmla="*/ 740 w 12502"/>
              <a:gd name="connsiteY7-1458" fmla="*/ 2229 h 11570"/>
              <a:gd name="connsiteX0-1459" fmla="*/ 740 w 12502"/>
              <a:gd name="connsiteY0-1460" fmla="*/ 2232 h 11573"/>
              <a:gd name="connsiteX1-1461" fmla="*/ 91 w 12502"/>
              <a:gd name="connsiteY1-1462" fmla="*/ 5869 h 11573"/>
              <a:gd name="connsiteX2-1463" fmla="*/ 806 w 12502"/>
              <a:gd name="connsiteY2-1464" fmla="*/ 9526 h 11573"/>
              <a:gd name="connsiteX3-1465" fmla="*/ 6536 w 12502"/>
              <a:gd name="connsiteY3-1466" fmla="*/ 11570 h 11573"/>
              <a:gd name="connsiteX4-1467" fmla="*/ 11493 w 12502"/>
              <a:gd name="connsiteY4-1468" fmla="*/ 9082 h 11573"/>
              <a:gd name="connsiteX5-1469" fmla="*/ 11934 w 12502"/>
              <a:gd name="connsiteY5-1470" fmla="*/ 3364 h 11573"/>
              <a:gd name="connsiteX6-1471" fmla="*/ 6155 w 12502"/>
              <a:gd name="connsiteY6-1472" fmla="*/ 21 h 11573"/>
              <a:gd name="connsiteX7-1473" fmla="*/ 740 w 12502"/>
              <a:gd name="connsiteY7-1474" fmla="*/ 2232 h 11573"/>
              <a:gd name="connsiteX0-1475" fmla="*/ 740 w 12502"/>
              <a:gd name="connsiteY0-1476" fmla="*/ 2232 h 11574"/>
              <a:gd name="connsiteX1-1477" fmla="*/ 91 w 12502"/>
              <a:gd name="connsiteY1-1478" fmla="*/ 5869 h 11574"/>
              <a:gd name="connsiteX2-1479" fmla="*/ 806 w 12502"/>
              <a:gd name="connsiteY2-1480" fmla="*/ 9597 h 11574"/>
              <a:gd name="connsiteX3-1481" fmla="*/ 6536 w 12502"/>
              <a:gd name="connsiteY3-1482" fmla="*/ 11570 h 11574"/>
              <a:gd name="connsiteX4-1483" fmla="*/ 11493 w 12502"/>
              <a:gd name="connsiteY4-1484" fmla="*/ 9082 h 11574"/>
              <a:gd name="connsiteX5-1485" fmla="*/ 11934 w 12502"/>
              <a:gd name="connsiteY5-1486" fmla="*/ 3364 h 11574"/>
              <a:gd name="connsiteX6-1487" fmla="*/ 6155 w 12502"/>
              <a:gd name="connsiteY6-1488" fmla="*/ 21 h 11574"/>
              <a:gd name="connsiteX7-1489" fmla="*/ 740 w 12502"/>
              <a:gd name="connsiteY7-1490" fmla="*/ 2232 h 11574"/>
              <a:gd name="connsiteX0-1491" fmla="*/ 748 w 12510"/>
              <a:gd name="connsiteY0-1492" fmla="*/ 2232 h 11577"/>
              <a:gd name="connsiteX1-1493" fmla="*/ 99 w 12510"/>
              <a:gd name="connsiteY1-1494" fmla="*/ 5869 h 11577"/>
              <a:gd name="connsiteX2-1495" fmla="*/ 814 w 12510"/>
              <a:gd name="connsiteY2-1496" fmla="*/ 9597 h 11577"/>
              <a:gd name="connsiteX3-1497" fmla="*/ 6544 w 12510"/>
              <a:gd name="connsiteY3-1498" fmla="*/ 11570 h 11577"/>
              <a:gd name="connsiteX4-1499" fmla="*/ 11501 w 12510"/>
              <a:gd name="connsiteY4-1500" fmla="*/ 9082 h 11577"/>
              <a:gd name="connsiteX5-1501" fmla="*/ 11942 w 12510"/>
              <a:gd name="connsiteY5-1502" fmla="*/ 3364 h 11577"/>
              <a:gd name="connsiteX6-1503" fmla="*/ 6163 w 12510"/>
              <a:gd name="connsiteY6-1504" fmla="*/ 21 h 11577"/>
              <a:gd name="connsiteX7-1505" fmla="*/ 748 w 12510"/>
              <a:gd name="connsiteY7-1506" fmla="*/ 2232 h 11577"/>
              <a:gd name="connsiteX0-1507" fmla="*/ 964 w 12726"/>
              <a:gd name="connsiteY0-1508" fmla="*/ 2228 h 11570"/>
              <a:gd name="connsiteX1-1509" fmla="*/ 34 w 12726"/>
              <a:gd name="connsiteY1-1510" fmla="*/ 5833 h 11570"/>
              <a:gd name="connsiteX2-1511" fmla="*/ 1030 w 12726"/>
              <a:gd name="connsiteY2-1512" fmla="*/ 9593 h 11570"/>
              <a:gd name="connsiteX3-1513" fmla="*/ 6760 w 12726"/>
              <a:gd name="connsiteY3-1514" fmla="*/ 11566 h 11570"/>
              <a:gd name="connsiteX4-1515" fmla="*/ 11717 w 12726"/>
              <a:gd name="connsiteY4-1516" fmla="*/ 9078 h 11570"/>
              <a:gd name="connsiteX5-1517" fmla="*/ 12158 w 12726"/>
              <a:gd name="connsiteY5-1518" fmla="*/ 3360 h 11570"/>
              <a:gd name="connsiteX6-1519" fmla="*/ 6379 w 12726"/>
              <a:gd name="connsiteY6-1520" fmla="*/ 17 h 11570"/>
              <a:gd name="connsiteX7-1521" fmla="*/ 964 w 12726"/>
              <a:gd name="connsiteY7-1522" fmla="*/ 2228 h 11570"/>
              <a:gd name="connsiteX0-1523" fmla="*/ 979 w 12741"/>
              <a:gd name="connsiteY0-1524" fmla="*/ 2228 h 11609"/>
              <a:gd name="connsiteX1-1525" fmla="*/ 49 w 12741"/>
              <a:gd name="connsiteY1-1526" fmla="*/ 5833 h 11609"/>
              <a:gd name="connsiteX2-1527" fmla="*/ 1635 w 12741"/>
              <a:gd name="connsiteY2-1528" fmla="*/ 10295 h 11609"/>
              <a:gd name="connsiteX3-1529" fmla="*/ 6775 w 12741"/>
              <a:gd name="connsiteY3-1530" fmla="*/ 11566 h 11609"/>
              <a:gd name="connsiteX4-1531" fmla="*/ 11732 w 12741"/>
              <a:gd name="connsiteY4-1532" fmla="*/ 9078 h 11609"/>
              <a:gd name="connsiteX5-1533" fmla="*/ 12173 w 12741"/>
              <a:gd name="connsiteY5-1534" fmla="*/ 3360 h 11609"/>
              <a:gd name="connsiteX6-1535" fmla="*/ 6394 w 12741"/>
              <a:gd name="connsiteY6-1536" fmla="*/ 17 h 11609"/>
              <a:gd name="connsiteX7-1537" fmla="*/ 979 w 12741"/>
              <a:gd name="connsiteY7-1538" fmla="*/ 2228 h 11609"/>
              <a:gd name="connsiteX0-1539" fmla="*/ 1095 w 12716"/>
              <a:gd name="connsiteY0-1540" fmla="*/ 1601 h 11652"/>
              <a:gd name="connsiteX1-1541" fmla="*/ 24 w 12716"/>
              <a:gd name="connsiteY1-1542" fmla="*/ 5876 h 11652"/>
              <a:gd name="connsiteX2-1543" fmla="*/ 1610 w 12716"/>
              <a:gd name="connsiteY2-1544" fmla="*/ 10338 h 11652"/>
              <a:gd name="connsiteX3-1545" fmla="*/ 6750 w 12716"/>
              <a:gd name="connsiteY3-1546" fmla="*/ 11609 h 11652"/>
              <a:gd name="connsiteX4-1547" fmla="*/ 11707 w 12716"/>
              <a:gd name="connsiteY4-1548" fmla="*/ 9121 h 11652"/>
              <a:gd name="connsiteX5-1549" fmla="*/ 12148 w 12716"/>
              <a:gd name="connsiteY5-1550" fmla="*/ 3403 h 11652"/>
              <a:gd name="connsiteX6-1551" fmla="*/ 6369 w 12716"/>
              <a:gd name="connsiteY6-1552" fmla="*/ 60 h 11652"/>
              <a:gd name="connsiteX7-1553" fmla="*/ 1095 w 12716"/>
              <a:gd name="connsiteY7-1554" fmla="*/ 1601 h 11652"/>
              <a:gd name="connsiteX0-1555" fmla="*/ 434 w 12055"/>
              <a:gd name="connsiteY0-1556" fmla="*/ 1601 h 11740"/>
              <a:gd name="connsiteX1-1557" fmla="*/ 949 w 12055"/>
              <a:gd name="connsiteY1-1558" fmla="*/ 10338 h 11740"/>
              <a:gd name="connsiteX2-1559" fmla="*/ 6089 w 12055"/>
              <a:gd name="connsiteY2-1560" fmla="*/ 11609 h 11740"/>
              <a:gd name="connsiteX3-1561" fmla="*/ 11046 w 12055"/>
              <a:gd name="connsiteY3-1562" fmla="*/ 9121 h 11740"/>
              <a:gd name="connsiteX4-1563" fmla="*/ 11487 w 12055"/>
              <a:gd name="connsiteY4-1564" fmla="*/ 3403 h 11740"/>
              <a:gd name="connsiteX5-1565" fmla="*/ 5708 w 12055"/>
              <a:gd name="connsiteY5-1566" fmla="*/ 60 h 11740"/>
              <a:gd name="connsiteX6-1567" fmla="*/ 434 w 12055"/>
              <a:gd name="connsiteY6-1568" fmla="*/ 1601 h 11740"/>
              <a:gd name="connsiteX0-1569" fmla="*/ 646 w 12267"/>
              <a:gd name="connsiteY0-1570" fmla="*/ 1653 h 11675"/>
              <a:gd name="connsiteX1-1571" fmla="*/ 711 w 12267"/>
              <a:gd name="connsiteY1-1572" fmla="*/ 9752 h 11675"/>
              <a:gd name="connsiteX2-1573" fmla="*/ 6301 w 12267"/>
              <a:gd name="connsiteY2-1574" fmla="*/ 11661 h 11675"/>
              <a:gd name="connsiteX3-1575" fmla="*/ 11258 w 12267"/>
              <a:gd name="connsiteY3-1576" fmla="*/ 9173 h 11675"/>
              <a:gd name="connsiteX4-1577" fmla="*/ 11699 w 12267"/>
              <a:gd name="connsiteY4-1578" fmla="*/ 3455 h 11675"/>
              <a:gd name="connsiteX5-1579" fmla="*/ 5920 w 12267"/>
              <a:gd name="connsiteY5-1580" fmla="*/ 112 h 11675"/>
              <a:gd name="connsiteX6-1581" fmla="*/ 646 w 12267"/>
              <a:gd name="connsiteY6-1582" fmla="*/ 1653 h 11675"/>
              <a:gd name="connsiteX0-1583" fmla="*/ 995 w 12616"/>
              <a:gd name="connsiteY0-1584" fmla="*/ 1653 h 11714"/>
              <a:gd name="connsiteX1-1585" fmla="*/ 1060 w 12616"/>
              <a:gd name="connsiteY1-1586" fmla="*/ 9752 h 11714"/>
              <a:gd name="connsiteX2-1587" fmla="*/ 6650 w 12616"/>
              <a:gd name="connsiteY2-1588" fmla="*/ 11661 h 11714"/>
              <a:gd name="connsiteX3-1589" fmla="*/ 11607 w 12616"/>
              <a:gd name="connsiteY3-1590" fmla="*/ 9173 h 11714"/>
              <a:gd name="connsiteX4-1591" fmla="*/ 12048 w 12616"/>
              <a:gd name="connsiteY4-1592" fmla="*/ 3455 h 11714"/>
              <a:gd name="connsiteX5-1593" fmla="*/ 6269 w 12616"/>
              <a:gd name="connsiteY5-1594" fmla="*/ 112 h 11714"/>
              <a:gd name="connsiteX6-1595" fmla="*/ 995 w 12616"/>
              <a:gd name="connsiteY6-1596" fmla="*/ 1653 h 11714"/>
              <a:gd name="connsiteX0-1597" fmla="*/ 601 w 12334"/>
              <a:gd name="connsiteY0-1598" fmla="*/ 1865 h 11631"/>
              <a:gd name="connsiteX1-1599" fmla="*/ 778 w 12334"/>
              <a:gd name="connsiteY1-1600" fmla="*/ 9709 h 11631"/>
              <a:gd name="connsiteX2-1601" fmla="*/ 6368 w 12334"/>
              <a:gd name="connsiteY2-1602" fmla="*/ 11618 h 11631"/>
              <a:gd name="connsiteX3-1603" fmla="*/ 11325 w 12334"/>
              <a:gd name="connsiteY3-1604" fmla="*/ 9130 h 11631"/>
              <a:gd name="connsiteX4-1605" fmla="*/ 11766 w 12334"/>
              <a:gd name="connsiteY4-1606" fmla="*/ 3412 h 11631"/>
              <a:gd name="connsiteX5-1607" fmla="*/ 5987 w 12334"/>
              <a:gd name="connsiteY5-1608" fmla="*/ 69 h 11631"/>
              <a:gd name="connsiteX6-1609" fmla="*/ 601 w 12334"/>
              <a:gd name="connsiteY6-1610" fmla="*/ 1865 h 11631"/>
              <a:gd name="connsiteX0-1611" fmla="*/ 579 w 12368"/>
              <a:gd name="connsiteY0-1612" fmla="*/ 2062 h 11604"/>
              <a:gd name="connsiteX1-1613" fmla="*/ 812 w 12368"/>
              <a:gd name="connsiteY1-1614" fmla="*/ 9683 h 11604"/>
              <a:gd name="connsiteX2-1615" fmla="*/ 6402 w 12368"/>
              <a:gd name="connsiteY2-1616" fmla="*/ 11592 h 11604"/>
              <a:gd name="connsiteX3-1617" fmla="*/ 11359 w 12368"/>
              <a:gd name="connsiteY3-1618" fmla="*/ 9104 h 11604"/>
              <a:gd name="connsiteX4-1619" fmla="*/ 11800 w 12368"/>
              <a:gd name="connsiteY4-1620" fmla="*/ 3386 h 11604"/>
              <a:gd name="connsiteX5-1621" fmla="*/ 6021 w 12368"/>
              <a:gd name="connsiteY5-1622" fmla="*/ 43 h 11604"/>
              <a:gd name="connsiteX6-1623" fmla="*/ 579 w 12368"/>
              <a:gd name="connsiteY6-1624" fmla="*/ 2062 h 11604"/>
              <a:gd name="connsiteX0-1625" fmla="*/ 779 w 12568"/>
              <a:gd name="connsiteY0-1626" fmla="*/ 2121 h 11663"/>
              <a:gd name="connsiteX1-1627" fmla="*/ 1012 w 12568"/>
              <a:gd name="connsiteY1-1628" fmla="*/ 9742 h 11663"/>
              <a:gd name="connsiteX2-1629" fmla="*/ 6602 w 12568"/>
              <a:gd name="connsiteY2-1630" fmla="*/ 11651 h 11663"/>
              <a:gd name="connsiteX3-1631" fmla="*/ 11559 w 12568"/>
              <a:gd name="connsiteY3-1632" fmla="*/ 9163 h 11663"/>
              <a:gd name="connsiteX4-1633" fmla="*/ 12000 w 12568"/>
              <a:gd name="connsiteY4-1634" fmla="*/ 3445 h 11663"/>
              <a:gd name="connsiteX5-1635" fmla="*/ 6221 w 12568"/>
              <a:gd name="connsiteY5-1636" fmla="*/ 102 h 11663"/>
              <a:gd name="connsiteX6-1637" fmla="*/ 779 w 12568"/>
              <a:gd name="connsiteY6-1638" fmla="*/ 2121 h 11663"/>
              <a:gd name="connsiteX0-1639" fmla="*/ 736 w 12666"/>
              <a:gd name="connsiteY0-1640" fmla="*/ 2525 h 11588"/>
              <a:gd name="connsiteX1-1641" fmla="*/ 1110 w 12666"/>
              <a:gd name="connsiteY1-1642" fmla="*/ 9668 h 11588"/>
              <a:gd name="connsiteX2-1643" fmla="*/ 6700 w 12666"/>
              <a:gd name="connsiteY2-1644" fmla="*/ 11577 h 11588"/>
              <a:gd name="connsiteX3-1645" fmla="*/ 11657 w 12666"/>
              <a:gd name="connsiteY3-1646" fmla="*/ 9089 h 11588"/>
              <a:gd name="connsiteX4-1647" fmla="*/ 12098 w 12666"/>
              <a:gd name="connsiteY4-1648" fmla="*/ 3371 h 11588"/>
              <a:gd name="connsiteX5-1649" fmla="*/ 6319 w 12666"/>
              <a:gd name="connsiteY5-1650" fmla="*/ 28 h 11588"/>
              <a:gd name="connsiteX6-1651" fmla="*/ 736 w 12666"/>
              <a:gd name="connsiteY6-1652" fmla="*/ 2525 h 11588"/>
              <a:gd name="connsiteX0-1653" fmla="*/ 533 w 12463"/>
              <a:gd name="connsiteY0-1654" fmla="*/ 2636 h 11699"/>
              <a:gd name="connsiteX1-1655" fmla="*/ 907 w 12463"/>
              <a:gd name="connsiteY1-1656" fmla="*/ 9779 h 11699"/>
              <a:gd name="connsiteX2-1657" fmla="*/ 6497 w 12463"/>
              <a:gd name="connsiteY2-1658" fmla="*/ 11688 h 11699"/>
              <a:gd name="connsiteX3-1659" fmla="*/ 11454 w 12463"/>
              <a:gd name="connsiteY3-1660" fmla="*/ 9200 h 11699"/>
              <a:gd name="connsiteX4-1661" fmla="*/ 11895 w 12463"/>
              <a:gd name="connsiteY4-1662" fmla="*/ 3482 h 11699"/>
              <a:gd name="connsiteX5-1663" fmla="*/ 6144 w 12463"/>
              <a:gd name="connsiteY5-1664" fmla="*/ 11 h 11699"/>
              <a:gd name="connsiteX6-1665" fmla="*/ 533 w 12463"/>
              <a:gd name="connsiteY6-1666" fmla="*/ 2636 h 11699"/>
              <a:gd name="connsiteX0-1667" fmla="*/ 677 w 12607"/>
              <a:gd name="connsiteY0-1668" fmla="*/ 2637 h 11700"/>
              <a:gd name="connsiteX1-1669" fmla="*/ 1051 w 12607"/>
              <a:gd name="connsiteY1-1670" fmla="*/ 9780 h 11700"/>
              <a:gd name="connsiteX2-1671" fmla="*/ 6641 w 12607"/>
              <a:gd name="connsiteY2-1672" fmla="*/ 11689 h 11700"/>
              <a:gd name="connsiteX3-1673" fmla="*/ 11598 w 12607"/>
              <a:gd name="connsiteY3-1674" fmla="*/ 9201 h 11700"/>
              <a:gd name="connsiteX4-1675" fmla="*/ 12039 w 12607"/>
              <a:gd name="connsiteY4-1676" fmla="*/ 3483 h 11700"/>
              <a:gd name="connsiteX5-1677" fmla="*/ 6288 w 12607"/>
              <a:gd name="connsiteY5-1678" fmla="*/ 12 h 11700"/>
              <a:gd name="connsiteX6-1679" fmla="*/ 677 w 12607"/>
              <a:gd name="connsiteY6-1680" fmla="*/ 2637 h 11700"/>
              <a:gd name="connsiteX0-1681" fmla="*/ 780 w 12710"/>
              <a:gd name="connsiteY0-1682" fmla="*/ 2637 h 11700"/>
              <a:gd name="connsiteX1-1683" fmla="*/ 1154 w 12710"/>
              <a:gd name="connsiteY1-1684" fmla="*/ 9780 h 11700"/>
              <a:gd name="connsiteX2-1685" fmla="*/ 6744 w 12710"/>
              <a:gd name="connsiteY2-1686" fmla="*/ 11689 h 11700"/>
              <a:gd name="connsiteX3-1687" fmla="*/ 11701 w 12710"/>
              <a:gd name="connsiteY3-1688" fmla="*/ 9201 h 11700"/>
              <a:gd name="connsiteX4-1689" fmla="*/ 12142 w 12710"/>
              <a:gd name="connsiteY4-1690" fmla="*/ 3483 h 11700"/>
              <a:gd name="connsiteX5-1691" fmla="*/ 6391 w 12710"/>
              <a:gd name="connsiteY5-1692" fmla="*/ 12 h 11700"/>
              <a:gd name="connsiteX6-1693" fmla="*/ 780 w 12710"/>
              <a:gd name="connsiteY6-1694" fmla="*/ 2637 h 11700"/>
            </a:gdLst>
            <a:ahLst/>
            <a:cxnLst>
              <a:cxn ang="0">
                <a:pos x="connsiteX0-1681" y="connsiteY0-1682"/>
              </a:cxn>
              <a:cxn ang="0">
                <a:pos x="connsiteX1-1683" y="connsiteY1-1684"/>
              </a:cxn>
              <a:cxn ang="0">
                <a:pos x="connsiteX2-1685" y="connsiteY2-1686"/>
              </a:cxn>
              <a:cxn ang="0">
                <a:pos x="connsiteX3-1687" y="connsiteY3-1688"/>
              </a:cxn>
              <a:cxn ang="0">
                <a:pos x="connsiteX4-1689" y="connsiteY4-1690"/>
              </a:cxn>
              <a:cxn ang="0">
                <a:pos x="connsiteX5-1691" y="connsiteY5-1692"/>
              </a:cxn>
              <a:cxn ang="0">
                <a:pos x="connsiteX6-1693" y="connsiteY6-1694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35" name="Freeform 5"/>
          <p:cNvSpPr/>
          <p:nvPr/>
        </p:nvSpPr>
        <p:spPr bwMode="auto">
          <a:xfrm rot="200049" flipH="1" flipV="1">
            <a:off x="1604864" y="247650"/>
            <a:ext cx="4254759" cy="299775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5"/>
          <p:cNvSpPr/>
          <p:nvPr/>
        </p:nvSpPr>
        <p:spPr bwMode="auto">
          <a:xfrm flipH="1" flipV="1">
            <a:off x="1684947" y="325852"/>
            <a:ext cx="4122084" cy="28413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Freeform 5"/>
          <p:cNvSpPr/>
          <p:nvPr/>
        </p:nvSpPr>
        <p:spPr bwMode="auto">
          <a:xfrm flipH="1" flipV="1">
            <a:off x="1735448" y="393162"/>
            <a:ext cx="4004469" cy="270692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38" name="Freeform 5"/>
          <p:cNvSpPr/>
          <p:nvPr/>
        </p:nvSpPr>
        <p:spPr bwMode="auto">
          <a:xfrm>
            <a:off x="6419893" y="3558258"/>
            <a:ext cx="4122084" cy="28413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" name="Freeform 5"/>
          <p:cNvSpPr/>
          <p:nvPr/>
        </p:nvSpPr>
        <p:spPr bwMode="auto">
          <a:xfrm>
            <a:off x="6487007" y="3625374"/>
            <a:ext cx="4004469" cy="270692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40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1819059" y="478023"/>
            <a:ext cx="3800478" cy="2550777"/>
          </a:xfrm>
          <a:custGeom>
            <a:avLst/>
            <a:gdLst/>
            <a:ahLst/>
            <a:cxnLst/>
            <a:rect l="l" t="t" r="r" b="b"/>
            <a:pathLst>
              <a:path w="3800478" h="2550777">
                <a:moveTo>
                  <a:pt x="1936811" y="503"/>
                </a:moveTo>
                <a:cubicBezTo>
                  <a:pt x="4258251" y="43170"/>
                  <a:pt x="3914462" y="1528023"/>
                  <a:pt x="3503399" y="2029356"/>
                </a:cubicBezTo>
                <a:cubicBezTo>
                  <a:pt x="3034956" y="2596877"/>
                  <a:pt x="1672662" y="2737731"/>
                  <a:pt x="715989" y="2269219"/>
                </a:cubicBezTo>
                <a:cubicBezTo>
                  <a:pt x="-706159" y="1576433"/>
                  <a:pt x="140700" y="-32590"/>
                  <a:pt x="1936811" y="50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1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6514707" y="435634"/>
            <a:ext cx="3827062" cy="2569014"/>
          </a:xfrm>
          <a:custGeom>
            <a:avLst/>
            <a:gdLst/>
            <a:ahLst/>
            <a:cxnLst/>
            <a:rect l="l" t="t" r="r" b="b"/>
            <a:pathLst>
              <a:path w="3827062" h="2569014">
                <a:moveTo>
                  <a:pt x="1762274" y="132"/>
                </a:moveTo>
                <a:cubicBezTo>
                  <a:pt x="1838364" y="-694"/>
                  <a:pt x="1912508" y="2364"/>
                  <a:pt x="1983571" y="9550"/>
                </a:cubicBezTo>
                <a:cubicBezTo>
                  <a:pt x="2552076" y="67036"/>
                  <a:pt x="3321232" y="386900"/>
                  <a:pt x="3678682" y="849755"/>
                </a:cubicBezTo>
                <a:cubicBezTo>
                  <a:pt x="3981188" y="1294476"/>
                  <a:pt x="3772325" y="1807812"/>
                  <a:pt x="3487506" y="2094415"/>
                </a:cubicBezTo>
                <a:cubicBezTo>
                  <a:pt x="3202688" y="2381017"/>
                  <a:pt x="2500397" y="2572688"/>
                  <a:pt x="1970394" y="2568961"/>
                </a:cubicBezTo>
                <a:cubicBezTo>
                  <a:pt x="1440392" y="2565234"/>
                  <a:pt x="692858" y="2421551"/>
                  <a:pt x="307760" y="2072722"/>
                </a:cubicBezTo>
                <a:cubicBezTo>
                  <a:pt x="-77337" y="1723893"/>
                  <a:pt x="-112834" y="850987"/>
                  <a:pt x="268256" y="504867"/>
                </a:cubicBezTo>
                <a:cubicBezTo>
                  <a:pt x="601709" y="202012"/>
                  <a:pt x="1229647" y="5913"/>
                  <a:pt x="1762274" y="13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2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1876864" y="3668002"/>
            <a:ext cx="3706757" cy="2480426"/>
          </a:xfrm>
          <a:custGeom>
            <a:avLst/>
            <a:gdLst/>
            <a:ahLst/>
            <a:cxnLst/>
            <a:rect l="l" t="t" r="r" b="b"/>
            <a:pathLst>
              <a:path w="3706757" h="2480426">
                <a:moveTo>
                  <a:pt x="1941340" y="856"/>
                </a:moveTo>
                <a:cubicBezTo>
                  <a:pt x="2429685" y="11721"/>
                  <a:pt x="3030529" y="127214"/>
                  <a:pt x="3370150" y="407123"/>
                </a:cubicBezTo>
                <a:cubicBezTo>
                  <a:pt x="3758289" y="727020"/>
                  <a:pt x="3832067" y="1569477"/>
                  <a:pt x="3479214" y="1921384"/>
                </a:cubicBezTo>
                <a:cubicBezTo>
                  <a:pt x="3126361" y="2273292"/>
                  <a:pt x="2395284" y="2507755"/>
                  <a:pt x="1842967" y="2477864"/>
                </a:cubicBezTo>
                <a:cubicBezTo>
                  <a:pt x="1290649" y="2447973"/>
                  <a:pt x="532452" y="2173443"/>
                  <a:pt x="165893" y="1742039"/>
                </a:cubicBezTo>
                <a:cubicBezTo>
                  <a:pt x="-146717" y="1325686"/>
                  <a:pt x="32042" y="819872"/>
                  <a:pt x="294495" y="529867"/>
                </a:cubicBezTo>
                <a:cubicBezTo>
                  <a:pt x="556948" y="239861"/>
                  <a:pt x="1227369" y="22781"/>
                  <a:pt x="1740027" y="2430"/>
                </a:cubicBezTo>
                <a:cubicBezTo>
                  <a:pt x="1804109" y="-114"/>
                  <a:pt x="1871577" y="-697"/>
                  <a:pt x="1941340" y="856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3" name="Picture Placeholder 16"/>
          <p:cNvSpPr>
            <a:spLocks noGrp="1"/>
          </p:cNvSpPr>
          <p:nvPr>
            <p:ph type="pic" sz="quarter" idx="16"/>
          </p:nvPr>
        </p:nvSpPr>
        <p:spPr>
          <a:xfrm>
            <a:off x="6607386" y="3696666"/>
            <a:ext cx="3800478" cy="2550777"/>
          </a:xfrm>
          <a:custGeom>
            <a:avLst/>
            <a:gdLst/>
            <a:ahLst/>
            <a:cxnLst/>
            <a:rect l="l" t="t" r="r" b="b"/>
            <a:pathLst>
              <a:path w="3800478" h="2550777">
                <a:moveTo>
                  <a:pt x="1880385" y="1153"/>
                </a:moveTo>
                <a:cubicBezTo>
                  <a:pt x="2292596" y="12155"/>
                  <a:pt x="2718264" y="102207"/>
                  <a:pt x="3084490" y="281559"/>
                </a:cubicBezTo>
                <a:cubicBezTo>
                  <a:pt x="4506638" y="974345"/>
                  <a:pt x="3659780" y="2583369"/>
                  <a:pt x="1863668" y="2550275"/>
                </a:cubicBezTo>
                <a:cubicBezTo>
                  <a:pt x="-457772" y="2507608"/>
                  <a:pt x="-113983" y="1022755"/>
                  <a:pt x="297080" y="521422"/>
                </a:cubicBezTo>
                <a:cubicBezTo>
                  <a:pt x="560579" y="202192"/>
                  <a:pt x="1106899" y="17961"/>
                  <a:pt x="1704760" y="1247"/>
                </a:cubicBezTo>
                <a:cubicBezTo>
                  <a:pt x="1762886" y="-378"/>
                  <a:pt x="1821498" y="-419"/>
                  <a:pt x="1880385" y="115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ectangular Pictures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26E2-89CA-487D-AE7D-60FF13F3BAF5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</a:fld>
            <a:endParaRPr lang="en-US"/>
          </a:p>
        </p:txBody>
      </p:sp>
      <p:sp>
        <p:nvSpPr>
          <p:cNvPr id="21" name="Freeform 20"/>
          <p:cNvSpPr/>
          <p:nvPr/>
        </p:nvSpPr>
        <p:spPr bwMode="auto">
          <a:xfrm flipH="1">
            <a:off x="874711" y="304801"/>
            <a:ext cx="5041675" cy="298994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Freeform 21"/>
          <p:cNvSpPr/>
          <p:nvPr/>
        </p:nvSpPr>
        <p:spPr bwMode="auto">
          <a:xfrm flipH="1">
            <a:off x="940025" y="353513"/>
            <a:ext cx="4911046" cy="289251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3" name="Freeform 22"/>
          <p:cNvSpPr/>
          <p:nvPr/>
        </p:nvSpPr>
        <p:spPr bwMode="auto">
          <a:xfrm flipH="1">
            <a:off x="1005341" y="399144"/>
            <a:ext cx="4780416" cy="279760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39" name="Freeform 38"/>
          <p:cNvSpPr/>
          <p:nvPr/>
        </p:nvSpPr>
        <p:spPr bwMode="auto">
          <a:xfrm>
            <a:off x="6246811" y="304801"/>
            <a:ext cx="5041675" cy="298994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Freeform 39"/>
          <p:cNvSpPr/>
          <p:nvPr/>
        </p:nvSpPr>
        <p:spPr bwMode="auto">
          <a:xfrm>
            <a:off x="6312126" y="353513"/>
            <a:ext cx="4911046" cy="289251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" name="Freeform 40"/>
          <p:cNvSpPr/>
          <p:nvPr/>
        </p:nvSpPr>
        <p:spPr bwMode="auto">
          <a:xfrm>
            <a:off x="6377440" y="399144"/>
            <a:ext cx="4780416" cy="279760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42" name="Freeform 41"/>
          <p:cNvSpPr/>
          <p:nvPr/>
        </p:nvSpPr>
        <p:spPr bwMode="auto">
          <a:xfrm flipH="1" flipV="1">
            <a:off x="874711" y="3524251"/>
            <a:ext cx="5041675" cy="298994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3" name="Freeform 42"/>
          <p:cNvSpPr/>
          <p:nvPr/>
        </p:nvSpPr>
        <p:spPr bwMode="auto">
          <a:xfrm flipH="1" flipV="1">
            <a:off x="940025" y="3572963"/>
            <a:ext cx="4911046" cy="289251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4" name="Freeform 43"/>
          <p:cNvSpPr/>
          <p:nvPr/>
        </p:nvSpPr>
        <p:spPr bwMode="auto">
          <a:xfrm flipH="1" flipV="1">
            <a:off x="1005341" y="3622250"/>
            <a:ext cx="4780416" cy="279760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45" name="Freeform 44"/>
          <p:cNvSpPr/>
          <p:nvPr/>
        </p:nvSpPr>
        <p:spPr bwMode="auto">
          <a:xfrm flipV="1">
            <a:off x="6246811" y="3524251"/>
            <a:ext cx="5041675" cy="298994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-1" fmla="*/ 9136 w 10077"/>
              <a:gd name="connsiteY0-2" fmla="*/ 10050 h 10076"/>
              <a:gd name="connsiteX1-3" fmla="*/ 9128 w 10077"/>
              <a:gd name="connsiteY1-4" fmla="*/ 9856 h 10076"/>
              <a:gd name="connsiteX2-5" fmla="*/ 9917 w 10077"/>
              <a:gd name="connsiteY2-6" fmla="*/ 8679 h 10076"/>
              <a:gd name="connsiteX3-7" fmla="*/ 10077 w 10077"/>
              <a:gd name="connsiteY3-8" fmla="*/ 8692 h 10076"/>
              <a:gd name="connsiteX4-9" fmla="*/ 9988 w 10077"/>
              <a:gd name="connsiteY4-10" fmla="*/ 1473 h 10076"/>
              <a:gd name="connsiteX5-11" fmla="*/ 9846 w 10077"/>
              <a:gd name="connsiteY5-12" fmla="*/ 1486 h 10076"/>
              <a:gd name="connsiteX6-13" fmla="*/ 9003 w 10077"/>
              <a:gd name="connsiteY6-14" fmla="*/ 205 h 10076"/>
              <a:gd name="connsiteX7-15" fmla="*/ 9003 w 10077"/>
              <a:gd name="connsiteY7-16" fmla="*/ 76 h 10076"/>
              <a:gd name="connsiteX8-17" fmla="*/ 893 w 10077"/>
              <a:gd name="connsiteY8-18" fmla="*/ 115 h 10076"/>
              <a:gd name="connsiteX9-19" fmla="*/ 121 w 10077"/>
              <a:gd name="connsiteY9-20" fmla="*/ 1615 h 10076"/>
              <a:gd name="connsiteX10-21" fmla="*/ 130 w 10077"/>
              <a:gd name="connsiteY10-22" fmla="*/ 8808 h 10076"/>
              <a:gd name="connsiteX11-23" fmla="*/ 290 w 10077"/>
              <a:gd name="connsiteY11-24" fmla="*/ 8782 h 10076"/>
              <a:gd name="connsiteX12-25" fmla="*/ 1133 w 10077"/>
              <a:gd name="connsiteY12-26" fmla="*/ 9973 h 10076"/>
              <a:gd name="connsiteX13-27" fmla="*/ 1133 w 10077"/>
              <a:gd name="connsiteY13-28" fmla="*/ 10076 h 10076"/>
              <a:gd name="connsiteX14-29" fmla="*/ 9136 w 10077"/>
              <a:gd name="connsiteY14-30" fmla="*/ 10050 h 10076"/>
              <a:gd name="connsiteX0-31" fmla="*/ 9136 w 10077"/>
              <a:gd name="connsiteY0-32" fmla="*/ 10050 h 10076"/>
              <a:gd name="connsiteX1-33" fmla="*/ 9128 w 10077"/>
              <a:gd name="connsiteY1-34" fmla="*/ 9856 h 10076"/>
              <a:gd name="connsiteX2-35" fmla="*/ 9917 w 10077"/>
              <a:gd name="connsiteY2-36" fmla="*/ 8679 h 10076"/>
              <a:gd name="connsiteX3-37" fmla="*/ 10077 w 10077"/>
              <a:gd name="connsiteY3-38" fmla="*/ 8692 h 10076"/>
              <a:gd name="connsiteX4-39" fmla="*/ 9988 w 10077"/>
              <a:gd name="connsiteY4-40" fmla="*/ 1473 h 10076"/>
              <a:gd name="connsiteX5-41" fmla="*/ 9846 w 10077"/>
              <a:gd name="connsiteY5-42" fmla="*/ 1486 h 10076"/>
              <a:gd name="connsiteX6-43" fmla="*/ 9003 w 10077"/>
              <a:gd name="connsiteY6-44" fmla="*/ 205 h 10076"/>
              <a:gd name="connsiteX7-45" fmla="*/ 9003 w 10077"/>
              <a:gd name="connsiteY7-46" fmla="*/ 76 h 10076"/>
              <a:gd name="connsiteX8-47" fmla="*/ 893 w 10077"/>
              <a:gd name="connsiteY8-48" fmla="*/ 115 h 10076"/>
              <a:gd name="connsiteX9-49" fmla="*/ 121 w 10077"/>
              <a:gd name="connsiteY9-50" fmla="*/ 1615 h 10076"/>
              <a:gd name="connsiteX10-51" fmla="*/ 130 w 10077"/>
              <a:gd name="connsiteY10-52" fmla="*/ 8808 h 10076"/>
              <a:gd name="connsiteX11-53" fmla="*/ 1133 w 10077"/>
              <a:gd name="connsiteY11-54" fmla="*/ 9973 h 10076"/>
              <a:gd name="connsiteX12-55" fmla="*/ 1133 w 10077"/>
              <a:gd name="connsiteY12-56" fmla="*/ 10076 h 10076"/>
              <a:gd name="connsiteX13-57" fmla="*/ 9136 w 10077"/>
              <a:gd name="connsiteY13-58" fmla="*/ 10050 h 10076"/>
              <a:gd name="connsiteX0-59" fmla="*/ 9136 w 10077"/>
              <a:gd name="connsiteY0-60" fmla="*/ 10050 h 10076"/>
              <a:gd name="connsiteX1-61" fmla="*/ 9128 w 10077"/>
              <a:gd name="connsiteY1-62" fmla="*/ 9856 h 10076"/>
              <a:gd name="connsiteX2-63" fmla="*/ 9917 w 10077"/>
              <a:gd name="connsiteY2-64" fmla="*/ 8679 h 10076"/>
              <a:gd name="connsiteX3-65" fmla="*/ 10077 w 10077"/>
              <a:gd name="connsiteY3-66" fmla="*/ 8692 h 10076"/>
              <a:gd name="connsiteX4-67" fmla="*/ 9988 w 10077"/>
              <a:gd name="connsiteY4-68" fmla="*/ 1473 h 10076"/>
              <a:gd name="connsiteX5-69" fmla="*/ 9846 w 10077"/>
              <a:gd name="connsiteY5-70" fmla="*/ 1486 h 10076"/>
              <a:gd name="connsiteX6-71" fmla="*/ 9003 w 10077"/>
              <a:gd name="connsiteY6-72" fmla="*/ 205 h 10076"/>
              <a:gd name="connsiteX7-73" fmla="*/ 9003 w 10077"/>
              <a:gd name="connsiteY7-74" fmla="*/ 76 h 10076"/>
              <a:gd name="connsiteX8-75" fmla="*/ 893 w 10077"/>
              <a:gd name="connsiteY8-76" fmla="*/ 115 h 10076"/>
              <a:gd name="connsiteX9-77" fmla="*/ 121 w 10077"/>
              <a:gd name="connsiteY9-78" fmla="*/ 1615 h 10076"/>
              <a:gd name="connsiteX10-79" fmla="*/ 130 w 10077"/>
              <a:gd name="connsiteY10-80" fmla="*/ 8808 h 10076"/>
              <a:gd name="connsiteX11-81" fmla="*/ 1133 w 10077"/>
              <a:gd name="connsiteY11-82" fmla="*/ 10076 h 10076"/>
              <a:gd name="connsiteX12-83" fmla="*/ 9136 w 10077"/>
              <a:gd name="connsiteY12-84" fmla="*/ 10050 h 10076"/>
              <a:gd name="connsiteX0-85" fmla="*/ 9181 w 10122"/>
              <a:gd name="connsiteY0-86" fmla="*/ 10017 h 10043"/>
              <a:gd name="connsiteX1-87" fmla="*/ 9173 w 10122"/>
              <a:gd name="connsiteY1-88" fmla="*/ 9823 h 10043"/>
              <a:gd name="connsiteX2-89" fmla="*/ 9962 w 10122"/>
              <a:gd name="connsiteY2-90" fmla="*/ 8646 h 10043"/>
              <a:gd name="connsiteX3-91" fmla="*/ 10122 w 10122"/>
              <a:gd name="connsiteY3-92" fmla="*/ 8659 h 10043"/>
              <a:gd name="connsiteX4-93" fmla="*/ 10033 w 10122"/>
              <a:gd name="connsiteY4-94" fmla="*/ 1440 h 10043"/>
              <a:gd name="connsiteX5-95" fmla="*/ 9891 w 10122"/>
              <a:gd name="connsiteY5-96" fmla="*/ 1453 h 10043"/>
              <a:gd name="connsiteX6-97" fmla="*/ 9048 w 10122"/>
              <a:gd name="connsiteY6-98" fmla="*/ 172 h 10043"/>
              <a:gd name="connsiteX7-99" fmla="*/ 9048 w 10122"/>
              <a:gd name="connsiteY7-100" fmla="*/ 43 h 10043"/>
              <a:gd name="connsiteX8-101" fmla="*/ 938 w 10122"/>
              <a:gd name="connsiteY8-102" fmla="*/ 82 h 10043"/>
              <a:gd name="connsiteX9-103" fmla="*/ 87 w 10122"/>
              <a:gd name="connsiteY9-104" fmla="*/ 1121 h 10043"/>
              <a:gd name="connsiteX10-105" fmla="*/ 175 w 10122"/>
              <a:gd name="connsiteY10-106" fmla="*/ 8775 h 10043"/>
              <a:gd name="connsiteX11-107" fmla="*/ 1178 w 10122"/>
              <a:gd name="connsiteY11-108" fmla="*/ 10043 h 10043"/>
              <a:gd name="connsiteX12-109" fmla="*/ 9181 w 10122"/>
              <a:gd name="connsiteY12-110" fmla="*/ 10017 h 10043"/>
              <a:gd name="connsiteX0-111" fmla="*/ 9655 w 10596"/>
              <a:gd name="connsiteY0-112" fmla="*/ 10017 h 10043"/>
              <a:gd name="connsiteX1-113" fmla="*/ 9647 w 10596"/>
              <a:gd name="connsiteY1-114" fmla="*/ 9823 h 10043"/>
              <a:gd name="connsiteX2-115" fmla="*/ 10436 w 10596"/>
              <a:gd name="connsiteY2-116" fmla="*/ 8646 h 10043"/>
              <a:gd name="connsiteX3-117" fmla="*/ 10596 w 10596"/>
              <a:gd name="connsiteY3-118" fmla="*/ 8659 h 10043"/>
              <a:gd name="connsiteX4-119" fmla="*/ 10507 w 10596"/>
              <a:gd name="connsiteY4-120" fmla="*/ 1440 h 10043"/>
              <a:gd name="connsiteX5-121" fmla="*/ 10365 w 10596"/>
              <a:gd name="connsiteY5-122" fmla="*/ 1453 h 10043"/>
              <a:gd name="connsiteX6-123" fmla="*/ 9522 w 10596"/>
              <a:gd name="connsiteY6-124" fmla="*/ 172 h 10043"/>
              <a:gd name="connsiteX7-125" fmla="*/ 9522 w 10596"/>
              <a:gd name="connsiteY7-126" fmla="*/ 43 h 10043"/>
              <a:gd name="connsiteX8-127" fmla="*/ 1412 w 10596"/>
              <a:gd name="connsiteY8-128" fmla="*/ 82 h 10043"/>
              <a:gd name="connsiteX9-129" fmla="*/ 561 w 10596"/>
              <a:gd name="connsiteY9-130" fmla="*/ 1121 h 10043"/>
              <a:gd name="connsiteX10-131" fmla="*/ 649 w 10596"/>
              <a:gd name="connsiteY10-132" fmla="*/ 8775 h 10043"/>
              <a:gd name="connsiteX11-133" fmla="*/ 1652 w 10596"/>
              <a:gd name="connsiteY11-134" fmla="*/ 10043 h 10043"/>
              <a:gd name="connsiteX12-135" fmla="*/ 9655 w 10596"/>
              <a:gd name="connsiteY12-136" fmla="*/ 10017 h 10043"/>
              <a:gd name="connsiteX0-137" fmla="*/ 9655 w 10596"/>
              <a:gd name="connsiteY0-138" fmla="*/ 10017 h 10043"/>
              <a:gd name="connsiteX1-139" fmla="*/ 9647 w 10596"/>
              <a:gd name="connsiteY1-140" fmla="*/ 9823 h 10043"/>
              <a:gd name="connsiteX2-141" fmla="*/ 10436 w 10596"/>
              <a:gd name="connsiteY2-142" fmla="*/ 8646 h 10043"/>
              <a:gd name="connsiteX3-143" fmla="*/ 10596 w 10596"/>
              <a:gd name="connsiteY3-144" fmla="*/ 8659 h 10043"/>
              <a:gd name="connsiteX4-145" fmla="*/ 10507 w 10596"/>
              <a:gd name="connsiteY4-146" fmla="*/ 1440 h 10043"/>
              <a:gd name="connsiteX5-147" fmla="*/ 10365 w 10596"/>
              <a:gd name="connsiteY5-148" fmla="*/ 1453 h 10043"/>
              <a:gd name="connsiteX6-149" fmla="*/ 9522 w 10596"/>
              <a:gd name="connsiteY6-150" fmla="*/ 172 h 10043"/>
              <a:gd name="connsiteX7-151" fmla="*/ 9522 w 10596"/>
              <a:gd name="connsiteY7-152" fmla="*/ 43 h 10043"/>
              <a:gd name="connsiteX8-153" fmla="*/ 1412 w 10596"/>
              <a:gd name="connsiteY8-154" fmla="*/ 82 h 10043"/>
              <a:gd name="connsiteX9-155" fmla="*/ 561 w 10596"/>
              <a:gd name="connsiteY9-156" fmla="*/ 1121 h 10043"/>
              <a:gd name="connsiteX10-157" fmla="*/ 649 w 10596"/>
              <a:gd name="connsiteY10-158" fmla="*/ 8775 h 10043"/>
              <a:gd name="connsiteX11-159" fmla="*/ 1652 w 10596"/>
              <a:gd name="connsiteY11-160" fmla="*/ 10043 h 10043"/>
              <a:gd name="connsiteX12-161" fmla="*/ 9655 w 10596"/>
              <a:gd name="connsiteY12-162" fmla="*/ 10017 h 10043"/>
              <a:gd name="connsiteX0-163" fmla="*/ 9131 w 10072"/>
              <a:gd name="connsiteY0-164" fmla="*/ 10017 h 10043"/>
              <a:gd name="connsiteX1-165" fmla="*/ 9123 w 10072"/>
              <a:gd name="connsiteY1-166" fmla="*/ 9823 h 10043"/>
              <a:gd name="connsiteX2-167" fmla="*/ 9912 w 10072"/>
              <a:gd name="connsiteY2-168" fmla="*/ 8646 h 10043"/>
              <a:gd name="connsiteX3-169" fmla="*/ 10072 w 10072"/>
              <a:gd name="connsiteY3-170" fmla="*/ 8659 h 10043"/>
              <a:gd name="connsiteX4-171" fmla="*/ 9983 w 10072"/>
              <a:gd name="connsiteY4-172" fmla="*/ 1440 h 10043"/>
              <a:gd name="connsiteX5-173" fmla="*/ 9841 w 10072"/>
              <a:gd name="connsiteY5-174" fmla="*/ 1453 h 10043"/>
              <a:gd name="connsiteX6-175" fmla="*/ 8998 w 10072"/>
              <a:gd name="connsiteY6-176" fmla="*/ 172 h 10043"/>
              <a:gd name="connsiteX7-177" fmla="*/ 8998 w 10072"/>
              <a:gd name="connsiteY7-178" fmla="*/ 43 h 10043"/>
              <a:gd name="connsiteX8-179" fmla="*/ 888 w 10072"/>
              <a:gd name="connsiteY8-180" fmla="*/ 82 h 10043"/>
              <a:gd name="connsiteX9-181" fmla="*/ 37 w 10072"/>
              <a:gd name="connsiteY9-182" fmla="*/ 1121 h 10043"/>
              <a:gd name="connsiteX10-183" fmla="*/ 125 w 10072"/>
              <a:gd name="connsiteY10-184" fmla="*/ 8775 h 10043"/>
              <a:gd name="connsiteX11-185" fmla="*/ 1128 w 10072"/>
              <a:gd name="connsiteY11-186" fmla="*/ 10043 h 10043"/>
              <a:gd name="connsiteX12-187" fmla="*/ 9131 w 10072"/>
              <a:gd name="connsiteY12-188" fmla="*/ 10017 h 10043"/>
              <a:gd name="connsiteX0-189" fmla="*/ 9131 w 10072"/>
              <a:gd name="connsiteY0-190" fmla="*/ 9974 h 10000"/>
              <a:gd name="connsiteX1-191" fmla="*/ 9123 w 10072"/>
              <a:gd name="connsiteY1-192" fmla="*/ 9780 h 10000"/>
              <a:gd name="connsiteX2-193" fmla="*/ 9912 w 10072"/>
              <a:gd name="connsiteY2-194" fmla="*/ 8603 h 10000"/>
              <a:gd name="connsiteX3-195" fmla="*/ 10072 w 10072"/>
              <a:gd name="connsiteY3-196" fmla="*/ 8616 h 10000"/>
              <a:gd name="connsiteX4-197" fmla="*/ 9983 w 10072"/>
              <a:gd name="connsiteY4-198" fmla="*/ 1397 h 10000"/>
              <a:gd name="connsiteX5-199" fmla="*/ 9841 w 10072"/>
              <a:gd name="connsiteY5-200" fmla="*/ 1410 h 10000"/>
              <a:gd name="connsiteX6-201" fmla="*/ 8998 w 10072"/>
              <a:gd name="connsiteY6-202" fmla="*/ 129 h 10000"/>
              <a:gd name="connsiteX7-203" fmla="*/ 8998 w 10072"/>
              <a:gd name="connsiteY7-204" fmla="*/ 0 h 10000"/>
              <a:gd name="connsiteX8-205" fmla="*/ 888 w 10072"/>
              <a:gd name="connsiteY8-206" fmla="*/ 39 h 10000"/>
              <a:gd name="connsiteX9-207" fmla="*/ 37 w 10072"/>
              <a:gd name="connsiteY9-208" fmla="*/ 1078 h 10000"/>
              <a:gd name="connsiteX10-209" fmla="*/ 125 w 10072"/>
              <a:gd name="connsiteY10-210" fmla="*/ 8732 h 10000"/>
              <a:gd name="connsiteX11-211" fmla="*/ 1128 w 10072"/>
              <a:gd name="connsiteY11-212" fmla="*/ 10000 h 10000"/>
              <a:gd name="connsiteX12-213" fmla="*/ 9131 w 10072"/>
              <a:gd name="connsiteY12-214" fmla="*/ 9974 h 10000"/>
              <a:gd name="connsiteX0-215" fmla="*/ 9131 w 10072"/>
              <a:gd name="connsiteY0-216" fmla="*/ 9974 h 10000"/>
              <a:gd name="connsiteX1-217" fmla="*/ 9123 w 10072"/>
              <a:gd name="connsiteY1-218" fmla="*/ 9780 h 10000"/>
              <a:gd name="connsiteX2-219" fmla="*/ 9912 w 10072"/>
              <a:gd name="connsiteY2-220" fmla="*/ 8603 h 10000"/>
              <a:gd name="connsiteX3-221" fmla="*/ 10072 w 10072"/>
              <a:gd name="connsiteY3-222" fmla="*/ 8616 h 10000"/>
              <a:gd name="connsiteX4-223" fmla="*/ 9983 w 10072"/>
              <a:gd name="connsiteY4-224" fmla="*/ 1397 h 10000"/>
              <a:gd name="connsiteX5-225" fmla="*/ 9841 w 10072"/>
              <a:gd name="connsiteY5-226" fmla="*/ 1410 h 10000"/>
              <a:gd name="connsiteX6-227" fmla="*/ 8998 w 10072"/>
              <a:gd name="connsiteY6-228" fmla="*/ 129 h 10000"/>
              <a:gd name="connsiteX7-229" fmla="*/ 8998 w 10072"/>
              <a:gd name="connsiteY7-230" fmla="*/ 0 h 10000"/>
              <a:gd name="connsiteX8-231" fmla="*/ 888 w 10072"/>
              <a:gd name="connsiteY8-232" fmla="*/ 39 h 10000"/>
              <a:gd name="connsiteX9-233" fmla="*/ 37 w 10072"/>
              <a:gd name="connsiteY9-234" fmla="*/ 1078 h 10000"/>
              <a:gd name="connsiteX10-235" fmla="*/ 125 w 10072"/>
              <a:gd name="connsiteY10-236" fmla="*/ 8732 h 10000"/>
              <a:gd name="connsiteX11-237" fmla="*/ 1128 w 10072"/>
              <a:gd name="connsiteY11-238" fmla="*/ 10000 h 10000"/>
              <a:gd name="connsiteX12-239" fmla="*/ 9131 w 10072"/>
              <a:gd name="connsiteY12-240" fmla="*/ 9974 h 10000"/>
              <a:gd name="connsiteX0-241" fmla="*/ 9131 w 10072"/>
              <a:gd name="connsiteY0-242" fmla="*/ 9974 h 10000"/>
              <a:gd name="connsiteX1-243" fmla="*/ 9123 w 10072"/>
              <a:gd name="connsiteY1-244" fmla="*/ 9780 h 10000"/>
              <a:gd name="connsiteX2-245" fmla="*/ 9912 w 10072"/>
              <a:gd name="connsiteY2-246" fmla="*/ 8603 h 10000"/>
              <a:gd name="connsiteX3-247" fmla="*/ 10072 w 10072"/>
              <a:gd name="connsiteY3-248" fmla="*/ 8616 h 10000"/>
              <a:gd name="connsiteX4-249" fmla="*/ 9983 w 10072"/>
              <a:gd name="connsiteY4-250" fmla="*/ 1397 h 10000"/>
              <a:gd name="connsiteX5-251" fmla="*/ 9841 w 10072"/>
              <a:gd name="connsiteY5-252" fmla="*/ 1410 h 10000"/>
              <a:gd name="connsiteX6-253" fmla="*/ 8998 w 10072"/>
              <a:gd name="connsiteY6-254" fmla="*/ 129 h 10000"/>
              <a:gd name="connsiteX7-255" fmla="*/ 8998 w 10072"/>
              <a:gd name="connsiteY7-256" fmla="*/ 0 h 10000"/>
              <a:gd name="connsiteX8-257" fmla="*/ 381 w 10072"/>
              <a:gd name="connsiteY8-258" fmla="*/ 108 h 10000"/>
              <a:gd name="connsiteX9-259" fmla="*/ 37 w 10072"/>
              <a:gd name="connsiteY9-260" fmla="*/ 1078 h 10000"/>
              <a:gd name="connsiteX10-261" fmla="*/ 125 w 10072"/>
              <a:gd name="connsiteY10-262" fmla="*/ 8732 h 10000"/>
              <a:gd name="connsiteX11-263" fmla="*/ 1128 w 10072"/>
              <a:gd name="connsiteY11-264" fmla="*/ 10000 h 10000"/>
              <a:gd name="connsiteX12-265" fmla="*/ 9131 w 10072"/>
              <a:gd name="connsiteY12-266" fmla="*/ 9974 h 10000"/>
              <a:gd name="connsiteX0-267" fmla="*/ 9216 w 10157"/>
              <a:gd name="connsiteY0-268" fmla="*/ 9974 h 10000"/>
              <a:gd name="connsiteX1-269" fmla="*/ 9208 w 10157"/>
              <a:gd name="connsiteY1-270" fmla="*/ 9780 h 10000"/>
              <a:gd name="connsiteX2-271" fmla="*/ 9997 w 10157"/>
              <a:gd name="connsiteY2-272" fmla="*/ 8603 h 10000"/>
              <a:gd name="connsiteX3-273" fmla="*/ 10157 w 10157"/>
              <a:gd name="connsiteY3-274" fmla="*/ 8616 h 10000"/>
              <a:gd name="connsiteX4-275" fmla="*/ 10068 w 10157"/>
              <a:gd name="connsiteY4-276" fmla="*/ 1397 h 10000"/>
              <a:gd name="connsiteX5-277" fmla="*/ 9926 w 10157"/>
              <a:gd name="connsiteY5-278" fmla="*/ 1410 h 10000"/>
              <a:gd name="connsiteX6-279" fmla="*/ 9083 w 10157"/>
              <a:gd name="connsiteY6-280" fmla="*/ 129 h 10000"/>
              <a:gd name="connsiteX7-281" fmla="*/ 9083 w 10157"/>
              <a:gd name="connsiteY7-282" fmla="*/ 0 h 10000"/>
              <a:gd name="connsiteX8-283" fmla="*/ 466 w 10157"/>
              <a:gd name="connsiteY8-284" fmla="*/ 108 h 10000"/>
              <a:gd name="connsiteX9-285" fmla="*/ 11 w 10157"/>
              <a:gd name="connsiteY9-286" fmla="*/ 778 h 10000"/>
              <a:gd name="connsiteX10-287" fmla="*/ 210 w 10157"/>
              <a:gd name="connsiteY10-288" fmla="*/ 8732 h 10000"/>
              <a:gd name="connsiteX11-289" fmla="*/ 1213 w 10157"/>
              <a:gd name="connsiteY11-290" fmla="*/ 10000 h 10000"/>
              <a:gd name="connsiteX12-291" fmla="*/ 9216 w 10157"/>
              <a:gd name="connsiteY12-292" fmla="*/ 9974 h 10000"/>
              <a:gd name="connsiteX0-293" fmla="*/ 9216 w 10157"/>
              <a:gd name="connsiteY0-294" fmla="*/ 9974 h 10000"/>
              <a:gd name="connsiteX1-295" fmla="*/ 9208 w 10157"/>
              <a:gd name="connsiteY1-296" fmla="*/ 9780 h 10000"/>
              <a:gd name="connsiteX2-297" fmla="*/ 9997 w 10157"/>
              <a:gd name="connsiteY2-298" fmla="*/ 8603 h 10000"/>
              <a:gd name="connsiteX3-299" fmla="*/ 10157 w 10157"/>
              <a:gd name="connsiteY3-300" fmla="*/ 8616 h 10000"/>
              <a:gd name="connsiteX4-301" fmla="*/ 10068 w 10157"/>
              <a:gd name="connsiteY4-302" fmla="*/ 1397 h 10000"/>
              <a:gd name="connsiteX5-303" fmla="*/ 9926 w 10157"/>
              <a:gd name="connsiteY5-304" fmla="*/ 1410 h 10000"/>
              <a:gd name="connsiteX6-305" fmla="*/ 9083 w 10157"/>
              <a:gd name="connsiteY6-306" fmla="*/ 129 h 10000"/>
              <a:gd name="connsiteX7-307" fmla="*/ 9083 w 10157"/>
              <a:gd name="connsiteY7-308" fmla="*/ 0 h 10000"/>
              <a:gd name="connsiteX8-309" fmla="*/ 466 w 10157"/>
              <a:gd name="connsiteY8-310" fmla="*/ 108 h 10000"/>
              <a:gd name="connsiteX9-311" fmla="*/ 11 w 10157"/>
              <a:gd name="connsiteY9-312" fmla="*/ 778 h 10000"/>
              <a:gd name="connsiteX10-313" fmla="*/ 210 w 10157"/>
              <a:gd name="connsiteY10-314" fmla="*/ 8732 h 10000"/>
              <a:gd name="connsiteX11-315" fmla="*/ 1213 w 10157"/>
              <a:gd name="connsiteY11-316" fmla="*/ 10000 h 10000"/>
              <a:gd name="connsiteX12-317" fmla="*/ 9216 w 10157"/>
              <a:gd name="connsiteY12-318" fmla="*/ 9974 h 10000"/>
              <a:gd name="connsiteX0-319" fmla="*/ 9216 w 10157"/>
              <a:gd name="connsiteY0-320" fmla="*/ 9987 h 10013"/>
              <a:gd name="connsiteX1-321" fmla="*/ 9208 w 10157"/>
              <a:gd name="connsiteY1-322" fmla="*/ 9793 h 10013"/>
              <a:gd name="connsiteX2-323" fmla="*/ 9997 w 10157"/>
              <a:gd name="connsiteY2-324" fmla="*/ 8616 h 10013"/>
              <a:gd name="connsiteX3-325" fmla="*/ 10157 w 10157"/>
              <a:gd name="connsiteY3-326" fmla="*/ 8629 h 10013"/>
              <a:gd name="connsiteX4-327" fmla="*/ 10068 w 10157"/>
              <a:gd name="connsiteY4-328" fmla="*/ 1410 h 10013"/>
              <a:gd name="connsiteX5-329" fmla="*/ 9926 w 10157"/>
              <a:gd name="connsiteY5-330" fmla="*/ 1423 h 10013"/>
              <a:gd name="connsiteX6-331" fmla="*/ 9083 w 10157"/>
              <a:gd name="connsiteY6-332" fmla="*/ 142 h 10013"/>
              <a:gd name="connsiteX7-333" fmla="*/ 9083 w 10157"/>
              <a:gd name="connsiteY7-334" fmla="*/ 13 h 10013"/>
              <a:gd name="connsiteX8-335" fmla="*/ 466 w 10157"/>
              <a:gd name="connsiteY8-336" fmla="*/ 29 h 10013"/>
              <a:gd name="connsiteX9-337" fmla="*/ 11 w 10157"/>
              <a:gd name="connsiteY9-338" fmla="*/ 791 h 10013"/>
              <a:gd name="connsiteX10-339" fmla="*/ 210 w 10157"/>
              <a:gd name="connsiteY10-340" fmla="*/ 8745 h 10013"/>
              <a:gd name="connsiteX11-341" fmla="*/ 1213 w 10157"/>
              <a:gd name="connsiteY11-342" fmla="*/ 10013 h 10013"/>
              <a:gd name="connsiteX12-343" fmla="*/ 9216 w 10157"/>
              <a:gd name="connsiteY12-344" fmla="*/ 9987 h 10013"/>
              <a:gd name="connsiteX0-345" fmla="*/ 9164 w 10105"/>
              <a:gd name="connsiteY0-346" fmla="*/ 9987 h 10013"/>
              <a:gd name="connsiteX1-347" fmla="*/ 9156 w 10105"/>
              <a:gd name="connsiteY1-348" fmla="*/ 9793 h 10013"/>
              <a:gd name="connsiteX2-349" fmla="*/ 9945 w 10105"/>
              <a:gd name="connsiteY2-350" fmla="*/ 8616 h 10013"/>
              <a:gd name="connsiteX3-351" fmla="*/ 10105 w 10105"/>
              <a:gd name="connsiteY3-352" fmla="*/ 8629 h 10013"/>
              <a:gd name="connsiteX4-353" fmla="*/ 10016 w 10105"/>
              <a:gd name="connsiteY4-354" fmla="*/ 1410 h 10013"/>
              <a:gd name="connsiteX5-355" fmla="*/ 9874 w 10105"/>
              <a:gd name="connsiteY5-356" fmla="*/ 1423 h 10013"/>
              <a:gd name="connsiteX6-357" fmla="*/ 9031 w 10105"/>
              <a:gd name="connsiteY6-358" fmla="*/ 142 h 10013"/>
              <a:gd name="connsiteX7-359" fmla="*/ 9031 w 10105"/>
              <a:gd name="connsiteY7-360" fmla="*/ 13 h 10013"/>
              <a:gd name="connsiteX8-361" fmla="*/ 414 w 10105"/>
              <a:gd name="connsiteY8-362" fmla="*/ 29 h 10013"/>
              <a:gd name="connsiteX9-363" fmla="*/ 22 w 10105"/>
              <a:gd name="connsiteY9-364" fmla="*/ 629 h 10013"/>
              <a:gd name="connsiteX10-365" fmla="*/ 158 w 10105"/>
              <a:gd name="connsiteY10-366" fmla="*/ 8745 h 10013"/>
              <a:gd name="connsiteX11-367" fmla="*/ 1161 w 10105"/>
              <a:gd name="connsiteY11-368" fmla="*/ 10013 h 10013"/>
              <a:gd name="connsiteX12-369" fmla="*/ 9164 w 10105"/>
              <a:gd name="connsiteY12-370" fmla="*/ 9987 h 10013"/>
              <a:gd name="connsiteX0-371" fmla="*/ 9164 w 10105"/>
              <a:gd name="connsiteY0-372" fmla="*/ 9987 h 10013"/>
              <a:gd name="connsiteX1-373" fmla="*/ 9156 w 10105"/>
              <a:gd name="connsiteY1-374" fmla="*/ 9793 h 10013"/>
              <a:gd name="connsiteX2-375" fmla="*/ 9945 w 10105"/>
              <a:gd name="connsiteY2-376" fmla="*/ 8616 h 10013"/>
              <a:gd name="connsiteX3-377" fmla="*/ 10105 w 10105"/>
              <a:gd name="connsiteY3-378" fmla="*/ 8629 h 10013"/>
              <a:gd name="connsiteX4-379" fmla="*/ 10016 w 10105"/>
              <a:gd name="connsiteY4-380" fmla="*/ 1410 h 10013"/>
              <a:gd name="connsiteX5-381" fmla="*/ 9874 w 10105"/>
              <a:gd name="connsiteY5-382" fmla="*/ 1423 h 10013"/>
              <a:gd name="connsiteX6-383" fmla="*/ 9031 w 10105"/>
              <a:gd name="connsiteY6-384" fmla="*/ 142 h 10013"/>
              <a:gd name="connsiteX7-385" fmla="*/ 9031 w 10105"/>
              <a:gd name="connsiteY7-386" fmla="*/ 13 h 10013"/>
              <a:gd name="connsiteX8-387" fmla="*/ 414 w 10105"/>
              <a:gd name="connsiteY8-388" fmla="*/ 29 h 10013"/>
              <a:gd name="connsiteX9-389" fmla="*/ 22 w 10105"/>
              <a:gd name="connsiteY9-390" fmla="*/ 629 h 10013"/>
              <a:gd name="connsiteX10-391" fmla="*/ 158 w 10105"/>
              <a:gd name="connsiteY10-392" fmla="*/ 8745 h 10013"/>
              <a:gd name="connsiteX11-393" fmla="*/ 1161 w 10105"/>
              <a:gd name="connsiteY11-394" fmla="*/ 10013 h 10013"/>
              <a:gd name="connsiteX12-395" fmla="*/ 9164 w 10105"/>
              <a:gd name="connsiteY12-396" fmla="*/ 9987 h 10013"/>
              <a:gd name="connsiteX0-397" fmla="*/ 9170 w 10111"/>
              <a:gd name="connsiteY0-398" fmla="*/ 9987 h 10013"/>
              <a:gd name="connsiteX1-399" fmla="*/ 9162 w 10111"/>
              <a:gd name="connsiteY1-400" fmla="*/ 9793 h 10013"/>
              <a:gd name="connsiteX2-401" fmla="*/ 9951 w 10111"/>
              <a:gd name="connsiteY2-402" fmla="*/ 8616 h 10013"/>
              <a:gd name="connsiteX3-403" fmla="*/ 10111 w 10111"/>
              <a:gd name="connsiteY3-404" fmla="*/ 8629 h 10013"/>
              <a:gd name="connsiteX4-405" fmla="*/ 10022 w 10111"/>
              <a:gd name="connsiteY4-406" fmla="*/ 1410 h 10013"/>
              <a:gd name="connsiteX5-407" fmla="*/ 9880 w 10111"/>
              <a:gd name="connsiteY5-408" fmla="*/ 1423 h 10013"/>
              <a:gd name="connsiteX6-409" fmla="*/ 9037 w 10111"/>
              <a:gd name="connsiteY6-410" fmla="*/ 142 h 10013"/>
              <a:gd name="connsiteX7-411" fmla="*/ 9037 w 10111"/>
              <a:gd name="connsiteY7-412" fmla="*/ 13 h 10013"/>
              <a:gd name="connsiteX8-413" fmla="*/ 420 w 10111"/>
              <a:gd name="connsiteY8-414" fmla="*/ 29 h 10013"/>
              <a:gd name="connsiteX9-415" fmla="*/ 19 w 10111"/>
              <a:gd name="connsiteY9-416" fmla="*/ 669 h 10013"/>
              <a:gd name="connsiteX10-417" fmla="*/ 164 w 10111"/>
              <a:gd name="connsiteY10-418" fmla="*/ 8745 h 10013"/>
              <a:gd name="connsiteX11-419" fmla="*/ 1167 w 10111"/>
              <a:gd name="connsiteY11-420" fmla="*/ 10013 h 10013"/>
              <a:gd name="connsiteX12-421" fmla="*/ 9170 w 10111"/>
              <a:gd name="connsiteY12-422" fmla="*/ 9987 h 10013"/>
              <a:gd name="connsiteX0-423" fmla="*/ 9170 w 10111"/>
              <a:gd name="connsiteY0-424" fmla="*/ 9987 h 10013"/>
              <a:gd name="connsiteX1-425" fmla="*/ 9162 w 10111"/>
              <a:gd name="connsiteY1-426" fmla="*/ 9793 h 10013"/>
              <a:gd name="connsiteX2-427" fmla="*/ 9951 w 10111"/>
              <a:gd name="connsiteY2-428" fmla="*/ 8616 h 10013"/>
              <a:gd name="connsiteX3-429" fmla="*/ 10111 w 10111"/>
              <a:gd name="connsiteY3-430" fmla="*/ 8629 h 10013"/>
              <a:gd name="connsiteX4-431" fmla="*/ 10022 w 10111"/>
              <a:gd name="connsiteY4-432" fmla="*/ 1410 h 10013"/>
              <a:gd name="connsiteX5-433" fmla="*/ 9880 w 10111"/>
              <a:gd name="connsiteY5-434" fmla="*/ 1423 h 10013"/>
              <a:gd name="connsiteX6-435" fmla="*/ 9037 w 10111"/>
              <a:gd name="connsiteY6-436" fmla="*/ 142 h 10013"/>
              <a:gd name="connsiteX7-437" fmla="*/ 9037 w 10111"/>
              <a:gd name="connsiteY7-438" fmla="*/ 13 h 10013"/>
              <a:gd name="connsiteX8-439" fmla="*/ 420 w 10111"/>
              <a:gd name="connsiteY8-440" fmla="*/ 29 h 10013"/>
              <a:gd name="connsiteX9-441" fmla="*/ 19 w 10111"/>
              <a:gd name="connsiteY9-442" fmla="*/ 669 h 10013"/>
              <a:gd name="connsiteX10-443" fmla="*/ 164 w 10111"/>
              <a:gd name="connsiteY10-444" fmla="*/ 8745 h 10013"/>
              <a:gd name="connsiteX11-445" fmla="*/ 1167 w 10111"/>
              <a:gd name="connsiteY11-446" fmla="*/ 10013 h 10013"/>
              <a:gd name="connsiteX12-447" fmla="*/ 9170 w 10111"/>
              <a:gd name="connsiteY12-448" fmla="*/ 9987 h 10013"/>
              <a:gd name="connsiteX0-449" fmla="*/ 9170 w 10111"/>
              <a:gd name="connsiteY0-450" fmla="*/ 9987 h 10013"/>
              <a:gd name="connsiteX1-451" fmla="*/ 9162 w 10111"/>
              <a:gd name="connsiteY1-452" fmla="*/ 9793 h 10013"/>
              <a:gd name="connsiteX2-453" fmla="*/ 9951 w 10111"/>
              <a:gd name="connsiteY2-454" fmla="*/ 8616 h 10013"/>
              <a:gd name="connsiteX3-455" fmla="*/ 10111 w 10111"/>
              <a:gd name="connsiteY3-456" fmla="*/ 8629 h 10013"/>
              <a:gd name="connsiteX4-457" fmla="*/ 10022 w 10111"/>
              <a:gd name="connsiteY4-458" fmla="*/ 1410 h 10013"/>
              <a:gd name="connsiteX5-459" fmla="*/ 9880 w 10111"/>
              <a:gd name="connsiteY5-460" fmla="*/ 1423 h 10013"/>
              <a:gd name="connsiteX6-461" fmla="*/ 9037 w 10111"/>
              <a:gd name="connsiteY6-462" fmla="*/ 142 h 10013"/>
              <a:gd name="connsiteX7-463" fmla="*/ 9037 w 10111"/>
              <a:gd name="connsiteY7-464" fmla="*/ 13 h 10013"/>
              <a:gd name="connsiteX8-465" fmla="*/ 420 w 10111"/>
              <a:gd name="connsiteY8-466" fmla="*/ 29 h 10013"/>
              <a:gd name="connsiteX9-467" fmla="*/ 19 w 10111"/>
              <a:gd name="connsiteY9-468" fmla="*/ 669 h 10013"/>
              <a:gd name="connsiteX10-469" fmla="*/ 164 w 10111"/>
              <a:gd name="connsiteY10-470" fmla="*/ 8745 h 10013"/>
              <a:gd name="connsiteX11-471" fmla="*/ 1167 w 10111"/>
              <a:gd name="connsiteY11-472" fmla="*/ 10013 h 10013"/>
              <a:gd name="connsiteX12-473" fmla="*/ 9170 w 10111"/>
              <a:gd name="connsiteY12-474" fmla="*/ 9987 h 10013"/>
              <a:gd name="connsiteX0-475" fmla="*/ 9170 w 10111"/>
              <a:gd name="connsiteY0-476" fmla="*/ 9987 h 10013"/>
              <a:gd name="connsiteX1-477" fmla="*/ 9162 w 10111"/>
              <a:gd name="connsiteY1-478" fmla="*/ 9793 h 10013"/>
              <a:gd name="connsiteX2-479" fmla="*/ 9951 w 10111"/>
              <a:gd name="connsiteY2-480" fmla="*/ 8616 h 10013"/>
              <a:gd name="connsiteX3-481" fmla="*/ 10111 w 10111"/>
              <a:gd name="connsiteY3-482" fmla="*/ 8629 h 10013"/>
              <a:gd name="connsiteX4-483" fmla="*/ 10022 w 10111"/>
              <a:gd name="connsiteY4-484" fmla="*/ 1410 h 10013"/>
              <a:gd name="connsiteX5-485" fmla="*/ 9880 w 10111"/>
              <a:gd name="connsiteY5-486" fmla="*/ 1423 h 10013"/>
              <a:gd name="connsiteX6-487" fmla="*/ 9037 w 10111"/>
              <a:gd name="connsiteY6-488" fmla="*/ 142 h 10013"/>
              <a:gd name="connsiteX7-489" fmla="*/ 9037 w 10111"/>
              <a:gd name="connsiteY7-490" fmla="*/ 13 h 10013"/>
              <a:gd name="connsiteX8-491" fmla="*/ 540 w 10111"/>
              <a:gd name="connsiteY8-492" fmla="*/ 29 h 10013"/>
              <a:gd name="connsiteX9-493" fmla="*/ 19 w 10111"/>
              <a:gd name="connsiteY9-494" fmla="*/ 669 h 10013"/>
              <a:gd name="connsiteX10-495" fmla="*/ 164 w 10111"/>
              <a:gd name="connsiteY10-496" fmla="*/ 8745 h 10013"/>
              <a:gd name="connsiteX11-497" fmla="*/ 1167 w 10111"/>
              <a:gd name="connsiteY11-498" fmla="*/ 10013 h 10013"/>
              <a:gd name="connsiteX12-499" fmla="*/ 9170 w 10111"/>
              <a:gd name="connsiteY12-500" fmla="*/ 9987 h 10013"/>
              <a:gd name="connsiteX0-501" fmla="*/ 9170 w 10111"/>
              <a:gd name="connsiteY0-502" fmla="*/ 9987 h 10013"/>
              <a:gd name="connsiteX1-503" fmla="*/ 9162 w 10111"/>
              <a:gd name="connsiteY1-504" fmla="*/ 9793 h 10013"/>
              <a:gd name="connsiteX2-505" fmla="*/ 9951 w 10111"/>
              <a:gd name="connsiteY2-506" fmla="*/ 8616 h 10013"/>
              <a:gd name="connsiteX3-507" fmla="*/ 10111 w 10111"/>
              <a:gd name="connsiteY3-508" fmla="*/ 8629 h 10013"/>
              <a:gd name="connsiteX4-509" fmla="*/ 10022 w 10111"/>
              <a:gd name="connsiteY4-510" fmla="*/ 1410 h 10013"/>
              <a:gd name="connsiteX5-511" fmla="*/ 9880 w 10111"/>
              <a:gd name="connsiteY5-512" fmla="*/ 1423 h 10013"/>
              <a:gd name="connsiteX6-513" fmla="*/ 9037 w 10111"/>
              <a:gd name="connsiteY6-514" fmla="*/ 142 h 10013"/>
              <a:gd name="connsiteX7-515" fmla="*/ 9037 w 10111"/>
              <a:gd name="connsiteY7-516" fmla="*/ 13 h 10013"/>
              <a:gd name="connsiteX8-517" fmla="*/ 540 w 10111"/>
              <a:gd name="connsiteY8-518" fmla="*/ 29 h 10013"/>
              <a:gd name="connsiteX9-519" fmla="*/ 19 w 10111"/>
              <a:gd name="connsiteY9-520" fmla="*/ 803 h 10013"/>
              <a:gd name="connsiteX10-521" fmla="*/ 164 w 10111"/>
              <a:gd name="connsiteY10-522" fmla="*/ 8745 h 10013"/>
              <a:gd name="connsiteX11-523" fmla="*/ 1167 w 10111"/>
              <a:gd name="connsiteY11-524" fmla="*/ 10013 h 10013"/>
              <a:gd name="connsiteX12-525" fmla="*/ 9170 w 10111"/>
              <a:gd name="connsiteY12-526" fmla="*/ 9987 h 10013"/>
              <a:gd name="connsiteX0-527" fmla="*/ 9170 w 10111"/>
              <a:gd name="connsiteY0-528" fmla="*/ 9987 h 10013"/>
              <a:gd name="connsiteX1-529" fmla="*/ 9162 w 10111"/>
              <a:gd name="connsiteY1-530" fmla="*/ 9793 h 10013"/>
              <a:gd name="connsiteX2-531" fmla="*/ 9951 w 10111"/>
              <a:gd name="connsiteY2-532" fmla="*/ 8616 h 10013"/>
              <a:gd name="connsiteX3-533" fmla="*/ 10111 w 10111"/>
              <a:gd name="connsiteY3-534" fmla="*/ 8629 h 10013"/>
              <a:gd name="connsiteX4-535" fmla="*/ 10022 w 10111"/>
              <a:gd name="connsiteY4-536" fmla="*/ 1410 h 10013"/>
              <a:gd name="connsiteX5-537" fmla="*/ 9880 w 10111"/>
              <a:gd name="connsiteY5-538" fmla="*/ 1423 h 10013"/>
              <a:gd name="connsiteX6-539" fmla="*/ 9037 w 10111"/>
              <a:gd name="connsiteY6-540" fmla="*/ 142 h 10013"/>
              <a:gd name="connsiteX7-541" fmla="*/ 9037 w 10111"/>
              <a:gd name="connsiteY7-542" fmla="*/ 13 h 10013"/>
              <a:gd name="connsiteX8-543" fmla="*/ 540 w 10111"/>
              <a:gd name="connsiteY8-544" fmla="*/ 29 h 10013"/>
              <a:gd name="connsiteX9-545" fmla="*/ 19 w 10111"/>
              <a:gd name="connsiteY9-546" fmla="*/ 803 h 10013"/>
              <a:gd name="connsiteX10-547" fmla="*/ 164 w 10111"/>
              <a:gd name="connsiteY10-548" fmla="*/ 8745 h 10013"/>
              <a:gd name="connsiteX11-549" fmla="*/ 1167 w 10111"/>
              <a:gd name="connsiteY11-550" fmla="*/ 10013 h 10013"/>
              <a:gd name="connsiteX12-551" fmla="*/ 9170 w 10111"/>
              <a:gd name="connsiteY12-552" fmla="*/ 9987 h 10013"/>
              <a:gd name="connsiteX0-553" fmla="*/ 9170 w 10111"/>
              <a:gd name="connsiteY0-554" fmla="*/ 9987 h 10013"/>
              <a:gd name="connsiteX1-555" fmla="*/ 9162 w 10111"/>
              <a:gd name="connsiteY1-556" fmla="*/ 9793 h 10013"/>
              <a:gd name="connsiteX2-557" fmla="*/ 9951 w 10111"/>
              <a:gd name="connsiteY2-558" fmla="*/ 8616 h 10013"/>
              <a:gd name="connsiteX3-559" fmla="*/ 10111 w 10111"/>
              <a:gd name="connsiteY3-560" fmla="*/ 8629 h 10013"/>
              <a:gd name="connsiteX4-561" fmla="*/ 10022 w 10111"/>
              <a:gd name="connsiteY4-562" fmla="*/ 1410 h 10013"/>
              <a:gd name="connsiteX5-563" fmla="*/ 9880 w 10111"/>
              <a:gd name="connsiteY5-564" fmla="*/ 1423 h 10013"/>
              <a:gd name="connsiteX6-565" fmla="*/ 9037 w 10111"/>
              <a:gd name="connsiteY6-566" fmla="*/ 142 h 10013"/>
              <a:gd name="connsiteX7-567" fmla="*/ 9037 w 10111"/>
              <a:gd name="connsiteY7-568" fmla="*/ 13 h 10013"/>
              <a:gd name="connsiteX8-569" fmla="*/ 540 w 10111"/>
              <a:gd name="connsiteY8-570" fmla="*/ 29 h 10013"/>
              <a:gd name="connsiteX9-571" fmla="*/ 19 w 10111"/>
              <a:gd name="connsiteY9-572" fmla="*/ 803 h 10013"/>
              <a:gd name="connsiteX10-573" fmla="*/ 164 w 10111"/>
              <a:gd name="connsiteY10-574" fmla="*/ 8745 h 10013"/>
              <a:gd name="connsiteX11-575" fmla="*/ 1167 w 10111"/>
              <a:gd name="connsiteY11-576" fmla="*/ 10013 h 10013"/>
              <a:gd name="connsiteX12-577" fmla="*/ 9170 w 10111"/>
              <a:gd name="connsiteY12-578" fmla="*/ 9987 h 10013"/>
              <a:gd name="connsiteX0-579" fmla="*/ 9243 w 10184"/>
              <a:gd name="connsiteY0-580" fmla="*/ 9987 h 10134"/>
              <a:gd name="connsiteX1-581" fmla="*/ 9235 w 10184"/>
              <a:gd name="connsiteY1-582" fmla="*/ 9793 h 10134"/>
              <a:gd name="connsiteX2-583" fmla="*/ 10024 w 10184"/>
              <a:gd name="connsiteY2-584" fmla="*/ 8616 h 10134"/>
              <a:gd name="connsiteX3-585" fmla="*/ 10184 w 10184"/>
              <a:gd name="connsiteY3-586" fmla="*/ 8629 h 10134"/>
              <a:gd name="connsiteX4-587" fmla="*/ 10095 w 10184"/>
              <a:gd name="connsiteY4-588" fmla="*/ 1410 h 10134"/>
              <a:gd name="connsiteX5-589" fmla="*/ 9953 w 10184"/>
              <a:gd name="connsiteY5-590" fmla="*/ 1423 h 10134"/>
              <a:gd name="connsiteX6-591" fmla="*/ 9110 w 10184"/>
              <a:gd name="connsiteY6-592" fmla="*/ 142 h 10134"/>
              <a:gd name="connsiteX7-593" fmla="*/ 9110 w 10184"/>
              <a:gd name="connsiteY7-594" fmla="*/ 13 h 10134"/>
              <a:gd name="connsiteX8-595" fmla="*/ 613 w 10184"/>
              <a:gd name="connsiteY8-596" fmla="*/ 29 h 10134"/>
              <a:gd name="connsiteX9-597" fmla="*/ 92 w 10184"/>
              <a:gd name="connsiteY9-598" fmla="*/ 803 h 10134"/>
              <a:gd name="connsiteX10-599" fmla="*/ 93 w 10184"/>
              <a:gd name="connsiteY10-600" fmla="*/ 9253 h 10134"/>
              <a:gd name="connsiteX11-601" fmla="*/ 1240 w 10184"/>
              <a:gd name="connsiteY11-602" fmla="*/ 10013 h 10134"/>
              <a:gd name="connsiteX12-603" fmla="*/ 9243 w 10184"/>
              <a:gd name="connsiteY12-604" fmla="*/ 9987 h 10134"/>
              <a:gd name="connsiteX0-605" fmla="*/ 9243 w 10184"/>
              <a:gd name="connsiteY0-606" fmla="*/ 9987 h 10134"/>
              <a:gd name="connsiteX1-607" fmla="*/ 9235 w 10184"/>
              <a:gd name="connsiteY1-608" fmla="*/ 9793 h 10134"/>
              <a:gd name="connsiteX2-609" fmla="*/ 10024 w 10184"/>
              <a:gd name="connsiteY2-610" fmla="*/ 8616 h 10134"/>
              <a:gd name="connsiteX3-611" fmla="*/ 10184 w 10184"/>
              <a:gd name="connsiteY3-612" fmla="*/ 8629 h 10134"/>
              <a:gd name="connsiteX4-613" fmla="*/ 10095 w 10184"/>
              <a:gd name="connsiteY4-614" fmla="*/ 1410 h 10134"/>
              <a:gd name="connsiteX5-615" fmla="*/ 9953 w 10184"/>
              <a:gd name="connsiteY5-616" fmla="*/ 1423 h 10134"/>
              <a:gd name="connsiteX6-617" fmla="*/ 9110 w 10184"/>
              <a:gd name="connsiteY6-618" fmla="*/ 142 h 10134"/>
              <a:gd name="connsiteX7-619" fmla="*/ 9110 w 10184"/>
              <a:gd name="connsiteY7-620" fmla="*/ 13 h 10134"/>
              <a:gd name="connsiteX8-621" fmla="*/ 613 w 10184"/>
              <a:gd name="connsiteY8-622" fmla="*/ 29 h 10134"/>
              <a:gd name="connsiteX9-623" fmla="*/ 92 w 10184"/>
              <a:gd name="connsiteY9-624" fmla="*/ 803 h 10134"/>
              <a:gd name="connsiteX10-625" fmla="*/ 93 w 10184"/>
              <a:gd name="connsiteY10-626" fmla="*/ 9253 h 10134"/>
              <a:gd name="connsiteX11-627" fmla="*/ 1240 w 10184"/>
              <a:gd name="connsiteY11-628" fmla="*/ 10013 h 10134"/>
              <a:gd name="connsiteX12-629" fmla="*/ 9243 w 10184"/>
              <a:gd name="connsiteY12-630" fmla="*/ 9987 h 10134"/>
              <a:gd name="connsiteX0-631" fmla="*/ 9243 w 10184"/>
              <a:gd name="connsiteY0-632" fmla="*/ 9987 h 10013"/>
              <a:gd name="connsiteX1-633" fmla="*/ 9235 w 10184"/>
              <a:gd name="connsiteY1-634" fmla="*/ 9793 h 10013"/>
              <a:gd name="connsiteX2-635" fmla="*/ 10024 w 10184"/>
              <a:gd name="connsiteY2-636" fmla="*/ 8616 h 10013"/>
              <a:gd name="connsiteX3-637" fmla="*/ 10184 w 10184"/>
              <a:gd name="connsiteY3-638" fmla="*/ 8629 h 10013"/>
              <a:gd name="connsiteX4-639" fmla="*/ 10095 w 10184"/>
              <a:gd name="connsiteY4-640" fmla="*/ 1410 h 10013"/>
              <a:gd name="connsiteX5-641" fmla="*/ 9953 w 10184"/>
              <a:gd name="connsiteY5-642" fmla="*/ 1423 h 10013"/>
              <a:gd name="connsiteX6-643" fmla="*/ 9110 w 10184"/>
              <a:gd name="connsiteY6-644" fmla="*/ 142 h 10013"/>
              <a:gd name="connsiteX7-645" fmla="*/ 9110 w 10184"/>
              <a:gd name="connsiteY7-646" fmla="*/ 13 h 10013"/>
              <a:gd name="connsiteX8-647" fmla="*/ 613 w 10184"/>
              <a:gd name="connsiteY8-648" fmla="*/ 29 h 10013"/>
              <a:gd name="connsiteX9-649" fmla="*/ 92 w 10184"/>
              <a:gd name="connsiteY9-650" fmla="*/ 803 h 10013"/>
              <a:gd name="connsiteX10-651" fmla="*/ 93 w 10184"/>
              <a:gd name="connsiteY10-652" fmla="*/ 9253 h 10013"/>
              <a:gd name="connsiteX11-653" fmla="*/ 1240 w 10184"/>
              <a:gd name="connsiteY11-654" fmla="*/ 10013 h 10013"/>
              <a:gd name="connsiteX12-655" fmla="*/ 9243 w 10184"/>
              <a:gd name="connsiteY12-656" fmla="*/ 9987 h 10013"/>
              <a:gd name="connsiteX0-657" fmla="*/ 9355 w 10296"/>
              <a:gd name="connsiteY0-658" fmla="*/ 9987 h 10079"/>
              <a:gd name="connsiteX1-659" fmla="*/ 9347 w 10296"/>
              <a:gd name="connsiteY1-660" fmla="*/ 9793 h 10079"/>
              <a:gd name="connsiteX2-661" fmla="*/ 10136 w 10296"/>
              <a:gd name="connsiteY2-662" fmla="*/ 8616 h 10079"/>
              <a:gd name="connsiteX3-663" fmla="*/ 10296 w 10296"/>
              <a:gd name="connsiteY3-664" fmla="*/ 8629 h 10079"/>
              <a:gd name="connsiteX4-665" fmla="*/ 10207 w 10296"/>
              <a:gd name="connsiteY4-666" fmla="*/ 1410 h 10079"/>
              <a:gd name="connsiteX5-667" fmla="*/ 10065 w 10296"/>
              <a:gd name="connsiteY5-668" fmla="*/ 1423 h 10079"/>
              <a:gd name="connsiteX6-669" fmla="*/ 9222 w 10296"/>
              <a:gd name="connsiteY6-670" fmla="*/ 142 h 10079"/>
              <a:gd name="connsiteX7-671" fmla="*/ 9222 w 10296"/>
              <a:gd name="connsiteY7-672" fmla="*/ 13 h 10079"/>
              <a:gd name="connsiteX8-673" fmla="*/ 725 w 10296"/>
              <a:gd name="connsiteY8-674" fmla="*/ 29 h 10079"/>
              <a:gd name="connsiteX9-675" fmla="*/ 204 w 10296"/>
              <a:gd name="connsiteY9-676" fmla="*/ 803 h 10079"/>
              <a:gd name="connsiteX10-677" fmla="*/ 205 w 10296"/>
              <a:gd name="connsiteY10-678" fmla="*/ 9253 h 10079"/>
              <a:gd name="connsiteX11-679" fmla="*/ 760 w 10296"/>
              <a:gd name="connsiteY11-680" fmla="*/ 10079 h 10079"/>
              <a:gd name="connsiteX12-681" fmla="*/ 9355 w 10296"/>
              <a:gd name="connsiteY12-682" fmla="*/ 9987 h 10079"/>
              <a:gd name="connsiteX0-683" fmla="*/ 9361 w 10302"/>
              <a:gd name="connsiteY0-684" fmla="*/ 9987 h 10079"/>
              <a:gd name="connsiteX1-685" fmla="*/ 9353 w 10302"/>
              <a:gd name="connsiteY1-686" fmla="*/ 9793 h 10079"/>
              <a:gd name="connsiteX2-687" fmla="*/ 10142 w 10302"/>
              <a:gd name="connsiteY2-688" fmla="*/ 8616 h 10079"/>
              <a:gd name="connsiteX3-689" fmla="*/ 10302 w 10302"/>
              <a:gd name="connsiteY3-690" fmla="*/ 8629 h 10079"/>
              <a:gd name="connsiteX4-691" fmla="*/ 10213 w 10302"/>
              <a:gd name="connsiteY4-692" fmla="*/ 1410 h 10079"/>
              <a:gd name="connsiteX5-693" fmla="*/ 10071 w 10302"/>
              <a:gd name="connsiteY5-694" fmla="*/ 1423 h 10079"/>
              <a:gd name="connsiteX6-695" fmla="*/ 9228 w 10302"/>
              <a:gd name="connsiteY6-696" fmla="*/ 142 h 10079"/>
              <a:gd name="connsiteX7-697" fmla="*/ 9228 w 10302"/>
              <a:gd name="connsiteY7-698" fmla="*/ 13 h 10079"/>
              <a:gd name="connsiteX8-699" fmla="*/ 731 w 10302"/>
              <a:gd name="connsiteY8-700" fmla="*/ 29 h 10079"/>
              <a:gd name="connsiteX9-701" fmla="*/ 210 w 10302"/>
              <a:gd name="connsiteY9-702" fmla="*/ 803 h 10079"/>
              <a:gd name="connsiteX10-703" fmla="*/ 211 w 10302"/>
              <a:gd name="connsiteY10-704" fmla="*/ 9253 h 10079"/>
              <a:gd name="connsiteX11-705" fmla="*/ 766 w 10302"/>
              <a:gd name="connsiteY11-706" fmla="*/ 10079 h 10079"/>
              <a:gd name="connsiteX12-707" fmla="*/ 9361 w 10302"/>
              <a:gd name="connsiteY12-708" fmla="*/ 9987 h 10079"/>
              <a:gd name="connsiteX0-709" fmla="*/ 9361 w 10302"/>
              <a:gd name="connsiteY0-710" fmla="*/ 9987 h 10079"/>
              <a:gd name="connsiteX1-711" fmla="*/ 9353 w 10302"/>
              <a:gd name="connsiteY1-712" fmla="*/ 9793 h 10079"/>
              <a:gd name="connsiteX2-713" fmla="*/ 10142 w 10302"/>
              <a:gd name="connsiteY2-714" fmla="*/ 8616 h 10079"/>
              <a:gd name="connsiteX3-715" fmla="*/ 10302 w 10302"/>
              <a:gd name="connsiteY3-716" fmla="*/ 8629 h 10079"/>
              <a:gd name="connsiteX4-717" fmla="*/ 10213 w 10302"/>
              <a:gd name="connsiteY4-718" fmla="*/ 1410 h 10079"/>
              <a:gd name="connsiteX5-719" fmla="*/ 10071 w 10302"/>
              <a:gd name="connsiteY5-720" fmla="*/ 1423 h 10079"/>
              <a:gd name="connsiteX6-721" fmla="*/ 9228 w 10302"/>
              <a:gd name="connsiteY6-722" fmla="*/ 142 h 10079"/>
              <a:gd name="connsiteX7-723" fmla="*/ 9228 w 10302"/>
              <a:gd name="connsiteY7-724" fmla="*/ 13 h 10079"/>
              <a:gd name="connsiteX8-725" fmla="*/ 731 w 10302"/>
              <a:gd name="connsiteY8-726" fmla="*/ 29 h 10079"/>
              <a:gd name="connsiteX9-727" fmla="*/ 210 w 10302"/>
              <a:gd name="connsiteY9-728" fmla="*/ 803 h 10079"/>
              <a:gd name="connsiteX10-729" fmla="*/ 211 w 10302"/>
              <a:gd name="connsiteY10-730" fmla="*/ 9253 h 10079"/>
              <a:gd name="connsiteX11-731" fmla="*/ 766 w 10302"/>
              <a:gd name="connsiteY11-732" fmla="*/ 10079 h 10079"/>
              <a:gd name="connsiteX12-733" fmla="*/ 9361 w 10302"/>
              <a:gd name="connsiteY12-734" fmla="*/ 9987 h 10079"/>
              <a:gd name="connsiteX0-735" fmla="*/ 9244 w 10185"/>
              <a:gd name="connsiteY0-736" fmla="*/ 9987 h 10079"/>
              <a:gd name="connsiteX1-737" fmla="*/ 9236 w 10185"/>
              <a:gd name="connsiteY1-738" fmla="*/ 9793 h 10079"/>
              <a:gd name="connsiteX2-739" fmla="*/ 10025 w 10185"/>
              <a:gd name="connsiteY2-740" fmla="*/ 8616 h 10079"/>
              <a:gd name="connsiteX3-741" fmla="*/ 10185 w 10185"/>
              <a:gd name="connsiteY3-742" fmla="*/ 8629 h 10079"/>
              <a:gd name="connsiteX4-743" fmla="*/ 10096 w 10185"/>
              <a:gd name="connsiteY4-744" fmla="*/ 1410 h 10079"/>
              <a:gd name="connsiteX5-745" fmla="*/ 9954 w 10185"/>
              <a:gd name="connsiteY5-746" fmla="*/ 1423 h 10079"/>
              <a:gd name="connsiteX6-747" fmla="*/ 9111 w 10185"/>
              <a:gd name="connsiteY6-748" fmla="*/ 142 h 10079"/>
              <a:gd name="connsiteX7-749" fmla="*/ 9111 w 10185"/>
              <a:gd name="connsiteY7-750" fmla="*/ 13 h 10079"/>
              <a:gd name="connsiteX8-751" fmla="*/ 614 w 10185"/>
              <a:gd name="connsiteY8-752" fmla="*/ 29 h 10079"/>
              <a:gd name="connsiteX9-753" fmla="*/ 93 w 10185"/>
              <a:gd name="connsiteY9-754" fmla="*/ 803 h 10079"/>
              <a:gd name="connsiteX10-755" fmla="*/ 94 w 10185"/>
              <a:gd name="connsiteY10-756" fmla="*/ 9253 h 10079"/>
              <a:gd name="connsiteX11-757" fmla="*/ 649 w 10185"/>
              <a:gd name="connsiteY11-758" fmla="*/ 10079 h 10079"/>
              <a:gd name="connsiteX12-759" fmla="*/ 9244 w 10185"/>
              <a:gd name="connsiteY12-760" fmla="*/ 9987 h 10079"/>
              <a:gd name="connsiteX0-761" fmla="*/ 9244 w 10185"/>
              <a:gd name="connsiteY0-762" fmla="*/ 9987 h 10079"/>
              <a:gd name="connsiteX1-763" fmla="*/ 9236 w 10185"/>
              <a:gd name="connsiteY1-764" fmla="*/ 9793 h 10079"/>
              <a:gd name="connsiteX2-765" fmla="*/ 10025 w 10185"/>
              <a:gd name="connsiteY2-766" fmla="*/ 8616 h 10079"/>
              <a:gd name="connsiteX3-767" fmla="*/ 10185 w 10185"/>
              <a:gd name="connsiteY3-768" fmla="*/ 8629 h 10079"/>
              <a:gd name="connsiteX4-769" fmla="*/ 10096 w 10185"/>
              <a:gd name="connsiteY4-770" fmla="*/ 1410 h 10079"/>
              <a:gd name="connsiteX5-771" fmla="*/ 9954 w 10185"/>
              <a:gd name="connsiteY5-772" fmla="*/ 1423 h 10079"/>
              <a:gd name="connsiteX6-773" fmla="*/ 9111 w 10185"/>
              <a:gd name="connsiteY6-774" fmla="*/ 142 h 10079"/>
              <a:gd name="connsiteX7-775" fmla="*/ 9111 w 10185"/>
              <a:gd name="connsiteY7-776" fmla="*/ 13 h 10079"/>
              <a:gd name="connsiteX8-777" fmla="*/ 614 w 10185"/>
              <a:gd name="connsiteY8-778" fmla="*/ 29 h 10079"/>
              <a:gd name="connsiteX9-779" fmla="*/ 93 w 10185"/>
              <a:gd name="connsiteY9-780" fmla="*/ 803 h 10079"/>
              <a:gd name="connsiteX10-781" fmla="*/ 94 w 10185"/>
              <a:gd name="connsiteY10-782" fmla="*/ 9253 h 10079"/>
              <a:gd name="connsiteX11-783" fmla="*/ 649 w 10185"/>
              <a:gd name="connsiteY11-784" fmla="*/ 10079 h 10079"/>
              <a:gd name="connsiteX12-785" fmla="*/ 9244 w 10185"/>
              <a:gd name="connsiteY12-786" fmla="*/ 9987 h 10079"/>
              <a:gd name="connsiteX0-787" fmla="*/ 9244 w 10185"/>
              <a:gd name="connsiteY0-788" fmla="*/ 9987 h 10079"/>
              <a:gd name="connsiteX1-789" fmla="*/ 9236 w 10185"/>
              <a:gd name="connsiteY1-790" fmla="*/ 9793 h 10079"/>
              <a:gd name="connsiteX2-791" fmla="*/ 10025 w 10185"/>
              <a:gd name="connsiteY2-792" fmla="*/ 8616 h 10079"/>
              <a:gd name="connsiteX3-793" fmla="*/ 10185 w 10185"/>
              <a:gd name="connsiteY3-794" fmla="*/ 8629 h 10079"/>
              <a:gd name="connsiteX4-795" fmla="*/ 10096 w 10185"/>
              <a:gd name="connsiteY4-796" fmla="*/ 1410 h 10079"/>
              <a:gd name="connsiteX5-797" fmla="*/ 9954 w 10185"/>
              <a:gd name="connsiteY5-798" fmla="*/ 1423 h 10079"/>
              <a:gd name="connsiteX6-799" fmla="*/ 9111 w 10185"/>
              <a:gd name="connsiteY6-800" fmla="*/ 142 h 10079"/>
              <a:gd name="connsiteX7-801" fmla="*/ 9111 w 10185"/>
              <a:gd name="connsiteY7-802" fmla="*/ 13 h 10079"/>
              <a:gd name="connsiteX8-803" fmla="*/ 614 w 10185"/>
              <a:gd name="connsiteY8-804" fmla="*/ 29 h 10079"/>
              <a:gd name="connsiteX9-805" fmla="*/ 93 w 10185"/>
              <a:gd name="connsiteY9-806" fmla="*/ 803 h 10079"/>
              <a:gd name="connsiteX10-807" fmla="*/ 94 w 10185"/>
              <a:gd name="connsiteY10-808" fmla="*/ 9253 h 10079"/>
              <a:gd name="connsiteX11-809" fmla="*/ 649 w 10185"/>
              <a:gd name="connsiteY11-810" fmla="*/ 10079 h 10079"/>
              <a:gd name="connsiteX12-811" fmla="*/ 9244 w 10185"/>
              <a:gd name="connsiteY12-812" fmla="*/ 9987 h 10079"/>
              <a:gd name="connsiteX0-813" fmla="*/ 9241 w 10182"/>
              <a:gd name="connsiteY0-814" fmla="*/ 9987 h 10079"/>
              <a:gd name="connsiteX1-815" fmla="*/ 9233 w 10182"/>
              <a:gd name="connsiteY1-816" fmla="*/ 9793 h 10079"/>
              <a:gd name="connsiteX2-817" fmla="*/ 10022 w 10182"/>
              <a:gd name="connsiteY2-818" fmla="*/ 8616 h 10079"/>
              <a:gd name="connsiteX3-819" fmla="*/ 10182 w 10182"/>
              <a:gd name="connsiteY3-820" fmla="*/ 8629 h 10079"/>
              <a:gd name="connsiteX4-821" fmla="*/ 10093 w 10182"/>
              <a:gd name="connsiteY4-822" fmla="*/ 1410 h 10079"/>
              <a:gd name="connsiteX5-823" fmla="*/ 9951 w 10182"/>
              <a:gd name="connsiteY5-824" fmla="*/ 1423 h 10079"/>
              <a:gd name="connsiteX6-825" fmla="*/ 9108 w 10182"/>
              <a:gd name="connsiteY6-826" fmla="*/ 142 h 10079"/>
              <a:gd name="connsiteX7-827" fmla="*/ 9108 w 10182"/>
              <a:gd name="connsiteY7-828" fmla="*/ 13 h 10079"/>
              <a:gd name="connsiteX8-829" fmla="*/ 611 w 10182"/>
              <a:gd name="connsiteY8-830" fmla="*/ 29 h 10079"/>
              <a:gd name="connsiteX9-831" fmla="*/ 90 w 10182"/>
              <a:gd name="connsiteY9-832" fmla="*/ 803 h 10079"/>
              <a:gd name="connsiteX10-833" fmla="*/ 95 w 10182"/>
              <a:gd name="connsiteY10-834" fmla="*/ 9281 h 10079"/>
              <a:gd name="connsiteX11-835" fmla="*/ 646 w 10182"/>
              <a:gd name="connsiteY11-836" fmla="*/ 10079 h 10079"/>
              <a:gd name="connsiteX12-837" fmla="*/ 9241 w 10182"/>
              <a:gd name="connsiteY12-838" fmla="*/ 9987 h 10079"/>
              <a:gd name="connsiteX0-839" fmla="*/ 9241 w 10182"/>
              <a:gd name="connsiteY0-840" fmla="*/ 9987 h 10079"/>
              <a:gd name="connsiteX1-841" fmla="*/ 9233 w 10182"/>
              <a:gd name="connsiteY1-842" fmla="*/ 9793 h 10079"/>
              <a:gd name="connsiteX2-843" fmla="*/ 10022 w 10182"/>
              <a:gd name="connsiteY2-844" fmla="*/ 8616 h 10079"/>
              <a:gd name="connsiteX3-845" fmla="*/ 10182 w 10182"/>
              <a:gd name="connsiteY3-846" fmla="*/ 8629 h 10079"/>
              <a:gd name="connsiteX4-847" fmla="*/ 10093 w 10182"/>
              <a:gd name="connsiteY4-848" fmla="*/ 1410 h 10079"/>
              <a:gd name="connsiteX5-849" fmla="*/ 9951 w 10182"/>
              <a:gd name="connsiteY5-850" fmla="*/ 1423 h 10079"/>
              <a:gd name="connsiteX6-851" fmla="*/ 9108 w 10182"/>
              <a:gd name="connsiteY6-852" fmla="*/ 142 h 10079"/>
              <a:gd name="connsiteX7-853" fmla="*/ 9108 w 10182"/>
              <a:gd name="connsiteY7-854" fmla="*/ 13 h 10079"/>
              <a:gd name="connsiteX8-855" fmla="*/ 611 w 10182"/>
              <a:gd name="connsiteY8-856" fmla="*/ 29 h 10079"/>
              <a:gd name="connsiteX9-857" fmla="*/ 90 w 10182"/>
              <a:gd name="connsiteY9-858" fmla="*/ 803 h 10079"/>
              <a:gd name="connsiteX10-859" fmla="*/ 95 w 10182"/>
              <a:gd name="connsiteY10-860" fmla="*/ 9281 h 10079"/>
              <a:gd name="connsiteX11-861" fmla="*/ 646 w 10182"/>
              <a:gd name="connsiteY11-862" fmla="*/ 10079 h 10079"/>
              <a:gd name="connsiteX12-863" fmla="*/ 9241 w 10182"/>
              <a:gd name="connsiteY12-864" fmla="*/ 9987 h 10079"/>
              <a:gd name="connsiteX0-865" fmla="*/ 9243 w 10184"/>
              <a:gd name="connsiteY0-866" fmla="*/ 9987 h 10079"/>
              <a:gd name="connsiteX1-867" fmla="*/ 9235 w 10184"/>
              <a:gd name="connsiteY1-868" fmla="*/ 9793 h 10079"/>
              <a:gd name="connsiteX2-869" fmla="*/ 10024 w 10184"/>
              <a:gd name="connsiteY2-870" fmla="*/ 8616 h 10079"/>
              <a:gd name="connsiteX3-871" fmla="*/ 10184 w 10184"/>
              <a:gd name="connsiteY3-872" fmla="*/ 8629 h 10079"/>
              <a:gd name="connsiteX4-873" fmla="*/ 10095 w 10184"/>
              <a:gd name="connsiteY4-874" fmla="*/ 1410 h 10079"/>
              <a:gd name="connsiteX5-875" fmla="*/ 9953 w 10184"/>
              <a:gd name="connsiteY5-876" fmla="*/ 1423 h 10079"/>
              <a:gd name="connsiteX6-877" fmla="*/ 9110 w 10184"/>
              <a:gd name="connsiteY6-878" fmla="*/ 142 h 10079"/>
              <a:gd name="connsiteX7-879" fmla="*/ 9110 w 10184"/>
              <a:gd name="connsiteY7-880" fmla="*/ 13 h 10079"/>
              <a:gd name="connsiteX8-881" fmla="*/ 613 w 10184"/>
              <a:gd name="connsiteY8-882" fmla="*/ 29 h 10079"/>
              <a:gd name="connsiteX9-883" fmla="*/ 92 w 10184"/>
              <a:gd name="connsiteY9-884" fmla="*/ 803 h 10079"/>
              <a:gd name="connsiteX10-885" fmla="*/ 93 w 10184"/>
              <a:gd name="connsiteY10-886" fmla="*/ 9281 h 10079"/>
              <a:gd name="connsiteX11-887" fmla="*/ 648 w 10184"/>
              <a:gd name="connsiteY11-888" fmla="*/ 10079 h 10079"/>
              <a:gd name="connsiteX12-889" fmla="*/ 9243 w 10184"/>
              <a:gd name="connsiteY12-890" fmla="*/ 9987 h 10079"/>
              <a:gd name="connsiteX0-891" fmla="*/ 9243 w 10184"/>
              <a:gd name="connsiteY0-892" fmla="*/ 9987 h 10079"/>
              <a:gd name="connsiteX1-893" fmla="*/ 9235 w 10184"/>
              <a:gd name="connsiteY1-894" fmla="*/ 9793 h 10079"/>
              <a:gd name="connsiteX2-895" fmla="*/ 10024 w 10184"/>
              <a:gd name="connsiteY2-896" fmla="*/ 8616 h 10079"/>
              <a:gd name="connsiteX3-897" fmla="*/ 10184 w 10184"/>
              <a:gd name="connsiteY3-898" fmla="*/ 8629 h 10079"/>
              <a:gd name="connsiteX4-899" fmla="*/ 10095 w 10184"/>
              <a:gd name="connsiteY4-900" fmla="*/ 1410 h 10079"/>
              <a:gd name="connsiteX5-901" fmla="*/ 9953 w 10184"/>
              <a:gd name="connsiteY5-902" fmla="*/ 1423 h 10079"/>
              <a:gd name="connsiteX6-903" fmla="*/ 9110 w 10184"/>
              <a:gd name="connsiteY6-904" fmla="*/ 142 h 10079"/>
              <a:gd name="connsiteX7-905" fmla="*/ 9110 w 10184"/>
              <a:gd name="connsiteY7-906" fmla="*/ 13 h 10079"/>
              <a:gd name="connsiteX8-907" fmla="*/ 613 w 10184"/>
              <a:gd name="connsiteY8-908" fmla="*/ 29 h 10079"/>
              <a:gd name="connsiteX9-909" fmla="*/ 92 w 10184"/>
              <a:gd name="connsiteY9-910" fmla="*/ 803 h 10079"/>
              <a:gd name="connsiteX10-911" fmla="*/ 93 w 10184"/>
              <a:gd name="connsiteY10-912" fmla="*/ 9281 h 10079"/>
              <a:gd name="connsiteX11-913" fmla="*/ 648 w 10184"/>
              <a:gd name="connsiteY11-914" fmla="*/ 10079 h 10079"/>
              <a:gd name="connsiteX12-915" fmla="*/ 9243 w 10184"/>
              <a:gd name="connsiteY12-916" fmla="*/ 9987 h 10079"/>
              <a:gd name="connsiteX0-917" fmla="*/ 9151 w 10092"/>
              <a:gd name="connsiteY0-918" fmla="*/ 9987 h 10079"/>
              <a:gd name="connsiteX1-919" fmla="*/ 9143 w 10092"/>
              <a:gd name="connsiteY1-920" fmla="*/ 9793 h 10079"/>
              <a:gd name="connsiteX2-921" fmla="*/ 9932 w 10092"/>
              <a:gd name="connsiteY2-922" fmla="*/ 8616 h 10079"/>
              <a:gd name="connsiteX3-923" fmla="*/ 10092 w 10092"/>
              <a:gd name="connsiteY3-924" fmla="*/ 8629 h 10079"/>
              <a:gd name="connsiteX4-925" fmla="*/ 10003 w 10092"/>
              <a:gd name="connsiteY4-926" fmla="*/ 1410 h 10079"/>
              <a:gd name="connsiteX5-927" fmla="*/ 9861 w 10092"/>
              <a:gd name="connsiteY5-928" fmla="*/ 1423 h 10079"/>
              <a:gd name="connsiteX6-929" fmla="*/ 9018 w 10092"/>
              <a:gd name="connsiteY6-930" fmla="*/ 142 h 10079"/>
              <a:gd name="connsiteX7-931" fmla="*/ 9018 w 10092"/>
              <a:gd name="connsiteY7-932" fmla="*/ 13 h 10079"/>
              <a:gd name="connsiteX8-933" fmla="*/ 521 w 10092"/>
              <a:gd name="connsiteY8-934" fmla="*/ 29 h 10079"/>
              <a:gd name="connsiteX9-935" fmla="*/ 0 w 10092"/>
              <a:gd name="connsiteY9-936" fmla="*/ 803 h 10079"/>
              <a:gd name="connsiteX10-937" fmla="*/ 1 w 10092"/>
              <a:gd name="connsiteY10-938" fmla="*/ 9281 h 10079"/>
              <a:gd name="connsiteX11-939" fmla="*/ 556 w 10092"/>
              <a:gd name="connsiteY11-940" fmla="*/ 10079 h 10079"/>
              <a:gd name="connsiteX12-941" fmla="*/ 9151 w 10092"/>
              <a:gd name="connsiteY12-942" fmla="*/ 9987 h 10079"/>
              <a:gd name="connsiteX0-943" fmla="*/ 9151 w 10092"/>
              <a:gd name="connsiteY0-944" fmla="*/ 10081 h 10173"/>
              <a:gd name="connsiteX1-945" fmla="*/ 9143 w 10092"/>
              <a:gd name="connsiteY1-946" fmla="*/ 9887 h 10173"/>
              <a:gd name="connsiteX2-947" fmla="*/ 9932 w 10092"/>
              <a:gd name="connsiteY2-948" fmla="*/ 8710 h 10173"/>
              <a:gd name="connsiteX3-949" fmla="*/ 10092 w 10092"/>
              <a:gd name="connsiteY3-950" fmla="*/ 8723 h 10173"/>
              <a:gd name="connsiteX4-951" fmla="*/ 10003 w 10092"/>
              <a:gd name="connsiteY4-952" fmla="*/ 1504 h 10173"/>
              <a:gd name="connsiteX5-953" fmla="*/ 9861 w 10092"/>
              <a:gd name="connsiteY5-954" fmla="*/ 1517 h 10173"/>
              <a:gd name="connsiteX6-955" fmla="*/ 9018 w 10092"/>
              <a:gd name="connsiteY6-956" fmla="*/ 107 h 10173"/>
              <a:gd name="connsiteX7-957" fmla="*/ 521 w 10092"/>
              <a:gd name="connsiteY7-958" fmla="*/ 123 h 10173"/>
              <a:gd name="connsiteX8-959" fmla="*/ 0 w 10092"/>
              <a:gd name="connsiteY8-960" fmla="*/ 897 h 10173"/>
              <a:gd name="connsiteX9-961" fmla="*/ 1 w 10092"/>
              <a:gd name="connsiteY9-962" fmla="*/ 9375 h 10173"/>
              <a:gd name="connsiteX10-963" fmla="*/ 556 w 10092"/>
              <a:gd name="connsiteY10-964" fmla="*/ 10173 h 10173"/>
              <a:gd name="connsiteX11-965" fmla="*/ 9151 w 10092"/>
              <a:gd name="connsiteY11-966" fmla="*/ 10081 h 10173"/>
              <a:gd name="connsiteX0-967" fmla="*/ 9151 w 10092"/>
              <a:gd name="connsiteY0-968" fmla="*/ 10081 h 10173"/>
              <a:gd name="connsiteX1-969" fmla="*/ 9143 w 10092"/>
              <a:gd name="connsiteY1-970" fmla="*/ 9887 h 10173"/>
              <a:gd name="connsiteX2-971" fmla="*/ 9932 w 10092"/>
              <a:gd name="connsiteY2-972" fmla="*/ 8710 h 10173"/>
              <a:gd name="connsiteX3-973" fmla="*/ 10092 w 10092"/>
              <a:gd name="connsiteY3-974" fmla="*/ 8723 h 10173"/>
              <a:gd name="connsiteX4-975" fmla="*/ 10003 w 10092"/>
              <a:gd name="connsiteY4-976" fmla="*/ 1504 h 10173"/>
              <a:gd name="connsiteX5-977" fmla="*/ 9861 w 10092"/>
              <a:gd name="connsiteY5-978" fmla="*/ 1517 h 10173"/>
              <a:gd name="connsiteX6-979" fmla="*/ 9018 w 10092"/>
              <a:gd name="connsiteY6-980" fmla="*/ 107 h 10173"/>
              <a:gd name="connsiteX7-981" fmla="*/ 521 w 10092"/>
              <a:gd name="connsiteY7-982" fmla="*/ 123 h 10173"/>
              <a:gd name="connsiteX8-983" fmla="*/ 0 w 10092"/>
              <a:gd name="connsiteY8-984" fmla="*/ 897 h 10173"/>
              <a:gd name="connsiteX9-985" fmla="*/ 1 w 10092"/>
              <a:gd name="connsiteY9-986" fmla="*/ 9375 h 10173"/>
              <a:gd name="connsiteX10-987" fmla="*/ 556 w 10092"/>
              <a:gd name="connsiteY10-988" fmla="*/ 10173 h 10173"/>
              <a:gd name="connsiteX11-989" fmla="*/ 9151 w 10092"/>
              <a:gd name="connsiteY11-990" fmla="*/ 10081 h 10173"/>
              <a:gd name="connsiteX0-991" fmla="*/ 9151 w 10092"/>
              <a:gd name="connsiteY0-992" fmla="*/ 10081 h 10173"/>
              <a:gd name="connsiteX1-993" fmla="*/ 9143 w 10092"/>
              <a:gd name="connsiteY1-994" fmla="*/ 9887 h 10173"/>
              <a:gd name="connsiteX2-995" fmla="*/ 9932 w 10092"/>
              <a:gd name="connsiteY2-996" fmla="*/ 8710 h 10173"/>
              <a:gd name="connsiteX3-997" fmla="*/ 10092 w 10092"/>
              <a:gd name="connsiteY3-998" fmla="*/ 8723 h 10173"/>
              <a:gd name="connsiteX4-999" fmla="*/ 10003 w 10092"/>
              <a:gd name="connsiteY4-1000" fmla="*/ 1504 h 10173"/>
              <a:gd name="connsiteX5-1001" fmla="*/ 9861 w 10092"/>
              <a:gd name="connsiteY5-1002" fmla="*/ 1517 h 10173"/>
              <a:gd name="connsiteX6-1003" fmla="*/ 9018 w 10092"/>
              <a:gd name="connsiteY6-1004" fmla="*/ 107 h 10173"/>
              <a:gd name="connsiteX7-1005" fmla="*/ 521 w 10092"/>
              <a:gd name="connsiteY7-1006" fmla="*/ 123 h 10173"/>
              <a:gd name="connsiteX8-1007" fmla="*/ 0 w 10092"/>
              <a:gd name="connsiteY8-1008" fmla="*/ 897 h 10173"/>
              <a:gd name="connsiteX9-1009" fmla="*/ 1 w 10092"/>
              <a:gd name="connsiteY9-1010" fmla="*/ 9375 h 10173"/>
              <a:gd name="connsiteX10-1011" fmla="*/ 556 w 10092"/>
              <a:gd name="connsiteY10-1012" fmla="*/ 10173 h 10173"/>
              <a:gd name="connsiteX11-1013" fmla="*/ 9151 w 10092"/>
              <a:gd name="connsiteY11-1014" fmla="*/ 10081 h 10173"/>
              <a:gd name="connsiteX0-1015" fmla="*/ 9151 w 10092"/>
              <a:gd name="connsiteY0-1016" fmla="*/ 10081 h 10173"/>
              <a:gd name="connsiteX1-1017" fmla="*/ 9143 w 10092"/>
              <a:gd name="connsiteY1-1018" fmla="*/ 9887 h 10173"/>
              <a:gd name="connsiteX2-1019" fmla="*/ 9932 w 10092"/>
              <a:gd name="connsiteY2-1020" fmla="*/ 8710 h 10173"/>
              <a:gd name="connsiteX3-1021" fmla="*/ 10092 w 10092"/>
              <a:gd name="connsiteY3-1022" fmla="*/ 8723 h 10173"/>
              <a:gd name="connsiteX4-1023" fmla="*/ 9861 w 10092"/>
              <a:gd name="connsiteY4-1024" fmla="*/ 1517 h 10173"/>
              <a:gd name="connsiteX5-1025" fmla="*/ 9018 w 10092"/>
              <a:gd name="connsiteY5-1026" fmla="*/ 107 h 10173"/>
              <a:gd name="connsiteX6-1027" fmla="*/ 521 w 10092"/>
              <a:gd name="connsiteY6-1028" fmla="*/ 123 h 10173"/>
              <a:gd name="connsiteX7-1029" fmla="*/ 0 w 10092"/>
              <a:gd name="connsiteY7-1030" fmla="*/ 897 h 10173"/>
              <a:gd name="connsiteX8-1031" fmla="*/ 1 w 10092"/>
              <a:gd name="connsiteY8-1032" fmla="*/ 9375 h 10173"/>
              <a:gd name="connsiteX9-1033" fmla="*/ 556 w 10092"/>
              <a:gd name="connsiteY9-1034" fmla="*/ 10173 h 10173"/>
              <a:gd name="connsiteX10-1035" fmla="*/ 9151 w 10092"/>
              <a:gd name="connsiteY10-1036" fmla="*/ 10081 h 10173"/>
              <a:gd name="connsiteX0-1037" fmla="*/ 9151 w 10273"/>
              <a:gd name="connsiteY0-1038" fmla="*/ 10062 h 10154"/>
              <a:gd name="connsiteX1-1039" fmla="*/ 9143 w 10273"/>
              <a:gd name="connsiteY1-1040" fmla="*/ 9868 h 10154"/>
              <a:gd name="connsiteX2-1041" fmla="*/ 9932 w 10273"/>
              <a:gd name="connsiteY2-1042" fmla="*/ 8691 h 10154"/>
              <a:gd name="connsiteX3-1043" fmla="*/ 10092 w 10273"/>
              <a:gd name="connsiteY3-1044" fmla="*/ 8704 h 10154"/>
              <a:gd name="connsiteX4-1045" fmla="*/ 9861 w 10273"/>
              <a:gd name="connsiteY4-1046" fmla="*/ 1498 h 10154"/>
              <a:gd name="connsiteX5-1047" fmla="*/ 9532 w 10273"/>
              <a:gd name="connsiteY5-1048" fmla="*/ 116 h 10154"/>
              <a:gd name="connsiteX6-1049" fmla="*/ 521 w 10273"/>
              <a:gd name="connsiteY6-1050" fmla="*/ 104 h 10154"/>
              <a:gd name="connsiteX7-1051" fmla="*/ 0 w 10273"/>
              <a:gd name="connsiteY7-1052" fmla="*/ 878 h 10154"/>
              <a:gd name="connsiteX8-1053" fmla="*/ 1 w 10273"/>
              <a:gd name="connsiteY8-1054" fmla="*/ 9356 h 10154"/>
              <a:gd name="connsiteX9-1055" fmla="*/ 556 w 10273"/>
              <a:gd name="connsiteY9-1056" fmla="*/ 10154 h 10154"/>
              <a:gd name="connsiteX10-1057" fmla="*/ 9151 w 10273"/>
              <a:gd name="connsiteY10-1058" fmla="*/ 10062 h 10154"/>
              <a:gd name="connsiteX0-1059" fmla="*/ 9151 w 10092"/>
              <a:gd name="connsiteY0-1060" fmla="*/ 10062 h 10154"/>
              <a:gd name="connsiteX1-1061" fmla="*/ 9143 w 10092"/>
              <a:gd name="connsiteY1-1062" fmla="*/ 9868 h 10154"/>
              <a:gd name="connsiteX2-1063" fmla="*/ 9932 w 10092"/>
              <a:gd name="connsiteY2-1064" fmla="*/ 8691 h 10154"/>
              <a:gd name="connsiteX3-1065" fmla="*/ 10092 w 10092"/>
              <a:gd name="connsiteY3-1066" fmla="*/ 8704 h 10154"/>
              <a:gd name="connsiteX4-1067" fmla="*/ 9861 w 10092"/>
              <a:gd name="connsiteY4-1068" fmla="*/ 1498 h 10154"/>
              <a:gd name="connsiteX5-1069" fmla="*/ 9532 w 10092"/>
              <a:gd name="connsiteY5-1070" fmla="*/ 116 h 10154"/>
              <a:gd name="connsiteX6-1071" fmla="*/ 521 w 10092"/>
              <a:gd name="connsiteY6-1072" fmla="*/ 104 h 10154"/>
              <a:gd name="connsiteX7-1073" fmla="*/ 0 w 10092"/>
              <a:gd name="connsiteY7-1074" fmla="*/ 878 h 10154"/>
              <a:gd name="connsiteX8-1075" fmla="*/ 1 w 10092"/>
              <a:gd name="connsiteY8-1076" fmla="*/ 9356 h 10154"/>
              <a:gd name="connsiteX9-1077" fmla="*/ 556 w 10092"/>
              <a:gd name="connsiteY9-1078" fmla="*/ 10154 h 10154"/>
              <a:gd name="connsiteX10-1079" fmla="*/ 9151 w 10092"/>
              <a:gd name="connsiteY10-1080" fmla="*/ 10062 h 10154"/>
              <a:gd name="connsiteX0-1081" fmla="*/ 9151 w 10127"/>
              <a:gd name="connsiteY0-1082" fmla="*/ 10052 h 10144"/>
              <a:gd name="connsiteX1-1083" fmla="*/ 9143 w 10127"/>
              <a:gd name="connsiteY1-1084" fmla="*/ 9858 h 10144"/>
              <a:gd name="connsiteX2-1085" fmla="*/ 9932 w 10127"/>
              <a:gd name="connsiteY2-1086" fmla="*/ 8681 h 10144"/>
              <a:gd name="connsiteX3-1087" fmla="*/ 10092 w 10127"/>
              <a:gd name="connsiteY3-1088" fmla="*/ 8694 h 10144"/>
              <a:gd name="connsiteX4-1089" fmla="*/ 9861 w 10127"/>
              <a:gd name="connsiteY4-1090" fmla="*/ 1488 h 10144"/>
              <a:gd name="connsiteX5-1091" fmla="*/ 10075 w 10127"/>
              <a:gd name="connsiteY5-1092" fmla="*/ 120 h 10144"/>
              <a:gd name="connsiteX6-1093" fmla="*/ 521 w 10127"/>
              <a:gd name="connsiteY6-1094" fmla="*/ 94 h 10144"/>
              <a:gd name="connsiteX7-1095" fmla="*/ 0 w 10127"/>
              <a:gd name="connsiteY7-1096" fmla="*/ 868 h 10144"/>
              <a:gd name="connsiteX8-1097" fmla="*/ 1 w 10127"/>
              <a:gd name="connsiteY8-1098" fmla="*/ 9346 h 10144"/>
              <a:gd name="connsiteX9-1099" fmla="*/ 556 w 10127"/>
              <a:gd name="connsiteY9-1100" fmla="*/ 10144 h 10144"/>
              <a:gd name="connsiteX10-1101" fmla="*/ 9151 w 10127"/>
              <a:gd name="connsiteY10-1102" fmla="*/ 10052 h 10144"/>
              <a:gd name="connsiteX0-1103" fmla="*/ 9151 w 10092"/>
              <a:gd name="connsiteY0-1104" fmla="*/ 10066 h 10158"/>
              <a:gd name="connsiteX1-1105" fmla="*/ 9143 w 10092"/>
              <a:gd name="connsiteY1-1106" fmla="*/ 9872 h 10158"/>
              <a:gd name="connsiteX2-1107" fmla="*/ 9932 w 10092"/>
              <a:gd name="connsiteY2-1108" fmla="*/ 8695 h 10158"/>
              <a:gd name="connsiteX3-1109" fmla="*/ 10092 w 10092"/>
              <a:gd name="connsiteY3-1110" fmla="*/ 8708 h 10158"/>
              <a:gd name="connsiteX4-1111" fmla="*/ 9861 w 10092"/>
              <a:gd name="connsiteY4-1112" fmla="*/ 1502 h 10158"/>
              <a:gd name="connsiteX5-1113" fmla="*/ 9522 w 10092"/>
              <a:gd name="connsiteY5-1114" fmla="*/ 113 h 10158"/>
              <a:gd name="connsiteX6-1115" fmla="*/ 521 w 10092"/>
              <a:gd name="connsiteY6-1116" fmla="*/ 108 h 10158"/>
              <a:gd name="connsiteX7-1117" fmla="*/ 0 w 10092"/>
              <a:gd name="connsiteY7-1118" fmla="*/ 882 h 10158"/>
              <a:gd name="connsiteX8-1119" fmla="*/ 1 w 10092"/>
              <a:gd name="connsiteY8-1120" fmla="*/ 9360 h 10158"/>
              <a:gd name="connsiteX9-1121" fmla="*/ 556 w 10092"/>
              <a:gd name="connsiteY9-1122" fmla="*/ 10158 h 10158"/>
              <a:gd name="connsiteX10-1123" fmla="*/ 9151 w 10092"/>
              <a:gd name="connsiteY10-1124" fmla="*/ 10066 h 10158"/>
              <a:gd name="connsiteX0-1125" fmla="*/ 9151 w 10092"/>
              <a:gd name="connsiteY0-1126" fmla="*/ 10066 h 10158"/>
              <a:gd name="connsiteX1-1127" fmla="*/ 9143 w 10092"/>
              <a:gd name="connsiteY1-1128" fmla="*/ 9872 h 10158"/>
              <a:gd name="connsiteX2-1129" fmla="*/ 9932 w 10092"/>
              <a:gd name="connsiteY2-1130" fmla="*/ 8695 h 10158"/>
              <a:gd name="connsiteX3-1131" fmla="*/ 10092 w 10092"/>
              <a:gd name="connsiteY3-1132" fmla="*/ 8708 h 10158"/>
              <a:gd name="connsiteX4-1133" fmla="*/ 9538 w 10092"/>
              <a:gd name="connsiteY4-1134" fmla="*/ 918 h 10158"/>
              <a:gd name="connsiteX5-1135" fmla="*/ 9522 w 10092"/>
              <a:gd name="connsiteY5-1136" fmla="*/ 113 h 10158"/>
              <a:gd name="connsiteX6-1137" fmla="*/ 521 w 10092"/>
              <a:gd name="connsiteY6-1138" fmla="*/ 108 h 10158"/>
              <a:gd name="connsiteX7-1139" fmla="*/ 0 w 10092"/>
              <a:gd name="connsiteY7-1140" fmla="*/ 882 h 10158"/>
              <a:gd name="connsiteX8-1141" fmla="*/ 1 w 10092"/>
              <a:gd name="connsiteY8-1142" fmla="*/ 9360 h 10158"/>
              <a:gd name="connsiteX9-1143" fmla="*/ 556 w 10092"/>
              <a:gd name="connsiteY9-1144" fmla="*/ 10158 h 10158"/>
              <a:gd name="connsiteX10-1145" fmla="*/ 9151 w 10092"/>
              <a:gd name="connsiteY10-1146" fmla="*/ 10066 h 10158"/>
              <a:gd name="connsiteX0-1147" fmla="*/ 9151 w 10160"/>
              <a:gd name="connsiteY0-1148" fmla="*/ 10066 h 10158"/>
              <a:gd name="connsiteX1-1149" fmla="*/ 9143 w 10160"/>
              <a:gd name="connsiteY1-1150" fmla="*/ 9872 h 10158"/>
              <a:gd name="connsiteX2-1151" fmla="*/ 9932 w 10160"/>
              <a:gd name="connsiteY2-1152" fmla="*/ 8695 h 10158"/>
              <a:gd name="connsiteX3-1153" fmla="*/ 10092 w 10160"/>
              <a:gd name="connsiteY3-1154" fmla="*/ 8708 h 10158"/>
              <a:gd name="connsiteX4-1155" fmla="*/ 10081 w 10160"/>
              <a:gd name="connsiteY4-1156" fmla="*/ 911 h 10158"/>
              <a:gd name="connsiteX5-1157" fmla="*/ 9522 w 10160"/>
              <a:gd name="connsiteY5-1158" fmla="*/ 113 h 10158"/>
              <a:gd name="connsiteX6-1159" fmla="*/ 521 w 10160"/>
              <a:gd name="connsiteY6-1160" fmla="*/ 108 h 10158"/>
              <a:gd name="connsiteX7-1161" fmla="*/ 0 w 10160"/>
              <a:gd name="connsiteY7-1162" fmla="*/ 882 h 10158"/>
              <a:gd name="connsiteX8-1163" fmla="*/ 1 w 10160"/>
              <a:gd name="connsiteY8-1164" fmla="*/ 9360 h 10158"/>
              <a:gd name="connsiteX9-1165" fmla="*/ 556 w 10160"/>
              <a:gd name="connsiteY9-1166" fmla="*/ 10158 h 10158"/>
              <a:gd name="connsiteX10-1167" fmla="*/ 9151 w 10160"/>
              <a:gd name="connsiteY10-1168" fmla="*/ 10066 h 10158"/>
              <a:gd name="connsiteX0-1169" fmla="*/ 9151 w 10160"/>
              <a:gd name="connsiteY0-1170" fmla="*/ 10066 h 10158"/>
              <a:gd name="connsiteX1-1171" fmla="*/ 9143 w 10160"/>
              <a:gd name="connsiteY1-1172" fmla="*/ 9872 h 10158"/>
              <a:gd name="connsiteX2-1173" fmla="*/ 9932 w 10160"/>
              <a:gd name="connsiteY2-1174" fmla="*/ 8695 h 10158"/>
              <a:gd name="connsiteX3-1175" fmla="*/ 10092 w 10160"/>
              <a:gd name="connsiteY3-1176" fmla="*/ 8708 h 10158"/>
              <a:gd name="connsiteX4-1177" fmla="*/ 10081 w 10160"/>
              <a:gd name="connsiteY4-1178" fmla="*/ 911 h 10158"/>
              <a:gd name="connsiteX5-1179" fmla="*/ 9522 w 10160"/>
              <a:gd name="connsiteY5-1180" fmla="*/ 113 h 10158"/>
              <a:gd name="connsiteX6-1181" fmla="*/ 521 w 10160"/>
              <a:gd name="connsiteY6-1182" fmla="*/ 108 h 10158"/>
              <a:gd name="connsiteX7-1183" fmla="*/ 0 w 10160"/>
              <a:gd name="connsiteY7-1184" fmla="*/ 882 h 10158"/>
              <a:gd name="connsiteX8-1185" fmla="*/ 1 w 10160"/>
              <a:gd name="connsiteY8-1186" fmla="*/ 9360 h 10158"/>
              <a:gd name="connsiteX9-1187" fmla="*/ 556 w 10160"/>
              <a:gd name="connsiteY9-1188" fmla="*/ 10158 h 10158"/>
              <a:gd name="connsiteX10-1189" fmla="*/ 9151 w 10160"/>
              <a:gd name="connsiteY10-1190" fmla="*/ 10066 h 10158"/>
              <a:gd name="connsiteX0-1191" fmla="*/ 9151 w 10171"/>
              <a:gd name="connsiteY0-1192" fmla="*/ 10066 h 10158"/>
              <a:gd name="connsiteX1-1193" fmla="*/ 9143 w 10171"/>
              <a:gd name="connsiteY1-1194" fmla="*/ 9872 h 10158"/>
              <a:gd name="connsiteX2-1195" fmla="*/ 9932 w 10171"/>
              <a:gd name="connsiteY2-1196" fmla="*/ 8695 h 10158"/>
              <a:gd name="connsiteX3-1197" fmla="*/ 10092 w 10171"/>
              <a:gd name="connsiteY3-1198" fmla="*/ 8708 h 10158"/>
              <a:gd name="connsiteX4-1199" fmla="*/ 10096 w 10171"/>
              <a:gd name="connsiteY4-1200" fmla="*/ 939 h 10158"/>
              <a:gd name="connsiteX5-1201" fmla="*/ 9522 w 10171"/>
              <a:gd name="connsiteY5-1202" fmla="*/ 113 h 10158"/>
              <a:gd name="connsiteX6-1203" fmla="*/ 521 w 10171"/>
              <a:gd name="connsiteY6-1204" fmla="*/ 108 h 10158"/>
              <a:gd name="connsiteX7-1205" fmla="*/ 0 w 10171"/>
              <a:gd name="connsiteY7-1206" fmla="*/ 882 h 10158"/>
              <a:gd name="connsiteX8-1207" fmla="*/ 1 w 10171"/>
              <a:gd name="connsiteY8-1208" fmla="*/ 9360 h 10158"/>
              <a:gd name="connsiteX9-1209" fmla="*/ 556 w 10171"/>
              <a:gd name="connsiteY9-1210" fmla="*/ 10158 h 10158"/>
              <a:gd name="connsiteX10-1211" fmla="*/ 9151 w 10171"/>
              <a:gd name="connsiteY10-1212" fmla="*/ 10066 h 10158"/>
              <a:gd name="connsiteX0-1213" fmla="*/ 9151 w 10171"/>
              <a:gd name="connsiteY0-1214" fmla="*/ 10066 h 10158"/>
              <a:gd name="connsiteX1-1215" fmla="*/ 9143 w 10171"/>
              <a:gd name="connsiteY1-1216" fmla="*/ 9872 h 10158"/>
              <a:gd name="connsiteX2-1217" fmla="*/ 9932 w 10171"/>
              <a:gd name="connsiteY2-1218" fmla="*/ 8695 h 10158"/>
              <a:gd name="connsiteX3-1219" fmla="*/ 10092 w 10171"/>
              <a:gd name="connsiteY3-1220" fmla="*/ 8708 h 10158"/>
              <a:gd name="connsiteX4-1221" fmla="*/ 10096 w 10171"/>
              <a:gd name="connsiteY4-1222" fmla="*/ 939 h 10158"/>
              <a:gd name="connsiteX5-1223" fmla="*/ 9522 w 10171"/>
              <a:gd name="connsiteY5-1224" fmla="*/ 113 h 10158"/>
              <a:gd name="connsiteX6-1225" fmla="*/ 521 w 10171"/>
              <a:gd name="connsiteY6-1226" fmla="*/ 108 h 10158"/>
              <a:gd name="connsiteX7-1227" fmla="*/ 0 w 10171"/>
              <a:gd name="connsiteY7-1228" fmla="*/ 882 h 10158"/>
              <a:gd name="connsiteX8-1229" fmla="*/ 1 w 10171"/>
              <a:gd name="connsiteY8-1230" fmla="*/ 9360 h 10158"/>
              <a:gd name="connsiteX9-1231" fmla="*/ 556 w 10171"/>
              <a:gd name="connsiteY9-1232" fmla="*/ 10158 h 10158"/>
              <a:gd name="connsiteX10-1233" fmla="*/ 9151 w 10171"/>
              <a:gd name="connsiteY10-1234" fmla="*/ 10066 h 10158"/>
              <a:gd name="connsiteX0-1235" fmla="*/ 9151 w 10171"/>
              <a:gd name="connsiteY0-1236" fmla="*/ 10066 h 10158"/>
              <a:gd name="connsiteX1-1237" fmla="*/ 9143 w 10171"/>
              <a:gd name="connsiteY1-1238" fmla="*/ 9872 h 10158"/>
              <a:gd name="connsiteX2-1239" fmla="*/ 9932 w 10171"/>
              <a:gd name="connsiteY2-1240" fmla="*/ 8695 h 10158"/>
              <a:gd name="connsiteX3-1241" fmla="*/ 10092 w 10171"/>
              <a:gd name="connsiteY3-1242" fmla="*/ 8708 h 10158"/>
              <a:gd name="connsiteX4-1243" fmla="*/ 10096 w 10171"/>
              <a:gd name="connsiteY4-1244" fmla="*/ 939 h 10158"/>
              <a:gd name="connsiteX5-1245" fmla="*/ 9522 w 10171"/>
              <a:gd name="connsiteY5-1246" fmla="*/ 113 h 10158"/>
              <a:gd name="connsiteX6-1247" fmla="*/ 521 w 10171"/>
              <a:gd name="connsiteY6-1248" fmla="*/ 108 h 10158"/>
              <a:gd name="connsiteX7-1249" fmla="*/ 0 w 10171"/>
              <a:gd name="connsiteY7-1250" fmla="*/ 882 h 10158"/>
              <a:gd name="connsiteX8-1251" fmla="*/ 1 w 10171"/>
              <a:gd name="connsiteY8-1252" fmla="*/ 9360 h 10158"/>
              <a:gd name="connsiteX9-1253" fmla="*/ 556 w 10171"/>
              <a:gd name="connsiteY9-1254" fmla="*/ 10158 h 10158"/>
              <a:gd name="connsiteX10-1255" fmla="*/ 9151 w 10171"/>
              <a:gd name="connsiteY10-1256" fmla="*/ 10066 h 10158"/>
              <a:gd name="connsiteX0-1257" fmla="*/ 9151 w 10171"/>
              <a:gd name="connsiteY0-1258" fmla="*/ 10066 h 10158"/>
              <a:gd name="connsiteX1-1259" fmla="*/ 9143 w 10171"/>
              <a:gd name="connsiteY1-1260" fmla="*/ 9872 h 10158"/>
              <a:gd name="connsiteX2-1261" fmla="*/ 10092 w 10171"/>
              <a:gd name="connsiteY2-1262" fmla="*/ 8708 h 10158"/>
              <a:gd name="connsiteX3-1263" fmla="*/ 10096 w 10171"/>
              <a:gd name="connsiteY3-1264" fmla="*/ 939 h 10158"/>
              <a:gd name="connsiteX4-1265" fmla="*/ 9522 w 10171"/>
              <a:gd name="connsiteY4-1266" fmla="*/ 113 h 10158"/>
              <a:gd name="connsiteX5-1267" fmla="*/ 521 w 10171"/>
              <a:gd name="connsiteY5-1268" fmla="*/ 108 h 10158"/>
              <a:gd name="connsiteX6-1269" fmla="*/ 0 w 10171"/>
              <a:gd name="connsiteY6-1270" fmla="*/ 882 h 10158"/>
              <a:gd name="connsiteX7-1271" fmla="*/ 1 w 10171"/>
              <a:gd name="connsiteY7-1272" fmla="*/ 9360 h 10158"/>
              <a:gd name="connsiteX8-1273" fmla="*/ 556 w 10171"/>
              <a:gd name="connsiteY8-1274" fmla="*/ 10158 h 10158"/>
              <a:gd name="connsiteX9-1275" fmla="*/ 9151 w 10171"/>
              <a:gd name="connsiteY9-1276" fmla="*/ 10066 h 10158"/>
              <a:gd name="connsiteX0-1277" fmla="*/ 9151 w 10171"/>
              <a:gd name="connsiteY0-1278" fmla="*/ 10066 h 10158"/>
              <a:gd name="connsiteX1-1279" fmla="*/ 10092 w 10171"/>
              <a:gd name="connsiteY1-1280" fmla="*/ 8708 h 10158"/>
              <a:gd name="connsiteX2-1281" fmla="*/ 10096 w 10171"/>
              <a:gd name="connsiteY2-1282" fmla="*/ 939 h 10158"/>
              <a:gd name="connsiteX3-1283" fmla="*/ 9522 w 10171"/>
              <a:gd name="connsiteY3-1284" fmla="*/ 113 h 10158"/>
              <a:gd name="connsiteX4-1285" fmla="*/ 521 w 10171"/>
              <a:gd name="connsiteY4-1286" fmla="*/ 108 h 10158"/>
              <a:gd name="connsiteX5-1287" fmla="*/ 0 w 10171"/>
              <a:gd name="connsiteY5-1288" fmla="*/ 882 h 10158"/>
              <a:gd name="connsiteX6-1289" fmla="*/ 1 w 10171"/>
              <a:gd name="connsiteY6-1290" fmla="*/ 9360 h 10158"/>
              <a:gd name="connsiteX7-1291" fmla="*/ 556 w 10171"/>
              <a:gd name="connsiteY7-1292" fmla="*/ 10158 h 10158"/>
              <a:gd name="connsiteX8-1293" fmla="*/ 9151 w 10171"/>
              <a:gd name="connsiteY8-1294" fmla="*/ 10066 h 10158"/>
              <a:gd name="connsiteX0-1295" fmla="*/ 9151 w 10169"/>
              <a:gd name="connsiteY0-1296" fmla="*/ 10066 h 10186"/>
              <a:gd name="connsiteX1-1297" fmla="*/ 10082 w 10169"/>
              <a:gd name="connsiteY1-1298" fmla="*/ 9335 h 10186"/>
              <a:gd name="connsiteX2-1299" fmla="*/ 10096 w 10169"/>
              <a:gd name="connsiteY2-1300" fmla="*/ 939 h 10186"/>
              <a:gd name="connsiteX3-1301" fmla="*/ 9522 w 10169"/>
              <a:gd name="connsiteY3-1302" fmla="*/ 113 h 10186"/>
              <a:gd name="connsiteX4-1303" fmla="*/ 521 w 10169"/>
              <a:gd name="connsiteY4-1304" fmla="*/ 108 h 10186"/>
              <a:gd name="connsiteX5-1305" fmla="*/ 0 w 10169"/>
              <a:gd name="connsiteY5-1306" fmla="*/ 882 h 10186"/>
              <a:gd name="connsiteX6-1307" fmla="*/ 1 w 10169"/>
              <a:gd name="connsiteY6-1308" fmla="*/ 9360 h 10186"/>
              <a:gd name="connsiteX7-1309" fmla="*/ 556 w 10169"/>
              <a:gd name="connsiteY7-1310" fmla="*/ 10158 h 10186"/>
              <a:gd name="connsiteX8-1311" fmla="*/ 9151 w 10169"/>
              <a:gd name="connsiteY8-1312" fmla="*/ 10066 h 10186"/>
              <a:gd name="connsiteX0-1313" fmla="*/ 9151 w 10169"/>
              <a:gd name="connsiteY0-1314" fmla="*/ 10066 h 10158"/>
              <a:gd name="connsiteX1-1315" fmla="*/ 10082 w 10169"/>
              <a:gd name="connsiteY1-1316" fmla="*/ 9335 h 10158"/>
              <a:gd name="connsiteX2-1317" fmla="*/ 10096 w 10169"/>
              <a:gd name="connsiteY2-1318" fmla="*/ 939 h 10158"/>
              <a:gd name="connsiteX3-1319" fmla="*/ 9522 w 10169"/>
              <a:gd name="connsiteY3-1320" fmla="*/ 113 h 10158"/>
              <a:gd name="connsiteX4-1321" fmla="*/ 521 w 10169"/>
              <a:gd name="connsiteY4-1322" fmla="*/ 108 h 10158"/>
              <a:gd name="connsiteX5-1323" fmla="*/ 0 w 10169"/>
              <a:gd name="connsiteY5-1324" fmla="*/ 882 h 10158"/>
              <a:gd name="connsiteX6-1325" fmla="*/ 1 w 10169"/>
              <a:gd name="connsiteY6-1326" fmla="*/ 9360 h 10158"/>
              <a:gd name="connsiteX7-1327" fmla="*/ 556 w 10169"/>
              <a:gd name="connsiteY7-1328" fmla="*/ 10158 h 10158"/>
              <a:gd name="connsiteX8-1329" fmla="*/ 9151 w 10169"/>
              <a:gd name="connsiteY8-1330" fmla="*/ 10066 h 10158"/>
              <a:gd name="connsiteX0-1331" fmla="*/ 9518 w 10241"/>
              <a:gd name="connsiteY0-1332" fmla="*/ 10159 h 10159"/>
              <a:gd name="connsiteX1-1333" fmla="*/ 10082 w 10241"/>
              <a:gd name="connsiteY1-1334" fmla="*/ 9335 h 10159"/>
              <a:gd name="connsiteX2-1335" fmla="*/ 10096 w 10241"/>
              <a:gd name="connsiteY2-1336" fmla="*/ 939 h 10159"/>
              <a:gd name="connsiteX3-1337" fmla="*/ 9522 w 10241"/>
              <a:gd name="connsiteY3-1338" fmla="*/ 113 h 10159"/>
              <a:gd name="connsiteX4-1339" fmla="*/ 521 w 10241"/>
              <a:gd name="connsiteY4-1340" fmla="*/ 108 h 10159"/>
              <a:gd name="connsiteX5-1341" fmla="*/ 0 w 10241"/>
              <a:gd name="connsiteY5-1342" fmla="*/ 882 h 10159"/>
              <a:gd name="connsiteX6-1343" fmla="*/ 1 w 10241"/>
              <a:gd name="connsiteY6-1344" fmla="*/ 9360 h 10159"/>
              <a:gd name="connsiteX7-1345" fmla="*/ 556 w 10241"/>
              <a:gd name="connsiteY7-1346" fmla="*/ 10158 h 10159"/>
              <a:gd name="connsiteX8-1347" fmla="*/ 9518 w 10241"/>
              <a:gd name="connsiteY8-1348" fmla="*/ 10159 h 10159"/>
              <a:gd name="connsiteX0-1349" fmla="*/ 9518 w 10169"/>
              <a:gd name="connsiteY0-1350" fmla="*/ 10159 h 10159"/>
              <a:gd name="connsiteX1-1351" fmla="*/ 10082 w 10169"/>
              <a:gd name="connsiteY1-1352" fmla="*/ 9335 h 10159"/>
              <a:gd name="connsiteX2-1353" fmla="*/ 10096 w 10169"/>
              <a:gd name="connsiteY2-1354" fmla="*/ 939 h 10159"/>
              <a:gd name="connsiteX3-1355" fmla="*/ 9522 w 10169"/>
              <a:gd name="connsiteY3-1356" fmla="*/ 113 h 10159"/>
              <a:gd name="connsiteX4-1357" fmla="*/ 521 w 10169"/>
              <a:gd name="connsiteY4-1358" fmla="*/ 108 h 10159"/>
              <a:gd name="connsiteX5-1359" fmla="*/ 0 w 10169"/>
              <a:gd name="connsiteY5-1360" fmla="*/ 882 h 10159"/>
              <a:gd name="connsiteX6-1361" fmla="*/ 1 w 10169"/>
              <a:gd name="connsiteY6-1362" fmla="*/ 9360 h 10159"/>
              <a:gd name="connsiteX7-1363" fmla="*/ 556 w 10169"/>
              <a:gd name="connsiteY7-1364" fmla="*/ 10158 h 10159"/>
              <a:gd name="connsiteX8-1365" fmla="*/ 9518 w 10169"/>
              <a:gd name="connsiteY8-1366" fmla="*/ 10159 h 10159"/>
              <a:gd name="connsiteX0-1367" fmla="*/ 9528 w 10169"/>
              <a:gd name="connsiteY0-1368" fmla="*/ 10166 h 10166"/>
              <a:gd name="connsiteX1-1369" fmla="*/ 10082 w 10169"/>
              <a:gd name="connsiteY1-1370" fmla="*/ 9335 h 10166"/>
              <a:gd name="connsiteX2-1371" fmla="*/ 10096 w 10169"/>
              <a:gd name="connsiteY2-1372" fmla="*/ 939 h 10166"/>
              <a:gd name="connsiteX3-1373" fmla="*/ 9522 w 10169"/>
              <a:gd name="connsiteY3-1374" fmla="*/ 113 h 10166"/>
              <a:gd name="connsiteX4-1375" fmla="*/ 521 w 10169"/>
              <a:gd name="connsiteY4-1376" fmla="*/ 108 h 10166"/>
              <a:gd name="connsiteX5-1377" fmla="*/ 0 w 10169"/>
              <a:gd name="connsiteY5-1378" fmla="*/ 882 h 10166"/>
              <a:gd name="connsiteX6-1379" fmla="*/ 1 w 10169"/>
              <a:gd name="connsiteY6-1380" fmla="*/ 9360 h 10166"/>
              <a:gd name="connsiteX7-1381" fmla="*/ 556 w 10169"/>
              <a:gd name="connsiteY7-1382" fmla="*/ 10158 h 10166"/>
              <a:gd name="connsiteX8-1383" fmla="*/ 9528 w 10169"/>
              <a:gd name="connsiteY8-1384" fmla="*/ 10166 h 10166"/>
              <a:gd name="connsiteX0-1385" fmla="*/ 9528 w 10169"/>
              <a:gd name="connsiteY0-1386" fmla="*/ 10166 h 10166"/>
              <a:gd name="connsiteX1-1387" fmla="*/ 10082 w 10169"/>
              <a:gd name="connsiteY1-1388" fmla="*/ 9335 h 10166"/>
              <a:gd name="connsiteX2-1389" fmla="*/ 10096 w 10169"/>
              <a:gd name="connsiteY2-1390" fmla="*/ 939 h 10166"/>
              <a:gd name="connsiteX3-1391" fmla="*/ 9522 w 10169"/>
              <a:gd name="connsiteY3-1392" fmla="*/ 113 h 10166"/>
              <a:gd name="connsiteX4-1393" fmla="*/ 521 w 10169"/>
              <a:gd name="connsiteY4-1394" fmla="*/ 108 h 10166"/>
              <a:gd name="connsiteX5-1395" fmla="*/ 0 w 10169"/>
              <a:gd name="connsiteY5-1396" fmla="*/ 882 h 10166"/>
              <a:gd name="connsiteX6-1397" fmla="*/ 1 w 10169"/>
              <a:gd name="connsiteY6-1398" fmla="*/ 9360 h 10166"/>
              <a:gd name="connsiteX7-1399" fmla="*/ 556 w 10169"/>
              <a:gd name="connsiteY7-1400" fmla="*/ 10158 h 10166"/>
              <a:gd name="connsiteX8-1401" fmla="*/ 9528 w 10169"/>
              <a:gd name="connsiteY8-1402" fmla="*/ 10166 h 10166"/>
              <a:gd name="connsiteX0-1403" fmla="*/ 9528 w 10169"/>
              <a:gd name="connsiteY0-1404" fmla="*/ 10166 h 10166"/>
              <a:gd name="connsiteX1-1405" fmla="*/ 10082 w 10169"/>
              <a:gd name="connsiteY1-1406" fmla="*/ 9335 h 10166"/>
              <a:gd name="connsiteX2-1407" fmla="*/ 10096 w 10169"/>
              <a:gd name="connsiteY2-1408" fmla="*/ 939 h 10166"/>
              <a:gd name="connsiteX3-1409" fmla="*/ 9522 w 10169"/>
              <a:gd name="connsiteY3-1410" fmla="*/ 113 h 10166"/>
              <a:gd name="connsiteX4-1411" fmla="*/ 521 w 10169"/>
              <a:gd name="connsiteY4-1412" fmla="*/ 108 h 10166"/>
              <a:gd name="connsiteX5-1413" fmla="*/ 0 w 10169"/>
              <a:gd name="connsiteY5-1414" fmla="*/ 882 h 10166"/>
              <a:gd name="connsiteX6-1415" fmla="*/ 1 w 10169"/>
              <a:gd name="connsiteY6-1416" fmla="*/ 9360 h 10166"/>
              <a:gd name="connsiteX7-1417" fmla="*/ 556 w 10169"/>
              <a:gd name="connsiteY7-1418" fmla="*/ 10158 h 10166"/>
              <a:gd name="connsiteX8-1419" fmla="*/ 9528 w 10169"/>
              <a:gd name="connsiteY8-1420" fmla="*/ 10166 h 10166"/>
              <a:gd name="connsiteX0-1421" fmla="*/ 9528 w 10170"/>
              <a:gd name="connsiteY0-1422" fmla="*/ 10166 h 10166"/>
              <a:gd name="connsiteX1-1423" fmla="*/ 10082 w 10170"/>
              <a:gd name="connsiteY1-1424" fmla="*/ 9335 h 10166"/>
              <a:gd name="connsiteX2-1425" fmla="*/ 10096 w 10170"/>
              <a:gd name="connsiteY2-1426" fmla="*/ 939 h 10166"/>
              <a:gd name="connsiteX3-1427" fmla="*/ 9522 w 10170"/>
              <a:gd name="connsiteY3-1428" fmla="*/ 113 h 10166"/>
              <a:gd name="connsiteX4-1429" fmla="*/ 521 w 10170"/>
              <a:gd name="connsiteY4-1430" fmla="*/ 108 h 10166"/>
              <a:gd name="connsiteX5-1431" fmla="*/ 0 w 10170"/>
              <a:gd name="connsiteY5-1432" fmla="*/ 882 h 10166"/>
              <a:gd name="connsiteX6-1433" fmla="*/ 1 w 10170"/>
              <a:gd name="connsiteY6-1434" fmla="*/ 9360 h 10166"/>
              <a:gd name="connsiteX7-1435" fmla="*/ 556 w 10170"/>
              <a:gd name="connsiteY7-1436" fmla="*/ 10158 h 10166"/>
              <a:gd name="connsiteX8-1437" fmla="*/ 9528 w 10170"/>
              <a:gd name="connsiteY8-1438" fmla="*/ 10166 h 10166"/>
              <a:gd name="connsiteX0-1439" fmla="*/ 9528 w 10096"/>
              <a:gd name="connsiteY0-1440" fmla="*/ 10166 h 10166"/>
              <a:gd name="connsiteX1-1441" fmla="*/ 10082 w 10096"/>
              <a:gd name="connsiteY1-1442" fmla="*/ 9335 h 10166"/>
              <a:gd name="connsiteX2-1443" fmla="*/ 10096 w 10096"/>
              <a:gd name="connsiteY2-1444" fmla="*/ 939 h 10166"/>
              <a:gd name="connsiteX3-1445" fmla="*/ 9522 w 10096"/>
              <a:gd name="connsiteY3-1446" fmla="*/ 113 h 10166"/>
              <a:gd name="connsiteX4-1447" fmla="*/ 521 w 10096"/>
              <a:gd name="connsiteY4-1448" fmla="*/ 108 h 10166"/>
              <a:gd name="connsiteX5-1449" fmla="*/ 0 w 10096"/>
              <a:gd name="connsiteY5-1450" fmla="*/ 882 h 10166"/>
              <a:gd name="connsiteX6-1451" fmla="*/ 1 w 10096"/>
              <a:gd name="connsiteY6-1452" fmla="*/ 9360 h 10166"/>
              <a:gd name="connsiteX7-1453" fmla="*/ 556 w 10096"/>
              <a:gd name="connsiteY7-1454" fmla="*/ 10158 h 10166"/>
              <a:gd name="connsiteX8-1455" fmla="*/ 9528 w 10096"/>
              <a:gd name="connsiteY8-1456" fmla="*/ 10166 h 10166"/>
              <a:gd name="connsiteX0-1457" fmla="*/ 9528 w 10096"/>
              <a:gd name="connsiteY0-1458" fmla="*/ 10058 h 10058"/>
              <a:gd name="connsiteX1-1459" fmla="*/ 10082 w 10096"/>
              <a:gd name="connsiteY1-1460" fmla="*/ 9227 h 10058"/>
              <a:gd name="connsiteX2-1461" fmla="*/ 10096 w 10096"/>
              <a:gd name="connsiteY2-1462" fmla="*/ 831 h 10058"/>
              <a:gd name="connsiteX3-1463" fmla="*/ 9522 w 10096"/>
              <a:gd name="connsiteY3-1464" fmla="*/ 5 h 10058"/>
              <a:gd name="connsiteX4-1465" fmla="*/ 521 w 10096"/>
              <a:gd name="connsiteY4-1466" fmla="*/ 0 h 10058"/>
              <a:gd name="connsiteX5-1467" fmla="*/ 0 w 10096"/>
              <a:gd name="connsiteY5-1468" fmla="*/ 774 h 10058"/>
              <a:gd name="connsiteX6-1469" fmla="*/ 1 w 10096"/>
              <a:gd name="connsiteY6-1470" fmla="*/ 9252 h 10058"/>
              <a:gd name="connsiteX7-1471" fmla="*/ 556 w 10096"/>
              <a:gd name="connsiteY7-1472" fmla="*/ 10050 h 10058"/>
              <a:gd name="connsiteX8-1473" fmla="*/ 9528 w 10096"/>
              <a:gd name="connsiteY8-1474" fmla="*/ 10058 h 10058"/>
              <a:gd name="connsiteX0-1475" fmla="*/ 9829 w 10397"/>
              <a:gd name="connsiteY0-1476" fmla="*/ 10058 h 10058"/>
              <a:gd name="connsiteX1-1477" fmla="*/ 10383 w 10397"/>
              <a:gd name="connsiteY1-1478" fmla="*/ 9227 h 10058"/>
              <a:gd name="connsiteX2-1479" fmla="*/ 10397 w 10397"/>
              <a:gd name="connsiteY2-1480" fmla="*/ 831 h 10058"/>
              <a:gd name="connsiteX3-1481" fmla="*/ 9823 w 10397"/>
              <a:gd name="connsiteY3-1482" fmla="*/ 5 h 10058"/>
              <a:gd name="connsiteX4-1483" fmla="*/ 822 w 10397"/>
              <a:gd name="connsiteY4-1484" fmla="*/ 0 h 10058"/>
              <a:gd name="connsiteX5-1485" fmla="*/ 0 w 10397"/>
              <a:gd name="connsiteY5-1486" fmla="*/ 774 h 10058"/>
              <a:gd name="connsiteX6-1487" fmla="*/ 302 w 10397"/>
              <a:gd name="connsiteY6-1488" fmla="*/ 9252 h 10058"/>
              <a:gd name="connsiteX7-1489" fmla="*/ 857 w 10397"/>
              <a:gd name="connsiteY7-1490" fmla="*/ 10050 h 10058"/>
              <a:gd name="connsiteX8-1491" fmla="*/ 9829 w 10397"/>
              <a:gd name="connsiteY8-1492" fmla="*/ 10058 h 10058"/>
              <a:gd name="connsiteX0-1493" fmla="*/ 9829 w 10397"/>
              <a:gd name="connsiteY0-1494" fmla="*/ 10253 h 10253"/>
              <a:gd name="connsiteX1-1495" fmla="*/ 10383 w 10397"/>
              <a:gd name="connsiteY1-1496" fmla="*/ 9422 h 10253"/>
              <a:gd name="connsiteX2-1497" fmla="*/ 10397 w 10397"/>
              <a:gd name="connsiteY2-1498" fmla="*/ 1026 h 10253"/>
              <a:gd name="connsiteX3-1499" fmla="*/ 9823 w 10397"/>
              <a:gd name="connsiteY3-1500" fmla="*/ 200 h 10253"/>
              <a:gd name="connsiteX4-1501" fmla="*/ 632 w 10397"/>
              <a:gd name="connsiteY4-1502" fmla="*/ 0 h 10253"/>
              <a:gd name="connsiteX5-1503" fmla="*/ 0 w 10397"/>
              <a:gd name="connsiteY5-1504" fmla="*/ 969 h 10253"/>
              <a:gd name="connsiteX6-1505" fmla="*/ 302 w 10397"/>
              <a:gd name="connsiteY6-1506" fmla="*/ 9447 h 10253"/>
              <a:gd name="connsiteX7-1507" fmla="*/ 857 w 10397"/>
              <a:gd name="connsiteY7-1508" fmla="*/ 10245 h 10253"/>
              <a:gd name="connsiteX8-1509" fmla="*/ 9829 w 10397"/>
              <a:gd name="connsiteY8-1510" fmla="*/ 10253 h 10253"/>
              <a:gd name="connsiteX0-1511" fmla="*/ 9829 w 10397"/>
              <a:gd name="connsiteY0-1512" fmla="*/ 10253 h 10253"/>
              <a:gd name="connsiteX1-1513" fmla="*/ 10383 w 10397"/>
              <a:gd name="connsiteY1-1514" fmla="*/ 9422 h 10253"/>
              <a:gd name="connsiteX2-1515" fmla="*/ 10397 w 10397"/>
              <a:gd name="connsiteY2-1516" fmla="*/ 1026 h 10253"/>
              <a:gd name="connsiteX3-1517" fmla="*/ 9823 w 10397"/>
              <a:gd name="connsiteY3-1518" fmla="*/ 200 h 10253"/>
              <a:gd name="connsiteX4-1519" fmla="*/ 632 w 10397"/>
              <a:gd name="connsiteY4-1520" fmla="*/ 0 h 10253"/>
              <a:gd name="connsiteX5-1521" fmla="*/ 0 w 10397"/>
              <a:gd name="connsiteY5-1522" fmla="*/ 969 h 10253"/>
              <a:gd name="connsiteX6-1523" fmla="*/ 34 w 10397"/>
              <a:gd name="connsiteY6-1524" fmla="*/ 9544 h 10253"/>
              <a:gd name="connsiteX7-1525" fmla="*/ 857 w 10397"/>
              <a:gd name="connsiteY7-1526" fmla="*/ 10245 h 10253"/>
              <a:gd name="connsiteX8-1527" fmla="*/ 9829 w 10397"/>
              <a:gd name="connsiteY8-1528" fmla="*/ 10253 h 10253"/>
              <a:gd name="connsiteX0-1529" fmla="*/ 9829 w 10397"/>
              <a:gd name="connsiteY0-1530" fmla="*/ 10253 h 10253"/>
              <a:gd name="connsiteX1-1531" fmla="*/ 10383 w 10397"/>
              <a:gd name="connsiteY1-1532" fmla="*/ 9422 h 10253"/>
              <a:gd name="connsiteX2-1533" fmla="*/ 10397 w 10397"/>
              <a:gd name="connsiteY2-1534" fmla="*/ 1026 h 10253"/>
              <a:gd name="connsiteX3-1535" fmla="*/ 9823 w 10397"/>
              <a:gd name="connsiteY3-1536" fmla="*/ 200 h 10253"/>
              <a:gd name="connsiteX4-1537" fmla="*/ 632 w 10397"/>
              <a:gd name="connsiteY4-1538" fmla="*/ 0 h 10253"/>
              <a:gd name="connsiteX5-1539" fmla="*/ 0 w 10397"/>
              <a:gd name="connsiteY5-1540" fmla="*/ 969 h 10253"/>
              <a:gd name="connsiteX6-1541" fmla="*/ 34 w 10397"/>
              <a:gd name="connsiteY6-1542" fmla="*/ 9544 h 10253"/>
              <a:gd name="connsiteX7-1543" fmla="*/ 857 w 10397"/>
              <a:gd name="connsiteY7-1544" fmla="*/ 10245 h 10253"/>
              <a:gd name="connsiteX8-1545" fmla="*/ 9829 w 10397"/>
              <a:gd name="connsiteY8-1546" fmla="*/ 10253 h 10253"/>
              <a:gd name="connsiteX0-1547" fmla="*/ 9829 w 10397"/>
              <a:gd name="connsiteY0-1548" fmla="*/ 10253 h 10440"/>
              <a:gd name="connsiteX1-1549" fmla="*/ 10383 w 10397"/>
              <a:gd name="connsiteY1-1550" fmla="*/ 9422 h 10440"/>
              <a:gd name="connsiteX2-1551" fmla="*/ 10397 w 10397"/>
              <a:gd name="connsiteY2-1552" fmla="*/ 1026 h 10440"/>
              <a:gd name="connsiteX3-1553" fmla="*/ 9823 w 10397"/>
              <a:gd name="connsiteY3-1554" fmla="*/ 200 h 10440"/>
              <a:gd name="connsiteX4-1555" fmla="*/ 632 w 10397"/>
              <a:gd name="connsiteY4-1556" fmla="*/ 0 h 10440"/>
              <a:gd name="connsiteX5-1557" fmla="*/ 0 w 10397"/>
              <a:gd name="connsiteY5-1558" fmla="*/ 969 h 10440"/>
              <a:gd name="connsiteX6-1559" fmla="*/ 34 w 10397"/>
              <a:gd name="connsiteY6-1560" fmla="*/ 9544 h 10440"/>
              <a:gd name="connsiteX7-1561" fmla="*/ 612 w 10397"/>
              <a:gd name="connsiteY7-1562" fmla="*/ 10440 h 10440"/>
              <a:gd name="connsiteX8-1563" fmla="*/ 9829 w 10397"/>
              <a:gd name="connsiteY8-1564" fmla="*/ 10253 h 10440"/>
              <a:gd name="connsiteX0-1565" fmla="*/ 9829 w 10397"/>
              <a:gd name="connsiteY0-1566" fmla="*/ 10253 h 10424"/>
              <a:gd name="connsiteX1-1567" fmla="*/ 10383 w 10397"/>
              <a:gd name="connsiteY1-1568" fmla="*/ 9422 h 10424"/>
              <a:gd name="connsiteX2-1569" fmla="*/ 10397 w 10397"/>
              <a:gd name="connsiteY2-1570" fmla="*/ 1026 h 10424"/>
              <a:gd name="connsiteX3-1571" fmla="*/ 9823 w 10397"/>
              <a:gd name="connsiteY3-1572" fmla="*/ 200 h 10424"/>
              <a:gd name="connsiteX4-1573" fmla="*/ 632 w 10397"/>
              <a:gd name="connsiteY4-1574" fmla="*/ 0 h 10424"/>
              <a:gd name="connsiteX5-1575" fmla="*/ 0 w 10397"/>
              <a:gd name="connsiteY5-1576" fmla="*/ 969 h 10424"/>
              <a:gd name="connsiteX6-1577" fmla="*/ 34 w 10397"/>
              <a:gd name="connsiteY6-1578" fmla="*/ 9544 h 10424"/>
              <a:gd name="connsiteX7-1579" fmla="*/ 679 w 10397"/>
              <a:gd name="connsiteY7-1580" fmla="*/ 10424 h 10424"/>
              <a:gd name="connsiteX8-1581" fmla="*/ 9829 w 10397"/>
              <a:gd name="connsiteY8-1582" fmla="*/ 10253 h 10424"/>
              <a:gd name="connsiteX0-1583" fmla="*/ 9829 w 10397"/>
              <a:gd name="connsiteY0-1584" fmla="*/ 10253 h 10424"/>
              <a:gd name="connsiteX1-1585" fmla="*/ 10383 w 10397"/>
              <a:gd name="connsiteY1-1586" fmla="*/ 9422 h 10424"/>
              <a:gd name="connsiteX2-1587" fmla="*/ 10397 w 10397"/>
              <a:gd name="connsiteY2-1588" fmla="*/ 1026 h 10424"/>
              <a:gd name="connsiteX3-1589" fmla="*/ 9823 w 10397"/>
              <a:gd name="connsiteY3-1590" fmla="*/ 200 h 10424"/>
              <a:gd name="connsiteX4-1591" fmla="*/ 632 w 10397"/>
              <a:gd name="connsiteY4-1592" fmla="*/ 0 h 10424"/>
              <a:gd name="connsiteX5-1593" fmla="*/ 0 w 10397"/>
              <a:gd name="connsiteY5-1594" fmla="*/ 969 h 10424"/>
              <a:gd name="connsiteX6-1595" fmla="*/ 34 w 10397"/>
              <a:gd name="connsiteY6-1596" fmla="*/ 9544 h 10424"/>
              <a:gd name="connsiteX7-1597" fmla="*/ 679 w 10397"/>
              <a:gd name="connsiteY7-1598" fmla="*/ 10424 h 10424"/>
              <a:gd name="connsiteX8-1599" fmla="*/ 9829 w 10397"/>
              <a:gd name="connsiteY8-1600" fmla="*/ 10253 h 10424"/>
              <a:gd name="connsiteX0-1601" fmla="*/ 9829 w 10397"/>
              <a:gd name="connsiteY0-1602" fmla="*/ 10253 h 10424"/>
              <a:gd name="connsiteX1-1603" fmla="*/ 10383 w 10397"/>
              <a:gd name="connsiteY1-1604" fmla="*/ 9422 h 10424"/>
              <a:gd name="connsiteX2-1605" fmla="*/ 10397 w 10397"/>
              <a:gd name="connsiteY2-1606" fmla="*/ 1026 h 10424"/>
              <a:gd name="connsiteX3-1607" fmla="*/ 9823 w 10397"/>
              <a:gd name="connsiteY3-1608" fmla="*/ 200 h 10424"/>
              <a:gd name="connsiteX4-1609" fmla="*/ 632 w 10397"/>
              <a:gd name="connsiteY4-1610" fmla="*/ 0 h 10424"/>
              <a:gd name="connsiteX5-1611" fmla="*/ 0 w 10397"/>
              <a:gd name="connsiteY5-1612" fmla="*/ 969 h 10424"/>
              <a:gd name="connsiteX6-1613" fmla="*/ 34 w 10397"/>
              <a:gd name="connsiteY6-1614" fmla="*/ 9544 h 10424"/>
              <a:gd name="connsiteX7-1615" fmla="*/ 679 w 10397"/>
              <a:gd name="connsiteY7-1616" fmla="*/ 10424 h 10424"/>
              <a:gd name="connsiteX8-1617" fmla="*/ 9829 w 10397"/>
              <a:gd name="connsiteY8-1618" fmla="*/ 10253 h 10424"/>
              <a:gd name="connsiteX0-1619" fmla="*/ 9818 w 10397"/>
              <a:gd name="connsiteY0-1620" fmla="*/ 10432 h 10432"/>
              <a:gd name="connsiteX1-1621" fmla="*/ 10383 w 10397"/>
              <a:gd name="connsiteY1-1622" fmla="*/ 9422 h 10432"/>
              <a:gd name="connsiteX2-1623" fmla="*/ 10397 w 10397"/>
              <a:gd name="connsiteY2-1624" fmla="*/ 1026 h 10432"/>
              <a:gd name="connsiteX3-1625" fmla="*/ 9823 w 10397"/>
              <a:gd name="connsiteY3-1626" fmla="*/ 200 h 10432"/>
              <a:gd name="connsiteX4-1627" fmla="*/ 632 w 10397"/>
              <a:gd name="connsiteY4-1628" fmla="*/ 0 h 10432"/>
              <a:gd name="connsiteX5-1629" fmla="*/ 0 w 10397"/>
              <a:gd name="connsiteY5-1630" fmla="*/ 969 h 10432"/>
              <a:gd name="connsiteX6-1631" fmla="*/ 34 w 10397"/>
              <a:gd name="connsiteY6-1632" fmla="*/ 9544 h 10432"/>
              <a:gd name="connsiteX7-1633" fmla="*/ 679 w 10397"/>
              <a:gd name="connsiteY7-1634" fmla="*/ 10424 h 10432"/>
              <a:gd name="connsiteX8-1635" fmla="*/ 9818 w 10397"/>
              <a:gd name="connsiteY8-1636" fmla="*/ 10432 h 10432"/>
              <a:gd name="connsiteX0-1637" fmla="*/ 9818 w 10397"/>
              <a:gd name="connsiteY0-1638" fmla="*/ 10492 h 10492"/>
              <a:gd name="connsiteX1-1639" fmla="*/ 10383 w 10397"/>
              <a:gd name="connsiteY1-1640" fmla="*/ 9482 h 10492"/>
              <a:gd name="connsiteX2-1641" fmla="*/ 10397 w 10397"/>
              <a:gd name="connsiteY2-1642" fmla="*/ 1086 h 10492"/>
              <a:gd name="connsiteX3-1643" fmla="*/ 9801 w 10397"/>
              <a:gd name="connsiteY3-1644" fmla="*/ 0 h 10492"/>
              <a:gd name="connsiteX4-1645" fmla="*/ 632 w 10397"/>
              <a:gd name="connsiteY4-1646" fmla="*/ 60 h 10492"/>
              <a:gd name="connsiteX5-1647" fmla="*/ 0 w 10397"/>
              <a:gd name="connsiteY5-1648" fmla="*/ 1029 h 10492"/>
              <a:gd name="connsiteX6-1649" fmla="*/ 34 w 10397"/>
              <a:gd name="connsiteY6-1650" fmla="*/ 9604 h 10492"/>
              <a:gd name="connsiteX7-1651" fmla="*/ 679 w 10397"/>
              <a:gd name="connsiteY7-1652" fmla="*/ 10484 h 10492"/>
              <a:gd name="connsiteX8-1653" fmla="*/ 9818 w 10397"/>
              <a:gd name="connsiteY8-1654" fmla="*/ 10492 h 10492"/>
              <a:gd name="connsiteX0-1655" fmla="*/ 9818 w 10397"/>
              <a:gd name="connsiteY0-1656" fmla="*/ 10492 h 10492"/>
              <a:gd name="connsiteX1-1657" fmla="*/ 10383 w 10397"/>
              <a:gd name="connsiteY1-1658" fmla="*/ 9482 h 10492"/>
              <a:gd name="connsiteX2-1659" fmla="*/ 10397 w 10397"/>
              <a:gd name="connsiteY2-1660" fmla="*/ 1086 h 10492"/>
              <a:gd name="connsiteX3-1661" fmla="*/ 9701 w 10397"/>
              <a:gd name="connsiteY3-1662" fmla="*/ 0 h 10492"/>
              <a:gd name="connsiteX4-1663" fmla="*/ 632 w 10397"/>
              <a:gd name="connsiteY4-1664" fmla="*/ 60 h 10492"/>
              <a:gd name="connsiteX5-1665" fmla="*/ 0 w 10397"/>
              <a:gd name="connsiteY5-1666" fmla="*/ 1029 h 10492"/>
              <a:gd name="connsiteX6-1667" fmla="*/ 34 w 10397"/>
              <a:gd name="connsiteY6-1668" fmla="*/ 9604 h 10492"/>
              <a:gd name="connsiteX7-1669" fmla="*/ 679 w 10397"/>
              <a:gd name="connsiteY7-1670" fmla="*/ 10484 h 10492"/>
              <a:gd name="connsiteX8-1671" fmla="*/ 9818 w 10397"/>
              <a:gd name="connsiteY8-1672" fmla="*/ 10492 h 10492"/>
              <a:gd name="connsiteX0-1673" fmla="*/ 9818 w 10397"/>
              <a:gd name="connsiteY0-1674" fmla="*/ 10492 h 10492"/>
              <a:gd name="connsiteX1-1675" fmla="*/ 10383 w 10397"/>
              <a:gd name="connsiteY1-1676" fmla="*/ 9482 h 10492"/>
              <a:gd name="connsiteX2-1677" fmla="*/ 10397 w 10397"/>
              <a:gd name="connsiteY2-1678" fmla="*/ 907 h 10492"/>
              <a:gd name="connsiteX3-1679" fmla="*/ 9701 w 10397"/>
              <a:gd name="connsiteY3-1680" fmla="*/ 0 h 10492"/>
              <a:gd name="connsiteX4-1681" fmla="*/ 632 w 10397"/>
              <a:gd name="connsiteY4-1682" fmla="*/ 60 h 10492"/>
              <a:gd name="connsiteX5-1683" fmla="*/ 0 w 10397"/>
              <a:gd name="connsiteY5-1684" fmla="*/ 1029 h 10492"/>
              <a:gd name="connsiteX6-1685" fmla="*/ 34 w 10397"/>
              <a:gd name="connsiteY6-1686" fmla="*/ 9604 h 10492"/>
              <a:gd name="connsiteX7-1687" fmla="*/ 679 w 10397"/>
              <a:gd name="connsiteY7-1688" fmla="*/ 10484 h 10492"/>
              <a:gd name="connsiteX8-1689" fmla="*/ 9818 w 10397"/>
              <a:gd name="connsiteY8-1690" fmla="*/ 10492 h 10492"/>
              <a:gd name="connsiteX0-1691" fmla="*/ 9818 w 10472"/>
              <a:gd name="connsiteY0-1692" fmla="*/ 10492 h 10492"/>
              <a:gd name="connsiteX1-1693" fmla="*/ 10472 w 10472"/>
              <a:gd name="connsiteY1-1694" fmla="*/ 9563 h 10492"/>
              <a:gd name="connsiteX2-1695" fmla="*/ 10397 w 10472"/>
              <a:gd name="connsiteY2-1696" fmla="*/ 907 h 10492"/>
              <a:gd name="connsiteX3-1697" fmla="*/ 9701 w 10472"/>
              <a:gd name="connsiteY3-1698" fmla="*/ 0 h 10492"/>
              <a:gd name="connsiteX4-1699" fmla="*/ 632 w 10472"/>
              <a:gd name="connsiteY4-1700" fmla="*/ 60 h 10492"/>
              <a:gd name="connsiteX5-1701" fmla="*/ 0 w 10472"/>
              <a:gd name="connsiteY5-1702" fmla="*/ 1029 h 10492"/>
              <a:gd name="connsiteX6-1703" fmla="*/ 34 w 10472"/>
              <a:gd name="connsiteY6-1704" fmla="*/ 9604 h 10492"/>
              <a:gd name="connsiteX7-1705" fmla="*/ 679 w 10472"/>
              <a:gd name="connsiteY7-1706" fmla="*/ 10484 h 10492"/>
              <a:gd name="connsiteX8-1707" fmla="*/ 9818 w 10472"/>
              <a:gd name="connsiteY8-1708" fmla="*/ 10492 h 10492"/>
              <a:gd name="connsiteX0-1709" fmla="*/ 9818 w 10472"/>
              <a:gd name="connsiteY0-1710" fmla="*/ 10492 h 10492"/>
              <a:gd name="connsiteX1-1711" fmla="*/ 10472 w 10472"/>
              <a:gd name="connsiteY1-1712" fmla="*/ 9563 h 10492"/>
              <a:gd name="connsiteX2-1713" fmla="*/ 10397 w 10472"/>
              <a:gd name="connsiteY2-1714" fmla="*/ 907 h 10492"/>
              <a:gd name="connsiteX3-1715" fmla="*/ 9701 w 10472"/>
              <a:gd name="connsiteY3-1716" fmla="*/ 0 h 10492"/>
              <a:gd name="connsiteX4-1717" fmla="*/ 632 w 10472"/>
              <a:gd name="connsiteY4-1718" fmla="*/ 60 h 10492"/>
              <a:gd name="connsiteX5-1719" fmla="*/ 0 w 10472"/>
              <a:gd name="connsiteY5-1720" fmla="*/ 1029 h 10492"/>
              <a:gd name="connsiteX6-1721" fmla="*/ 34 w 10472"/>
              <a:gd name="connsiteY6-1722" fmla="*/ 9604 h 10492"/>
              <a:gd name="connsiteX7-1723" fmla="*/ 679 w 10472"/>
              <a:gd name="connsiteY7-1724" fmla="*/ 10484 h 10492"/>
              <a:gd name="connsiteX8-1725" fmla="*/ 9818 w 10472"/>
              <a:gd name="connsiteY8-1726" fmla="*/ 10492 h 10492"/>
              <a:gd name="connsiteX0-1727" fmla="*/ 9818 w 10439"/>
              <a:gd name="connsiteY0-1728" fmla="*/ 10492 h 10492"/>
              <a:gd name="connsiteX1-1729" fmla="*/ 10439 w 10439"/>
              <a:gd name="connsiteY1-1730" fmla="*/ 9531 h 10492"/>
              <a:gd name="connsiteX2-1731" fmla="*/ 10397 w 10439"/>
              <a:gd name="connsiteY2-1732" fmla="*/ 907 h 10492"/>
              <a:gd name="connsiteX3-1733" fmla="*/ 9701 w 10439"/>
              <a:gd name="connsiteY3-1734" fmla="*/ 0 h 10492"/>
              <a:gd name="connsiteX4-1735" fmla="*/ 632 w 10439"/>
              <a:gd name="connsiteY4-1736" fmla="*/ 60 h 10492"/>
              <a:gd name="connsiteX5-1737" fmla="*/ 0 w 10439"/>
              <a:gd name="connsiteY5-1738" fmla="*/ 1029 h 10492"/>
              <a:gd name="connsiteX6-1739" fmla="*/ 34 w 10439"/>
              <a:gd name="connsiteY6-1740" fmla="*/ 9604 h 10492"/>
              <a:gd name="connsiteX7-1741" fmla="*/ 679 w 10439"/>
              <a:gd name="connsiteY7-1742" fmla="*/ 10484 h 10492"/>
              <a:gd name="connsiteX8-1743" fmla="*/ 9818 w 10439"/>
              <a:gd name="connsiteY8-1744" fmla="*/ 10492 h 10492"/>
              <a:gd name="connsiteX0-1745" fmla="*/ 9851 w 10439"/>
              <a:gd name="connsiteY0-1746" fmla="*/ 10492 h 10492"/>
              <a:gd name="connsiteX1-1747" fmla="*/ 10439 w 10439"/>
              <a:gd name="connsiteY1-1748" fmla="*/ 9531 h 10492"/>
              <a:gd name="connsiteX2-1749" fmla="*/ 10397 w 10439"/>
              <a:gd name="connsiteY2-1750" fmla="*/ 907 h 10492"/>
              <a:gd name="connsiteX3-1751" fmla="*/ 9701 w 10439"/>
              <a:gd name="connsiteY3-1752" fmla="*/ 0 h 10492"/>
              <a:gd name="connsiteX4-1753" fmla="*/ 632 w 10439"/>
              <a:gd name="connsiteY4-1754" fmla="*/ 60 h 10492"/>
              <a:gd name="connsiteX5-1755" fmla="*/ 0 w 10439"/>
              <a:gd name="connsiteY5-1756" fmla="*/ 1029 h 10492"/>
              <a:gd name="connsiteX6-1757" fmla="*/ 34 w 10439"/>
              <a:gd name="connsiteY6-1758" fmla="*/ 9604 h 10492"/>
              <a:gd name="connsiteX7-1759" fmla="*/ 679 w 10439"/>
              <a:gd name="connsiteY7-1760" fmla="*/ 10484 h 10492"/>
              <a:gd name="connsiteX8-1761" fmla="*/ 9851 w 10439"/>
              <a:gd name="connsiteY8-1762" fmla="*/ 10492 h 10492"/>
              <a:gd name="connsiteX0-1763" fmla="*/ 9851 w 10439"/>
              <a:gd name="connsiteY0-1764" fmla="*/ 10492 h 10492"/>
              <a:gd name="connsiteX1-1765" fmla="*/ 10439 w 10439"/>
              <a:gd name="connsiteY1-1766" fmla="*/ 9531 h 10492"/>
              <a:gd name="connsiteX2-1767" fmla="*/ 10397 w 10439"/>
              <a:gd name="connsiteY2-1768" fmla="*/ 907 h 10492"/>
              <a:gd name="connsiteX3-1769" fmla="*/ 9701 w 10439"/>
              <a:gd name="connsiteY3-1770" fmla="*/ 0 h 10492"/>
              <a:gd name="connsiteX4-1771" fmla="*/ 632 w 10439"/>
              <a:gd name="connsiteY4-1772" fmla="*/ 60 h 10492"/>
              <a:gd name="connsiteX5-1773" fmla="*/ 0 w 10439"/>
              <a:gd name="connsiteY5-1774" fmla="*/ 1029 h 10492"/>
              <a:gd name="connsiteX6-1775" fmla="*/ 34 w 10439"/>
              <a:gd name="connsiteY6-1776" fmla="*/ 9604 h 10492"/>
              <a:gd name="connsiteX7-1777" fmla="*/ 679 w 10439"/>
              <a:gd name="connsiteY7-1778" fmla="*/ 10484 h 10492"/>
              <a:gd name="connsiteX8-1779" fmla="*/ 9851 w 10439"/>
              <a:gd name="connsiteY8-1780" fmla="*/ 10492 h 10492"/>
              <a:gd name="connsiteX0-1781" fmla="*/ 9851 w 10439"/>
              <a:gd name="connsiteY0-1782" fmla="*/ 10492 h 10492"/>
              <a:gd name="connsiteX1-1783" fmla="*/ 10439 w 10439"/>
              <a:gd name="connsiteY1-1784" fmla="*/ 9531 h 10492"/>
              <a:gd name="connsiteX2-1785" fmla="*/ 10397 w 10439"/>
              <a:gd name="connsiteY2-1786" fmla="*/ 907 h 10492"/>
              <a:gd name="connsiteX3-1787" fmla="*/ 9701 w 10439"/>
              <a:gd name="connsiteY3-1788" fmla="*/ 0 h 10492"/>
              <a:gd name="connsiteX4-1789" fmla="*/ 632 w 10439"/>
              <a:gd name="connsiteY4-1790" fmla="*/ 60 h 10492"/>
              <a:gd name="connsiteX5-1791" fmla="*/ 0 w 10439"/>
              <a:gd name="connsiteY5-1792" fmla="*/ 1029 h 10492"/>
              <a:gd name="connsiteX6-1793" fmla="*/ 34 w 10439"/>
              <a:gd name="connsiteY6-1794" fmla="*/ 9604 h 10492"/>
              <a:gd name="connsiteX7-1795" fmla="*/ 679 w 10439"/>
              <a:gd name="connsiteY7-1796" fmla="*/ 10484 h 10492"/>
              <a:gd name="connsiteX8-1797" fmla="*/ 9851 w 10439"/>
              <a:gd name="connsiteY8-1798" fmla="*/ 10492 h 10492"/>
              <a:gd name="connsiteX0-1799" fmla="*/ 9851 w 10439"/>
              <a:gd name="connsiteY0-1800" fmla="*/ 10492 h 10492"/>
              <a:gd name="connsiteX1-1801" fmla="*/ 10439 w 10439"/>
              <a:gd name="connsiteY1-1802" fmla="*/ 9531 h 10492"/>
              <a:gd name="connsiteX2-1803" fmla="*/ 10397 w 10439"/>
              <a:gd name="connsiteY2-1804" fmla="*/ 907 h 10492"/>
              <a:gd name="connsiteX3-1805" fmla="*/ 9701 w 10439"/>
              <a:gd name="connsiteY3-1806" fmla="*/ 0 h 10492"/>
              <a:gd name="connsiteX4-1807" fmla="*/ 632 w 10439"/>
              <a:gd name="connsiteY4-1808" fmla="*/ 60 h 10492"/>
              <a:gd name="connsiteX5-1809" fmla="*/ 0 w 10439"/>
              <a:gd name="connsiteY5-1810" fmla="*/ 1029 h 10492"/>
              <a:gd name="connsiteX6-1811" fmla="*/ 34 w 10439"/>
              <a:gd name="connsiteY6-1812" fmla="*/ 9604 h 10492"/>
              <a:gd name="connsiteX7-1813" fmla="*/ 679 w 10439"/>
              <a:gd name="connsiteY7-1814" fmla="*/ 10484 h 10492"/>
              <a:gd name="connsiteX8-1815" fmla="*/ 9851 w 10439"/>
              <a:gd name="connsiteY8-1816" fmla="*/ 10492 h 10492"/>
              <a:gd name="connsiteX0-1817" fmla="*/ 9851 w 10439"/>
              <a:gd name="connsiteY0-1818" fmla="*/ 10492 h 10492"/>
              <a:gd name="connsiteX1-1819" fmla="*/ 10439 w 10439"/>
              <a:gd name="connsiteY1-1820" fmla="*/ 9531 h 10492"/>
              <a:gd name="connsiteX2-1821" fmla="*/ 10397 w 10439"/>
              <a:gd name="connsiteY2-1822" fmla="*/ 907 h 10492"/>
              <a:gd name="connsiteX3-1823" fmla="*/ 9701 w 10439"/>
              <a:gd name="connsiteY3-1824" fmla="*/ 0 h 10492"/>
              <a:gd name="connsiteX4-1825" fmla="*/ 632 w 10439"/>
              <a:gd name="connsiteY4-1826" fmla="*/ 60 h 10492"/>
              <a:gd name="connsiteX5-1827" fmla="*/ 0 w 10439"/>
              <a:gd name="connsiteY5-1828" fmla="*/ 1029 h 10492"/>
              <a:gd name="connsiteX6-1829" fmla="*/ 34 w 10439"/>
              <a:gd name="connsiteY6-1830" fmla="*/ 9604 h 10492"/>
              <a:gd name="connsiteX7-1831" fmla="*/ 679 w 10439"/>
              <a:gd name="connsiteY7-1832" fmla="*/ 10484 h 10492"/>
              <a:gd name="connsiteX8-1833" fmla="*/ 9851 w 10439"/>
              <a:gd name="connsiteY8-1834" fmla="*/ 10492 h 10492"/>
              <a:gd name="connsiteX0-1835" fmla="*/ 9851 w 10439"/>
              <a:gd name="connsiteY0-1836" fmla="*/ 10492 h 10492"/>
              <a:gd name="connsiteX1-1837" fmla="*/ 10439 w 10439"/>
              <a:gd name="connsiteY1-1838" fmla="*/ 9531 h 10492"/>
              <a:gd name="connsiteX2-1839" fmla="*/ 10397 w 10439"/>
              <a:gd name="connsiteY2-1840" fmla="*/ 891 h 10492"/>
              <a:gd name="connsiteX3-1841" fmla="*/ 9701 w 10439"/>
              <a:gd name="connsiteY3-1842" fmla="*/ 0 h 10492"/>
              <a:gd name="connsiteX4-1843" fmla="*/ 632 w 10439"/>
              <a:gd name="connsiteY4-1844" fmla="*/ 60 h 10492"/>
              <a:gd name="connsiteX5-1845" fmla="*/ 0 w 10439"/>
              <a:gd name="connsiteY5-1846" fmla="*/ 1029 h 10492"/>
              <a:gd name="connsiteX6-1847" fmla="*/ 34 w 10439"/>
              <a:gd name="connsiteY6-1848" fmla="*/ 9604 h 10492"/>
              <a:gd name="connsiteX7-1849" fmla="*/ 679 w 10439"/>
              <a:gd name="connsiteY7-1850" fmla="*/ 10484 h 10492"/>
              <a:gd name="connsiteX8-1851" fmla="*/ 9851 w 10439"/>
              <a:gd name="connsiteY8-1852" fmla="*/ 10492 h 10492"/>
              <a:gd name="connsiteX0-1853" fmla="*/ 9851 w 10439"/>
              <a:gd name="connsiteY0-1854" fmla="*/ 10492 h 10492"/>
              <a:gd name="connsiteX1-1855" fmla="*/ 10439 w 10439"/>
              <a:gd name="connsiteY1-1856" fmla="*/ 9531 h 10492"/>
              <a:gd name="connsiteX2-1857" fmla="*/ 10397 w 10439"/>
              <a:gd name="connsiteY2-1858" fmla="*/ 891 h 10492"/>
              <a:gd name="connsiteX3-1859" fmla="*/ 9701 w 10439"/>
              <a:gd name="connsiteY3-1860" fmla="*/ 0 h 10492"/>
              <a:gd name="connsiteX4-1861" fmla="*/ 632 w 10439"/>
              <a:gd name="connsiteY4-1862" fmla="*/ 60 h 10492"/>
              <a:gd name="connsiteX5-1863" fmla="*/ 0 w 10439"/>
              <a:gd name="connsiteY5-1864" fmla="*/ 1029 h 10492"/>
              <a:gd name="connsiteX6-1865" fmla="*/ 34 w 10439"/>
              <a:gd name="connsiteY6-1866" fmla="*/ 9604 h 10492"/>
              <a:gd name="connsiteX7-1867" fmla="*/ 679 w 10439"/>
              <a:gd name="connsiteY7-1868" fmla="*/ 10484 h 10492"/>
              <a:gd name="connsiteX8-1869" fmla="*/ 9851 w 10439"/>
              <a:gd name="connsiteY8-1870" fmla="*/ 10492 h 10492"/>
              <a:gd name="connsiteX0-1871" fmla="*/ 9851 w 10439"/>
              <a:gd name="connsiteY0-1872" fmla="*/ 10492 h 10492"/>
              <a:gd name="connsiteX1-1873" fmla="*/ 10439 w 10439"/>
              <a:gd name="connsiteY1-1874" fmla="*/ 9531 h 10492"/>
              <a:gd name="connsiteX2-1875" fmla="*/ 10397 w 10439"/>
              <a:gd name="connsiteY2-1876" fmla="*/ 891 h 10492"/>
              <a:gd name="connsiteX3-1877" fmla="*/ 9701 w 10439"/>
              <a:gd name="connsiteY3-1878" fmla="*/ 0 h 10492"/>
              <a:gd name="connsiteX4-1879" fmla="*/ 632 w 10439"/>
              <a:gd name="connsiteY4-1880" fmla="*/ 60 h 10492"/>
              <a:gd name="connsiteX5-1881" fmla="*/ 0 w 10439"/>
              <a:gd name="connsiteY5-1882" fmla="*/ 1029 h 10492"/>
              <a:gd name="connsiteX6-1883" fmla="*/ 34 w 10439"/>
              <a:gd name="connsiteY6-1884" fmla="*/ 9604 h 10492"/>
              <a:gd name="connsiteX7-1885" fmla="*/ 679 w 10439"/>
              <a:gd name="connsiteY7-1886" fmla="*/ 10484 h 10492"/>
              <a:gd name="connsiteX8-1887" fmla="*/ 9851 w 10439"/>
              <a:gd name="connsiteY8-1888" fmla="*/ 10492 h 10492"/>
              <a:gd name="connsiteX0-1889" fmla="*/ 9851 w 10439"/>
              <a:gd name="connsiteY0-1890" fmla="*/ 10492 h 10492"/>
              <a:gd name="connsiteX1-1891" fmla="*/ 10439 w 10439"/>
              <a:gd name="connsiteY1-1892" fmla="*/ 9531 h 10492"/>
              <a:gd name="connsiteX2-1893" fmla="*/ 10397 w 10439"/>
              <a:gd name="connsiteY2-1894" fmla="*/ 891 h 10492"/>
              <a:gd name="connsiteX3-1895" fmla="*/ 9701 w 10439"/>
              <a:gd name="connsiteY3-1896" fmla="*/ 0 h 10492"/>
              <a:gd name="connsiteX4-1897" fmla="*/ 687 w 10439"/>
              <a:gd name="connsiteY4-1898" fmla="*/ 31 h 10492"/>
              <a:gd name="connsiteX5-1899" fmla="*/ 0 w 10439"/>
              <a:gd name="connsiteY5-1900" fmla="*/ 1029 h 10492"/>
              <a:gd name="connsiteX6-1901" fmla="*/ 34 w 10439"/>
              <a:gd name="connsiteY6-1902" fmla="*/ 9604 h 10492"/>
              <a:gd name="connsiteX7-1903" fmla="*/ 679 w 10439"/>
              <a:gd name="connsiteY7-1904" fmla="*/ 10484 h 10492"/>
              <a:gd name="connsiteX8-1905" fmla="*/ 9851 w 10439"/>
              <a:gd name="connsiteY8-1906" fmla="*/ 10492 h 10492"/>
              <a:gd name="connsiteX0-1907" fmla="*/ 9851 w 10439"/>
              <a:gd name="connsiteY0-1908" fmla="*/ 10492 h 10492"/>
              <a:gd name="connsiteX1-1909" fmla="*/ 10439 w 10439"/>
              <a:gd name="connsiteY1-1910" fmla="*/ 9531 h 10492"/>
              <a:gd name="connsiteX2-1911" fmla="*/ 10397 w 10439"/>
              <a:gd name="connsiteY2-1912" fmla="*/ 891 h 10492"/>
              <a:gd name="connsiteX3-1913" fmla="*/ 9701 w 10439"/>
              <a:gd name="connsiteY3-1914" fmla="*/ 0 h 10492"/>
              <a:gd name="connsiteX4-1915" fmla="*/ 695 w 10439"/>
              <a:gd name="connsiteY4-1916" fmla="*/ 2 h 10492"/>
              <a:gd name="connsiteX5-1917" fmla="*/ 0 w 10439"/>
              <a:gd name="connsiteY5-1918" fmla="*/ 1029 h 10492"/>
              <a:gd name="connsiteX6-1919" fmla="*/ 34 w 10439"/>
              <a:gd name="connsiteY6-1920" fmla="*/ 9604 h 10492"/>
              <a:gd name="connsiteX7-1921" fmla="*/ 679 w 10439"/>
              <a:gd name="connsiteY7-1922" fmla="*/ 10484 h 10492"/>
              <a:gd name="connsiteX8-1923" fmla="*/ 9851 w 10439"/>
              <a:gd name="connsiteY8-1924" fmla="*/ 10492 h 10492"/>
            </a:gdLst>
            <a:ahLst/>
            <a:cxnLst>
              <a:cxn ang="0">
                <a:pos x="connsiteX0-1907" y="connsiteY0-1908"/>
              </a:cxn>
              <a:cxn ang="0">
                <a:pos x="connsiteX1-1909" y="connsiteY1-1910"/>
              </a:cxn>
              <a:cxn ang="0">
                <a:pos x="connsiteX2-1911" y="connsiteY2-1912"/>
              </a:cxn>
              <a:cxn ang="0">
                <a:pos x="connsiteX3-1913" y="connsiteY3-1914"/>
              </a:cxn>
              <a:cxn ang="0">
                <a:pos x="connsiteX4-1915" y="connsiteY4-1916"/>
              </a:cxn>
              <a:cxn ang="0">
                <a:pos x="connsiteX5-1917" y="connsiteY5-1918"/>
              </a:cxn>
              <a:cxn ang="0">
                <a:pos x="connsiteX6-1919" y="connsiteY6-1920"/>
              </a:cxn>
              <a:cxn ang="0">
                <a:pos x="connsiteX7-1921" y="connsiteY7-1922"/>
              </a:cxn>
              <a:cxn ang="0">
                <a:pos x="connsiteX8-1923" y="connsiteY8-1924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6" name="Freeform 45"/>
          <p:cNvSpPr/>
          <p:nvPr/>
        </p:nvSpPr>
        <p:spPr bwMode="auto">
          <a:xfrm flipV="1">
            <a:off x="6312126" y="3572963"/>
            <a:ext cx="4911046" cy="289251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7" name="Freeform 46"/>
          <p:cNvSpPr/>
          <p:nvPr/>
        </p:nvSpPr>
        <p:spPr bwMode="auto">
          <a:xfrm flipV="1">
            <a:off x="6377440" y="3622250"/>
            <a:ext cx="4780416" cy="279760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en-US"/>
          </a:p>
        </p:txBody>
      </p:sp>
      <p:sp>
        <p:nvSpPr>
          <p:cNvPr id="48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066798" y="444864"/>
            <a:ext cx="4671059" cy="2692400"/>
          </a:xfrm>
          <a:custGeom>
            <a:avLst/>
            <a:gdLst/>
            <a:ahLst/>
            <a:cxnLst/>
            <a:rect l="l" t="t" r="r" b="b"/>
            <a:pathLst>
              <a:path w="4671059" h="2692400">
                <a:moveTo>
                  <a:pt x="347761" y="0"/>
                </a:moveTo>
                <a:lnTo>
                  <a:pt x="4355900" y="0"/>
                </a:lnTo>
                <a:cubicBezTo>
                  <a:pt x="4375386" y="158788"/>
                  <a:pt x="4462722" y="248636"/>
                  <a:pt x="4667415" y="274609"/>
                </a:cubicBezTo>
                <a:cubicBezTo>
                  <a:pt x="4679995" y="661885"/>
                  <a:pt x="4655268" y="2063652"/>
                  <a:pt x="4663944" y="2443254"/>
                </a:cubicBezTo>
                <a:cubicBezTo>
                  <a:pt x="4421441" y="2459114"/>
                  <a:pt x="4356803" y="2576012"/>
                  <a:pt x="4349862" y="2681657"/>
                </a:cubicBezTo>
                <a:lnTo>
                  <a:pt x="274605" y="2692400"/>
                </a:lnTo>
                <a:cubicBezTo>
                  <a:pt x="295428" y="2570129"/>
                  <a:pt x="151836" y="2427395"/>
                  <a:pt x="0" y="2435580"/>
                </a:cubicBezTo>
                <a:cubicBezTo>
                  <a:pt x="3471" y="1702467"/>
                  <a:pt x="17787" y="973446"/>
                  <a:pt x="21258" y="240332"/>
                </a:cubicBezTo>
                <a:cubicBezTo>
                  <a:pt x="119044" y="232204"/>
                  <a:pt x="328479" y="116373"/>
                  <a:pt x="347761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49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1066798" y="3681730"/>
            <a:ext cx="4671059" cy="2692400"/>
          </a:xfrm>
          <a:custGeom>
            <a:avLst/>
            <a:gdLst/>
            <a:ahLst/>
            <a:cxnLst/>
            <a:rect l="l" t="t" r="r" b="b"/>
            <a:pathLst>
              <a:path w="4671059" h="2692400">
                <a:moveTo>
                  <a:pt x="274605" y="0"/>
                </a:moveTo>
                <a:lnTo>
                  <a:pt x="4349862" y="10743"/>
                </a:lnTo>
                <a:cubicBezTo>
                  <a:pt x="4356803" y="116388"/>
                  <a:pt x="4421441" y="233287"/>
                  <a:pt x="4663944" y="249146"/>
                </a:cubicBezTo>
                <a:cubicBezTo>
                  <a:pt x="4655268" y="628749"/>
                  <a:pt x="4679995" y="2030515"/>
                  <a:pt x="4667415" y="2417791"/>
                </a:cubicBezTo>
                <a:cubicBezTo>
                  <a:pt x="4462722" y="2443764"/>
                  <a:pt x="4375386" y="2533612"/>
                  <a:pt x="4355900" y="2692400"/>
                </a:cubicBezTo>
                <a:lnTo>
                  <a:pt x="347761" y="2692400"/>
                </a:lnTo>
                <a:cubicBezTo>
                  <a:pt x="328479" y="2576027"/>
                  <a:pt x="119044" y="2460197"/>
                  <a:pt x="21258" y="2452068"/>
                </a:cubicBezTo>
                <a:cubicBezTo>
                  <a:pt x="17787" y="1718955"/>
                  <a:pt x="3471" y="989934"/>
                  <a:pt x="0" y="256820"/>
                </a:cubicBezTo>
                <a:cubicBezTo>
                  <a:pt x="151836" y="265005"/>
                  <a:pt x="295428" y="122271"/>
                  <a:pt x="274605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50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6425339" y="3681730"/>
            <a:ext cx="4671060" cy="2692400"/>
          </a:xfrm>
          <a:custGeom>
            <a:avLst/>
            <a:gdLst/>
            <a:ahLst/>
            <a:cxnLst/>
            <a:rect l="l" t="t" r="r" b="b"/>
            <a:pathLst>
              <a:path w="4671060" h="2692400">
                <a:moveTo>
                  <a:pt x="4396455" y="0"/>
                </a:moveTo>
                <a:cubicBezTo>
                  <a:pt x="4375632" y="122271"/>
                  <a:pt x="4519225" y="265005"/>
                  <a:pt x="4671060" y="256820"/>
                </a:cubicBezTo>
                <a:cubicBezTo>
                  <a:pt x="4667589" y="989934"/>
                  <a:pt x="4653273" y="1718955"/>
                  <a:pt x="4649803" y="2452068"/>
                </a:cubicBezTo>
                <a:cubicBezTo>
                  <a:pt x="4552016" y="2460197"/>
                  <a:pt x="4342581" y="2576027"/>
                  <a:pt x="4323299" y="2692400"/>
                </a:cubicBezTo>
                <a:lnTo>
                  <a:pt x="315161" y="2692400"/>
                </a:lnTo>
                <a:cubicBezTo>
                  <a:pt x="295675" y="2533612"/>
                  <a:pt x="208338" y="2443764"/>
                  <a:pt x="3646" y="2417791"/>
                </a:cubicBezTo>
                <a:cubicBezTo>
                  <a:pt x="-8935" y="2030515"/>
                  <a:pt x="15792" y="628749"/>
                  <a:pt x="7117" y="249146"/>
                </a:cubicBezTo>
                <a:cubicBezTo>
                  <a:pt x="249619" y="233287"/>
                  <a:pt x="314257" y="116388"/>
                  <a:pt x="321198" y="1074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51" name="Rectangle 54"/>
          <p:cNvSpPr/>
          <p:nvPr/>
        </p:nvSpPr>
        <p:spPr>
          <a:xfrm>
            <a:off x="6425339" y="444864"/>
            <a:ext cx="4671060" cy="2692400"/>
          </a:xfrm>
          <a:custGeom>
            <a:avLst/>
            <a:gdLst/>
            <a:ahLst/>
            <a:cxnLst/>
            <a:rect l="l" t="t" r="r" b="b"/>
            <a:pathLst>
              <a:path w="4671060" h="2692400">
                <a:moveTo>
                  <a:pt x="315161" y="0"/>
                </a:moveTo>
                <a:lnTo>
                  <a:pt x="4323299" y="0"/>
                </a:lnTo>
                <a:cubicBezTo>
                  <a:pt x="4342581" y="116373"/>
                  <a:pt x="4552016" y="232204"/>
                  <a:pt x="4649803" y="240332"/>
                </a:cubicBezTo>
                <a:cubicBezTo>
                  <a:pt x="4653273" y="973446"/>
                  <a:pt x="4667589" y="1702467"/>
                  <a:pt x="4671060" y="2435580"/>
                </a:cubicBezTo>
                <a:cubicBezTo>
                  <a:pt x="4519225" y="2427395"/>
                  <a:pt x="4375632" y="2570129"/>
                  <a:pt x="4396455" y="2692400"/>
                </a:cubicBezTo>
                <a:lnTo>
                  <a:pt x="321198" y="2681657"/>
                </a:lnTo>
                <a:cubicBezTo>
                  <a:pt x="314257" y="2576012"/>
                  <a:pt x="249619" y="2459114"/>
                  <a:pt x="7117" y="2443254"/>
                </a:cubicBezTo>
                <a:cubicBezTo>
                  <a:pt x="15792" y="2063652"/>
                  <a:pt x="-8935" y="661885"/>
                  <a:pt x="3646" y="274609"/>
                </a:cubicBezTo>
                <a:cubicBezTo>
                  <a:pt x="208338" y="248636"/>
                  <a:pt x="295675" y="158788"/>
                  <a:pt x="315161" y="0"/>
                </a:cubicBezTo>
                <a:close/>
              </a:path>
            </a:pathLst>
          </a:custGeom>
          <a:solidFill>
            <a:schemeClr val="bg2"/>
          </a:solidFill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7811" y="771306"/>
            <a:ext cx="4267201" cy="203951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roup 109"/>
          <p:cNvGrpSpPr/>
          <p:nvPr/>
        </p:nvGrpSpPr>
        <p:grpSpPr>
          <a:xfrm>
            <a:off x="-246438" y="-241054"/>
            <a:ext cx="12707726" cy="7411363"/>
            <a:chOff x="-246438" y="-241054"/>
            <a:chExt cx="12707726" cy="7411363"/>
          </a:xfrm>
        </p:grpSpPr>
        <p:sp>
          <p:nvSpPr>
            <p:cNvPr id="7" name="Freeform 5"/>
            <p:cNvSpPr/>
            <p:nvPr/>
          </p:nvSpPr>
          <p:spPr bwMode="auto">
            <a:xfrm rot="20746898">
              <a:off x="5292361" y="5722930"/>
              <a:ext cx="1505288" cy="1085971"/>
            </a:xfrm>
            <a:custGeom>
              <a:avLst/>
              <a:gdLst/>
              <a:ahLst/>
              <a:cxnLst/>
              <a:rect l="l" t="t" r="r" b="b"/>
              <a:pathLst>
                <a:path w="1401136" h="1010832">
                  <a:moveTo>
                    <a:pt x="200775" y="821351"/>
                  </a:moveTo>
                  <a:cubicBezTo>
                    <a:pt x="187342" y="834480"/>
                    <a:pt x="173909" y="844327"/>
                    <a:pt x="158796" y="855814"/>
                  </a:cubicBezTo>
                  <a:lnTo>
                    <a:pt x="170551" y="867302"/>
                  </a:lnTo>
                  <a:cubicBezTo>
                    <a:pt x="183984" y="857455"/>
                    <a:pt x="197418" y="847609"/>
                    <a:pt x="212529" y="832838"/>
                  </a:cubicBezTo>
                  <a:close/>
                  <a:moveTo>
                    <a:pt x="572069" y="847807"/>
                  </a:moveTo>
                  <a:lnTo>
                    <a:pt x="551181" y="847807"/>
                  </a:lnTo>
                  <a:lnTo>
                    <a:pt x="545612" y="900720"/>
                  </a:lnTo>
                  <a:lnTo>
                    <a:pt x="560929" y="903505"/>
                  </a:lnTo>
                  <a:close/>
                  <a:moveTo>
                    <a:pt x="319908" y="734671"/>
                  </a:moveTo>
                  <a:cubicBezTo>
                    <a:pt x="313326" y="737977"/>
                    <a:pt x="310034" y="741284"/>
                    <a:pt x="306743" y="744592"/>
                  </a:cubicBezTo>
                  <a:cubicBezTo>
                    <a:pt x="306734" y="744588"/>
                    <a:pt x="306097" y="744360"/>
                    <a:pt x="260665" y="728056"/>
                  </a:cubicBezTo>
                  <a:cubicBezTo>
                    <a:pt x="260663" y="728064"/>
                    <a:pt x="260596" y="728469"/>
                    <a:pt x="257374" y="747899"/>
                  </a:cubicBezTo>
                  <a:cubicBezTo>
                    <a:pt x="257382" y="747901"/>
                    <a:pt x="257847" y="748057"/>
                    <a:pt x="286995" y="757820"/>
                  </a:cubicBezTo>
                  <a:cubicBezTo>
                    <a:pt x="283704" y="761127"/>
                    <a:pt x="280413" y="764434"/>
                    <a:pt x="275476" y="769395"/>
                  </a:cubicBezTo>
                  <a:lnTo>
                    <a:pt x="286996" y="780969"/>
                  </a:lnTo>
                  <a:cubicBezTo>
                    <a:pt x="300161" y="771048"/>
                    <a:pt x="313325" y="761126"/>
                    <a:pt x="328548" y="749139"/>
                  </a:cubicBezTo>
                  <a:close/>
                  <a:moveTo>
                    <a:pt x="123699" y="682106"/>
                  </a:moveTo>
                  <a:lnTo>
                    <a:pt x="118129" y="698815"/>
                  </a:lnTo>
                  <a:lnTo>
                    <a:pt x="171042" y="718309"/>
                  </a:lnTo>
                  <a:lnTo>
                    <a:pt x="176612" y="701600"/>
                  </a:lnTo>
                  <a:close/>
                  <a:moveTo>
                    <a:pt x="594348" y="708563"/>
                  </a:moveTo>
                  <a:lnTo>
                    <a:pt x="577639" y="704385"/>
                  </a:lnTo>
                  <a:lnTo>
                    <a:pt x="567891" y="757299"/>
                  </a:lnTo>
                  <a:lnTo>
                    <a:pt x="584601" y="761476"/>
                  </a:lnTo>
                  <a:close/>
                  <a:moveTo>
                    <a:pt x="439459" y="655648"/>
                  </a:moveTo>
                  <a:cubicBezTo>
                    <a:pt x="422666" y="665610"/>
                    <a:pt x="409234" y="675572"/>
                    <a:pt x="393702" y="687193"/>
                  </a:cubicBezTo>
                  <a:lnTo>
                    <a:pt x="402517" y="698815"/>
                  </a:lnTo>
                  <a:cubicBezTo>
                    <a:pt x="419309" y="688853"/>
                    <a:pt x="432742" y="678892"/>
                    <a:pt x="448274" y="667271"/>
                  </a:cubicBezTo>
                  <a:close/>
                  <a:moveTo>
                    <a:pt x="1031578" y="804641"/>
                  </a:moveTo>
                  <a:lnTo>
                    <a:pt x="1014869" y="800464"/>
                  </a:lnTo>
                  <a:lnTo>
                    <a:pt x="1005121" y="854770"/>
                  </a:lnTo>
                  <a:lnTo>
                    <a:pt x="1021830" y="857555"/>
                  </a:lnTo>
                  <a:close/>
                  <a:moveTo>
                    <a:pt x="618019" y="579063"/>
                  </a:moveTo>
                  <a:lnTo>
                    <a:pt x="601310" y="574887"/>
                  </a:lnTo>
                  <a:lnTo>
                    <a:pt x="594347" y="615268"/>
                  </a:lnTo>
                  <a:lnTo>
                    <a:pt x="611056" y="618053"/>
                  </a:lnTo>
                  <a:close/>
                  <a:moveTo>
                    <a:pt x="1058034" y="661218"/>
                  </a:moveTo>
                  <a:lnTo>
                    <a:pt x="1038540" y="658433"/>
                  </a:lnTo>
                  <a:lnTo>
                    <a:pt x="1028792" y="711347"/>
                  </a:lnTo>
                  <a:lnTo>
                    <a:pt x="1048287" y="714132"/>
                  </a:lnTo>
                  <a:close/>
                  <a:moveTo>
                    <a:pt x="684530" y="502479"/>
                  </a:moveTo>
                  <a:cubicBezTo>
                    <a:pt x="667738" y="509120"/>
                    <a:pt x="654306" y="519081"/>
                    <a:pt x="637514" y="529043"/>
                  </a:cubicBezTo>
                  <a:lnTo>
                    <a:pt x="647589" y="545645"/>
                  </a:lnTo>
                  <a:cubicBezTo>
                    <a:pt x="661022" y="535683"/>
                    <a:pt x="677814" y="525722"/>
                    <a:pt x="693345" y="517006"/>
                  </a:cubicBezTo>
                  <a:close/>
                  <a:moveTo>
                    <a:pt x="1081706" y="519188"/>
                  </a:moveTo>
                  <a:lnTo>
                    <a:pt x="1064997" y="515011"/>
                  </a:lnTo>
                  <a:lnTo>
                    <a:pt x="1055249" y="567924"/>
                  </a:lnTo>
                  <a:lnTo>
                    <a:pt x="1071959" y="572102"/>
                  </a:lnTo>
                  <a:close/>
                  <a:moveTo>
                    <a:pt x="769551" y="409185"/>
                  </a:moveTo>
                  <a:lnTo>
                    <a:pt x="762835" y="425674"/>
                  </a:lnTo>
                  <a:cubicBezTo>
                    <a:pt x="762842" y="425678"/>
                    <a:pt x="763323" y="425940"/>
                    <a:pt x="793059" y="442164"/>
                  </a:cubicBezTo>
                  <a:cubicBezTo>
                    <a:pt x="782984" y="448760"/>
                    <a:pt x="772909" y="452058"/>
                    <a:pt x="764094" y="460303"/>
                  </a:cubicBezTo>
                  <a:lnTo>
                    <a:pt x="772909" y="471846"/>
                  </a:lnTo>
                  <a:cubicBezTo>
                    <a:pt x="789701" y="465250"/>
                    <a:pt x="803134" y="455356"/>
                    <a:pt x="819506" y="447523"/>
                  </a:cubicBezTo>
                  <a:lnTo>
                    <a:pt x="816567" y="438866"/>
                  </a:lnTo>
                  <a:lnTo>
                    <a:pt x="819086" y="435156"/>
                  </a:lnTo>
                  <a:lnTo>
                    <a:pt x="813209" y="432270"/>
                  </a:lnTo>
                  <a:cubicBezTo>
                    <a:pt x="813200" y="432266"/>
                    <a:pt x="812595" y="431946"/>
                    <a:pt x="769551" y="409185"/>
                  </a:cubicBezTo>
                  <a:close/>
                  <a:moveTo>
                    <a:pt x="644477" y="339562"/>
                  </a:moveTo>
                  <a:lnTo>
                    <a:pt x="637514" y="356272"/>
                  </a:lnTo>
                  <a:lnTo>
                    <a:pt x="683465" y="382729"/>
                  </a:lnTo>
                  <a:lnTo>
                    <a:pt x="694605" y="366020"/>
                  </a:lnTo>
                  <a:close/>
                  <a:moveTo>
                    <a:pt x="517763" y="269940"/>
                  </a:moveTo>
                  <a:lnTo>
                    <a:pt x="512193" y="282471"/>
                  </a:lnTo>
                  <a:lnTo>
                    <a:pt x="558145" y="308929"/>
                  </a:lnTo>
                  <a:lnTo>
                    <a:pt x="565106" y="296396"/>
                  </a:lnTo>
                  <a:close/>
                  <a:moveTo>
                    <a:pt x="942707" y="368803"/>
                  </a:moveTo>
                  <a:cubicBezTo>
                    <a:pt x="925915" y="375534"/>
                    <a:pt x="909124" y="385629"/>
                    <a:pt x="893591" y="394462"/>
                  </a:cubicBezTo>
                  <a:lnTo>
                    <a:pt x="902407" y="409185"/>
                  </a:lnTo>
                  <a:cubicBezTo>
                    <a:pt x="915840" y="402455"/>
                    <a:pt x="932632" y="392359"/>
                    <a:pt x="948583" y="383526"/>
                  </a:cubicBezTo>
                  <a:close/>
                  <a:moveTo>
                    <a:pt x="1108163" y="375766"/>
                  </a:moveTo>
                  <a:lnTo>
                    <a:pt x="1091453" y="372981"/>
                  </a:lnTo>
                  <a:lnTo>
                    <a:pt x="1081706" y="425894"/>
                  </a:lnTo>
                  <a:lnTo>
                    <a:pt x="1098415" y="428679"/>
                  </a:lnTo>
                  <a:close/>
                  <a:moveTo>
                    <a:pt x="1077838" y="313105"/>
                  </a:moveTo>
                  <a:cubicBezTo>
                    <a:pt x="1057880" y="319687"/>
                    <a:pt x="1041247" y="326270"/>
                    <a:pt x="1025447" y="334910"/>
                  </a:cubicBezTo>
                  <a:lnTo>
                    <a:pt x="1031268" y="349309"/>
                  </a:lnTo>
                  <a:cubicBezTo>
                    <a:pt x="1047901" y="342726"/>
                    <a:pt x="1064533" y="336144"/>
                    <a:pt x="1083660" y="327504"/>
                  </a:cubicBezTo>
                  <a:close/>
                  <a:moveTo>
                    <a:pt x="1214298" y="265762"/>
                  </a:moveTo>
                  <a:cubicBezTo>
                    <a:pt x="1197666" y="272446"/>
                    <a:pt x="1181034" y="275788"/>
                    <a:pt x="1161907" y="284560"/>
                  </a:cubicBezTo>
                  <a:lnTo>
                    <a:pt x="1167728" y="299181"/>
                  </a:lnTo>
                  <a:cubicBezTo>
                    <a:pt x="1184361" y="292497"/>
                    <a:pt x="1200993" y="289155"/>
                    <a:pt x="1220120" y="280383"/>
                  </a:cubicBezTo>
                  <a:close/>
                  <a:moveTo>
                    <a:pt x="644476" y="90313"/>
                  </a:moveTo>
                  <a:lnTo>
                    <a:pt x="634729" y="102845"/>
                  </a:lnTo>
                  <a:lnTo>
                    <a:pt x="995374" y="366019"/>
                  </a:lnTo>
                  <a:lnTo>
                    <a:pt x="1009299" y="349309"/>
                  </a:lnTo>
                  <a:close/>
                  <a:moveTo>
                    <a:pt x="1194494" y="222597"/>
                  </a:moveTo>
                  <a:lnTo>
                    <a:pt x="1184747" y="236521"/>
                  </a:lnTo>
                  <a:lnTo>
                    <a:pt x="1226520" y="269939"/>
                  </a:lnTo>
                  <a:lnTo>
                    <a:pt x="1237660" y="256015"/>
                  </a:lnTo>
                  <a:close/>
                  <a:moveTo>
                    <a:pt x="1077528" y="133480"/>
                  </a:moveTo>
                  <a:lnTo>
                    <a:pt x="1067781" y="150189"/>
                  </a:lnTo>
                  <a:lnTo>
                    <a:pt x="1110947" y="183608"/>
                  </a:lnTo>
                  <a:lnTo>
                    <a:pt x="1120694" y="166898"/>
                  </a:lnTo>
                  <a:close/>
                  <a:moveTo>
                    <a:pt x="966132" y="47147"/>
                  </a:moveTo>
                  <a:lnTo>
                    <a:pt x="954993" y="59680"/>
                  </a:lnTo>
                  <a:lnTo>
                    <a:pt x="998159" y="93099"/>
                  </a:lnTo>
                  <a:lnTo>
                    <a:pt x="1009299" y="80566"/>
                  </a:lnTo>
                  <a:close/>
                  <a:moveTo>
                    <a:pt x="1020778" y="14619"/>
                  </a:moveTo>
                  <a:cubicBezTo>
                    <a:pt x="1121116" y="42777"/>
                    <a:pt x="1221061" y="113180"/>
                    <a:pt x="1317073" y="239276"/>
                  </a:cubicBezTo>
                  <a:cubicBezTo>
                    <a:pt x="1310445" y="239276"/>
                    <a:pt x="1307130" y="239276"/>
                    <a:pt x="1300502" y="242598"/>
                  </a:cubicBezTo>
                  <a:cubicBezTo>
                    <a:pt x="1300503" y="242602"/>
                    <a:pt x="1300537" y="242686"/>
                    <a:pt x="1301330" y="244673"/>
                  </a:cubicBezTo>
                  <a:lnTo>
                    <a:pt x="1307130" y="259203"/>
                  </a:lnTo>
                  <a:cubicBezTo>
                    <a:pt x="1313758" y="255882"/>
                    <a:pt x="1320388" y="255882"/>
                    <a:pt x="1330330" y="252560"/>
                  </a:cubicBezTo>
                  <a:cubicBezTo>
                    <a:pt x="1336960" y="265844"/>
                    <a:pt x="1346902" y="279128"/>
                    <a:pt x="1353531" y="289092"/>
                  </a:cubicBezTo>
                  <a:cubicBezTo>
                    <a:pt x="1456275" y="534849"/>
                    <a:pt x="1383360" y="697580"/>
                    <a:pt x="1224271" y="807174"/>
                  </a:cubicBezTo>
                  <a:cubicBezTo>
                    <a:pt x="1224274" y="807160"/>
                    <a:pt x="1224790" y="804526"/>
                    <a:pt x="1323702" y="299055"/>
                  </a:cubicBezTo>
                  <a:cubicBezTo>
                    <a:pt x="1323693" y="299054"/>
                    <a:pt x="1323289" y="298986"/>
                    <a:pt x="1303816" y="295734"/>
                  </a:cubicBezTo>
                  <a:lnTo>
                    <a:pt x="1204386" y="820458"/>
                  </a:lnTo>
                  <a:cubicBezTo>
                    <a:pt x="1088384" y="890200"/>
                    <a:pt x="932609" y="936694"/>
                    <a:pt x="770207" y="966584"/>
                  </a:cubicBezTo>
                  <a:cubicBezTo>
                    <a:pt x="770209" y="966570"/>
                    <a:pt x="770719" y="963949"/>
                    <a:pt x="869637" y="455144"/>
                  </a:cubicBezTo>
                  <a:cubicBezTo>
                    <a:pt x="869629" y="455143"/>
                    <a:pt x="869223" y="455075"/>
                    <a:pt x="849751" y="451823"/>
                  </a:cubicBezTo>
                  <a:cubicBezTo>
                    <a:pt x="849748" y="451837"/>
                    <a:pt x="849224" y="454584"/>
                    <a:pt x="750320" y="973226"/>
                  </a:cubicBezTo>
                  <a:cubicBezTo>
                    <a:pt x="680720" y="983189"/>
                    <a:pt x="614433" y="993152"/>
                    <a:pt x="544831" y="999794"/>
                  </a:cubicBezTo>
                  <a:cubicBezTo>
                    <a:pt x="544831" y="999790"/>
                    <a:pt x="544831" y="999724"/>
                    <a:pt x="544831" y="998549"/>
                  </a:cubicBezTo>
                  <a:lnTo>
                    <a:pt x="544831" y="989831"/>
                  </a:lnTo>
                  <a:cubicBezTo>
                    <a:pt x="544828" y="989831"/>
                    <a:pt x="544745" y="989831"/>
                    <a:pt x="542759" y="989831"/>
                  </a:cubicBezTo>
                  <a:lnTo>
                    <a:pt x="528260" y="989831"/>
                  </a:lnTo>
                  <a:cubicBezTo>
                    <a:pt x="528258" y="989837"/>
                    <a:pt x="528236" y="989925"/>
                    <a:pt x="527846" y="991491"/>
                  </a:cubicBezTo>
                  <a:lnTo>
                    <a:pt x="524946" y="1003115"/>
                  </a:lnTo>
                  <a:lnTo>
                    <a:pt x="429456" y="1010832"/>
                  </a:lnTo>
                  <a:lnTo>
                    <a:pt x="326440" y="984729"/>
                  </a:lnTo>
                  <a:cubicBezTo>
                    <a:pt x="333733" y="948192"/>
                    <a:pt x="348640" y="873504"/>
                    <a:pt x="379114" y="720827"/>
                  </a:cubicBezTo>
                  <a:cubicBezTo>
                    <a:pt x="379111" y="720826"/>
                    <a:pt x="379028" y="720810"/>
                    <a:pt x="377043" y="720412"/>
                  </a:cubicBezTo>
                  <a:lnTo>
                    <a:pt x="362543" y="717506"/>
                  </a:lnTo>
                  <a:cubicBezTo>
                    <a:pt x="362541" y="717515"/>
                    <a:pt x="362214" y="719080"/>
                    <a:pt x="307843" y="980017"/>
                  </a:cubicBezTo>
                  <a:lnTo>
                    <a:pt x="94852" y="926050"/>
                  </a:lnTo>
                  <a:cubicBezTo>
                    <a:pt x="95704" y="925378"/>
                    <a:pt x="96473" y="924612"/>
                    <a:pt x="97242" y="923835"/>
                  </a:cubicBezTo>
                  <a:lnTo>
                    <a:pt x="87321" y="910468"/>
                  </a:lnTo>
                  <a:lnTo>
                    <a:pt x="74055" y="920780"/>
                  </a:lnTo>
                  <a:lnTo>
                    <a:pt x="0" y="902016"/>
                  </a:lnTo>
                  <a:cubicBezTo>
                    <a:pt x="8336" y="881999"/>
                    <a:pt x="17761" y="861496"/>
                    <a:pt x="27793" y="840385"/>
                  </a:cubicBezTo>
                  <a:cubicBezTo>
                    <a:pt x="27801" y="840388"/>
                    <a:pt x="28828" y="840825"/>
                    <a:pt x="160368" y="896842"/>
                  </a:cubicBezTo>
                  <a:cubicBezTo>
                    <a:pt x="160369" y="896838"/>
                    <a:pt x="160403" y="896754"/>
                    <a:pt x="161196" y="894766"/>
                  </a:cubicBezTo>
                  <a:lnTo>
                    <a:pt x="166997" y="880237"/>
                  </a:lnTo>
                  <a:cubicBezTo>
                    <a:pt x="166988" y="880234"/>
                    <a:pt x="165957" y="879794"/>
                    <a:pt x="34423" y="823780"/>
                  </a:cubicBezTo>
                  <a:cubicBezTo>
                    <a:pt x="97395" y="697580"/>
                    <a:pt x="186882" y="551454"/>
                    <a:pt x="292941" y="415292"/>
                  </a:cubicBezTo>
                  <a:cubicBezTo>
                    <a:pt x="292949" y="415297"/>
                    <a:pt x="294406" y="416245"/>
                    <a:pt x="548146" y="581344"/>
                  </a:cubicBezTo>
                  <a:cubicBezTo>
                    <a:pt x="534888" y="591306"/>
                    <a:pt x="524946" y="597949"/>
                    <a:pt x="515003" y="604590"/>
                  </a:cubicBezTo>
                  <a:cubicBezTo>
                    <a:pt x="515005" y="604593"/>
                    <a:pt x="515055" y="604661"/>
                    <a:pt x="516245" y="606251"/>
                  </a:cubicBezTo>
                  <a:lnTo>
                    <a:pt x="524946" y="617875"/>
                  </a:lnTo>
                  <a:cubicBezTo>
                    <a:pt x="538203" y="607911"/>
                    <a:pt x="554775" y="601270"/>
                    <a:pt x="568031" y="591306"/>
                  </a:cubicBezTo>
                  <a:cubicBezTo>
                    <a:pt x="568029" y="591301"/>
                    <a:pt x="568000" y="591244"/>
                    <a:pt x="567617" y="590477"/>
                  </a:cubicBezTo>
                  <a:lnTo>
                    <a:pt x="564718" y="584665"/>
                  </a:lnTo>
                  <a:cubicBezTo>
                    <a:pt x="564720" y="584661"/>
                    <a:pt x="564764" y="584595"/>
                    <a:pt x="565545" y="583419"/>
                  </a:cubicBezTo>
                  <a:lnTo>
                    <a:pt x="571346" y="574701"/>
                  </a:lnTo>
                  <a:cubicBezTo>
                    <a:pt x="571337" y="574695"/>
                    <a:pt x="569738" y="573666"/>
                    <a:pt x="302884" y="402007"/>
                  </a:cubicBezTo>
                  <a:cubicBezTo>
                    <a:pt x="478959" y="179913"/>
                    <a:pt x="697757" y="-3264"/>
                    <a:pt x="920440" y="45"/>
                  </a:cubicBezTo>
                  <a:cubicBezTo>
                    <a:pt x="953842" y="541"/>
                    <a:pt x="987332" y="5233"/>
                    <a:pt x="1020778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5"/>
            <p:cNvSpPr/>
            <p:nvPr/>
          </p:nvSpPr>
          <p:spPr bwMode="auto">
            <a:xfrm rot="2193362">
              <a:off x="-246438" y="3085185"/>
              <a:ext cx="1045957" cy="1000395"/>
            </a:xfrm>
            <a:custGeom>
              <a:avLst/>
              <a:gdLst/>
              <a:ahLst/>
              <a:cxnLst/>
              <a:rect l="l" t="t" r="r" b="b"/>
              <a:pathLst>
                <a:path w="973588" h="931178">
                  <a:moveTo>
                    <a:pt x="587321" y="800463"/>
                  </a:moveTo>
                  <a:lnTo>
                    <a:pt x="577573" y="854769"/>
                  </a:lnTo>
                  <a:lnTo>
                    <a:pt x="594283" y="857554"/>
                  </a:lnTo>
                  <a:lnTo>
                    <a:pt x="604030" y="804641"/>
                  </a:lnTo>
                  <a:close/>
                  <a:moveTo>
                    <a:pt x="610992" y="658433"/>
                  </a:moveTo>
                  <a:lnTo>
                    <a:pt x="601244" y="711346"/>
                  </a:lnTo>
                  <a:lnTo>
                    <a:pt x="620739" y="714131"/>
                  </a:lnTo>
                  <a:lnTo>
                    <a:pt x="630486" y="661218"/>
                  </a:lnTo>
                  <a:close/>
                  <a:moveTo>
                    <a:pt x="637449" y="515011"/>
                  </a:moveTo>
                  <a:lnTo>
                    <a:pt x="627701" y="567924"/>
                  </a:lnTo>
                  <a:lnTo>
                    <a:pt x="644411" y="572102"/>
                  </a:lnTo>
                  <a:lnTo>
                    <a:pt x="654158" y="519188"/>
                  </a:lnTo>
                  <a:close/>
                  <a:moveTo>
                    <a:pt x="663905" y="372981"/>
                  </a:moveTo>
                  <a:lnTo>
                    <a:pt x="654158" y="425894"/>
                  </a:lnTo>
                  <a:lnTo>
                    <a:pt x="670867" y="428679"/>
                  </a:lnTo>
                  <a:lnTo>
                    <a:pt x="680615" y="375766"/>
                  </a:lnTo>
                  <a:close/>
                  <a:moveTo>
                    <a:pt x="734359" y="284559"/>
                  </a:moveTo>
                  <a:lnTo>
                    <a:pt x="740181" y="299180"/>
                  </a:lnTo>
                  <a:cubicBezTo>
                    <a:pt x="756813" y="292497"/>
                    <a:pt x="773445" y="289155"/>
                    <a:pt x="792572" y="280382"/>
                  </a:cubicBezTo>
                  <a:lnTo>
                    <a:pt x="786750" y="265761"/>
                  </a:lnTo>
                  <a:cubicBezTo>
                    <a:pt x="770118" y="272445"/>
                    <a:pt x="753486" y="275787"/>
                    <a:pt x="734359" y="284559"/>
                  </a:cubicBezTo>
                  <a:close/>
                  <a:moveTo>
                    <a:pt x="766947" y="222596"/>
                  </a:moveTo>
                  <a:lnTo>
                    <a:pt x="757199" y="236520"/>
                  </a:lnTo>
                  <a:lnTo>
                    <a:pt x="798972" y="269939"/>
                  </a:lnTo>
                  <a:lnTo>
                    <a:pt x="810112" y="256015"/>
                  </a:lnTo>
                  <a:close/>
                  <a:moveTo>
                    <a:pt x="597899" y="334910"/>
                  </a:moveTo>
                  <a:lnTo>
                    <a:pt x="603721" y="349309"/>
                  </a:lnTo>
                  <a:cubicBezTo>
                    <a:pt x="620353" y="342726"/>
                    <a:pt x="636985" y="336144"/>
                    <a:pt x="656112" y="327504"/>
                  </a:cubicBezTo>
                  <a:lnTo>
                    <a:pt x="650290" y="313105"/>
                  </a:lnTo>
                  <a:cubicBezTo>
                    <a:pt x="630332" y="319687"/>
                    <a:pt x="613700" y="326270"/>
                    <a:pt x="597899" y="334910"/>
                  </a:cubicBezTo>
                  <a:close/>
                  <a:moveTo>
                    <a:pt x="466044" y="394462"/>
                  </a:moveTo>
                  <a:lnTo>
                    <a:pt x="474859" y="409184"/>
                  </a:lnTo>
                  <a:cubicBezTo>
                    <a:pt x="488292" y="402454"/>
                    <a:pt x="505084" y="392358"/>
                    <a:pt x="521036" y="383526"/>
                  </a:cubicBezTo>
                  <a:lnTo>
                    <a:pt x="515159" y="368803"/>
                  </a:lnTo>
                  <a:cubicBezTo>
                    <a:pt x="498367" y="375533"/>
                    <a:pt x="481576" y="385628"/>
                    <a:pt x="466044" y="394462"/>
                  </a:cubicBezTo>
                  <a:close/>
                  <a:moveTo>
                    <a:pt x="209966" y="529042"/>
                  </a:moveTo>
                  <a:lnTo>
                    <a:pt x="220041" y="545645"/>
                  </a:lnTo>
                  <a:cubicBezTo>
                    <a:pt x="233474" y="535683"/>
                    <a:pt x="250266" y="525722"/>
                    <a:pt x="265797" y="517005"/>
                  </a:cubicBezTo>
                  <a:lnTo>
                    <a:pt x="256982" y="502478"/>
                  </a:lnTo>
                  <a:cubicBezTo>
                    <a:pt x="240190" y="509119"/>
                    <a:pt x="226758" y="519081"/>
                    <a:pt x="209966" y="529042"/>
                  </a:cubicBezTo>
                  <a:close/>
                  <a:moveTo>
                    <a:pt x="342004" y="409185"/>
                  </a:moveTo>
                  <a:lnTo>
                    <a:pt x="335286" y="425674"/>
                  </a:lnTo>
                  <a:cubicBezTo>
                    <a:pt x="335291" y="425676"/>
                    <a:pt x="335661" y="425878"/>
                    <a:pt x="365511" y="442164"/>
                  </a:cubicBezTo>
                  <a:cubicBezTo>
                    <a:pt x="355436" y="448760"/>
                    <a:pt x="345361" y="452058"/>
                    <a:pt x="336546" y="460302"/>
                  </a:cubicBezTo>
                  <a:lnTo>
                    <a:pt x="345361" y="471845"/>
                  </a:lnTo>
                  <a:cubicBezTo>
                    <a:pt x="362153" y="465249"/>
                    <a:pt x="375586" y="455355"/>
                    <a:pt x="391958" y="447523"/>
                  </a:cubicBezTo>
                  <a:lnTo>
                    <a:pt x="389019" y="438866"/>
                  </a:lnTo>
                  <a:lnTo>
                    <a:pt x="391538" y="435156"/>
                  </a:lnTo>
                  <a:lnTo>
                    <a:pt x="385661" y="432270"/>
                  </a:lnTo>
                  <a:cubicBezTo>
                    <a:pt x="385656" y="432267"/>
                    <a:pt x="385201" y="432026"/>
                    <a:pt x="342004" y="409185"/>
                  </a:cubicBezTo>
                  <a:close/>
                  <a:moveTo>
                    <a:pt x="649981" y="133479"/>
                  </a:moveTo>
                  <a:lnTo>
                    <a:pt x="640233" y="150188"/>
                  </a:lnTo>
                  <a:lnTo>
                    <a:pt x="683399" y="183607"/>
                  </a:lnTo>
                  <a:lnTo>
                    <a:pt x="693146" y="166898"/>
                  </a:lnTo>
                  <a:close/>
                  <a:moveTo>
                    <a:pt x="216929" y="339562"/>
                  </a:moveTo>
                  <a:lnTo>
                    <a:pt x="209966" y="356271"/>
                  </a:lnTo>
                  <a:lnTo>
                    <a:pt x="255917" y="382728"/>
                  </a:lnTo>
                  <a:lnTo>
                    <a:pt x="267057" y="366019"/>
                  </a:lnTo>
                  <a:close/>
                  <a:moveTo>
                    <a:pt x="538584" y="47147"/>
                  </a:moveTo>
                  <a:lnTo>
                    <a:pt x="527445" y="59679"/>
                  </a:lnTo>
                  <a:lnTo>
                    <a:pt x="570611" y="93098"/>
                  </a:lnTo>
                  <a:lnTo>
                    <a:pt x="581751" y="80566"/>
                  </a:lnTo>
                  <a:close/>
                  <a:moveTo>
                    <a:pt x="90215" y="269939"/>
                  </a:moveTo>
                  <a:lnTo>
                    <a:pt x="84645" y="282471"/>
                  </a:lnTo>
                  <a:lnTo>
                    <a:pt x="130597" y="308928"/>
                  </a:lnTo>
                  <a:lnTo>
                    <a:pt x="137558" y="296395"/>
                  </a:lnTo>
                  <a:close/>
                  <a:moveTo>
                    <a:pt x="216929" y="90312"/>
                  </a:moveTo>
                  <a:lnTo>
                    <a:pt x="207181" y="102844"/>
                  </a:lnTo>
                  <a:lnTo>
                    <a:pt x="567826" y="366018"/>
                  </a:lnTo>
                  <a:lnTo>
                    <a:pt x="581751" y="349309"/>
                  </a:lnTo>
                  <a:close/>
                  <a:moveTo>
                    <a:pt x="166636" y="116500"/>
                  </a:moveTo>
                  <a:cubicBezTo>
                    <a:pt x="271180" y="43357"/>
                    <a:pt x="381550" y="-1610"/>
                    <a:pt x="492892" y="45"/>
                  </a:cubicBezTo>
                  <a:cubicBezTo>
                    <a:pt x="626501" y="2029"/>
                    <a:pt x="761509" y="71148"/>
                    <a:pt x="889525" y="239275"/>
                  </a:cubicBezTo>
                  <a:cubicBezTo>
                    <a:pt x="882897" y="239275"/>
                    <a:pt x="879582" y="239276"/>
                    <a:pt x="872954" y="242597"/>
                  </a:cubicBezTo>
                  <a:cubicBezTo>
                    <a:pt x="872955" y="242601"/>
                    <a:pt x="872989" y="242687"/>
                    <a:pt x="873782" y="244672"/>
                  </a:cubicBezTo>
                  <a:lnTo>
                    <a:pt x="879582" y="259202"/>
                  </a:lnTo>
                  <a:cubicBezTo>
                    <a:pt x="886211" y="255881"/>
                    <a:pt x="892840" y="255881"/>
                    <a:pt x="902782" y="252560"/>
                  </a:cubicBezTo>
                  <a:cubicBezTo>
                    <a:pt x="909411" y="265844"/>
                    <a:pt x="919354" y="279128"/>
                    <a:pt x="925983" y="289091"/>
                  </a:cubicBezTo>
                  <a:cubicBezTo>
                    <a:pt x="1028727" y="534848"/>
                    <a:pt x="955812" y="697580"/>
                    <a:pt x="796723" y="807173"/>
                  </a:cubicBezTo>
                  <a:cubicBezTo>
                    <a:pt x="796726" y="807159"/>
                    <a:pt x="797250" y="804480"/>
                    <a:pt x="896154" y="299055"/>
                  </a:cubicBezTo>
                  <a:cubicBezTo>
                    <a:pt x="896149" y="299054"/>
                    <a:pt x="895844" y="299003"/>
                    <a:pt x="876268" y="295733"/>
                  </a:cubicBezTo>
                  <a:lnTo>
                    <a:pt x="776838" y="820458"/>
                  </a:lnTo>
                  <a:cubicBezTo>
                    <a:pt x="698436" y="867594"/>
                    <a:pt x="601867" y="904110"/>
                    <a:pt x="497126" y="931178"/>
                  </a:cubicBezTo>
                  <a:lnTo>
                    <a:pt x="380200" y="773484"/>
                  </a:lnTo>
                  <a:cubicBezTo>
                    <a:pt x="394600" y="699415"/>
                    <a:pt x="414523" y="596934"/>
                    <a:pt x="442089" y="455144"/>
                  </a:cubicBezTo>
                  <a:cubicBezTo>
                    <a:pt x="442084" y="455143"/>
                    <a:pt x="441772" y="455091"/>
                    <a:pt x="422203" y="451822"/>
                  </a:cubicBezTo>
                  <a:cubicBezTo>
                    <a:pt x="422200" y="451835"/>
                    <a:pt x="421820" y="453826"/>
                    <a:pt x="364818" y="752740"/>
                  </a:cubicBezTo>
                  <a:lnTo>
                    <a:pt x="0" y="260723"/>
                  </a:lnTo>
                  <a:cubicBezTo>
                    <a:pt x="52957" y="205867"/>
                    <a:pt x="108909" y="156888"/>
                    <a:pt x="166636" y="11650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5"/>
            <p:cNvSpPr/>
            <p:nvPr/>
          </p:nvSpPr>
          <p:spPr bwMode="auto">
            <a:xfrm rot="7668513">
              <a:off x="-380667" y="5006096"/>
              <a:ext cx="1550246" cy="1109791"/>
            </a:xfrm>
            <a:custGeom>
              <a:avLst/>
              <a:gdLst/>
              <a:ahLst/>
              <a:cxnLst/>
              <a:rect l="l" t="t" r="r" b="b"/>
              <a:pathLst>
                <a:path w="1442984" h="1033004">
                  <a:moveTo>
                    <a:pt x="1236497" y="236520"/>
                  </a:moveTo>
                  <a:lnTo>
                    <a:pt x="1278271" y="269939"/>
                  </a:lnTo>
                  <a:lnTo>
                    <a:pt x="1289410" y="256015"/>
                  </a:lnTo>
                  <a:lnTo>
                    <a:pt x="1246245" y="222596"/>
                  </a:lnTo>
                  <a:close/>
                  <a:moveTo>
                    <a:pt x="1119531" y="150188"/>
                  </a:moveTo>
                  <a:lnTo>
                    <a:pt x="1162698" y="183607"/>
                  </a:lnTo>
                  <a:lnTo>
                    <a:pt x="1172444" y="166898"/>
                  </a:lnTo>
                  <a:lnTo>
                    <a:pt x="1129279" y="133479"/>
                  </a:lnTo>
                  <a:close/>
                  <a:moveTo>
                    <a:pt x="1219479" y="299180"/>
                  </a:moveTo>
                  <a:cubicBezTo>
                    <a:pt x="1236111" y="292496"/>
                    <a:pt x="1252743" y="289155"/>
                    <a:pt x="1271870" y="280382"/>
                  </a:cubicBezTo>
                  <a:lnTo>
                    <a:pt x="1266049" y="265761"/>
                  </a:lnTo>
                  <a:cubicBezTo>
                    <a:pt x="1249416" y="272445"/>
                    <a:pt x="1232784" y="275787"/>
                    <a:pt x="1213657" y="284559"/>
                  </a:cubicBezTo>
                  <a:close/>
                  <a:moveTo>
                    <a:pt x="1006743" y="59679"/>
                  </a:moveTo>
                  <a:lnTo>
                    <a:pt x="1049909" y="93098"/>
                  </a:lnTo>
                  <a:lnTo>
                    <a:pt x="1061049" y="80566"/>
                  </a:lnTo>
                  <a:lnTo>
                    <a:pt x="1017883" y="47147"/>
                  </a:lnTo>
                  <a:close/>
                  <a:moveTo>
                    <a:pt x="1083019" y="349309"/>
                  </a:moveTo>
                  <a:cubicBezTo>
                    <a:pt x="1099651" y="342726"/>
                    <a:pt x="1116283" y="336144"/>
                    <a:pt x="1135410" y="327504"/>
                  </a:cubicBezTo>
                  <a:lnTo>
                    <a:pt x="1129588" y="313105"/>
                  </a:lnTo>
                  <a:cubicBezTo>
                    <a:pt x="1109630" y="319687"/>
                    <a:pt x="1092998" y="326270"/>
                    <a:pt x="1077197" y="334910"/>
                  </a:cubicBezTo>
                  <a:close/>
                  <a:moveTo>
                    <a:pt x="1133456" y="425894"/>
                  </a:moveTo>
                  <a:lnTo>
                    <a:pt x="1150165" y="428679"/>
                  </a:lnTo>
                  <a:lnTo>
                    <a:pt x="1159913" y="375766"/>
                  </a:lnTo>
                  <a:lnTo>
                    <a:pt x="1143203" y="372981"/>
                  </a:lnTo>
                  <a:close/>
                  <a:moveTo>
                    <a:pt x="1106999" y="567924"/>
                  </a:moveTo>
                  <a:lnTo>
                    <a:pt x="1123709" y="572102"/>
                  </a:lnTo>
                  <a:lnTo>
                    <a:pt x="1133457" y="519188"/>
                  </a:lnTo>
                  <a:lnTo>
                    <a:pt x="1116747" y="515011"/>
                  </a:lnTo>
                  <a:close/>
                  <a:moveTo>
                    <a:pt x="954157" y="409185"/>
                  </a:moveTo>
                  <a:cubicBezTo>
                    <a:pt x="967590" y="402454"/>
                    <a:pt x="984382" y="392358"/>
                    <a:pt x="1000334" y="383525"/>
                  </a:cubicBezTo>
                  <a:lnTo>
                    <a:pt x="994457" y="368803"/>
                  </a:lnTo>
                  <a:cubicBezTo>
                    <a:pt x="977665" y="375533"/>
                    <a:pt x="960874" y="385628"/>
                    <a:pt x="945342" y="394462"/>
                  </a:cubicBezTo>
                  <a:close/>
                  <a:moveTo>
                    <a:pt x="686479" y="102844"/>
                  </a:moveTo>
                  <a:lnTo>
                    <a:pt x="1047124" y="366018"/>
                  </a:lnTo>
                  <a:lnTo>
                    <a:pt x="1061049" y="349309"/>
                  </a:lnTo>
                  <a:lnTo>
                    <a:pt x="696227" y="90312"/>
                  </a:lnTo>
                  <a:close/>
                  <a:moveTo>
                    <a:pt x="824660" y="471845"/>
                  </a:moveTo>
                  <a:cubicBezTo>
                    <a:pt x="841451" y="465249"/>
                    <a:pt x="854885" y="455355"/>
                    <a:pt x="871256" y="447523"/>
                  </a:cubicBezTo>
                  <a:lnTo>
                    <a:pt x="868317" y="438866"/>
                  </a:lnTo>
                  <a:lnTo>
                    <a:pt x="870836" y="435156"/>
                  </a:lnTo>
                  <a:lnTo>
                    <a:pt x="864959" y="432270"/>
                  </a:lnTo>
                  <a:cubicBezTo>
                    <a:pt x="864951" y="432265"/>
                    <a:pt x="864345" y="431945"/>
                    <a:pt x="821302" y="409185"/>
                  </a:cubicBezTo>
                  <a:lnTo>
                    <a:pt x="814585" y="425674"/>
                  </a:lnTo>
                  <a:cubicBezTo>
                    <a:pt x="814592" y="425678"/>
                    <a:pt x="815066" y="425936"/>
                    <a:pt x="844809" y="442164"/>
                  </a:cubicBezTo>
                  <a:cubicBezTo>
                    <a:pt x="834734" y="448760"/>
                    <a:pt x="824659" y="452058"/>
                    <a:pt x="815844" y="460302"/>
                  </a:cubicBezTo>
                  <a:close/>
                  <a:moveTo>
                    <a:pt x="689264" y="356271"/>
                  </a:moveTo>
                  <a:lnTo>
                    <a:pt x="735215" y="382728"/>
                  </a:lnTo>
                  <a:lnTo>
                    <a:pt x="746355" y="366019"/>
                  </a:lnTo>
                  <a:lnTo>
                    <a:pt x="696227" y="339562"/>
                  </a:lnTo>
                  <a:close/>
                  <a:moveTo>
                    <a:pt x="563944" y="282471"/>
                  </a:moveTo>
                  <a:lnTo>
                    <a:pt x="609895" y="308928"/>
                  </a:lnTo>
                  <a:lnTo>
                    <a:pt x="616857" y="296395"/>
                  </a:lnTo>
                  <a:lnTo>
                    <a:pt x="569513" y="269939"/>
                  </a:lnTo>
                  <a:close/>
                  <a:moveTo>
                    <a:pt x="699339" y="545645"/>
                  </a:moveTo>
                  <a:cubicBezTo>
                    <a:pt x="712772" y="535683"/>
                    <a:pt x="729564" y="525721"/>
                    <a:pt x="745096" y="517005"/>
                  </a:cubicBezTo>
                  <a:lnTo>
                    <a:pt x="736280" y="502478"/>
                  </a:lnTo>
                  <a:cubicBezTo>
                    <a:pt x="719488" y="509119"/>
                    <a:pt x="706056" y="519081"/>
                    <a:pt x="689264" y="529042"/>
                  </a:cubicBezTo>
                  <a:close/>
                  <a:moveTo>
                    <a:pt x="646098" y="615267"/>
                  </a:moveTo>
                  <a:lnTo>
                    <a:pt x="662807" y="618052"/>
                  </a:lnTo>
                  <a:lnTo>
                    <a:pt x="669770" y="579063"/>
                  </a:lnTo>
                  <a:lnTo>
                    <a:pt x="653060" y="574886"/>
                  </a:lnTo>
                  <a:close/>
                  <a:moveTo>
                    <a:pt x="619641" y="757299"/>
                  </a:moveTo>
                  <a:lnTo>
                    <a:pt x="636351" y="761475"/>
                  </a:lnTo>
                  <a:lnTo>
                    <a:pt x="646099" y="708562"/>
                  </a:lnTo>
                  <a:lnTo>
                    <a:pt x="629389" y="704384"/>
                  </a:lnTo>
                  <a:close/>
                  <a:moveTo>
                    <a:pt x="454267" y="698815"/>
                  </a:moveTo>
                  <a:cubicBezTo>
                    <a:pt x="471059" y="688853"/>
                    <a:pt x="484493" y="678891"/>
                    <a:pt x="500024" y="667270"/>
                  </a:cubicBezTo>
                  <a:lnTo>
                    <a:pt x="491209" y="655648"/>
                  </a:lnTo>
                  <a:cubicBezTo>
                    <a:pt x="474417" y="665610"/>
                    <a:pt x="460985" y="675571"/>
                    <a:pt x="445452" y="687193"/>
                  </a:cubicBezTo>
                  <a:close/>
                  <a:moveTo>
                    <a:pt x="597362" y="900720"/>
                  </a:moveTo>
                  <a:lnTo>
                    <a:pt x="612680" y="903505"/>
                  </a:lnTo>
                  <a:lnTo>
                    <a:pt x="623819" y="847807"/>
                  </a:lnTo>
                  <a:lnTo>
                    <a:pt x="602932" y="847806"/>
                  </a:lnTo>
                  <a:close/>
                  <a:moveTo>
                    <a:pt x="309124" y="747898"/>
                  </a:moveTo>
                  <a:cubicBezTo>
                    <a:pt x="309132" y="747901"/>
                    <a:pt x="309601" y="748058"/>
                    <a:pt x="338746" y="757819"/>
                  </a:cubicBezTo>
                  <a:cubicBezTo>
                    <a:pt x="335454" y="761126"/>
                    <a:pt x="332163" y="764434"/>
                    <a:pt x="327227" y="769394"/>
                  </a:cubicBezTo>
                  <a:lnTo>
                    <a:pt x="338746" y="780969"/>
                  </a:lnTo>
                  <a:cubicBezTo>
                    <a:pt x="351911" y="771048"/>
                    <a:pt x="365076" y="761126"/>
                    <a:pt x="380298" y="749139"/>
                  </a:cubicBezTo>
                  <a:lnTo>
                    <a:pt x="371658" y="734670"/>
                  </a:lnTo>
                  <a:cubicBezTo>
                    <a:pt x="365076" y="737977"/>
                    <a:pt x="361784" y="741284"/>
                    <a:pt x="358493" y="744591"/>
                  </a:cubicBezTo>
                  <a:cubicBezTo>
                    <a:pt x="358484" y="744588"/>
                    <a:pt x="357861" y="744365"/>
                    <a:pt x="312415" y="728056"/>
                  </a:cubicBezTo>
                  <a:cubicBezTo>
                    <a:pt x="312415" y="728060"/>
                    <a:pt x="312364" y="728364"/>
                    <a:pt x="309124" y="747898"/>
                  </a:cubicBezTo>
                  <a:close/>
                  <a:moveTo>
                    <a:pt x="169879" y="698815"/>
                  </a:moveTo>
                  <a:lnTo>
                    <a:pt x="222793" y="718309"/>
                  </a:lnTo>
                  <a:lnTo>
                    <a:pt x="228362" y="701599"/>
                  </a:lnTo>
                  <a:lnTo>
                    <a:pt x="175449" y="682105"/>
                  </a:lnTo>
                  <a:close/>
                  <a:moveTo>
                    <a:pt x="210547" y="855814"/>
                  </a:moveTo>
                  <a:lnTo>
                    <a:pt x="222301" y="867302"/>
                  </a:lnTo>
                  <a:cubicBezTo>
                    <a:pt x="235735" y="857455"/>
                    <a:pt x="249168" y="847608"/>
                    <a:pt x="264280" y="832838"/>
                  </a:cubicBezTo>
                  <a:lnTo>
                    <a:pt x="252526" y="821350"/>
                  </a:lnTo>
                  <a:cubicBezTo>
                    <a:pt x="239092" y="834479"/>
                    <a:pt x="225660" y="844326"/>
                    <a:pt x="210547" y="855814"/>
                  </a:cubicBezTo>
                  <a:close/>
                  <a:moveTo>
                    <a:pt x="96080" y="943886"/>
                  </a:moveTo>
                  <a:lnTo>
                    <a:pt x="109308" y="960596"/>
                  </a:lnTo>
                  <a:cubicBezTo>
                    <a:pt x="122536" y="947228"/>
                    <a:pt x="135765" y="937202"/>
                    <a:pt x="148993" y="923835"/>
                  </a:cubicBezTo>
                  <a:lnTo>
                    <a:pt x="139072" y="910467"/>
                  </a:lnTo>
                  <a:cubicBezTo>
                    <a:pt x="122536" y="923835"/>
                    <a:pt x="109308" y="933861"/>
                    <a:pt x="96080" y="943886"/>
                  </a:cubicBezTo>
                  <a:close/>
                  <a:moveTo>
                    <a:pt x="0" y="1026362"/>
                  </a:moveTo>
                  <a:cubicBezTo>
                    <a:pt x="19886" y="973225"/>
                    <a:pt x="46401" y="910126"/>
                    <a:pt x="79544" y="840384"/>
                  </a:cubicBezTo>
                  <a:cubicBezTo>
                    <a:pt x="79553" y="840388"/>
                    <a:pt x="80631" y="840847"/>
                    <a:pt x="212118" y="896842"/>
                  </a:cubicBezTo>
                  <a:cubicBezTo>
                    <a:pt x="212119" y="896838"/>
                    <a:pt x="212152" y="896756"/>
                    <a:pt x="212947" y="894766"/>
                  </a:cubicBezTo>
                  <a:lnTo>
                    <a:pt x="218747" y="880237"/>
                  </a:lnTo>
                  <a:cubicBezTo>
                    <a:pt x="218739" y="880233"/>
                    <a:pt x="217687" y="879785"/>
                    <a:pt x="86173" y="823779"/>
                  </a:cubicBezTo>
                  <a:cubicBezTo>
                    <a:pt x="149145" y="697580"/>
                    <a:pt x="238632" y="551453"/>
                    <a:pt x="344691" y="415291"/>
                  </a:cubicBezTo>
                  <a:cubicBezTo>
                    <a:pt x="344700" y="415297"/>
                    <a:pt x="346214" y="416282"/>
                    <a:pt x="599896" y="581343"/>
                  </a:cubicBezTo>
                  <a:cubicBezTo>
                    <a:pt x="586639" y="591306"/>
                    <a:pt x="576696" y="597948"/>
                    <a:pt x="566753" y="604590"/>
                  </a:cubicBezTo>
                  <a:cubicBezTo>
                    <a:pt x="566755" y="604593"/>
                    <a:pt x="566806" y="604661"/>
                    <a:pt x="567996" y="606250"/>
                  </a:cubicBezTo>
                  <a:lnTo>
                    <a:pt x="576696" y="617874"/>
                  </a:lnTo>
                  <a:cubicBezTo>
                    <a:pt x="589953" y="607911"/>
                    <a:pt x="606525" y="601269"/>
                    <a:pt x="619782" y="591306"/>
                  </a:cubicBezTo>
                  <a:cubicBezTo>
                    <a:pt x="619780" y="591303"/>
                    <a:pt x="619758" y="591259"/>
                    <a:pt x="619368" y="590476"/>
                  </a:cubicBezTo>
                  <a:lnTo>
                    <a:pt x="616468" y="584664"/>
                  </a:lnTo>
                  <a:cubicBezTo>
                    <a:pt x="616471" y="584660"/>
                    <a:pt x="616515" y="584594"/>
                    <a:pt x="617296" y="583418"/>
                  </a:cubicBezTo>
                  <a:lnTo>
                    <a:pt x="623097" y="574701"/>
                  </a:lnTo>
                  <a:cubicBezTo>
                    <a:pt x="623088" y="574695"/>
                    <a:pt x="621575" y="573722"/>
                    <a:pt x="354635" y="402007"/>
                  </a:cubicBezTo>
                  <a:cubicBezTo>
                    <a:pt x="530710" y="179913"/>
                    <a:pt x="749507" y="-3264"/>
                    <a:pt x="972190" y="45"/>
                  </a:cubicBezTo>
                  <a:cubicBezTo>
                    <a:pt x="1105800" y="2029"/>
                    <a:pt x="1240807" y="71148"/>
                    <a:pt x="1368823" y="239275"/>
                  </a:cubicBezTo>
                  <a:cubicBezTo>
                    <a:pt x="1362195" y="239275"/>
                    <a:pt x="1358880" y="239276"/>
                    <a:pt x="1352252" y="242597"/>
                  </a:cubicBezTo>
                  <a:cubicBezTo>
                    <a:pt x="1352253" y="242601"/>
                    <a:pt x="1352288" y="242687"/>
                    <a:pt x="1353080" y="244673"/>
                  </a:cubicBezTo>
                  <a:lnTo>
                    <a:pt x="1358880" y="259202"/>
                  </a:lnTo>
                  <a:cubicBezTo>
                    <a:pt x="1365509" y="255881"/>
                    <a:pt x="1372138" y="255881"/>
                    <a:pt x="1382080" y="252560"/>
                  </a:cubicBezTo>
                  <a:cubicBezTo>
                    <a:pt x="1388710" y="265844"/>
                    <a:pt x="1398652" y="279128"/>
                    <a:pt x="1405281" y="289092"/>
                  </a:cubicBezTo>
                  <a:cubicBezTo>
                    <a:pt x="1424103" y="334113"/>
                    <a:pt x="1437030" y="376347"/>
                    <a:pt x="1442984" y="416291"/>
                  </a:cubicBezTo>
                  <a:lnTo>
                    <a:pt x="1336314" y="499057"/>
                  </a:lnTo>
                  <a:cubicBezTo>
                    <a:pt x="1347255" y="443148"/>
                    <a:pt x="1360181" y="377095"/>
                    <a:pt x="1375452" y="299055"/>
                  </a:cubicBezTo>
                  <a:cubicBezTo>
                    <a:pt x="1375443" y="299053"/>
                    <a:pt x="1375031" y="298985"/>
                    <a:pt x="1355566" y="295733"/>
                  </a:cubicBezTo>
                  <a:lnTo>
                    <a:pt x="1313716" y="516592"/>
                  </a:lnTo>
                  <a:lnTo>
                    <a:pt x="1106859" y="677096"/>
                  </a:lnTo>
                  <a:lnTo>
                    <a:pt x="1109784" y="661218"/>
                  </a:lnTo>
                  <a:lnTo>
                    <a:pt x="1090290" y="658433"/>
                  </a:lnTo>
                  <a:lnTo>
                    <a:pt x="1083515" y="695209"/>
                  </a:lnTo>
                  <a:lnTo>
                    <a:pt x="837623" y="886001"/>
                  </a:lnTo>
                  <a:cubicBezTo>
                    <a:pt x="850963" y="817387"/>
                    <a:pt x="875660" y="690350"/>
                    <a:pt x="921387" y="455144"/>
                  </a:cubicBezTo>
                  <a:cubicBezTo>
                    <a:pt x="921379" y="455142"/>
                    <a:pt x="920965" y="455073"/>
                    <a:pt x="901501" y="451822"/>
                  </a:cubicBezTo>
                  <a:cubicBezTo>
                    <a:pt x="901498" y="451836"/>
                    <a:pt x="901019" y="454349"/>
                    <a:pt x="815418" y="903230"/>
                  </a:cubicBezTo>
                  <a:lnTo>
                    <a:pt x="709840" y="985150"/>
                  </a:lnTo>
                  <a:cubicBezTo>
                    <a:pt x="672460" y="991443"/>
                    <a:pt x="635026" y="996125"/>
                    <a:pt x="596581" y="999794"/>
                  </a:cubicBezTo>
                  <a:cubicBezTo>
                    <a:pt x="596582" y="999790"/>
                    <a:pt x="596581" y="999725"/>
                    <a:pt x="596581" y="998548"/>
                  </a:cubicBezTo>
                  <a:lnTo>
                    <a:pt x="596582" y="989830"/>
                  </a:lnTo>
                  <a:cubicBezTo>
                    <a:pt x="596578" y="989830"/>
                    <a:pt x="596494" y="989830"/>
                    <a:pt x="594510" y="989831"/>
                  </a:cubicBezTo>
                  <a:lnTo>
                    <a:pt x="580010" y="989830"/>
                  </a:lnTo>
                  <a:cubicBezTo>
                    <a:pt x="580009" y="989835"/>
                    <a:pt x="579987" y="989923"/>
                    <a:pt x="579596" y="991491"/>
                  </a:cubicBezTo>
                  <a:lnTo>
                    <a:pt x="576696" y="1003115"/>
                  </a:lnTo>
                  <a:cubicBezTo>
                    <a:pt x="507095" y="1009757"/>
                    <a:pt x="437493" y="1016399"/>
                    <a:pt x="371206" y="1019720"/>
                  </a:cubicBezTo>
                  <a:cubicBezTo>
                    <a:pt x="371208" y="1019709"/>
                    <a:pt x="371566" y="1017916"/>
                    <a:pt x="430865" y="720826"/>
                  </a:cubicBezTo>
                  <a:cubicBezTo>
                    <a:pt x="430861" y="720825"/>
                    <a:pt x="430777" y="720809"/>
                    <a:pt x="428793" y="720411"/>
                  </a:cubicBezTo>
                  <a:lnTo>
                    <a:pt x="414293" y="717505"/>
                  </a:lnTo>
                  <a:cubicBezTo>
                    <a:pt x="414290" y="717517"/>
                    <a:pt x="413908" y="719350"/>
                    <a:pt x="351321" y="1019720"/>
                  </a:cubicBezTo>
                  <a:cubicBezTo>
                    <a:pt x="222061" y="1029683"/>
                    <a:pt x="102745" y="1029683"/>
                    <a:pt x="19887" y="1033004"/>
                  </a:cubicBezTo>
                  <a:lnTo>
                    <a:pt x="39772" y="1016399"/>
                  </a:lnTo>
                  <a:cubicBezTo>
                    <a:pt x="39769" y="1016396"/>
                    <a:pt x="39703" y="1016329"/>
                    <a:pt x="38115" y="1014738"/>
                  </a:cubicBezTo>
                  <a:lnTo>
                    <a:pt x="26515" y="1003115"/>
                  </a:lnTo>
                  <a:cubicBezTo>
                    <a:pt x="16572" y="1013078"/>
                    <a:pt x="6629" y="1019720"/>
                    <a:pt x="0" y="1026362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5"/>
            <p:cNvSpPr/>
            <p:nvPr/>
          </p:nvSpPr>
          <p:spPr bwMode="auto">
            <a:xfrm rot="2025321">
              <a:off x="3215871" y="546135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5"/>
            <p:cNvSpPr/>
            <p:nvPr/>
          </p:nvSpPr>
          <p:spPr bwMode="auto">
            <a:xfrm rot="14508995">
              <a:off x="1506248" y="1325481"/>
              <a:ext cx="1560885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5"/>
            <p:cNvSpPr/>
            <p:nvPr/>
          </p:nvSpPr>
          <p:spPr bwMode="auto">
            <a:xfrm rot="1783257" flipH="1" flipV="1">
              <a:off x="7459075" y="4714214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5"/>
            <p:cNvSpPr/>
            <p:nvPr/>
          </p:nvSpPr>
          <p:spPr bwMode="auto">
            <a:xfrm rot="11252457" flipH="1" flipV="1">
              <a:off x="5679941" y="573972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5"/>
            <p:cNvSpPr/>
            <p:nvPr/>
          </p:nvSpPr>
          <p:spPr bwMode="auto">
            <a:xfrm rot="18446852" flipH="1" flipV="1">
              <a:off x="10859143" y="370957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15" name="Freeform 5"/>
            <p:cNvSpPr/>
            <p:nvPr/>
          </p:nvSpPr>
          <p:spPr bwMode="auto">
            <a:xfrm rot="418091" flipH="1" flipV="1">
              <a:off x="6733166" y="100332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5"/>
            <p:cNvSpPr/>
            <p:nvPr/>
          </p:nvSpPr>
          <p:spPr bwMode="auto">
            <a:xfrm rot="19178519">
              <a:off x="794952" y="4408491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17" name="Freeform 5"/>
            <p:cNvSpPr/>
            <p:nvPr/>
          </p:nvSpPr>
          <p:spPr bwMode="auto">
            <a:xfrm rot="17698856">
              <a:off x="9787685" y="1822712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5"/>
            <p:cNvSpPr/>
            <p:nvPr/>
          </p:nvSpPr>
          <p:spPr bwMode="auto">
            <a:xfrm rot="18361204">
              <a:off x="585549" y="272960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5"/>
            <p:cNvSpPr/>
            <p:nvPr/>
          </p:nvSpPr>
          <p:spPr bwMode="auto">
            <a:xfrm rot="18887227">
              <a:off x="2845793" y="398972"/>
              <a:ext cx="751602" cy="53438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20" name="Freeform 5"/>
            <p:cNvSpPr/>
            <p:nvPr/>
          </p:nvSpPr>
          <p:spPr bwMode="auto">
            <a:xfrm rot="2700000">
              <a:off x="4201503" y="94403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5"/>
            <p:cNvSpPr/>
            <p:nvPr/>
          </p:nvSpPr>
          <p:spPr bwMode="auto">
            <a:xfrm rot="3158362">
              <a:off x="4953877" y="4768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5"/>
            <p:cNvSpPr/>
            <p:nvPr/>
          </p:nvSpPr>
          <p:spPr bwMode="auto">
            <a:xfrm rot="15300000">
              <a:off x="372301" y="110618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5"/>
            <p:cNvSpPr/>
            <p:nvPr/>
          </p:nvSpPr>
          <p:spPr bwMode="auto">
            <a:xfrm rot="9948045" flipH="1" flipV="1">
              <a:off x="-91802" y="552684"/>
              <a:ext cx="402712" cy="676726"/>
            </a:xfrm>
            <a:custGeom>
              <a:avLst/>
              <a:gdLst/>
              <a:ahLst/>
              <a:cxnLst/>
              <a:rect l="l" t="t" r="r" b="b"/>
              <a:pathLst>
                <a:path w="374848" h="629903">
                  <a:moveTo>
                    <a:pt x="115124" y="533084"/>
                  </a:moveTo>
                  <a:lnTo>
                    <a:pt x="103381" y="530148"/>
                  </a:lnTo>
                  <a:lnTo>
                    <a:pt x="96530" y="568314"/>
                  </a:lnTo>
                  <a:lnTo>
                    <a:pt x="108273" y="570271"/>
                  </a:lnTo>
                  <a:close/>
                  <a:moveTo>
                    <a:pt x="133717" y="432287"/>
                  </a:moveTo>
                  <a:lnTo>
                    <a:pt x="120017" y="430330"/>
                  </a:lnTo>
                  <a:lnTo>
                    <a:pt x="113166" y="467517"/>
                  </a:lnTo>
                  <a:lnTo>
                    <a:pt x="126867" y="469474"/>
                  </a:lnTo>
                  <a:close/>
                  <a:moveTo>
                    <a:pt x="150354" y="332469"/>
                  </a:moveTo>
                  <a:lnTo>
                    <a:pt x="138611" y="329533"/>
                  </a:lnTo>
                  <a:lnTo>
                    <a:pt x="131760" y="366720"/>
                  </a:lnTo>
                  <a:lnTo>
                    <a:pt x="143503" y="369656"/>
                  </a:lnTo>
                  <a:close/>
                  <a:moveTo>
                    <a:pt x="168947" y="231672"/>
                  </a:moveTo>
                  <a:lnTo>
                    <a:pt x="157204" y="229715"/>
                  </a:lnTo>
                  <a:lnTo>
                    <a:pt x="150353" y="266902"/>
                  </a:lnTo>
                  <a:lnTo>
                    <a:pt x="162097" y="268859"/>
                  </a:lnTo>
                  <a:close/>
                  <a:moveTo>
                    <a:pt x="147635" y="187634"/>
                  </a:moveTo>
                  <a:cubicBezTo>
                    <a:pt x="133609" y="192260"/>
                    <a:pt x="121920" y="196886"/>
                    <a:pt x="110815" y="202958"/>
                  </a:cubicBezTo>
                  <a:lnTo>
                    <a:pt x="114906" y="213078"/>
                  </a:lnTo>
                  <a:cubicBezTo>
                    <a:pt x="126595" y="208452"/>
                    <a:pt x="138284" y="203826"/>
                    <a:pt x="151727" y="197754"/>
                  </a:cubicBezTo>
                  <a:close/>
                  <a:moveTo>
                    <a:pt x="243539" y="154361"/>
                  </a:moveTo>
                  <a:cubicBezTo>
                    <a:pt x="231850" y="159059"/>
                    <a:pt x="220161" y="161407"/>
                    <a:pt x="206719" y="167572"/>
                  </a:cubicBezTo>
                  <a:lnTo>
                    <a:pt x="210810" y="177848"/>
                  </a:lnTo>
                  <a:cubicBezTo>
                    <a:pt x="222499" y="173151"/>
                    <a:pt x="234188" y="170802"/>
                    <a:pt x="247631" y="164637"/>
                  </a:cubicBezTo>
                  <a:close/>
                  <a:moveTo>
                    <a:pt x="229621" y="124025"/>
                  </a:moveTo>
                  <a:lnTo>
                    <a:pt x="222770" y="133811"/>
                  </a:lnTo>
                  <a:lnTo>
                    <a:pt x="252129" y="157298"/>
                  </a:lnTo>
                  <a:lnTo>
                    <a:pt x="259958" y="147511"/>
                  </a:lnTo>
                  <a:close/>
                  <a:moveTo>
                    <a:pt x="159381" y="0"/>
                  </a:moveTo>
                  <a:cubicBezTo>
                    <a:pt x="212916" y="24764"/>
                    <a:pt x="265121" y="69230"/>
                    <a:pt x="315769" y="135747"/>
                  </a:cubicBezTo>
                  <a:cubicBezTo>
                    <a:pt x="311110" y="135747"/>
                    <a:pt x="308781" y="135747"/>
                    <a:pt x="304122" y="138082"/>
                  </a:cubicBezTo>
                  <a:cubicBezTo>
                    <a:pt x="304123" y="138083"/>
                    <a:pt x="304142" y="138130"/>
                    <a:pt x="304705" y="139540"/>
                  </a:cubicBezTo>
                  <a:lnTo>
                    <a:pt x="308781" y="149752"/>
                  </a:lnTo>
                  <a:cubicBezTo>
                    <a:pt x="313439" y="147418"/>
                    <a:pt x="318099" y="147418"/>
                    <a:pt x="325086" y="145083"/>
                  </a:cubicBezTo>
                  <a:cubicBezTo>
                    <a:pt x="329745" y="154419"/>
                    <a:pt x="336732" y="163755"/>
                    <a:pt x="341392" y="170758"/>
                  </a:cubicBezTo>
                  <a:cubicBezTo>
                    <a:pt x="413600" y="343475"/>
                    <a:pt x="362355" y="457842"/>
                    <a:pt x="250548" y="534864"/>
                  </a:cubicBezTo>
                  <a:cubicBezTo>
                    <a:pt x="250549" y="534860"/>
                    <a:pt x="250787" y="533646"/>
                    <a:pt x="320427" y="177760"/>
                  </a:cubicBezTo>
                  <a:cubicBezTo>
                    <a:pt x="320424" y="177759"/>
                    <a:pt x="320212" y="177724"/>
                    <a:pt x="306452" y="175425"/>
                  </a:cubicBezTo>
                  <a:lnTo>
                    <a:pt x="236573" y="544200"/>
                  </a:lnTo>
                  <a:cubicBezTo>
                    <a:pt x="171704" y="583200"/>
                    <a:pt x="89138" y="611856"/>
                    <a:pt x="0" y="629903"/>
                  </a:cubicBezTo>
                  <a:lnTo>
                    <a:pt x="140825" y="73336"/>
                  </a:lnTo>
                  <a:lnTo>
                    <a:pt x="170904" y="96624"/>
                  </a:lnTo>
                  <a:lnTo>
                    <a:pt x="177754" y="84880"/>
                  </a:lnTo>
                  <a:lnTo>
                    <a:pt x="147418" y="61394"/>
                  </a:lnTo>
                  <a:lnTo>
                    <a:pt x="141111" y="72204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5"/>
            <p:cNvSpPr/>
            <p:nvPr/>
          </p:nvSpPr>
          <p:spPr bwMode="auto">
            <a:xfrm rot="18429799">
              <a:off x="1634877" y="-32037"/>
              <a:ext cx="1523770" cy="1105736"/>
            </a:xfrm>
            <a:custGeom>
              <a:avLst/>
              <a:gdLst/>
              <a:ahLst/>
              <a:cxnLst/>
              <a:rect l="l" t="t" r="r" b="b"/>
              <a:pathLst>
                <a:path w="1418340" h="1029230">
                  <a:moveTo>
                    <a:pt x="139072" y="906693"/>
                  </a:moveTo>
                  <a:cubicBezTo>
                    <a:pt x="122536" y="920061"/>
                    <a:pt x="109308" y="930086"/>
                    <a:pt x="96080" y="940112"/>
                  </a:cubicBezTo>
                  <a:lnTo>
                    <a:pt x="109308" y="956822"/>
                  </a:lnTo>
                  <a:cubicBezTo>
                    <a:pt x="122536" y="943454"/>
                    <a:pt x="135765" y="933429"/>
                    <a:pt x="148993" y="920061"/>
                  </a:cubicBezTo>
                  <a:close/>
                  <a:moveTo>
                    <a:pt x="264280" y="829064"/>
                  </a:moveTo>
                  <a:lnTo>
                    <a:pt x="252525" y="817576"/>
                  </a:lnTo>
                  <a:cubicBezTo>
                    <a:pt x="239092" y="830705"/>
                    <a:pt x="225660" y="840552"/>
                    <a:pt x="210547" y="852040"/>
                  </a:cubicBezTo>
                  <a:lnTo>
                    <a:pt x="222301" y="863528"/>
                  </a:lnTo>
                  <a:cubicBezTo>
                    <a:pt x="235734" y="853681"/>
                    <a:pt x="249168" y="843834"/>
                    <a:pt x="264280" y="829064"/>
                  </a:cubicBezTo>
                  <a:close/>
                  <a:moveTo>
                    <a:pt x="228362" y="697826"/>
                  </a:moveTo>
                  <a:lnTo>
                    <a:pt x="175449" y="678331"/>
                  </a:lnTo>
                  <a:lnTo>
                    <a:pt x="169879" y="695041"/>
                  </a:lnTo>
                  <a:lnTo>
                    <a:pt x="222792" y="714535"/>
                  </a:lnTo>
                  <a:close/>
                  <a:moveTo>
                    <a:pt x="371658" y="730896"/>
                  </a:moveTo>
                  <a:cubicBezTo>
                    <a:pt x="365076" y="734203"/>
                    <a:pt x="361784" y="737510"/>
                    <a:pt x="358493" y="740818"/>
                  </a:cubicBezTo>
                  <a:cubicBezTo>
                    <a:pt x="358488" y="740816"/>
                    <a:pt x="358018" y="740647"/>
                    <a:pt x="312415" y="724282"/>
                  </a:cubicBezTo>
                  <a:cubicBezTo>
                    <a:pt x="312414" y="724287"/>
                    <a:pt x="312362" y="724604"/>
                    <a:pt x="309124" y="744124"/>
                  </a:cubicBezTo>
                  <a:cubicBezTo>
                    <a:pt x="309128" y="744126"/>
                    <a:pt x="309478" y="744243"/>
                    <a:pt x="338746" y="754046"/>
                  </a:cubicBezTo>
                  <a:cubicBezTo>
                    <a:pt x="335454" y="757352"/>
                    <a:pt x="332163" y="760660"/>
                    <a:pt x="327227" y="765620"/>
                  </a:cubicBezTo>
                  <a:lnTo>
                    <a:pt x="338746" y="777195"/>
                  </a:lnTo>
                  <a:cubicBezTo>
                    <a:pt x="351911" y="767273"/>
                    <a:pt x="365076" y="757352"/>
                    <a:pt x="380298" y="745365"/>
                  </a:cubicBezTo>
                  <a:close/>
                  <a:moveTo>
                    <a:pt x="623819" y="844033"/>
                  </a:moveTo>
                  <a:lnTo>
                    <a:pt x="602932" y="844033"/>
                  </a:lnTo>
                  <a:lnTo>
                    <a:pt x="597362" y="896946"/>
                  </a:lnTo>
                  <a:lnTo>
                    <a:pt x="612680" y="899731"/>
                  </a:lnTo>
                  <a:close/>
                  <a:moveTo>
                    <a:pt x="500024" y="663496"/>
                  </a:moveTo>
                  <a:lnTo>
                    <a:pt x="491209" y="651874"/>
                  </a:lnTo>
                  <a:cubicBezTo>
                    <a:pt x="474417" y="661836"/>
                    <a:pt x="460984" y="671798"/>
                    <a:pt x="445452" y="683419"/>
                  </a:cubicBezTo>
                  <a:lnTo>
                    <a:pt x="454267" y="695041"/>
                  </a:lnTo>
                  <a:cubicBezTo>
                    <a:pt x="471059" y="685079"/>
                    <a:pt x="484492" y="675117"/>
                    <a:pt x="500024" y="663496"/>
                  </a:cubicBezTo>
                  <a:close/>
                  <a:moveTo>
                    <a:pt x="646098" y="704788"/>
                  </a:moveTo>
                  <a:lnTo>
                    <a:pt x="629389" y="700610"/>
                  </a:lnTo>
                  <a:lnTo>
                    <a:pt x="619641" y="753524"/>
                  </a:lnTo>
                  <a:lnTo>
                    <a:pt x="636351" y="757701"/>
                  </a:lnTo>
                  <a:close/>
                  <a:moveTo>
                    <a:pt x="669770" y="575289"/>
                  </a:moveTo>
                  <a:lnTo>
                    <a:pt x="653060" y="571112"/>
                  </a:lnTo>
                  <a:lnTo>
                    <a:pt x="646097" y="611494"/>
                  </a:lnTo>
                  <a:lnTo>
                    <a:pt x="662807" y="614278"/>
                  </a:lnTo>
                  <a:close/>
                  <a:moveTo>
                    <a:pt x="736280" y="498704"/>
                  </a:moveTo>
                  <a:cubicBezTo>
                    <a:pt x="719488" y="505345"/>
                    <a:pt x="706056" y="515307"/>
                    <a:pt x="689264" y="525269"/>
                  </a:cubicBezTo>
                  <a:lnTo>
                    <a:pt x="699339" y="541871"/>
                  </a:lnTo>
                  <a:cubicBezTo>
                    <a:pt x="712772" y="531909"/>
                    <a:pt x="729564" y="521948"/>
                    <a:pt x="745095" y="513231"/>
                  </a:cubicBezTo>
                  <a:close/>
                  <a:moveTo>
                    <a:pt x="616856" y="292621"/>
                  </a:moveTo>
                  <a:lnTo>
                    <a:pt x="569513" y="266165"/>
                  </a:lnTo>
                  <a:lnTo>
                    <a:pt x="563943" y="278697"/>
                  </a:lnTo>
                  <a:lnTo>
                    <a:pt x="609895" y="305154"/>
                  </a:lnTo>
                  <a:close/>
                  <a:moveTo>
                    <a:pt x="746355" y="362245"/>
                  </a:moveTo>
                  <a:lnTo>
                    <a:pt x="696227" y="335788"/>
                  </a:lnTo>
                  <a:lnTo>
                    <a:pt x="689264" y="352497"/>
                  </a:lnTo>
                  <a:lnTo>
                    <a:pt x="735215" y="378954"/>
                  </a:lnTo>
                  <a:close/>
                  <a:moveTo>
                    <a:pt x="1083328" y="800867"/>
                  </a:moveTo>
                  <a:lnTo>
                    <a:pt x="1066619" y="796689"/>
                  </a:lnTo>
                  <a:lnTo>
                    <a:pt x="1056871" y="850995"/>
                  </a:lnTo>
                  <a:lnTo>
                    <a:pt x="1073581" y="853780"/>
                  </a:lnTo>
                  <a:close/>
                  <a:moveTo>
                    <a:pt x="870836" y="431382"/>
                  </a:moveTo>
                  <a:lnTo>
                    <a:pt x="864959" y="428496"/>
                  </a:lnTo>
                  <a:cubicBezTo>
                    <a:pt x="864954" y="428493"/>
                    <a:pt x="864499" y="428252"/>
                    <a:pt x="821302" y="405411"/>
                  </a:cubicBezTo>
                  <a:lnTo>
                    <a:pt x="814585" y="421900"/>
                  </a:lnTo>
                  <a:cubicBezTo>
                    <a:pt x="814589" y="421902"/>
                    <a:pt x="814963" y="422106"/>
                    <a:pt x="844809" y="438390"/>
                  </a:cubicBezTo>
                  <a:cubicBezTo>
                    <a:pt x="834734" y="444986"/>
                    <a:pt x="824659" y="448284"/>
                    <a:pt x="815844" y="456528"/>
                  </a:cubicBezTo>
                  <a:lnTo>
                    <a:pt x="824659" y="468071"/>
                  </a:lnTo>
                  <a:cubicBezTo>
                    <a:pt x="841451" y="461475"/>
                    <a:pt x="854884" y="451581"/>
                    <a:pt x="871256" y="443749"/>
                  </a:cubicBezTo>
                  <a:lnTo>
                    <a:pt x="868317" y="435092"/>
                  </a:lnTo>
                  <a:close/>
                  <a:moveTo>
                    <a:pt x="1109784" y="657444"/>
                  </a:moveTo>
                  <a:lnTo>
                    <a:pt x="1090290" y="654659"/>
                  </a:lnTo>
                  <a:lnTo>
                    <a:pt x="1080542" y="707572"/>
                  </a:lnTo>
                  <a:lnTo>
                    <a:pt x="1100037" y="710357"/>
                  </a:lnTo>
                  <a:close/>
                  <a:moveTo>
                    <a:pt x="994457" y="365029"/>
                  </a:moveTo>
                  <a:cubicBezTo>
                    <a:pt x="977665" y="371759"/>
                    <a:pt x="960874" y="381854"/>
                    <a:pt x="945342" y="390688"/>
                  </a:cubicBezTo>
                  <a:lnTo>
                    <a:pt x="954157" y="405411"/>
                  </a:lnTo>
                  <a:cubicBezTo>
                    <a:pt x="967590" y="398680"/>
                    <a:pt x="984382" y="388584"/>
                    <a:pt x="1000334" y="379752"/>
                  </a:cubicBezTo>
                  <a:close/>
                  <a:moveTo>
                    <a:pt x="1133456" y="515414"/>
                  </a:moveTo>
                  <a:lnTo>
                    <a:pt x="1116747" y="511237"/>
                  </a:lnTo>
                  <a:lnTo>
                    <a:pt x="1106999" y="564150"/>
                  </a:lnTo>
                  <a:lnTo>
                    <a:pt x="1123709" y="568328"/>
                  </a:lnTo>
                  <a:close/>
                  <a:moveTo>
                    <a:pt x="1061049" y="345535"/>
                  </a:moveTo>
                  <a:lnTo>
                    <a:pt x="696227" y="86539"/>
                  </a:lnTo>
                  <a:lnTo>
                    <a:pt x="686479" y="99070"/>
                  </a:lnTo>
                  <a:lnTo>
                    <a:pt x="1047124" y="362244"/>
                  </a:lnTo>
                  <a:close/>
                  <a:moveTo>
                    <a:pt x="1159913" y="371992"/>
                  </a:moveTo>
                  <a:lnTo>
                    <a:pt x="1143203" y="369207"/>
                  </a:lnTo>
                  <a:lnTo>
                    <a:pt x="1133456" y="422120"/>
                  </a:lnTo>
                  <a:lnTo>
                    <a:pt x="1150165" y="424905"/>
                  </a:lnTo>
                  <a:close/>
                  <a:moveTo>
                    <a:pt x="1129588" y="309331"/>
                  </a:moveTo>
                  <a:cubicBezTo>
                    <a:pt x="1109630" y="315913"/>
                    <a:pt x="1092998" y="322496"/>
                    <a:pt x="1077197" y="331136"/>
                  </a:cubicBezTo>
                  <a:lnTo>
                    <a:pt x="1083019" y="345535"/>
                  </a:lnTo>
                  <a:cubicBezTo>
                    <a:pt x="1099651" y="338952"/>
                    <a:pt x="1116283" y="332370"/>
                    <a:pt x="1135410" y="323730"/>
                  </a:cubicBezTo>
                  <a:close/>
                  <a:moveTo>
                    <a:pt x="1329804" y="528554"/>
                  </a:moveTo>
                  <a:lnTo>
                    <a:pt x="1418340" y="645352"/>
                  </a:lnTo>
                  <a:cubicBezTo>
                    <a:pt x="1388812" y="707949"/>
                    <a:pt x="1339215" y="759866"/>
                    <a:pt x="1276021" y="803399"/>
                  </a:cubicBezTo>
                  <a:cubicBezTo>
                    <a:pt x="1276023" y="803393"/>
                    <a:pt x="1276279" y="802084"/>
                    <a:pt x="1329804" y="528554"/>
                  </a:cubicBezTo>
                  <a:close/>
                  <a:moveTo>
                    <a:pt x="929143" y="0"/>
                  </a:moveTo>
                  <a:lnTo>
                    <a:pt x="1314547" y="508428"/>
                  </a:lnTo>
                  <a:lnTo>
                    <a:pt x="1256136" y="816683"/>
                  </a:lnTo>
                  <a:cubicBezTo>
                    <a:pt x="1140134" y="886425"/>
                    <a:pt x="984359" y="932920"/>
                    <a:pt x="821957" y="962810"/>
                  </a:cubicBezTo>
                  <a:cubicBezTo>
                    <a:pt x="821958" y="962802"/>
                    <a:pt x="822345" y="960814"/>
                    <a:pt x="921387" y="451370"/>
                  </a:cubicBezTo>
                  <a:cubicBezTo>
                    <a:pt x="921382" y="451369"/>
                    <a:pt x="921072" y="451317"/>
                    <a:pt x="901501" y="448048"/>
                  </a:cubicBezTo>
                  <a:cubicBezTo>
                    <a:pt x="901499" y="448056"/>
                    <a:pt x="901126" y="450012"/>
                    <a:pt x="802070" y="969451"/>
                  </a:cubicBezTo>
                  <a:cubicBezTo>
                    <a:pt x="732470" y="979415"/>
                    <a:pt x="666183" y="989377"/>
                    <a:pt x="596581" y="996020"/>
                  </a:cubicBezTo>
                  <a:cubicBezTo>
                    <a:pt x="596581" y="996016"/>
                    <a:pt x="596581" y="995950"/>
                    <a:pt x="596582" y="994774"/>
                  </a:cubicBezTo>
                  <a:lnTo>
                    <a:pt x="596581" y="986057"/>
                  </a:lnTo>
                  <a:cubicBezTo>
                    <a:pt x="596578" y="986057"/>
                    <a:pt x="596494" y="986057"/>
                    <a:pt x="594510" y="986057"/>
                  </a:cubicBezTo>
                  <a:lnTo>
                    <a:pt x="580010" y="986057"/>
                  </a:lnTo>
                  <a:cubicBezTo>
                    <a:pt x="580009" y="986060"/>
                    <a:pt x="579992" y="986127"/>
                    <a:pt x="579596" y="987717"/>
                  </a:cubicBezTo>
                  <a:lnTo>
                    <a:pt x="576696" y="999341"/>
                  </a:lnTo>
                  <a:cubicBezTo>
                    <a:pt x="507094" y="1005983"/>
                    <a:pt x="437493" y="1012625"/>
                    <a:pt x="371206" y="1015946"/>
                  </a:cubicBezTo>
                  <a:cubicBezTo>
                    <a:pt x="371208" y="1015936"/>
                    <a:pt x="371549" y="1014228"/>
                    <a:pt x="430864" y="717052"/>
                  </a:cubicBezTo>
                  <a:cubicBezTo>
                    <a:pt x="430861" y="717052"/>
                    <a:pt x="430776" y="717035"/>
                    <a:pt x="428793" y="716637"/>
                  </a:cubicBezTo>
                  <a:lnTo>
                    <a:pt x="414293" y="713732"/>
                  </a:lnTo>
                  <a:cubicBezTo>
                    <a:pt x="414290" y="713742"/>
                    <a:pt x="413915" y="715542"/>
                    <a:pt x="351320" y="1015946"/>
                  </a:cubicBezTo>
                  <a:cubicBezTo>
                    <a:pt x="222061" y="1025909"/>
                    <a:pt x="102745" y="1025909"/>
                    <a:pt x="19886" y="1029230"/>
                  </a:cubicBezTo>
                  <a:lnTo>
                    <a:pt x="39772" y="1012625"/>
                  </a:lnTo>
                  <a:cubicBezTo>
                    <a:pt x="39769" y="1012622"/>
                    <a:pt x="39701" y="1012554"/>
                    <a:pt x="38115" y="1010965"/>
                  </a:cubicBezTo>
                  <a:lnTo>
                    <a:pt x="26515" y="999341"/>
                  </a:lnTo>
                  <a:cubicBezTo>
                    <a:pt x="16572" y="1009304"/>
                    <a:pt x="6629" y="1015946"/>
                    <a:pt x="0" y="1022588"/>
                  </a:cubicBezTo>
                  <a:cubicBezTo>
                    <a:pt x="19886" y="969451"/>
                    <a:pt x="46400" y="906352"/>
                    <a:pt x="79544" y="836610"/>
                  </a:cubicBezTo>
                  <a:cubicBezTo>
                    <a:pt x="79552" y="836614"/>
                    <a:pt x="80608" y="837063"/>
                    <a:pt x="212117" y="893068"/>
                  </a:cubicBezTo>
                  <a:cubicBezTo>
                    <a:pt x="212119" y="893064"/>
                    <a:pt x="212152" y="892981"/>
                    <a:pt x="212946" y="890992"/>
                  </a:cubicBezTo>
                  <a:lnTo>
                    <a:pt x="218747" y="876463"/>
                  </a:lnTo>
                  <a:cubicBezTo>
                    <a:pt x="218739" y="876459"/>
                    <a:pt x="217697" y="876016"/>
                    <a:pt x="86173" y="820005"/>
                  </a:cubicBezTo>
                  <a:cubicBezTo>
                    <a:pt x="149145" y="693806"/>
                    <a:pt x="238632" y="547679"/>
                    <a:pt x="344691" y="411517"/>
                  </a:cubicBezTo>
                  <a:cubicBezTo>
                    <a:pt x="344701" y="411524"/>
                    <a:pt x="346289" y="412557"/>
                    <a:pt x="599896" y="577569"/>
                  </a:cubicBezTo>
                  <a:cubicBezTo>
                    <a:pt x="586638" y="587532"/>
                    <a:pt x="576696" y="594174"/>
                    <a:pt x="566753" y="600816"/>
                  </a:cubicBezTo>
                  <a:cubicBezTo>
                    <a:pt x="566755" y="600819"/>
                    <a:pt x="566806" y="600887"/>
                    <a:pt x="567996" y="602477"/>
                  </a:cubicBezTo>
                  <a:lnTo>
                    <a:pt x="576696" y="614100"/>
                  </a:lnTo>
                  <a:cubicBezTo>
                    <a:pt x="589953" y="604137"/>
                    <a:pt x="606525" y="597495"/>
                    <a:pt x="619782" y="587532"/>
                  </a:cubicBezTo>
                  <a:cubicBezTo>
                    <a:pt x="619780" y="587529"/>
                    <a:pt x="619758" y="587485"/>
                    <a:pt x="619368" y="586702"/>
                  </a:cubicBezTo>
                  <a:lnTo>
                    <a:pt x="616468" y="580890"/>
                  </a:lnTo>
                  <a:cubicBezTo>
                    <a:pt x="616469" y="580888"/>
                    <a:pt x="616502" y="580838"/>
                    <a:pt x="617296" y="579645"/>
                  </a:cubicBezTo>
                  <a:lnTo>
                    <a:pt x="623096" y="570927"/>
                  </a:lnTo>
                  <a:cubicBezTo>
                    <a:pt x="623087" y="570921"/>
                    <a:pt x="621531" y="569920"/>
                    <a:pt x="354634" y="398233"/>
                  </a:cubicBezTo>
                  <a:cubicBezTo>
                    <a:pt x="519298" y="190532"/>
                    <a:pt x="721327" y="16868"/>
                    <a:pt x="929143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5"/>
            <p:cNvSpPr/>
            <p:nvPr/>
          </p:nvSpPr>
          <p:spPr bwMode="auto">
            <a:xfrm rot="9774837">
              <a:off x="7616357" y="20939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5"/>
            <p:cNvSpPr/>
            <p:nvPr/>
          </p:nvSpPr>
          <p:spPr bwMode="auto">
            <a:xfrm rot="1867807">
              <a:off x="296590" y="149191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5"/>
            <p:cNvSpPr/>
            <p:nvPr/>
          </p:nvSpPr>
          <p:spPr bwMode="auto">
            <a:xfrm rot="4931296">
              <a:off x="1451218" y="4433327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5"/>
            <p:cNvSpPr/>
            <p:nvPr/>
          </p:nvSpPr>
          <p:spPr bwMode="auto">
            <a:xfrm>
              <a:off x="8305602" y="486381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5"/>
            <p:cNvSpPr/>
            <p:nvPr/>
          </p:nvSpPr>
          <p:spPr bwMode="auto">
            <a:xfrm rot="4114372">
              <a:off x="9682698" y="447100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5"/>
            <p:cNvSpPr/>
            <p:nvPr/>
          </p:nvSpPr>
          <p:spPr bwMode="auto">
            <a:xfrm rot="16624085" flipV="1">
              <a:off x="17350" y="-110661"/>
              <a:ext cx="535667" cy="643756"/>
            </a:xfrm>
            <a:custGeom>
              <a:avLst/>
              <a:gdLst/>
              <a:ahLst/>
              <a:cxnLst/>
              <a:rect l="l" t="t" r="r" b="b"/>
              <a:pathLst>
                <a:path w="498604" h="599214">
                  <a:moveTo>
                    <a:pt x="425098" y="207099"/>
                  </a:moveTo>
                  <a:lnTo>
                    <a:pt x="418137" y="219632"/>
                  </a:lnTo>
                  <a:lnTo>
                    <a:pt x="372185" y="193175"/>
                  </a:lnTo>
                  <a:lnTo>
                    <a:pt x="377755" y="180643"/>
                  </a:lnTo>
                  <a:close/>
                  <a:moveTo>
                    <a:pt x="498604" y="0"/>
                  </a:moveTo>
                  <a:cubicBezTo>
                    <a:pt x="377069" y="72579"/>
                    <a:pt x="263058" y="186346"/>
                    <a:pt x="162876" y="312711"/>
                  </a:cubicBezTo>
                  <a:cubicBezTo>
                    <a:pt x="429598" y="484285"/>
                    <a:pt x="431327" y="485398"/>
                    <a:pt x="431338" y="485405"/>
                  </a:cubicBezTo>
                  <a:lnTo>
                    <a:pt x="425538" y="494123"/>
                  </a:lnTo>
                  <a:lnTo>
                    <a:pt x="427610" y="501180"/>
                  </a:lnTo>
                  <a:cubicBezTo>
                    <a:pt x="414767" y="511973"/>
                    <a:pt x="398195" y="518615"/>
                    <a:pt x="384938" y="528578"/>
                  </a:cubicBezTo>
                  <a:lnTo>
                    <a:pt x="376238" y="516954"/>
                  </a:lnTo>
                  <a:cubicBezTo>
                    <a:pt x="384938" y="508652"/>
                    <a:pt x="394880" y="502010"/>
                    <a:pt x="408138" y="492047"/>
                  </a:cubicBezTo>
                  <a:cubicBezTo>
                    <a:pt x="153379" y="326285"/>
                    <a:pt x="152934" y="325996"/>
                    <a:pt x="152933" y="325995"/>
                  </a:cubicBezTo>
                  <a:cubicBezTo>
                    <a:pt x="96721" y="398162"/>
                    <a:pt x="45164" y="473129"/>
                    <a:pt x="0" y="546604"/>
                  </a:cubicBezTo>
                  <a:lnTo>
                    <a:pt x="278083" y="581083"/>
                  </a:lnTo>
                  <a:cubicBezTo>
                    <a:pt x="284543" y="575628"/>
                    <a:pt x="291633" y="570990"/>
                    <a:pt x="299451" y="566352"/>
                  </a:cubicBezTo>
                  <a:lnTo>
                    <a:pt x="308266" y="577974"/>
                  </a:lnTo>
                  <a:lnTo>
                    <a:pt x="299842" y="583781"/>
                  </a:lnTo>
                  <a:lnTo>
                    <a:pt x="424307" y="599214"/>
                  </a:lnTo>
                  <a:lnTo>
                    <a:pt x="496741" y="15022"/>
                  </a:lnTo>
                  <a:lnTo>
                    <a:pt x="494721" y="13548"/>
                  </a:lnTo>
                  <a:lnTo>
                    <a:pt x="497342" y="10178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5"/>
            <p:cNvSpPr/>
            <p:nvPr/>
          </p:nvSpPr>
          <p:spPr bwMode="auto">
            <a:xfrm rot="992620" flipV="1">
              <a:off x="277273" y="74930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5"/>
            <p:cNvSpPr/>
            <p:nvPr/>
          </p:nvSpPr>
          <p:spPr bwMode="auto">
            <a:xfrm rot="18655726" flipH="1" flipV="1">
              <a:off x="3522210" y="338369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5"/>
            <p:cNvSpPr/>
            <p:nvPr/>
          </p:nvSpPr>
          <p:spPr bwMode="auto">
            <a:xfrm rot="992620" flipV="1">
              <a:off x="3768618" y="146050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5"/>
            <p:cNvSpPr/>
            <p:nvPr/>
          </p:nvSpPr>
          <p:spPr bwMode="auto">
            <a:xfrm rot="6453486" flipH="1" flipV="1">
              <a:off x="1108027" y="2919828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5"/>
            <p:cNvSpPr/>
            <p:nvPr/>
          </p:nvSpPr>
          <p:spPr bwMode="auto">
            <a:xfrm rot="9878872" flipH="1" flipV="1">
              <a:off x="319869" y="3712278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5"/>
            <p:cNvSpPr/>
            <p:nvPr/>
          </p:nvSpPr>
          <p:spPr bwMode="auto">
            <a:xfrm rot="18430650" flipV="1">
              <a:off x="5424439" y="497283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5"/>
            <p:cNvSpPr/>
            <p:nvPr/>
          </p:nvSpPr>
          <p:spPr bwMode="auto">
            <a:xfrm rot="13863782" flipV="1">
              <a:off x="4768811" y="5778120"/>
              <a:ext cx="873703" cy="62120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5"/>
            <p:cNvSpPr/>
            <p:nvPr/>
          </p:nvSpPr>
          <p:spPr bwMode="auto">
            <a:xfrm rot="4229794" flipH="1" flipV="1">
              <a:off x="241532" y="6130773"/>
              <a:ext cx="1040348" cy="697912"/>
            </a:xfrm>
            <a:custGeom>
              <a:avLst/>
              <a:gdLst/>
              <a:ahLst/>
              <a:cxnLst/>
              <a:rect l="l" t="t" r="r" b="b"/>
              <a:pathLst>
                <a:path w="936788" h="723957">
                  <a:moveTo>
                    <a:pt x="101439" y="585316"/>
                  </a:moveTo>
                  <a:lnTo>
                    <a:pt x="93178" y="577243"/>
                  </a:lnTo>
                  <a:cubicBezTo>
                    <a:pt x="83737" y="586470"/>
                    <a:pt x="74297" y="593390"/>
                    <a:pt x="63675" y="601463"/>
                  </a:cubicBezTo>
                  <a:lnTo>
                    <a:pt x="71936" y="609537"/>
                  </a:lnTo>
                  <a:cubicBezTo>
                    <a:pt x="81377" y="602617"/>
                    <a:pt x="90818" y="595696"/>
                    <a:pt x="101439" y="585316"/>
                  </a:cubicBezTo>
                  <a:close/>
                  <a:moveTo>
                    <a:pt x="182976" y="526492"/>
                  </a:moveTo>
                  <a:lnTo>
                    <a:pt x="176904" y="516324"/>
                  </a:lnTo>
                  <a:cubicBezTo>
                    <a:pt x="172278" y="518648"/>
                    <a:pt x="169965" y="520972"/>
                    <a:pt x="167652" y="523297"/>
                  </a:cubicBezTo>
                  <a:cubicBezTo>
                    <a:pt x="167644" y="523294"/>
                    <a:pt x="167151" y="523117"/>
                    <a:pt x="135269" y="511675"/>
                  </a:cubicBezTo>
                  <a:cubicBezTo>
                    <a:pt x="135267" y="511682"/>
                    <a:pt x="135220" y="511973"/>
                    <a:pt x="132956" y="525621"/>
                  </a:cubicBezTo>
                  <a:cubicBezTo>
                    <a:pt x="132965" y="525624"/>
                    <a:pt x="133402" y="525770"/>
                    <a:pt x="153774" y="532593"/>
                  </a:cubicBezTo>
                  <a:cubicBezTo>
                    <a:pt x="151460" y="534917"/>
                    <a:pt x="149147" y="537242"/>
                    <a:pt x="145678" y="540728"/>
                  </a:cubicBezTo>
                  <a:lnTo>
                    <a:pt x="153774" y="548862"/>
                  </a:lnTo>
                  <a:cubicBezTo>
                    <a:pt x="163026" y="541890"/>
                    <a:pt x="172278" y="534917"/>
                    <a:pt x="182976" y="526492"/>
                  </a:cubicBezTo>
                  <a:close/>
                  <a:moveTo>
                    <a:pt x="349229" y="208306"/>
                  </a:moveTo>
                  <a:lnTo>
                    <a:pt x="315956" y="189713"/>
                  </a:lnTo>
                  <a:lnTo>
                    <a:pt x="312042" y="198520"/>
                  </a:lnTo>
                  <a:lnTo>
                    <a:pt x="344336" y="217114"/>
                  </a:lnTo>
                  <a:close/>
                  <a:moveTo>
                    <a:pt x="267119" y="468955"/>
                  </a:moveTo>
                  <a:lnTo>
                    <a:pt x="260924" y="460787"/>
                  </a:lnTo>
                  <a:cubicBezTo>
                    <a:pt x="249123" y="467788"/>
                    <a:pt x="239683" y="474789"/>
                    <a:pt x="228766" y="482957"/>
                  </a:cubicBezTo>
                  <a:lnTo>
                    <a:pt x="234961" y="491125"/>
                  </a:lnTo>
                  <a:cubicBezTo>
                    <a:pt x="246763" y="484124"/>
                    <a:pt x="256204" y="477123"/>
                    <a:pt x="267119" y="468955"/>
                  </a:cubicBezTo>
                  <a:close/>
                  <a:moveTo>
                    <a:pt x="440240" y="257237"/>
                  </a:moveTo>
                  <a:lnTo>
                    <a:pt x="405010" y="238643"/>
                  </a:lnTo>
                  <a:lnTo>
                    <a:pt x="400117" y="250386"/>
                  </a:lnTo>
                  <a:lnTo>
                    <a:pt x="432411" y="268980"/>
                  </a:lnTo>
                  <a:close/>
                  <a:moveTo>
                    <a:pt x="381523" y="434365"/>
                  </a:moveTo>
                  <a:lnTo>
                    <a:pt x="386416" y="406964"/>
                  </a:lnTo>
                  <a:lnTo>
                    <a:pt x="374673" y="404028"/>
                  </a:lnTo>
                  <a:lnTo>
                    <a:pt x="369779" y="432408"/>
                  </a:lnTo>
                  <a:close/>
                  <a:moveTo>
                    <a:pt x="362929" y="535163"/>
                  </a:moveTo>
                  <a:lnTo>
                    <a:pt x="369780" y="497975"/>
                  </a:lnTo>
                  <a:lnTo>
                    <a:pt x="358036" y="495039"/>
                  </a:lnTo>
                  <a:lnTo>
                    <a:pt x="351186" y="532227"/>
                  </a:lnTo>
                  <a:close/>
                  <a:moveTo>
                    <a:pt x="439355" y="363350"/>
                  </a:moveTo>
                  <a:lnTo>
                    <a:pt x="433159" y="353140"/>
                  </a:lnTo>
                  <a:cubicBezTo>
                    <a:pt x="421358" y="357807"/>
                    <a:pt x="411918" y="364808"/>
                    <a:pt x="400117" y="371809"/>
                  </a:cubicBezTo>
                  <a:lnTo>
                    <a:pt x="407197" y="383477"/>
                  </a:lnTo>
                  <a:cubicBezTo>
                    <a:pt x="416638" y="376477"/>
                    <a:pt x="428439" y="369475"/>
                    <a:pt x="439355" y="363350"/>
                  </a:cubicBezTo>
                  <a:close/>
                  <a:moveTo>
                    <a:pt x="346293" y="634980"/>
                  </a:moveTo>
                  <a:lnTo>
                    <a:pt x="354122" y="595836"/>
                  </a:lnTo>
                  <a:lnTo>
                    <a:pt x="339443" y="595836"/>
                  </a:lnTo>
                  <a:lnTo>
                    <a:pt x="335528" y="633023"/>
                  </a:lnTo>
                  <a:close/>
                  <a:moveTo>
                    <a:pt x="528020" y="314518"/>
                  </a:moveTo>
                  <a:lnTo>
                    <a:pt x="525955" y="308434"/>
                  </a:lnTo>
                  <a:lnTo>
                    <a:pt x="527725" y="305826"/>
                  </a:lnTo>
                  <a:lnTo>
                    <a:pt x="523595" y="303798"/>
                  </a:lnTo>
                  <a:cubicBezTo>
                    <a:pt x="523587" y="303794"/>
                    <a:pt x="523098" y="303535"/>
                    <a:pt x="492913" y="287574"/>
                  </a:cubicBezTo>
                  <a:lnTo>
                    <a:pt x="488192" y="299162"/>
                  </a:lnTo>
                  <a:cubicBezTo>
                    <a:pt x="488197" y="299165"/>
                    <a:pt x="488519" y="299341"/>
                    <a:pt x="509433" y="310751"/>
                  </a:cubicBezTo>
                  <a:cubicBezTo>
                    <a:pt x="502353" y="315387"/>
                    <a:pt x="495272" y="317705"/>
                    <a:pt x="489077" y="323499"/>
                  </a:cubicBezTo>
                  <a:lnTo>
                    <a:pt x="495272" y="331612"/>
                  </a:lnTo>
                  <a:cubicBezTo>
                    <a:pt x="507073" y="326976"/>
                    <a:pt x="516514" y="320022"/>
                    <a:pt x="528020" y="314518"/>
                  </a:cubicBezTo>
                  <a:close/>
                  <a:moveTo>
                    <a:pt x="661406" y="56621"/>
                  </a:moveTo>
                  <a:lnTo>
                    <a:pt x="631069" y="33135"/>
                  </a:lnTo>
                  <a:lnTo>
                    <a:pt x="623240" y="41942"/>
                  </a:lnTo>
                  <a:lnTo>
                    <a:pt x="653577" y="65429"/>
                  </a:lnTo>
                  <a:close/>
                  <a:moveTo>
                    <a:pt x="618736" y="269541"/>
                  </a:moveTo>
                  <a:lnTo>
                    <a:pt x="614605" y="259194"/>
                  </a:lnTo>
                  <a:cubicBezTo>
                    <a:pt x="602804" y="263924"/>
                    <a:pt x="591004" y="271018"/>
                    <a:pt x="580088" y="277227"/>
                  </a:cubicBezTo>
                  <a:lnTo>
                    <a:pt x="586283" y="287574"/>
                  </a:lnTo>
                  <a:cubicBezTo>
                    <a:pt x="595723" y="282844"/>
                    <a:pt x="607525" y="275748"/>
                    <a:pt x="618736" y="269541"/>
                  </a:cubicBezTo>
                  <a:close/>
                  <a:moveTo>
                    <a:pt x="661406" y="245493"/>
                  </a:moveTo>
                  <a:lnTo>
                    <a:pt x="405010" y="63471"/>
                  </a:lnTo>
                  <a:lnTo>
                    <a:pt x="398159" y="72279"/>
                  </a:lnTo>
                  <a:lnTo>
                    <a:pt x="651620" y="257236"/>
                  </a:lnTo>
                  <a:close/>
                  <a:moveTo>
                    <a:pt x="739694" y="117295"/>
                  </a:moveTo>
                  <a:lnTo>
                    <a:pt x="709358" y="93809"/>
                  </a:lnTo>
                  <a:lnTo>
                    <a:pt x="702507" y="105552"/>
                  </a:lnTo>
                  <a:lnTo>
                    <a:pt x="732845" y="129039"/>
                  </a:lnTo>
                  <a:close/>
                  <a:moveTo>
                    <a:pt x="713667" y="230169"/>
                  </a:moveTo>
                  <a:lnTo>
                    <a:pt x="709575" y="220049"/>
                  </a:lnTo>
                  <a:cubicBezTo>
                    <a:pt x="695549" y="224675"/>
                    <a:pt x="683860" y="229301"/>
                    <a:pt x="672755" y="235373"/>
                  </a:cubicBezTo>
                  <a:lnTo>
                    <a:pt x="676846" y="245493"/>
                  </a:lnTo>
                  <a:cubicBezTo>
                    <a:pt x="688535" y="240867"/>
                    <a:pt x="700224" y="236241"/>
                    <a:pt x="713667" y="230169"/>
                  </a:cubicBezTo>
                  <a:close/>
                  <a:moveTo>
                    <a:pt x="724037" y="301274"/>
                  </a:moveTo>
                  <a:lnTo>
                    <a:pt x="730887" y="264087"/>
                  </a:lnTo>
                  <a:lnTo>
                    <a:pt x="719144" y="262130"/>
                  </a:lnTo>
                  <a:lnTo>
                    <a:pt x="712293" y="299317"/>
                  </a:lnTo>
                  <a:close/>
                  <a:moveTo>
                    <a:pt x="705443" y="402071"/>
                  </a:moveTo>
                  <a:lnTo>
                    <a:pt x="712294" y="364884"/>
                  </a:lnTo>
                  <a:lnTo>
                    <a:pt x="700551" y="361948"/>
                  </a:lnTo>
                  <a:lnTo>
                    <a:pt x="693700" y="399135"/>
                  </a:lnTo>
                  <a:close/>
                  <a:moveTo>
                    <a:pt x="688807" y="501889"/>
                  </a:moveTo>
                  <a:lnTo>
                    <a:pt x="695657" y="464702"/>
                  </a:lnTo>
                  <a:lnTo>
                    <a:pt x="681956" y="462745"/>
                  </a:lnTo>
                  <a:lnTo>
                    <a:pt x="675106" y="499932"/>
                  </a:lnTo>
                  <a:close/>
                  <a:moveTo>
                    <a:pt x="809570" y="197052"/>
                  </a:moveTo>
                  <a:lnTo>
                    <a:pt x="805479" y="186776"/>
                  </a:lnTo>
                  <a:cubicBezTo>
                    <a:pt x="793790" y="191474"/>
                    <a:pt x="782101" y="193822"/>
                    <a:pt x="768659" y="199987"/>
                  </a:cubicBezTo>
                  <a:lnTo>
                    <a:pt x="772750" y="210263"/>
                  </a:lnTo>
                  <a:cubicBezTo>
                    <a:pt x="784439" y="205566"/>
                    <a:pt x="796128" y="203217"/>
                    <a:pt x="809570" y="197052"/>
                  </a:cubicBezTo>
                  <a:close/>
                  <a:moveTo>
                    <a:pt x="670213" y="602686"/>
                  </a:moveTo>
                  <a:lnTo>
                    <a:pt x="677064" y="565499"/>
                  </a:lnTo>
                  <a:lnTo>
                    <a:pt x="665321" y="562563"/>
                  </a:lnTo>
                  <a:lnTo>
                    <a:pt x="658470" y="600729"/>
                  </a:lnTo>
                  <a:close/>
                  <a:moveTo>
                    <a:pt x="821898" y="179926"/>
                  </a:moveTo>
                  <a:lnTo>
                    <a:pt x="791561" y="156440"/>
                  </a:lnTo>
                  <a:lnTo>
                    <a:pt x="784711" y="166226"/>
                  </a:lnTo>
                  <a:lnTo>
                    <a:pt x="814069" y="189713"/>
                  </a:lnTo>
                  <a:close/>
                  <a:moveTo>
                    <a:pt x="926916" y="421111"/>
                  </a:moveTo>
                  <a:cubicBezTo>
                    <a:pt x="909154" y="480920"/>
                    <a:pt x="868392" y="528768"/>
                    <a:pt x="812488" y="567279"/>
                  </a:cubicBezTo>
                  <a:cubicBezTo>
                    <a:pt x="812490" y="567268"/>
                    <a:pt x="812880" y="565274"/>
                    <a:pt x="882368" y="210175"/>
                  </a:cubicBezTo>
                  <a:cubicBezTo>
                    <a:pt x="882362" y="210174"/>
                    <a:pt x="882074" y="210126"/>
                    <a:pt x="868392" y="207840"/>
                  </a:cubicBezTo>
                  <a:lnTo>
                    <a:pt x="798513" y="576615"/>
                  </a:lnTo>
                  <a:cubicBezTo>
                    <a:pt x="716987" y="625629"/>
                    <a:pt x="607509" y="658305"/>
                    <a:pt x="493373" y="679312"/>
                  </a:cubicBezTo>
                  <a:cubicBezTo>
                    <a:pt x="493375" y="679301"/>
                    <a:pt x="493753" y="677359"/>
                    <a:pt x="563252" y="319874"/>
                  </a:cubicBezTo>
                  <a:cubicBezTo>
                    <a:pt x="563246" y="319873"/>
                    <a:pt x="562951" y="319823"/>
                    <a:pt x="549276" y="317539"/>
                  </a:cubicBezTo>
                  <a:cubicBezTo>
                    <a:pt x="549274" y="317549"/>
                    <a:pt x="548921" y="319402"/>
                    <a:pt x="479397" y="683980"/>
                  </a:cubicBezTo>
                  <a:cubicBezTo>
                    <a:pt x="430482" y="690982"/>
                    <a:pt x="383895" y="697984"/>
                    <a:pt x="334980" y="702652"/>
                  </a:cubicBezTo>
                  <a:cubicBezTo>
                    <a:pt x="334980" y="702647"/>
                    <a:pt x="334980" y="702587"/>
                    <a:pt x="334980" y="701777"/>
                  </a:cubicBezTo>
                  <a:lnTo>
                    <a:pt x="334979" y="695650"/>
                  </a:lnTo>
                  <a:cubicBezTo>
                    <a:pt x="334975" y="695650"/>
                    <a:pt x="334898" y="695650"/>
                    <a:pt x="333524" y="695650"/>
                  </a:cubicBezTo>
                  <a:lnTo>
                    <a:pt x="323333" y="695650"/>
                  </a:lnTo>
                  <a:cubicBezTo>
                    <a:pt x="323332" y="695653"/>
                    <a:pt x="323317" y="695715"/>
                    <a:pt x="323042" y="696817"/>
                  </a:cubicBezTo>
                  <a:lnTo>
                    <a:pt x="321004" y="704986"/>
                  </a:lnTo>
                  <a:cubicBezTo>
                    <a:pt x="272088" y="709654"/>
                    <a:pt x="223173" y="714322"/>
                    <a:pt x="176586" y="716656"/>
                  </a:cubicBezTo>
                  <a:cubicBezTo>
                    <a:pt x="176589" y="716642"/>
                    <a:pt x="176923" y="714970"/>
                    <a:pt x="218514" y="506594"/>
                  </a:cubicBezTo>
                  <a:cubicBezTo>
                    <a:pt x="218510" y="506593"/>
                    <a:pt x="218433" y="506578"/>
                    <a:pt x="217058" y="506303"/>
                  </a:cubicBezTo>
                  <a:lnTo>
                    <a:pt x="206868" y="504261"/>
                  </a:lnTo>
                  <a:cubicBezTo>
                    <a:pt x="206865" y="504275"/>
                    <a:pt x="206507" y="505994"/>
                    <a:pt x="162611" y="716656"/>
                  </a:cubicBezTo>
                  <a:cubicBezTo>
                    <a:pt x="103792" y="721190"/>
                    <a:pt x="47902" y="722788"/>
                    <a:pt x="0" y="723957"/>
                  </a:cubicBezTo>
                  <a:lnTo>
                    <a:pt x="37315" y="618602"/>
                  </a:lnTo>
                  <a:cubicBezTo>
                    <a:pt x="45427" y="622057"/>
                    <a:pt x="54541" y="625937"/>
                    <a:pt x="64779" y="630298"/>
                  </a:cubicBezTo>
                  <a:cubicBezTo>
                    <a:pt x="64781" y="630293"/>
                    <a:pt x="64812" y="630216"/>
                    <a:pt x="65362" y="628838"/>
                  </a:cubicBezTo>
                  <a:lnTo>
                    <a:pt x="69438" y="618628"/>
                  </a:lnTo>
                  <a:cubicBezTo>
                    <a:pt x="69432" y="618625"/>
                    <a:pt x="69005" y="618443"/>
                    <a:pt x="41518" y="606737"/>
                  </a:cubicBezTo>
                  <a:lnTo>
                    <a:pt x="147999" y="306099"/>
                  </a:lnTo>
                  <a:cubicBezTo>
                    <a:pt x="150864" y="301015"/>
                    <a:pt x="154394" y="296432"/>
                    <a:pt x="157952" y="291865"/>
                  </a:cubicBezTo>
                  <a:cubicBezTo>
                    <a:pt x="157962" y="291872"/>
                    <a:pt x="159348" y="292774"/>
                    <a:pt x="337309" y="408566"/>
                  </a:cubicBezTo>
                  <a:cubicBezTo>
                    <a:pt x="327992" y="415568"/>
                    <a:pt x="321004" y="420236"/>
                    <a:pt x="314016" y="424904"/>
                  </a:cubicBezTo>
                  <a:cubicBezTo>
                    <a:pt x="314019" y="424908"/>
                    <a:pt x="314065" y="424969"/>
                    <a:pt x="314890" y="426071"/>
                  </a:cubicBezTo>
                  <a:lnTo>
                    <a:pt x="321004" y="434240"/>
                  </a:lnTo>
                  <a:cubicBezTo>
                    <a:pt x="330321" y="427238"/>
                    <a:pt x="341968" y="422570"/>
                    <a:pt x="351285" y="415568"/>
                  </a:cubicBezTo>
                  <a:cubicBezTo>
                    <a:pt x="351283" y="415565"/>
                    <a:pt x="351263" y="415524"/>
                    <a:pt x="350994" y="414985"/>
                  </a:cubicBezTo>
                  <a:lnTo>
                    <a:pt x="348956" y="410900"/>
                  </a:lnTo>
                  <a:cubicBezTo>
                    <a:pt x="348958" y="410898"/>
                    <a:pt x="348989" y="410851"/>
                    <a:pt x="349537" y="410025"/>
                  </a:cubicBezTo>
                  <a:lnTo>
                    <a:pt x="353614" y="403898"/>
                  </a:lnTo>
                  <a:cubicBezTo>
                    <a:pt x="353602" y="403890"/>
                    <a:pt x="352069" y="402904"/>
                    <a:pt x="164940" y="282529"/>
                  </a:cubicBezTo>
                  <a:cubicBezTo>
                    <a:pt x="288685" y="126442"/>
                    <a:pt x="442456" y="-2294"/>
                    <a:pt x="598956" y="31"/>
                  </a:cubicBezTo>
                  <a:cubicBezTo>
                    <a:pt x="692856" y="1426"/>
                    <a:pt x="787740" y="50003"/>
                    <a:pt x="877709" y="168162"/>
                  </a:cubicBezTo>
                  <a:cubicBezTo>
                    <a:pt x="873050" y="168162"/>
                    <a:pt x="870721" y="168162"/>
                    <a:pt x="866063" y="170497"/>
                  </a:cubicBezTo>
                  <a:cubicBezTo>
                    <a:pt x="866065" y="170501"/>
                    <a:pt x="866095" y="170579"/>
                    <a:pt x="866645" y="171955"/>
                  </a:cubicBezTo>
                  <a:lnTo>
                    <a:pt x="870721" y="182166"/>
                  </a:lnTo>
                  <a:cubicBezTo>
                    <a:pt x="875379" y="179833"/>
                    <a:pt x="880039" y="179833"/>
                    <a:pt x="887026" y="177498"/>
                  </a:cubicBezTo>
                  <a:cubicBezTo>
                    <a:pt x="891685" y="186834"/>
                    <a:pt x="898673" y="196171"/>
                    <a:pt x="903332" y="203173"/>
                  </a:cubicBezTo>
                  <a:cubicBezTo>
                    <a:pt x="939435" y="289531"/>
                    <a:pt x="944676" y="361302"/>
                    <a:pt x="926916" y="42111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5"/>
            <p:cNvSpPr/>
            <p:nvPr/>
          </p:nvSpPr>
          <p:spPr bwMode="auto">
            <a:xfrm rot="20866705" flipH="1">
              <a:off x="2113649" y="582906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5"/>
            <p:cNvSpPr/>
            <p:nvPr/>
          </p:nvSpPr>
          <p:spPr bwMode="auto">
            <a:xfrm rot="6300000">
              <a:off x="10336485" y="330093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5"/>
            <p:cNvSpPr/>
            <p:nvPr/>
          </p:nvSpPr>
          <p:spPr bwMode="auto">
            <a:xfrm rot="6720289" flipV="1">
              <a:off x="6665798" y="5912286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5"/>
            <p:cNvSpPr/>
            <p:nvPr/>
          </p:nvSpPr>
          <p:spPr bwMode="auto">
            <a:xfrm rot="6353747" flipV="1">
              <a:off x="2788208" y="4749907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5"/>
            <p:cNvSpPr/>
            <p:nvPr/>
          </p:nvSpPr>
          <p:spPr bwMode="auto">
            <a:xfrm rot="16819535">
              <a:off x="9137575" y="279103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5"/>
            <p:cNvSpPr/>
            <p:nvPr/>
          </p:nvSpPr>
          <p:spPr bwMode="auto">
            <a:xfrm rot="2451594" flipH="1" flipV="1">
              <a:off x="8946844" y="206584"/>
              <a:ext cx="751602" cy="53438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5"/>
            <p:cNvSpPr/>
            <p:nvPr/>
          </p:nvSpPr>
          <p:spPr bwMode="auto">
            <a:xfrm rot="15291076" flipH="1" flipV="1">
              <a:off x="1424934" y="6026133"/>
              <a:ext cx="557557" cy="3964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5"/>
            <p:cNvSpPr/>
            <p:nvPr/>
          </p:nvSpPr>
          <p:spPr bwMode="auto">
            <a:xfrm rot="8764501" flipH="1" flipV="1">
              <a:off x="4402596" y="513820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5"/>
            <p:cNvSpPr/>
            <p:nvPr/>
          </p:nvSpPr>
          <p:spPr bwMode="auto">
            <a:xfrm rot="20242593">
              <a:off x="11274781" y="3289140"/>
              <a:ext cx="1153331" cy="1109791"/>
            </a:xfrm>
            <a:custGeom>
              <a:avLst/>
              <a:gdLst/>
              <a:ahLst/>
              <a:cxnLst/>
              <a:rect l="l" t="t" r="r" b="b"/>
              <a:pathLst>
                <a:path w="1073531" h="1033004">
                  <a:moveTo>
                    <a:pt x="139070" y="910467"/>
                  </a:moveTo>
                  <a:cubicBezTo>
                    <a:pt x="122535" y="923835"/>
                    <a:pt x="109306" y="933860"/>
                    <a:pt x="96079" y="943886"/>
                  </a:cubicBezTo>
                  <a:lnTo>
                    <a:pt x="109307" y="960595"/>
                  </a:lnTo>
                  <a:cubicBezTo>
                    <a:pt x="122535" y="947228"/>
                    <a:pt x="135764" y="937202"/>
                    <a:pt x="148992" y="923835"/>
                  </a:cubicBezTo>
                  <a:close/>
                  <a:moveTo>
                    <a:pt x="252524" y="821350"/>
                  </a:moveTo>
                  <a:cubicBezTo>
                    <a:pt x="239091" y="834479"/>
                    <a:pt x="225659" y="844326"/>
                    <a:pt x="210546" y="855814"/>
                  </a:cubicBezTo>
                  <a:lnTo>
                    <a:pt x="222300" y="867302"/>
                  </a:lnTo>
                  <a:cubicBezTo>
                    <a:pt x="235734" y="857455"/>
                    <a:pt x="249167" y="847608"/>
                    <a:pt x="264279" y="832838"/>
                  </a:cubicBezTo>
                  <a:close/>
                  <a:moveTo>
                    <a:pt x="228361" y="701599"/>
                  </a:moveTo>
                  <a:lnTo>
                    <a:pt x="175448" y="682105"/>
                  </a:lnTo>
                  <a:lnTo>
                    <a:pt x="169878" y="698814"/>
                  </a:lnTo>
                  <a:lnTo>
                    <a:pt x="222792" y="718309"/>
                  </a:lnTo>
                  <a:close/>
                  <a:moveTo>
                    <a:pt x="623818" y="847807"/>
                  </a:moveTo>
                  <a:lnTo>
                    <a:pt x="602931" y="847807"/>
                  </a:lnTo>
                  <a:lnTo>
                    <a:pt x="597361" y="900720"/>
                  </a:lnTo>
                  <a:lnTo>
                    <a:pt x="612679" y="903505"/>
                  </a:lnTo>
                  <a:close/>
                  <a:moveTo>
                    <a:pt x="371657" y="734670"/>
                  </a:moveTo>
                  <a:cubicBezTo>
                    <a:pt x="365075" y="737977"/>
                    <a:pt x="361783" y="741284"/>
                    <a:pt x="358492" y="744591"/>
                  </a:cubicBezTo>
                  <a:cubicBezTo>
                    <a:pt x="358483" y="744588"/>
                    <a:pt x="357836" y="744356"/>
                    <a:pt x="312415" y="728056"/>
                  </a:cubicBezTo>
                  <a:cubicBezTo>
                    <a:pt x="312413" y="728064"/>
                    <a:pt x="312346" y="728467"/>
                    <a:pt x="309123" y="747898"/>
                  </a:cubicBezTo>
                  <a:cubicBezTo>
                    <a:pt x="309131" y="747901"/>
                    <a:pt x="309595" y="748056"/>
                    <a:pt x="338745" y="757820"/>
                  </a:cubicBezTo>
                  <a:cubicBezTo>
                    <a:pt x="335453" y="761126"/>
                    <a:pt x="332162" y="764434"/>
                    <a:pt x="327225" y="769394"/>
                  </a:cubicBezTo>
                  <a:lnTo>
                    <a:pt x="338745" y="780969"/>
                  </a:lnTo>
                  <a:cubicBezTo>
                    <a:pt x="351910" y="771048"/>
                    <a:pt x="365075" y="761127"/>
                    <a:pt x="380297" y="749138"/>
                  </a:cubicBezTo>
                  <a:close/>
                  <a:moveTo>
                    <a:pt x="491208" y="655648"/>
                  </a:moveTo>
                  <a:cubicBezTo>
                    <a:pt x="474415" y="665609"/>
                    <a:pt x="460984" y="675572"/>
                    <a:pt x="445451" y="687193"/>
                  </a:cubicBezTo>
                  <a:lnTo>
                    <a:pt x="454266" y="698814"/>
                  </a:lnTo>
                  <a:cubicBezTo>
                    <a:pt x="471058" y="688853"/>
                    <a:pt x="484492" y="678891"/>
                    <a:pt x="500023" y="667270"/>
                  </a:cubicBezTo>
                  <a:close/>
                  <a:moveTo>
                    <a:pt x="646097" y="708562"/>
                  </a:moveTo>
                  <a:lnTo>
                    <a:pt x="629388" y="704385"/>
                  </a:lnTo>
                  <a:lnTo>
                    <a:pt x="619641" y="757299"/>
                  </a:lnTo>
                  <a:lnTo>
                    <a:pt x="636350" y="761475"/>
                  </a:lnTo>
                  <a:close/>
                  <a:moveTo>
                    <a:pt x="669769" y="579063"/>
                  </a:moveTo>
                  <a:lnTo>
                    <a:pt x="653060" y="574886"/>
                  </a:lnTo>
                  <a:lnTo>
                    <a:pt x="646096" y="615267"/>
                  </a:lnTo>
                  <a:lnTo>
                    <a:pt x="662806" y="618052"/>
                  </a:lnTo>
                  <a:close/>
                  <a:moveTo>
                    <a:pt x="736279" y="502478"/>
                  </a:moveTo>
                  <a:cubicBezTo>
                    <a:pt x="719488" y="509119"/>
                    <a:pt x="706055" y="519081"/>
                    <a:pt x="689263" y="529042"/>
                  </a:cubicBezTo>
                  <a:lnTo>
                    <a:pt x="699338" y="545645"/>
                  </a:lnTo>
                  <a:cubicBezTo>
                    <a:pt x="712771" y="535683"/>
                    <a:pt x="729562" y="525721"/>
                    <a:pt x="745094" y="517005"/>
                  </a:cubicBezTo>
                  <a:close/>
                  <a:moveTo>
                    <a:pt x="821301" y="409185"/>
                  </a:moveTo>
                  <a:lnTo>
                    <a:pt x="814583" y="425674"/>
                  </a:lnTo>
                  <a:cubicBezTo>
                    <a:pt x="814591" y="425678"/>
                    <a:pt x="815062" y="425935"/>
                    <a:pt x="844808" y="442164"/>
                  </a:cubicBezTo>
                  <a:cubicBezTo>
                    <a:pt x="834733" y="448760"/>
                    <a:pt x="824658" y="452058"/>
                    <a:pt x="815844" y="460302"/>
                  </a:cubicBezTo>
                  <a:lnTo>
                    <a:pt x="824659" y="471845"/>
                  </a:lnTo>
                  <a:cubicBezTo>
                    <a:pt x="841450" y="465249"/>
                    <a:pt x="854884" y="455355"/>
                    <a:pt x="871255" y="447523"/>
                  </a:cubicBezTo>
                  <a:lnTo>
                    <a:pt x="868316" y="438866"/>
                  </a:lnTo>
                  <a:lnTo>
                    <a:pt x="870835" y="435156"/>
                  </a:lnTo>
                  <a:lnTo>
                    <a:pt x="864958" y="432270"/>
                  </a:lnTo>
                  <a:cubicBezTo>
                    <a:pt x="864949" y="432265"/>
                    <a:pt x="864326" y="431935"/>
                    <a:pt x="821301" y="409185"/>
                  </a:cubicBezTo>
                  <a:close/>
                  <a:moveTo>
                    <a:pt x="696226" y="339562"/>
                  </a:moveTo>
                  <a:lnTo>
                    <a:pt x="689262" y="356271"/>
                  </a:lnTo>
                  <a:lnTo>
                    <a:pt x="735214" y="382728"/>
                  </a:lnTo>
                  <a:lnTo>
                    <a:pt x="746354" y="366019"/>
                  </a:lnTo>
                  <a:close/>
                  <a:moveTo>
                    <a:pt x="569513" y="269939"/>
                  </a:moveTo>
                  <a:lnTo>
                    <a:pt x="563942" y="282471"/>
                  </a:lnTo>
                  <a:lnTo>
                    <a:pt x="609894" y="308928"/>
                  </a:lnTo>
                  <a:lnTo>
                    <a:pt x="616856" y="296395"/>
                  </a:lnTo>
                  <a:close/>
                  <a:moveTo>
                    <a:pt x="1072527" y="14619"/>
                  </a:moveTo>
                  <a:cubicBezTo>
                    <a:pt x="1072874" y="14716"/>
                    <a:pt x="1073221" y="14814"/>
                    <a:pt x="1073531" y="15047"/>
                  </a:cubicBezTo>
                  <a:lnTo>
                    <a:pt x="1049842" y="71890"/>
                  </a:lnTo>
                  <a:lnTo>
                    <a:pt x="1017882" y="47147"/>
                  </a:lnTo>
                  <a:lnTo>
                    <a:pt x="1006742" y="59679"/>
                  </a:lnTo>
                  <a:lnTo>
                    <a:pt x="1043176" y="87886"/>
                  </a:lnTo>
                  <a:lnTo>
                    <a:pt x="963184" y="279833"/>
                  </a:lnTo>
                  <a:lnTo>
                    <a:pt x="696225" y="90312"/>
                  </a:lnTo>
                  <a:lnTo>
                    <a:pt x="686478" y="102844"/>
                  </a:lnTo>
                  <a:lnTo>
                    <a:pt x="955216" y="298951"/>
                  </a:lnTo>
                  <a:lnTo>
                    <a:pt x="666938" y="990697"/>
                  </a:lnTo>
                  <a:cubicBezTo>
                    <a:pt x="643801" y="994862"/>
                    <a:pt x="620385" y="997522"/>
                    <a:pt x="596581" y="999794"/>
                  </a:cubicBezTo>
                  <a:cubicBezTo>
                    <a:pt x="596581" y="999790"/>
                    <a:pt x="596581" y="999724"/>
                    <a:pt x="596580" y="998548"/>
                  </a:cubicBezTo>
                  <a:lnTo>
                    <a:pt x="596581" y="989831"/>
                  </a:lnTo>
                  <a:cubicBezTo>
                    <a:pt x="596574" y="989831"/>
                    <a:pt x="596465" y="989830"/>
                    <a:pt x="594509" y="989831"/>
                  </a:cubicBezTo>
                  <a:lnTo>
                    <a:pt x="580008" y="989830"/>
                  </a:lnTo>
                  <a:cubicBezTo>
                    <a:pt x="580007" y="989836"/>
                    <a:pt x="579985" y="989925"/>
                    <a:pt x="579595" y="991491"/>
                  </a:cubicBezTo>
                  <a:lnTo>
                    <a:pt x="576695" y="1003115"/>
                  </a:lnTo>
                  <a:cubicBezTo>
                    <a:pt x="507094" y="1009757"/>
                    <a:pt x="437492" y="1016399"/>
                    <a:pt x="371205" y="1019720"/>
                  </a:cubicBezTo>
                  <a:cubicBezTo>
                    <a:pt x="371209" y="1019700"/>
                    <a:pt x="371687" y="1017305"/>
                    <a:pt x="430864" y="720826"/>
                  </a:cubicBezTo>
                  <a:cubicBezTo>
                    <a:pt x="430857" y="720825"/>
                    <a:pt x="430747" y="720803"/>
                    <a:pt x="428792" y="720411"/>
                  </a:cubicBezTo>
                  <a:lnTo>
                    <a:pt x="414292" y="717506"/>
                  </a:lnTo>
                  <a:cubicBezTo>
                    <a:pt x="414289" y="717517"/>
                    <a:pt x="413904" y="719364"/>
                    <a:pt x="351320" y="1019720"/>
                  </a:cubicBezTo>
                  <a:cubicBezTo>
                    <a:pt x="222060" y="1029683"/>
                    <a:pt x="102744" y="1029683"/>
                    <a:pt x="19886" y="1033004"/>
                  </a:cubicBezTo>
                  <a:lnTo>
                    <a:pt x="39771" y="1016399"/>
                  </a:lnTo>
                  <a:cubicBezTo>
                    <a:pt x="39768" y="1016396"/>
                    <a:pt x="39700" y="1016327"/>
                    <a:pt x="38114" y="1014738"/>
                  </a:cubicBezTo>
                  <a:lnTo>
                    <a:pt x="26513" y="1003115"/>
                  </a:lnTo>
                  <a:cubicBezTo>
                    <a:pt x="16571" y="1013078"/>
                    <a:pt x="6628" y="1019720"/>
                    <a:pt x="0" y="1026362"/>
                  </a:cubicBezTo>
                  <a:cubicBezTo>
                    <a:pt x="19885" y="973225"/>
                    <a:pt x="46400" y="910126"/>
                    <a:pt x="79543" y="840384"/>
                  </a:cubicBezTo>
                  <a:cubicBezTo>
                    <a:pt x="79558" y="840391"/>
                    <a:pt x="80957" y="840987"/>
                    <a:pt x="212116" y="896842"/>
                  </a:cubicBezTo>
                  <a:cubicBezTo>
                    <a:pt x="212119" y="896835"/>
                    <a:pt x="212163" y="896724"/>
                    <a:pt x="212946" y="894766"/>
                  </a:cubicBezTo>
                  <a:lnTo>
                    <a:pt x="218746" y="880237"/>
                  </a:lnTo>
                  <a:cubicBezTo>
                    <a:pt x="218731" y="880231"/>
                    <a:pt x="217367" y="879650"/>
                    <a:pt x="86173" y="823779"/>
                  </a:cubicBezTo>
                  <a:cubicBezTo>
                    <a:pt x="149145" y="697580"/>
                    <a:pt x="238631" y="551453"/>
                    <a:pt x="344690" y="415291"/>
                  </a:cubicBezTo>
                  <a:cubicBezTo>
                    <a:pt x="344699" y="415297"/>
                    <a:pt x="346165" y="416250"/>
                    <a:pt x="599895" y="581343"/>
                  </a:cubicBezTo>
                  <a:cubicBezTo>
                    <a:pt x="586637" y="591306"/>
                    <a:pt x="576695" y="597948"/>
                    <a:pt x="566752" y="604590"/>
                  </a:cubicBezTo>
                  <a:cubicBezTo>
                    <a:pt x="566756" y="604595"/>
                    <a:pt x="566822" y="604684"/>
                    <a:pt x="567995" y="606251"/>
                  </a:cubicBezTo>
                  <a:lnTo>
                    <a:pt x="576695" y="617874"/>
                  </a:lnTo>
                  <a:cubicBezTo>
                    <a:pt x="589952" y="607911"/>
                    <a:pt x="606524" y="601269"/>
                    <a:pt x="619781" y="591306"/>
                  </a:cubicBezTo>
                  <a:cubicBezTo>
                    <a:pt x="619778" y="591301"/>
                    <a:pt x="619749" y="591243"/>
                    <a:pt x="619367" y="590476"/>
                  </a:cubicBezTo>
                  <a:lnTo>
                    <a:pt x="616466" y="584664"/>
                  </a:lnTo>
                  <a:cubicBezTo>
                    <a:pt x="616469" y="584660"/>
                    <a:pt x="616513" y="584593"/>
                    <a:pt x="617295" y="583419"/>
                  </a:cubicBezTo>
                  <a:lnTo>
                    <a:pt x="623095" y="574701"/>
                  </a:lnTo>
                  <a:cubicBezTo>
                    <a:pt x="623087" y="574695"/>
                    <a:pt x="621605" y="573742"/>
                    <a:pt x="354633" y="402007"/>
                  </a:cubicBezTo>
                  <a:cubicBezTo>
                    <a:pt x="530709" y="179913"/>
                    <a:pt x="749507" y="-3264"/>
                    <a:pt x="972189" y="45"/>
                  </a:cubicBezTo>
                  <a:cubicBezTo>
                    <a:pt x="1005591" y="541"/>
                    <a:pt x="1039081" y="5233"/>
                    <a:pt x="1072527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5"/>
            <p:cNvSpPr/>
            <p:nvPr/>
          </p:nvSpPr>
          <p:spPr bwMode="auto">
            <a:xfrm rot="14400000">
              <a:off x="10679091" y="5859602"/>
              <a:ext cx="1518286" cy="1103127"/>
            </a:xfrm>
            <a:custGeom>
              <a:avLst/>
              <a:gdLst/>
              <a:ahLst/>
              <a:cxnLst/>
              <a:rect l="l" t="t" r="r" b="b"/>
              <a:pathLst>
                <a:path w="1413236" h="1026802">
                  <a:moveTo>
                    <a:pt x="183142" y="718307"/>
                  </a:moveTo>
                  <a:lnTo>
                    <a:pt x="188712" y="701599"/>
                  </a:lnTo>
                  <a:lnTo>
                    <a:pt x="135800" y="682103"/>
                  </a:lnTo>
                  <a:lnTo>
                    <a:pt x="130230" y="698814"/>
                  </a:lnTo>
                  <a:close/>
                  <a:moveTo>
                    <a:pt x="109343" y="923835"/>
                  </a:moveTo>
                  <a:lnTo>
                    <a:pt x="99421" y="910467"/>
                  </a:lnTo>
                  <a:cubicBezTo>
                    <a:pt x="82887" y="923834"/>
                    <a:pt x="69658" y="933861"/>
                    <a:pt x="56430" y="943886"/>
                  </a:cubicBezTo>
                  <a:lnTo>
                    <a:pt x="69658" y="960595"/>
                  </a:lnTo>
                  <a:cubicBezTo>
                    <a:pt x="82886" y="947228"/>
                    <a:pt x="96115" y="937202"/>
                    <a:pt x="109343" y="923835"/>
                  </a:cubicBezTo>
                  <a:close/>
                  <a:moveTo>
                    <a:pt x="224630" y="832837"/>
                  </a:moveTo>
                  <a:lnTo>
                    <a:pt x="212877" y="821349"/>
                  </a:lnTo>
                  <a:cubicBezTo>
                    <a:pt x="199442" y="834478"/>
                    <a:pt x="186011" y="844326"/>
                    <a:pt x="170897" y="855814"/>
                  </a:cubicBezTo>
                  <a:lnTo>
                    <a:pt x="182651" y="867301"/>
                  </a:lnTo>
                  <a:cubicBezTo>
                    <a:pt x="196085" y="857455"/>
                    <a:pt x="209518" y="847608"/>
                    <a:pt x="224630" y="832837"/>
                  </a:cubicBezTo>
                  <a:close/>
                  <a:moveTo>
                    <a:pt x="570245" y="308927"/>
                  </a:moveTo>
                  <a:lnTo>
                    <a:pt x="577207" y="296395"/>
                  </a:lnTo>
                  <a:lnTo>
                    <a:pt x="529864" y="269939"/>
                  </a:lnTo>
                  <a:lnTo>
                    <a:pt x="524293" y="282471"/>
                  </a:lnTo>
                  <a:close/>
                  <a:moveTo>
                    <a:pt x="340648" y="749138"/>
                  </a:moveTo>
                  <a:lnTo>
                    <a:pt x="332009" y="734669"/>
                  </a:lnTo>
                  <a:cubicBezTo>
                    <a:pt x="325426" y="737975"/>
                    <a:pt x="322134" y="741282"/>
                    <a:pt x="318843" y="744591"/>
                  </a:cubicBezTo>
                  <a:cubicBezTo>
                    <a:pt x="318829" y="744586"/>
                    <a:pt x="318046" y="744305"/>
                    <a:pt x="272765" y="728056"/>
                  </a:cubicBezTo>
                  <a:cubicBezTo>
                    <a:pt x="272764" y="728068"/>
                    <a:pt x="272682" y="728558"/>
                    <a:pt x="269475" y="747898"/>
                  </a:cubicBezTo>
                  <a:cubicBezTo>
                    <a:pt x="269487" y="747900"/>
                    <a:pt x="270038" y="748084"/>
                    <a:pt x="299098" y="757818"/>
                  </a:cubicBezTo>
                  <a:cubicBezTo>
                    <a:pt x="295805" y="761125"/>
                    <a:pt x="292513" y="764432"/>
                    <a:pt x="287577" y="769394"/>
                  </a:cubicBezTo>
                  <a:lnTo>
                    <a:pt x="299096" y="780968"/>
                  </a:lnTo>
                  <a:cubicBezTo>
                    <a:pt x="312262" y="771047"/>
                    <a:pt x="325426" y="761126"/>
                    <a:pt x="340648" y="749138"/>
                  </a:cubicBezTo>
                  <a:close/>
                  <a:moveTo>
                    <a:pt x="460374" y="667268"/>
                  </a:moveTo>
                  <a:lnTo>
                    <a:pt x="451559" y="655648"/>
                  </a:lnTo>
                  <a:cubicBezTo>
                    <a:pt x="434767" y="665608"/>
                    <a:pt x="421335" y="675571"/>
                    <a:pt x="405802" y="687191"/>
                  </a:cubicBezTo>
                  <a:lnTo>
                    <a:pt x="414617" y="698814"/>
                  </a:lnTo>
                  <a:cubicBezTo>
                    <a:pt x="431409" y="688851"/>
                    <a:pt x="444843" y="678891"/>
                    <a:pt x="460374" y="667268"/>
                  </a:cubicBezTo>
                  <a:close/>
                  <a:moveTo>
                    <a:pt x="706706" y="366019"/>
                  </a:moveTo>
                  <a:lnTo>
                    <a:pt x="656577" y="339562"/>
                  </a:lnTo>
                  <a:lnTo>
                    <a:pt x="649614" y="356270"/>
                  </a:lnTo>
                  <a:lnTo>
                    <a:pt x="695565" y="382728"/>
                  </a:lnTo>
                  <a:close/>
                  <a:moveTo>
                    <a:pt x="623157" y="618052"/>
                  </a:moveTo>
                  <a:lnTo>
                    <a:pt x="630120" y="579063"/>
                  </a:lnTo>
                  <a:lnTo>
                    <a:pt x="613410" y="574885"/>
                  </a:lnTo>
                  <a:lnTo>
                    <a:pt x="606449" y="615267"/>
                  </a:lnTo>
                  <a:close/>
                  <a:moveTo>
                    <a:pt x="705445" y="517004"/>
                  </a:moveTo>
                  <a:lnTo>
                    <a:pt x="696631" y="502478"/>
                  </a:lnTo>
                  <a:cubicBezTo>
                    <a:pt x="679839" y="509117"/>
                    <a:pt x="666406" y="519081"/>
                    <a:pt x="649614" y="529041"/>
                  </a:cubicBezTo>
                  <a:lnTo>
                    <a:pt x="659689" y="545644"/>
                  </a:lnTo>
                  <a:cubicBezTo>
                    <a:pt x="673122" y="535683"/>
                    <a:pt x="689914" y="525721"/>
                    <a:pt x="705445" y="517004"/>
                  </a:cubicBezTo>
                  <a:close/>
                  <a:moveTo>
                    <a:pt x="596701" y="761475"/>
                  </a:moveTo>
                  <a:lnTo>
                    <a:pt x="606449" y="708562"/>
                  </a:lnTo>
                  <a:lnTo>
                    <a:pt x="589740" y="704383"/>
                  </a:lnTo>
                  <a:lnTo>
                    <a:pt x="579992" y="757299"/>
                  </a:lnTo>
                  <a:close/>
                  <a:moveTo>
                    <a:pt x="1021399" y="80565"/>
                  </a:moveTo>
                  <a:lnTo>
                    <a:pt x="978233" y="47146"/>
                  </a:lnTo>
                  <a:lnTo>
                    <a:pt x="967093" y="59679"/>
                  </a:lnTo>
                  <a:lnTo>
                    <a:pt x="1010260" y="93098"/>
                  </a:lnTo>
                  <a:close/>
                  <a:moveTo>
                    <a:pt x="831606" y="447523"/>
                  </a:moveTo>
                  <a:lnTo>
                    <a:pt x="828667" y="438866"/>
                  </a:lnTo>
                  <a:lnTo>
                    <a:pt x="831186" y="435156"/>
                  </a:lnTo>
                  <a:lnTo>
                    <a:pt x="825309" y="432269"/>
                  </a:lnTo>
                  <a:cubicBezTo>
                    <a:pt x="825297" y="432262"/>
                    <a:pt x="824574" y="431881"/>
                    <a:pt x="781653" y="409184"/>
                  </a:cubicBezTo>
                  <a:lnTo>
                    <a:pt x="774936" y="425673"/>
                  </a:lnTo>
                  <a:cubicBezTo>
                    <a:pt x="774946" y="425680"/>
                    <a:pt x="775516" y="425990"/>
                    <a:pt x="805159" y="442163"/>
                  </a:cubicBezTo>
                  <a:cubicBezTo>
                    <a:pt x="795084" y="448760"/>
                    <a:pt x="785010" y="452057"/>
                    <a:pt x="776194" y="460301"/>
                  </a:cubicBezTo>
                  <a:lnTo>
                    <a:pt x="785009" y="471844"/>
                  </a:lnTo>
                  <a:cubicBezTo>
                    <a:pt x="801801" y="465249"/>
                    <a:pt x="815235" y="455355"/>
                    <a:pt x="831606" y="447523"/>
                  </a:cubicBezTo>
                  <a:close/>
                  <a:moveTo>
                    <a:pt x="573030" y="903505"/>
                  </a:moveTo>
                  <a:lnTo>
                    <a:pt x="584169" y="847806"/>
                  </a:lnTo>
                  <a:lnTo>
                    <a:pt x="563282" y="847807"/>
                  </a:lnTo>
                  <a:lnTo>
                    <a:pt x="557712" y="900720"/>
                  </a:lnTo>
                  <a:close/>
                  <a:moveTo>
                    <a:pt x="960684" y="383525"/>
                  </a:moveTo>
                  <a:lnTo>
                    <a:pt x="954807" y="368803"/>
                  </a:lnTo>
                  <a:cubicBezTo>
                    <a:pt x="938015" y="375532"/>
                    <a:pt x="921225" y="385628"/>
                    <a:pt x="905692" y="394460"/>
                  </a:cubicBezTo>
                  <a:lnTo>
                    <a:pt x="914507" y="409183"/>
                  </a:lnTo>
                  <a:cubicBezTo>
                    <a:pt x="927940" y="402454"/>
                    <a:pt x="944732" y="392358"/>
                    <a:pt x="960684" y="383525"/>
                  </a:cubicBezTo>
                  <a:close/>
                  <a:moveTo>
                    <a:pt x="1021399" y="349308"/>
                  </a:moveTo>
                  <a:lnTo>
                    <a:pt x="656577" y="90312"/>
                  </a:lnTo>
                  <a:lnTo>
                    <a:pt x="646830" y="102844"/>
                  </a:lnTo>
                  <a:lnTo>
                    <a:pt x="1007475" y="366018"/>
                  </a:lnTo>
                  <a:close/>
                  <a:moveTo>
                    <a:pt x="1132795" y="166897"/>
                  </a:moveTo>
                  <a:lnTo>
                    <a:pt x="1089630" y="133479"/>
                  </a:lnTo>
                  <a:lnTo>
                    <a:pt x="1079882" y="150188"/>
                  </a:lnTo>
                  <a:lnTo>
                    <a:pt x="1123048" y="183607"/>
                  </a:lnTo>
                  <a:close/>
                  <a:moveTo>
                    <a:pt x="1095760" y="327504"/>
                  </a:moveTo>
                  <a:lnTo>
                    <a:pt x="1089940" y="313104"/>
                  </a:lnTo>
                  <a:cubicBezTo>
                    <a:pt x="1069981" y="319687"/>
                    <a:pt x="1053348" y="326268"/>
                    <a:pt x="1037547" y="334909"/>
                  </a:cubicBezTo>
                  <a:lnTo>
                    <a:pt x="1043369" y="349308"/>
                  </a:lnTo>
                  <a:cubicBezTo>
                    <a:pt x="1060001" y="342725"/>
                    <a:pt x="1076633" y="336143"/>
                    <a:pt x="1095760" y="327504"/>
                  </a:cubicBezTo>
                  <a:close/>
                  <a:moveTo>
                    <a:pt x="1110515" y="428679"/>
                  </a:moveTo>
                  <a:lnTo>
                    <a:pt x="1120263" y="375765"/>
                  </a:lnTo>
                  <a:lnTo>
                    <a:pt x="1103553" y="372981"/>
                  </a:lnTo>
                  <a:lnTo>
                    <a:pt x="1093806" y="425892"/>
                  </a:lnTo>
                  <a:close/>
                  <a:moveTo>
                    <a:pt x="1232220" y="280382"/>
                  </a:moveTo>
                  <a:lnTo>
                    <a:pt x="1226399" y="265761"/>
                  </a:lnTo>
                  <a:cubicBezTo>
                    <a:pt x="1209766" y="272445"/>
                    <a:pt x="1193134" y="275787"/>
                    <a:pt x="1174007" y="284559"/>
                  </a:cubicBezTo>
                  <a:lnTo>
                    <a:pt x="1179829" y="299180"/>
                  </a:lnTo>
                  <a:cubicBezTo>
                    <a:pt x="1196461" y="292496"/>
                    <a:pt x="1213093" y="289153"/>
                    <a:pt x="1232220" y="280382"/>
                  </a:cubicBezTo>
                  <a:close/>
                  <a:moveTo>
                    <a:pt x="1249760" y="256015"/>
                  </a:moveTo>
                  <a:lnTo>
                    <a:pt x="1206595" y="222596"/>
                  </a:lnTo>
                  <a:lnTo>
                    <a:pt x="1196847" y="236520"/>
                  </a:lnTo>
                  <a:lnTo>
                    <a:pt x="1238621" y="269939"/>
                  </a:lnTo>
                  <a:close/>
                  <a:moveTo>
                    <a:pt x="1084059" y="572102"/>
                  </a:moveTo>
                  <a:lnTo>
                    <a:pt x="1093807" y="519187"/>
                  </a:lnTo>
                  <a:lnTo>
                    <a:pt x="1077098" y="515010"/>
                  </a:lnTo>
                  <a:lnTo>
                    <a:pt x="1067350" y="567924"/>
                  </a:lnTo>
                  <a:close/>
                  <a:moveTo>
                    <a:pt x="1060387" y="714131"/>
                  </a:moveTo>
                  <a:lnTo>
                    <a:pt x="1070135" y="661218"/>
                  </a:lnTo>
                  <a:lnTo>
                    <a:pt x="1050641" y="658433"/>
                  </a:lnTo>
                  <a:lnTo>
                    <a:pt x="1040893" y="711346"/>
                  </a:lnTo>
                  <a:close/>
                  <a:moveTo>
                    <a:pt x="1033931" y="857554"/>
                  </a:moveTo>
                  <a:lnTo>
                    <a:pt x="1043678" y="804641"/>
                  </a:lnTo>
                  <a:lnTo>
                    <a:pt x="1026969" y="800462"/>
                  </a:lnTo>
                  <a:lnTo>
                    <a:pt x="1017221" y="854769"/>
                  </a:lnTo>
                  <a:close/>
                  <a:moveTo>
                    <a:pt x="1374273" y="659887"/>
                  </a:moveTo>
                  <a:cubicBezTo>
                    <a:pt x="1343570" y="717505"/>
                    <a:pt x="1296030" y="766075"/>
                    <a:pt x="1236372" y="807173"/>
                  </a:cubicBezTo>
                  <a:cubicBezTo>
                    <a:pt x="1236377" y="807150"/>
                    <a:pt x="1237023" y="803848"/>
                    <a:pt x="1335803" y="299055"/>
                  </a:cubicBezTo>
                  <a:cubicBezTo>
                    <a:pt x="1335790" y="299052"/>
                    <a:pt x="1335311" y="298972"/>
                    <a:pt x="1315917" y="295733"/>
                  </a:cubicBezTo>
                  <a:lnTo>
                    <a:pt x="1216486" y="820458"/>
                  </a:lnTo>
                  <a:cubicBezTo>
                    <a:pt x="1100485" y="890198"/>
                    <a:pt x="944711" y="936692"/>
                    <a:pt x="782307" y="966582"/>
                  </a:cubicBezTo>
                  <a:cubicBezTo>
                    <a:pt x="782311" y="966561"/>
                    <a:pt x="782955" y="963253"/>
                    <a:pt x="881737" y="455143"/>
                  </a:cubicBezTo>
                  <a:cubicBezTo>
                    <a:pt x="881725" y="455141"/>
                    <a:pt x="881245" y="455061"/>
                    <a:pt x="861851" y="451822"/>
                  </a:cubicBezTo>
                  <a:cubicBezTo>
                    <a:pt x="861847" y="451841"/>
                    <a:pt x="861238" y="455035"/>
                    <a:pt x="762421" y="973225"/>
                  </a:cubicBezTo>
                  <a:cubicBezTo>
                    <a:pt x="692820" y="983187"/>
                    <a:pt x="626533" y="993151"/>
                    <a:pt x="556931" y="999794"/>
                  </a:cubicBezTo>
                  <a:cubicBezTo>
                    <a:pt x="556931" y="999789"/>
                    <a:pt x="556932" y="999712"/>
                    <a:pt x="556932" y="998547"/>
                  </a:cubicBezTo>
                  <a:lnTo>
                    <a:pt x="556932" y="989829"/>
                  </a:lnTo>
                  <a:cubicBezTo>
                    <a:pt x="556924" y="989829"/>
                    <a:pt x="556793" y="989830"/>
                    <a:pt x="554861" y="989829"/>
                  </a:cubicBezTo>
                  <a:lnTo>
                    <a:pt x="540361" y="989829"/>
                  </a:lnTo>
                  <a:cubicBezTo>
                    <a:pt x="540359" y="989836"/>
                    <a:pt x="540334" y="989939"/>
                    <a:pt x="539946" y="991491"/>
                  </a:cubicBezTo>
                  <a:lnTo>
                    <a:pt x="537046" y="1003114"/>
                  </a:lnTo>
                  <a:cubicBezTo>
                    <a:pt x="467445" y="1009756"/>
                    <a:pt x="397843" y="1016397"/>
                    <a:pt x="331556" y="1019720"/>
                  </a:cubicBezTo>
                  <a:cubicBezTo>
                    <a:pt x="331562" y="1019692"/>
                    <a:pt x="332135" y="1016820"/>
                    <a:pt x="391215" y="720826"/>
                  </a:cubicBezTo>
                  <a:cubicBezTo>
                    <a:pt x="391206" y="720823"/>
                    <a:pt x="391080" y="720798"/>
                    <a:pt x="389143" y="720410"/>
                  </a:cubicBezTo>
                  <a:lnTo>
                    <a:pt x="374643" y="717505"/>
                  </a:lnTo>
                  <a:cubicBezTo>
                    <a:pt x="374639" y="717518"/>
                    <a:pt x="374227" y="719501"/>
                    <a:pt x="311671" y="1019719"/>
                  </a:cubicBezTo>
                  <a:lnTo>
                    <a:pt x="169660" y="1026802"/>
                  </a:lnTo>
                  <a:lnTo>
                    <a:pt x="0" y="928849"/>
                  </a:lnTo>
                  <a:cubicBezTo>
                    <a:pt x="11865" y="900794"/>
                    <a:pt x="25231" y="871239"/>
                    <a:pt x="39894" y="840383"/>
                  </a:cubicBezTo>
                  <a:cubicBezTo>
                    <a:pt x="39916" y="840393"/>
                    <a:pt x="41591" y="841106"/>
                    <a:pt x="172468" y="896841"/>
                  </a:cubicBezTo>
                  <a:cubicBezTo>
                    <a:pt x="172471" y="896832"/>
                    <a:pt x="172522" y="896705"/>
                    <a:pt x="173297" y="894764"/>
                  </a:cubicBezTo>
                  <a:lnTo>
                    <a:pt x="179099" y="880236"/>
                  </a:lnTo>
                  <a:cubicBezTo>
                    <a:pt x="179076" y="880227"/>
                    <a:pt x="177428" y="879525"/>
                    <a:pt x="46523" y="823779"/>
                  </a:cubicBezTo>
                  <a:cubicBezTo>
                    <a:pt x="109496" y="697579"/>
                    <a:pt x="198983" y="551452"/>
                    <a:pt x="305041" y="415291"/>
                  </a:cubicBezTo>
                  <a:cubicBezTo>
                    <a:pt x="305056" y="415301"/>
                    <a:pt x="306940" y="416525"/>
                    <a:pt x="560246" y="581342"/>
                  </a:cubicBezTo>
                  <a:cubicBezTo>
                    <a:pt x="546990" y="591305"/>
                    <a:pt x="537046" y="597948"/>
                    <a:pt x="527104" y="604588"/>
                  </a:cubicBezTo>
                  <a:cubicBezTo>
                    <a:pt x="527108" y="604597"/>
                    <a:pt x="527183" y="604697"/>
                    <a:pt x="528347" y="606249"/>
                  </a:cubicBezTo>
                  <a:lnTo>
                    <a:pt x="537046" y="617874"/>
                  </a:lnTo>
                  <a:cubicBezTo>
                    <a:pt x="550304" y="607909"/>
                    <a:pt x="566875" y="601268"/>
                    <a:pt x="580132" y="591306"/>
                  </a:cubicBezTo>
                  <a:cubicBezTo>
                    <a:pt x="580128" y="591299"/>
                    <a:pt x="580097" y="591234"/>
                    <a:pt x="579718" y="590476"/>
                  </a:cubicBezTo>
                  <a:lnTo>
                    <a:pt x="576819" y="584663"/>
                  </a:lnTo>
                  <a:cubicBezTo>
                    <a:pt x="576822" y="584658"/>
                    <a:pt x="576873" y="584583"/>
                    <a:pt x="577646" y="583417"/>
                  </a:cubicBezTo>
                  <a:lnTo>
                    <a:pt x="583446" y="574701"/>
                  </a:lnTo>
                  <a:cubicBezTo>
                    <a:pt x="583430" y="574689"/>
                    <a:pt x="581294" y="573314"/>
                    <a:pt x="314986" y="402005"/>
                  </a:cubicBezTo>
                  <a:cubicBezTo>
                    <a:pt x="491060" y="179912"/>
                    <a:pt x="709858" y="-3264"/>
                    <a:pt x="932540" y="45"/>
                  </a:cubicBezTo>
                  <a:cubicBezTo>
                    <a:pt x="1066149" y="2029"/>
                    <a:pt x="1201157" y="71148"/>
                    <a:pt x="1329175" y="239275"/>
                  </a:cubicBezTo>
                  <a:cubicBezTo>
                    <a:pt x="1322545" y="239274"/>
                    <a:pt x="1319231" y="239275"/>
                    <a:pt x="1312602" y="242596"/>
                  </a:cubicBezTo>
                  <a:cubicBezTo>
                    <a:pt x="1312605" y="242604"/>
                    <a:pt x="1312652" y="242724"/>
                    <a:pt x="1313430" y="244671"/>
                  </a:cubicBezTo>
                  <a:lnTo>
                    <a:pt x="1319230" y="259202"/>
                  </a:lnTo>
                  <a:cubicBezTo>
                    <a:pt x="1325859" y="255881"/>
                    <a:pt x="1332488" y="255881"/>
                    <a:pt x="1342431" y="252559"/>
                  </a:cubicBezTo>
                  <a:cubicBezTo>
                    <a:pt x="1349060" y="265843"/>
                    <a:pt x="1359002" y="279128"/>
                    <a:pt x="1365632" y="289091"/>
                  </a:cubicBezTo>
                  <a:cubicBezTo>
                    <a:pt x="1429846" y="442689"/>
                    <a:pt x="1425445" y="563854"/>
                    <a:pt x="1374273" y="659887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5"/>
            <p:cNvSpPr/>
            <p:nvPr/>
          </p:nvSpPr>
          <p:spPr bwMode="auto">
            <a:xfrm rot="3481137" flipH="1" flipV="1">
              <a:off x="11879169" y="2390764"/>
              <a:ext cx="492586" cy="391913"/>
            </a:xfrm>
            <a:custGeom>
              <a:avLst/>
              <a:gdLst/>
              <a:ahLst/>
              <a:cxnLst/>
              <a:rect l="l" t="t" r="r" b="b"/>
              <a:pathLst>
                <a:path w="458504" h="364797">
                  <a:moveTo>
                    <a:pt x="118292" y="176246"/>
                  </a:moveTo>
                  <a:lnTo>
                    <a:pt x="94154" y="163507"/>
                  </a:lnTo>
                  <a:lnTo>
                    <a:pt x="90801" y="171553"/>
                  </a:lnTo>
                  <a:lnTo>
                    <a:pt x="112928" y="184293"/>
                  </a:lnTo>
                  <a:close/>
                  <a:moveTo>
                    <a:pt x="269825" y="38795"/>
                  </a:moveTo>
                  <a:lnTo>
                    <a:pt x="249039" y="22703"/>
                  </a:lnTo>
                  <a:lnTo>
                    <a:pt x="243675" y="28738"/>
                  </a:lnTo>
                  <a:lnTo>
                    <a:pt x="264461" y="44829"/>
                  </a:lnTo>
                  <a:close/>
                  <a:moveTo>
                    <a:pt x="240589" y="184676"/>
                  </a:moveTo>
                  <a:lnTo>
                    <a:pt x="237759" y="177587"/>
                  </a:lnTo>
                  <a:cubicBezTo>
                    <a:pt x="229673" y="180828"/>
                    <a:pt x="221588" y="185689"/>
                    <a:pt x="214109" y="189942"/>
                  </a:cubicBezTo>
                  <a:lnTo>
                    <a:pt x="218354" y="197032"/>
                  </a:lnTo>
                  <a:cubicBezTo>
                    <a:pt x="224822" y="193791"/>
                    <a:pt x="232908" y="188929"/>
                    <a:pt x="240589" y="184676"/>
                  </a:cubicBezTo>
                  <a:close/>
                  <a:moveTo>
                    <a:pt x="318771" y="88412"/>
                  </a:moveTo>
                  <a:lnTo>
                    <a:pt x="323464" y="80365"/>
                  </a:lnTo>
                  <a:lnTo>
                    <a:pt x="302679" y="64273"/>
                  </a:lnTo>
                  <a:lnTo>
                    <a:pt x="297985" y="72319"/>
                  </a:lnTo>
                  <a:close/>
                  <a:moveTo>
                    <a:pt x="269825" y="168200"/>
                  </a:moveTo>
                  <a:lnTo>
                    <a:pt x="94154" y="43488"/>
                  </a:lnTo>
                  <a:lnTo>
                    <a:pt x="89460" y="49522"/>
                  </a:lnTo>
                  <a:lnTo>
                    <a:pt x="263120" y="176246"/>
                  </a:lnTo>
                  <a:close/>
                  <a:moveTo>
                    <a:pt x="305631" y="157701"/>
                  </a:moveTo>
                  <a:lnTo>
                    <a:pt x="302828" y="150768"/>
                  </a:lnTo>
                  <a:cubicBezTo>
                    <a:pt x="293218" y="153937"/>
                    <a:pt x="285209" y="157106"/>
                    <a:pt x="277600" y="161267"/>
                  </a:cubicBezTo>
                  <a:lnTo>
                    <a:pt x="280404" y="168200"/>
                  </a:lnTo>
                  <a:cubicBezTo>
                    <a:pt x="288412" y="165030"/>
                    <a:pt x="296421" y="161861"/>
                    <a:pt x="305631" y="157701"/>
                  </a:cubicBezTo>
                  <a:close/>
                  <a:moveTo>
                    <a:pt x="312736" y="206419"/>
                  </a:moveTo>
                  <a:lnTo>
                    <a:pt x="317430" y="180940"/>
                  </a:lnTo>
                  <a:lnTo>
                    <a:pt x="309384" y="179599"/>
                  </a:lnTo>
                  <a:lnTo>
                    <a:pt x="304690" y="205078"/>
                  </a:lnTo>
                  <a:close/>
                  <a:moveTo>
                    <a:pt x="371340" y="135011"/>
                  </a:moveTo>
                  <a:lnTo>
                    <a:pt x="368537" y="127971"/>
                  </a:lnTo>
                  <a:cubicBezTo>
                    <a:pt x="360528" y="131188"/>
                    <a:pt x="352519" y="132798"/>
                    <a:pt x="343309" y="137022"/>
                  </a:cubicBezTo>
                  <a:lnTo>
                    <a:pt x="346112" y="144062"/>
                  </a:lnTo>
                  <a:cubicBezTo>
                    <a:pt x="354121" y="140844"/>
                    <a:pt x="362130" y="139235"/>
                    <a:pt x="371340" y="135011"/>
                  </a:cubicBezTo>
                  <a:close/>
                  <a:moveTo>
                    <a:pt x="379786" y="123277"/>
                  </a:moveTo>
                  <a:lnTo>
                    <a:pt x="359001" y="107185"/>
                  </a:lnTo>
                  <a:lnTo>
                    <a:pt x="354307" y="113890"/>
                  </a:lnTo>
                  <a:lnTo>
                    <a:pt x="374422" y="129982"/>
                  </a:lnTo>
                  <a:close/>
                  <a:moveTo>
                    <a:pt x="299997" y="275480"/>
                  </a:moveTo>
                  <a:lnTo>
                    <a:pt x="304691" y="250001"/>
                  </a:lnTo>
                  <a:lnTo>
                    <a:pt x="296645" y="247990"/>
                  </a:lnTo>
                  <a:lnTo>
                    <a:pt x="291951" y="273468"/>
                  </a:lnTo>
                  <a:close/>
                  <a:moveTo>
                    <a:pt x="422340" y="344071"/>
                  </a:moveTo>
                  <a:cubicBezTo>
                    <a:pt x="416013" y="351980"/>
                    <a:pt x="408945" y="359477"/>
                    <a:pt x="399569" y="364797"/>
                  </a:cubicBezTo>
                  <a:lnTo>
                    <a:pt x="380358" y="352802"/>
                  </a:lnTo>
                  <a:cubicBezTo>
                    <a:pt x="386651" y="320645"/>
                    <a:pt x="398585" y="259660"/>
                    <a:pt x="421218" y="144001"/>
                  </a:cubicBezTo>
                  <a:cubicBezTo>
                    <a:pt x="421210" y="144000"/>
                    <a:pt x="420950" y="143957"/>
                    <a:pt x="411642" y="142402"/>
                  </a:cubicBezTo>
                  <a:lnTo>
                    <a:pt x="372681" y="348008"/>
                  </a:lnTo>
                  <a:lnTo>
                    <a:pt x="198651" y="239342"/>
                  </a:lnTo>
                  <a:cubicBezTo>
                    <a:pt x="199922" y="232806"/>
                    <a:pt x="201229" y="226082"/>
                    <a:pt x="202574" y="219162"/>
                  </a:cubicBezTo>
                  <a:cubicBezTo>
                    <a:pt x="202567" y="219161"/>
                    <a:pt x="202308" y="219117"/>
                    <a:pt x="192998" y="217563"/>
                  </a:cubicBezTo>
                  <a:cubicBezTo>
                    <a:pt x="192997" y="217569"/>
                    <a:pt x="192936" y="217888"/>
                    <a:pt x="189888" y="233871"/>
                  </a:cubicBezTo>
                  <a:lnTo>
                    <a:pt x="168642" y="220604"/>
                  </a:lnTo>
                  <a:cubicBezTo>
                    <a:pt x="171861" y="218951"/>
                    <a:pt x="175015" y="217129"/>
                    <a:pt x="178435" y="215493"/>
                  </a:cubicBezTo>
                  <a:lnTo>
                    <a:pt x="177020" y="211324"/>
                  </a:lnTo>
                  <a:lnTo>
                    <a:pt x="178233" y="209537"/>
                  </a:lnTo>
                  <a:lnTo>
                    <a:pt x="175403" y="208147"/>
                  </a:lnTo>
                  <a:cubicBezTo>
                    <a:pt x="175393" y="208143"/>
                    <a:pt x="174956" y="207910"/>
                    <a:pt x="154380" y="197032"/>
                  </a:cubicBezTo>
                  <a:lnTo>
                    <a:pt x="151146" y="204972"/>
                  </a:lnTo>
                  <a:cubicBezTo>
                    <a:pt x="151152" y="204976"/>
                    <a:pt x="151448" y="205137"/>
                    <a:pt x="165699" y="212912"/>
                  </a:cubicBezTo>
                  <a:lnTo>
                    <a:pt x="161018" y="215844"/>
                  </a:lnTo>
                  <a:lnTo>
                    <a:pt x="52839" y="148296"/>
                  </a:lnTo>
                  <a:lnTo>
                    <a:pt x="55935" y="142721"/>
                  </a:lnTo>
                  <a:lnTo>
                    <a:pt x="33138" y="129982"/>
                  </a:lnTo>
                  <a:lnTo>
                    <a:pt x="31047" y="134688"/>
                  </a:lnTo>
                  <a:lnTo>
                    <a:pt x="0" y="115302"/>
                  </a:lnTo>
                  <a:cubicBezTo>
                    <a:pt x="69466" y="46775"/>
                    <a:pt x="147740" y="-1156"/>
                    <a:pt x="227037" y="22"/>
                  </a:cubicBezTo>
                  <a:cubicBezTo>
                    <a:pt x="291373" y="977"/>
                    <a:pt x="356382" y="34260"/>
                    <a:pt x="418025" y="115217"/>
                  </a:cubicBezTo>
                  <a:cubicBezTo>
                    <a:pt x="414834" y="115217"/>
                    <a:pt x="413237" y="115217"/>
                    <a:pt x="410046" y="116816"/>
                  </a:cubicBezTo>
                  <a:cubicBezTo>
                    <a:pt x="410048" y="116822"/>
                    <a:pt x="410076" y="116892"/>
                    <a:pt x="410445" y="117816"/>
                  </a:cubicBezTo>
                  <a:lnTo>
                    <a:pt x="413237" y="124812"/>
                  </a:lnTo>
                  <a:cubicBezTo>
                    <a:pt x="416429" y="123213"/>
                    <a:pt x="419622" y="123213"/>
                    <a:pt x="424409" y="121614"/>
                  </a:cubicBezTo>
                  <a:cubicBezTo>
                    <a:pt x="427601" y="128010"/>
                    <a:pt x="432389" y="134407"/>
                    <a:pt x="435581" y="139205"/>
                  </a:cubicBezTo>
                  <a:cubicBezTo>
                    <a:pt x="472686" y="227958"/>
                    <a:pt x="462213" y="294222"/>
                    <a:pt x="422340" y="34407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50" name="Freeform 5"/>
            <p:cNvSpPr/>
            <p:nvPr/>
          </p:nvSpPr>
          <p:spPr bwMode="auto">
            <a:xfrm rot="13507324" flipH="1" flipV="1">
              <a:off x="10384638" y="262619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5"/>
            <p:cNvSpPr/>
            <p:nvPr/>
          </p:nvSpPr>
          <p:spPr bwMode="auto">
            <a:xfrm rot="20449547">
              <a:off x="11049786" y="1282471"/>
              <a:ext cx="1329114" cy="1109791"/>
            </a:xfrm>
            <a:custGeom>
              <a:avLst/>
              <a:gdLst/>
              <a:ahLst/>
              <a:cxnLst/>
              <a:rect l="l" t="t" r="r" b="b"/>
              <a:pathLst>
                <a:path w="1237152" h="1033004">
                  <a:moveTo>
                    <a:pt x="139072" y="910468"/>
                  </a:moveTo>
                  <a:cubicBezTo>
                    <a:pt x="122536" y="923835"/>
                    <a:pt x="109308" y="933861"/>
                    <a:pt x="96080" y="943886"/>
                  </a:cubicBezTo>
                  <a:lnTo>
                    <a:pt x="109308" y="960596"/>
                  </a:lnTo>
                  <a:cubicBezTo>
                    <a:pt x="122536" y="947228"/>
                    <a:pt x="135765" y="937203"/>
                    <a:pt x="148993" y="923835"/>
                  </a:cubicBezTo>
                  <a:close/>
                  <a:moveTo>
                    <a:pt x="252526" y="821350"/>
                  </a:moveTo>
                  <a:cubicBezTo>
                    <a:pt x="239092" y="834479"/>
                    <a:pt x="225660" y="844326"/>
                    <a:pt x="210547" y="855814"/>
                  </a:cubicBezTo>
                  <a:lnTo>
                    <a:pt x="222302" y="867302"/>
                  </a:lnTo>
                  <a:cubicBezTo>
                    <a:pt x="235735" y="857455"/>
                    <a:pt x="249168" y="847608"/>
                    <a:pt x="264280" y="832838"/>
                  </a:cubicBezTo>
                  <a:close/>
                  <a:moveTo>
                    <a:pt x="623819" y="847807"/>
                  </a:moveTo>
                  <a:lnTo>
                    <a:pt x="602932" y="847807"/>
                  </a:lnTo>
                  <a:lnTo>
                    <a:pt x="597362" y="900720"/>
                  </a:lnTo>
                  <a:lnTo>
                    <a:pt x="612680" y="903505"/>
                  </a:lnTo>
                  <a:close/>
                  <a:moveTo>
                    <a:pt x="175449" y="682105"/>
                  </a:moveTo>
                  <a:lnTo>
                    <a:pt x="169879" y="698815"/>
                  </a:lnTo>
                  <a:lnTo>
                    <a:pt x="222792" y="718309"/>
                  </a:lnTo>
                  <a:lnTo>
                    <a:pt x="228362" y="701599"/>
                  </a:lnTo>
                  <a:close/>
                  <a:moveTo>
                    <a:pt x="371658" y="734670"/>
                  </a:moveTo>
                  <a:cubicBezTo>
                    <a:pt x="365076" y="737977"/>
                    <a:pt x="361784" y="741284"/>
                    <a:pt x="358493" y="744592"/>
                  </a:cubicBezTo>
                  <a:cubicBezTo>
                    <a:pt x="358484" y="744588"/>
                    <a:pt x="357846" y="744359"/>
                    <a:pt x="312416" y="728056"/>
                  </a:cubicBezTo>
                  <a:cubicBezTo>
                    <a:pt x="312415" y="728065"/>
                    <a:pt x="312346" y="728475"/>
                    <a:pt x="309124" y="747898"/>
                  </a:cubicBezTo>
                  <a:cubicBezTo>
                    <a:pt x="309132" y="747901"/>
                    <a:pt x="309603" y="748059"/>
                    <a:pt x="338746" y="757819"/>
                  </a:cubicBezTo>
                  <a:cubicBezTo>
                    <a:pt x="335454" y="761126"/>
                    <a:pt x="332163" y="764434"/>
                    <a:pt x="327226" y="769394"/>
                  </a:cubicBezTo>
                  <a:lnTo>
                    <a:pt x="338746" y="780969"/>
                  </a:lnTo>
                  <a:cubicBezTo>
                    <a:pt x="351911" y="771047"/>
                    <a:pt x="365075" y="761126"/>
                    <a:pt x="380298" y="749139"/>
                  </a:cubicBezTo>
                  <a:close/>
                  <a:moveTo>
                    <a:pt x="491209" y="655648"/>
                  </a:moveTo>
                  <a:cubicBezTo>
                    <a:pt x="474417" y="665610"/>
                    <a:pt x="460985" y="675572"/>
                    <a:pt x="445452" y="687193"/>
                  </a:cubicBezTo>
                  <a:lnTo>
                    <a:pt x="454267" y="698814"/>
                  </a:lnTo>
                  <a:cubicBezTo>
                    <a:pt x="471060" y="688853"/>
                    <a:pt x="484493" y="678891"/>
                    <a:pt x="500024" y="667270"/>
                  </a:cubicBezTo>
                  <a:close/>
                  <a:moveTo>
                    <a:pt x="646099" y="708562"/>
                  </a:moveTo>
                  <a:lnTo>
                    <a:pt x="629389" y="704384"/>
                  </a:lnTo>
                  <a:lnTo>
                    <a:pt x="619642" y="757299"/>
                  </a:lnTo>
                  <a:lnTo>
                    <a:pt x="636351" y="761475"/>
                  </a:lnTo>
                  <a:close/>
                  <a:moveTo>
                    <a:pt x="669770" y="579063"/>
                  </a:moveTo>
                  <a:lnTo>
                    <a:pt x="653061" y="574886"/>
                  </a:lnTo>
                  <a:lnTo>
                    <a:pt x="646098" y="615267"/>
                  </a:lnTo>
                  <a:lnTo>
                    <a:pt x="662807" y="618052"/>
                  </a:lnTo>
                  <a:close/>
                  <a:moveTo>
                    <a:pt x="736280" y="502478"/>
                  </a:moveTo>
                  <a:cubicBezTo>
                    <a:pt x="719488" y="509119"/>
                    <a:pt x="706056" y="519081"/>
                    <a:pt x="689264" y="529042"/>
                  </a:cubicBezTo>
                  <a:lnTo>
                    <a:pt x="699339" y="545645"/>
                  </a:lnTo>
                  <a:cubicBezTo>
                    <a:pt x="712772" y="535683"/>
                    <a:pt x="729564" y="525722"/>
                    <a:pt x="745096" y="517006"/>
                  </a:cubicBezTo>
                  <a:close/>
                  <a:moveTo>
                    <a:pt x="821302" y="409185"/>
                  </a:moveTo>
                  <a:lnTo>
                    <a:pt x="814585" y="425674"/>
                  </a:lnTo>
                  <a:cubicBezTo>
                    <a:pt x="814593" y="425678"/>
                    <a:pt x="815068" y="425938"/>
                    <a:pt x="844809" y="442164"/>
                  </a:cubicBezTo>
                  <a:cubicBezTo>
                    <a:pt x="834734" y="448760"/>
                    <a:pt x="824659" y="452058"/>
                    <a:pt x="815844" y="460302"/>
                  </a:cubicBezTo>
                  <a:lnTo>
                    <a:pt x="824659" y="471845"/>
                  </a:lnTo>
                  <a:cubicBezTo>
                    <a:pt x="841451" y="465249"/>
                    <a:pt x="854885" y="455355"/>
                    <a:pt x="871257" y="447523"/>
                  </a:cubicBezTo>
                  <a:lnTo>
                    <a:pt x="868317" y="438866"/>
                  </a:lnTo>
                  <a:lnTo>
                    <a:pt x="870836" y="435156"/>
                  </a:lnTo>
                  <a:lnTo>
                    <a:pt x="864959" y="432270"/>
                  </a:lnTo>
                  <a:cubicBezTo>
                    <a:pt x="864950" y="432265"/>
                    <a:pt x="864329" y="431937"/>
                    <a:pt x="821302" y="409185"/>
                  </a:cubicBezTo>
                  <a:close/>
                  <a:moveTo>
                    <a:pt x="696227" y="339562"/>
                  </a:moveTo>
                  <a:lnTo>
                    <a:pt x="689264" y="356271"/>
                  </a:lnTo>
                  <a:lnTo>
                    <a:pt x="735216" y="382728"/>
                  </a:lnTo>
                  <a:lnTo>
                    <a:pt x="746355" y="366019"/>
                  </a:lnTo>
                  <a:close/>
                  <a:moveTo>
                    <a:pt x="569513" y="269939"/>
                  </a:moveTo>
                  <a:lnTo>
                    <a:pt x="563943" y="282471"/>
                  </a:lnTo>
                  <a:lnTo>
                    <a:pt x="609895" y="308928"/>
                  </a:lnTo>
                  <a:lnTo>
                    <a:pt x="616856" y="296395"/>
                  </a:lnTo>
                  <a:close/>
                  <a:moveTo>
                    <a:pt x="994457" y="368803"/>
                  </a:moveTo>
                  <a:cubicBezTo>
                    <a:pt x="977665" y="375533"/>
                    <a:pt x="960874" y="385628"/>
                    <a:pt x="945342" y="394462"/>
                  </a:cubicBezTo>
                  <a:lnTo>
                    <a:pt x="954158" y="409185"/>
                  </a:lnTo>
                  <a:cubicBezTo>
                    <a:pt x="967590" y="402454"/>
                    <a:pt x="984383" y="392359"/>
                    <a:pt x="1000334" y="383526"/>
                  </a:cubicBezTo>
                  <a:close/>
                  <a:moveTo>
                    <a:pt x="1129588" y="313105"/>
                  </a:moveTo>
                  <a:cubicBezTo>
                    <a:pt x="1109630" y="319687"/>
                    <a:pt x="1092998" y="326270"/>
                    <a:pt x="1077197" y="334910"/>
                  </a:cubicBezTo>
                  <a:lnTo>
                    <a:pt x="1083019" y="349309"/>
                  </a:lnTo>
                  <a:cubicBezTo>
                    <a:pt x="1099651" y="342726"/>
                    <a:pt x="1116283" y="336144"/>
                    <a:pt x="1135410" y="327504"/>
                  </a:cubicBezTo>
                  <a:close/>
                  <a:moveTo>
                    <a:pt x="696227" y="90312"/>
                  </a:moveTo>
                  <a:lnTo>
                    <a:pt x="686479" y="102844"/>
                  </a:lnTo>
                  <a:lnTo>
                    <a:pt x="1047125" y="366018"/>
                  </a:lnTo>
                  <a:lnTo>
                    <a:pt x="1061049" y="349309"/>
                  </a:lnTo>
                  <a:close/>
                  <a:moveTo>
                    <a:pt x="1129279" y="133479"/>
                  </a:moveTo>
                  <a:lnTo>
                    <a:pt x="1119531" y="150188"/>
                  </a:lnTo>
                  <a:lnTo>
                    <a:pt x="1162698" y="183607"/>
                  </a:lnTo>
                  <a:lnTo>
                    <a:pt x="1172444" y="166898"/>
                  </a:lnTo>
                  <a:close/>
                  <a:moveTo>
                    <a:pt x="1017883" y="47147"/>
                  </a:moveTo>
                  <a:lnTo>
                    <a:pt x="1006743" y="59679"/>
                  </a:lnTo>
                  <a:lnTo>
                    <a:pt x="1049909" y="93098"/>
                  </a:lnTo>
                  <a:lnTo>
                    <a:pt x="1061050" y="80566"/>
                  </a:lnTo>
                  <a:close/>
                  <a:moveTo>
                    <a:pt x="1072528" y="14619"/>
                  </a:moveTo>
                  <a:cubicBezTo>
                    <a:pt x="1127869" y="30149"/>
                    <a:pt x="1183089" y="58529"/>
                    <a:pt x="1237152" y="102573"/>
                  </a:cubicBezTo>
                  <a:lnTo>
                    <a:pt x="946018" y="939808"/>
                  </a:lnTo>
                  <a:cubicBezTo>
                    <a:pt x="905513" y="950013"/>
                    <a:pt x="863957" y="958854"/>
                    <a:pt x="821958" y="966584"/>
                  </a:cubicBezTo>
                  <a:cubicBezTo>
                    <a:pt x="821960" y="966571"/>
                    <a:pt x="822459" y="964004"/>
                    <a:pt x="921388" y="455144"/>
                  </a:cubicBezTo>
                  <a:cubicBezTo>
                    <a:pt x="921379" y="455142"/>
                    <a:pt x="920967" y="455074"/>
                    <a:pt x="901501" y="451822"/>
                  </a:cubicBezTo>
                  <a:cubicBezTo>
                    <a:pt x="901497" y="451838"/>
                    <a:pt x="900955" y="454686"/>
                    <a:pt x="802071" y="973226"/>
                  </a:cubicBezTo>
                  <a:cubicBezTo>
                    <a:pt x="732470" y="983189"/>
                    <a:pt x="666183" y="993151"/>
                    <a:pt x="596582" y="999794"/>
                  </a:cubicBezTo>
                  <a:cubicBezTo>
                    <a:pt x="596582" y="999790"/>
                    <a:pt x="596582" y="999724"/>
                    <a:pt x="596582" y="998549"/>
                  </a:cubicBezTo>
                  <a:lnTo>
                    <a:pt x="596581" y="989830"/>
                  </a:lnTo>
                  <a:cubicBezTo>
                    <a:pt x="596575" y="989831"/>
                    <a:pt x="596465" y="989830"/>
                    <a:pt x="594510" y="989830"/>
                  </a:cubicBezTo>
                  <a:lnTo>
                    <a:pt x="580010" y="989831"/>
                  </a:lnTo>
                  <a:cubicBezTo>
                    <a:pt x="580008" y="989835"/>
                    <a:pt x="579987" y="989923"/>
                    <a:pt x="579596" y="991491"/>
                  </a:cubicBezTo>
                  <a:lnTo>
                    <a:pt x="576696" y="1003115"/>
                  </a:lnTo>
                  <a:cubicBezTo>
                    <a:pt x="507094" y="1009757"/>
                    <a:pt x="437493" y="1016399"/>
                    <a:pt x="371207" y="1019720"/>
                  </a:cubicBezTo>
                  <a:cubicBezTo>
                    <a:pt x="371209" y="1019710"/>
                    <a:pt x="371552" y="1017990"/>
                    <a:pt x="430864" y="720826"/>
                  </a:cubicBezTo>
                  <a:cubicBezTo>
                    <a:pt x="430857" y="720825"/>
                    <a:pt x="430748" y="720803"/>
                    <a:pt x="428793" y="720411"/>
                  </a:cubicBezTo>
                  <a:lnTo>
                    <a:pt x="414293" y="717505"/>
                  </a:lnTo>
                  <a:cubicBezTo>
                    <a:pt x="414291" y="717515"/>
                    <a:pt x="413944" y="719180"/>
                    <a:pt x="351321" y="1019720"/>
                  </a:cubicBezTo>
                  <a:cubicBezTo>
                    <a:pt x="222061" y="1029683"/>
                    <a:pt x="102745" y="1029683"/>
                    <a:pt x="19886" y="1033004"/>
                  </a:cubicBezTo>
                  <a:lnTo>
                    <a:pt x="39772" y="1016399"/>
                  </a:lnTo>
                  <a:cubicBezTo>
                    <a:pt x="39769" y="1016396"/>
                    <a:pt x="39702" y="1016329"/>
                    <a:pt x="38115" y="1014738"/>
                  </a:cubicBezTo>
                  <a:lnTo>
                    <a:pt x="26515" y="1003115"/>
                  </a:lnTo>
                  <a:cubicBezTo>
                    <a:pt x="16572" y="1013078"/>
                    <a:pt x="6628" y="1019720"/>
                    <a:pt x="0" y="1026362"/>
                  </a:cubicBezTo>
                  <a:cubicBezTo>
                    <a:pt x="19887" y="973225"/>
                    <a:pt x="46401" y="910126"/>
                    <a:pt x="79544" y="840384"/>
                  </a:cubicBezTo>
                  <a:cubicBezTo>
                    <a:pt x="79559" y="840391"/>
                    <a:pt x="80941" y="840979"/>
                    <a:pt x="212117" y="896842"/>
                  </a:cubicBezTo>
                  <a:cubicBezTo>
                    <a:pt x="212119" y="896838"/>
                    <a:pt x="212152" y="896753"/>
                    <a:pt x="212946" y="894766"/>
                  </a:cubicBezTo>
                  <a:lnTo>
                    <a:pt x="218747" y="880237"/>
                  </a:lnTo>
                  <a:cubicBezTo>
                    <a:pt x="218732" y="880231"/>
                    <a:pt x="217368" y="879650"/>
                    <a:pt x="86173" y="823779"/>
                  </a:cubicBezTo>
                  <a:cubicBezTo>
                    <a:pt x="149145" y="697580"/>
                    <a:pt x="238633" y="551453"/>
                    <a:pt x="344691" y="415291"/>
                  </a:cubicBezTo>
                  <a:cubicBezTo>
                    <a:pt x="344699" y="415296"/>
                    <a:pt x="346119" y="416220"/>
                    <a:pt x="599897" y="581343"/>
                  </a:cubicBezTo>
                  <a:cubicBezTo>
                    <a:pt x="586639" y="591306"/>
                    <a:pt x="576696" y="597948"/>
                    <a:pt x="566753" y="604590"/>
                  </a:cubicBezTo>
                  <a:cubicBezTo>
                    <a:pt x="566756" y="604595"/>
                    <a:pt x="566823" y="604683"/>
                    <a:pt x="567996" y="606251"/>
                  </a:cubicBezTo>
                  <a:lnTo>
                    <a:pt x="576696" y="617874"/>
                  </a:lnTo>
                  <a:cubicBezTo>
                    <a:pt x="589953" y="607911"/>
                    <a:pt x="606525" y="601269"/>
                    <a:pt x="619782" y="591306"/>
                  </a:cubicBezTo>
                  <a:cubicBezTo>
                    <a:pt x="619779" y="591301"/>
                    <a:pt x="619750" y="591243"/>
                    <a:pt x="619368" y="590476"/>
                  </a:cubicBezTo>
                  <a:lnTo>
                    <a:pt x="616468" y="584664"/>
                  </a:lnTo>
                  <a:cubicBezTo>
                    <a:pt x="616471" y="584660"/>
                    <a:pt x="616515" y="584595"/>
                    <a:pt x="617296" y="583419"/>
                  </a:cubicBezTo>
                  <a:lnTo>
                    <a:pt x="623096" y="574701"/>
                  </a:lnTo>
                  <a:cubicBezTo>
                    <a:pt x="623086" y="574694"/>
                    <a:pt x="621455" y="573645"/>
                    <a:pt x="354635" y="402007"/>
                  </a:cubicBezTo>
                  <a:cubicBezTo>
                    <a:pt x="530710" y="179913"/>
                    <a:pt x="749508" y="-3264"/>
                    <a:pt x="972190" y="45"/>
                  </a:cubicBezTo>
                  <a:cubicBezTo>
                    <a:pt x="1005593" y="541"/>
                    <a:pt x="1039082" y="5233"/>
                    <a:pt x="1072528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5"/>
            <p:cNvSpPr/>
            <p:nvPr/>
          </p:nvSpPr>
          <p:spPr bwMode="auto">
            <a:xfrm rot="13863782" flipV="1">
              <a:off x="10209460" y="118158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5"/>
            <p:cNvSpPr/>
            <p:nvPr/>
          </p:nvSpPr>
          <p:spPr bwMode="auto">
            <a:xfrm rot="15200418">
              <a:off x="10930287" y="4845170"/>
              <a:ext cx="1458077" cy="1059838"/>
            </a:xfrm>
            <a:custGeom>
              <a:avLst/>
              <a:gdLst/>
              <a:ahLst/>
              <a:cxnLst/>
              <a:rect l="l" t="t" r="r" b="b"/>
              <a:pathLst>
                <a:path w="1357192" h="986507">
                  <a:moveTo>
                    <a:pt x="132667" y="701599"/>
                  </a:moveTo>
                  <a:lnTo>
                    <a:pt x="79755" y="682105"/>
                  </a:lnTo>
                  <a:lnTo>
                    <a:pt x="74185" y="698814"/>
                  </a:lnTo>
                  <a:lnTo>
                    <a:pt x="127098" y="718309"/>
                  </a:lnTo>
                  <a:close/>
                  <a:moveTo>
                    <a:pt x="284603" y="749139"/>
                  </a:moveTo>
                  <a:lnTo>
                    <a:pt x="275964" y="734669"/>
                  </a:lnTo>
                  <a:cubicBezTo>
                    <a:pt x="269381" y="737976"/>
                    <a:pt x="266089" y="741283"/>
                    <a:pt x="262798" y="744592"/>
                  </a:cubicBezTo>
                  <a:cubicBezTo>
                    <a:pt x="262790" y="744588"/>
                    <a:pt x="262148" y="744358"/>
                    <a:pt x="216721" y="728056"/>
                  </a:cubicBezTo>
                  <a:cubicBezTo>
                    <a:pt x="216719" y="728065"/>
                    <a:pt x="216652" y="728467"/>
                    <a:pt x="213430" y="747898"/>
                  </a:cubicBezTo>
                  <a:cubicBezTo>
                    <a:pt x="213437" y="747900"/>
                    <a:pt x="213889" y="748052"/>
                    <a:pt x="243051" y="757820"/>
                  </a:cubicBezTo>
                  <a:cubicBezTo>
                    <a:pt x="239760" y="761126"/>
                    <a:pt x="236469" y="764434"/>
                    <a:pt x="231532" y="769394"/>
                  </a:cubicBezTo>
                  <a:lnTo>
                    <a:pt x="243052" y="780968"/>
                  </a:lnTo>
                  <a:cubicBezTo>
                    <a:pt x="256217" y="771047"/>
                    <a:pt x="269382" y="761126"/>
                    <a:pt x="284603" y="749139"/>
                  </a:cubicBezTo>
                  <a:close/>
                  <a:moveTo>
                    <a:pt x="404329" y="667270"/>
                  </a:moveTo>
                  <a:lnTo>
                    <a:pt x="395514" y="655648"/>
                  </a:lnTo>
                  <a:cubicBezTo>
                    <a:pt x="378723" y="665609"/>
                    <a:pt x="365290" y="675571"/>
                    <a:pt x="349758" y="687192"/>
                  </a:cubicBezTo>
                  <a:lnTo>
                    <a:pt x="358573" y="698814"/>
                  </a:lnTo>
                  <a:cubicBezTo>
                    <a:pt x="375364" y="688853"/>
                    <a:pt x="388798" y="678891"/>
                    <a:pt x="404329" y="667270"/>
                  </a:cubicBezTo>
                  <a:close/>
                  <a:moveTo>
                    <a:pt x="521162" y="296395"/>
                  </a:moveTo>
                  <a:lnTo>
                    <a:pt x="473819" y="269939"/>
                  </a:lnTo>
                  <a:lnTo>
                    <a:pt x="468249" y="282471"/>
                  </a:lnTo>
                  <a:lnTo>
                    <a:pt x="514200" y="308928"/>
                  </a:lnTo>
                  <a:close/>
                  <a:moveTo>
                    <a:pt x="567112" y="618052"/>
                  </a:moveTo>
                  <a:lnTo>
                    <a:pt x="574075" y="579062"/>
                  </a:lnTo>
                  <a:lnTo>
                    <a:pt x="557365" y="574886"/>
                  </a:lnTo>
                  <a:lnTo>
                    <a:pt x="550403" y="615268"/>
                  </a:lnTo>
                  <a:close/>
                  <a:moveTo>
                    <a:pt x="650660" y="366019"/>
                  </a:moveTo>
                  <a:lnTo>
                    <a:pt x="600532" y="339562"/>
                  </a:lnTo>
                  <a:lnTo>
                    <a:pt x="593569" y="356271"/>
                  </a:lnTo>
                  <a:lnTo>
                    <a:pt x="639520" y="382728"/>
                  </a:lnTo>
                  <a:close/>
                  <a:moveTo>
                    <a:pt x="540656" y="761476"/>
                  </a:moveTo>
                  <a:lnTo>
                    <a:pt x="550404" y="708562"/>
                  </a:lnTo>
                  <a:lnTo>
                    <a:pt x="533694" y="704384"/>
                  </a:lnTo>
                  <a:lnTo>
                    <a:pt x="523947" y="757298"/>
                  </a:lnTo>
                  <a:close/>
                  <a:moveTo>
                    <a:pt x="516985" y="903504"/>
                  </a:moveTo>
                  <a:lnTo>
                    <a:pt x="528125" y="847807"/>
                  </a:lnTo>
                  <a:lnTo>
                    <a:pt x="507237" y="847807"/>
                  </a:lnTo>
                  <a:lnTo>
                    <a:pt x="501668" y="900720"/>
                  </a:lnTo>
                  <a:close/>
                  <a:moveTo>
                    <a:pt x="649401" y="517005"/>
                  </a:moveTo>
                  <a:lnTo>
                    <a:pt x="640585" y="502478"/>
                  </a:lnTo>
                  <a:cubicBezTo>
                    <a:pt x="623794" y="509119"/>
                    <a:pt x="610361" y="519080"/>
                    <a:pt x="593569" y="529042"/>
                  </a:cubicBezTo>
                  <a:lnTo>
                    <a:pt x="603644" y="545645"/>
                  </a:lnTo>
                  <a:cubicBezTo>
                    <a:pt x="617077" y="535683"/>
                    <a:pt x="633869" y="525722"/>
                    <a:pt x="649401" y="517005"/>
                  </a:cubicBezTo>
                  <a:close/>
                  <a:moveTo>
                    <a:pt x="775561" y="447523"/>
                  </a:moveTo>
                  <a:lnTo>
                    <a:pt x="772623" y="438865"/>
                  </a:lnTo>
                  <a:lnTo>
                    <a:pt x="775141" y="435156"/>
                  </a:lnTo>
                  <a:lnTo>
                    <a:pt x="769265" y="432270"/>
                  </a:lnTo>
                  <a:cubicBezTo>
                    <a:pt x="769256" y="432265"/>
                    <a:pt x="768642" y="431941"/>
                    <a:pt x="725607" y="409184"/>
                  </a:cubicBezTo>
                  <a:lnTo>
                    <a:pt x="718890" y="425673"/>
                  </a:lnTo>
                  <a:cubicBezTo>
                    <a:pt x="718898" y="425678"/>
                    <a:pt x="719366" y="425933"/>
                    <a:pt x="749114" y="442163"/>
                  </a:cubicBezTo>
                  <a:cubicBezTo>
                    <a:pt x="739039" y="448760"/>
                    <a:pt x="728965" y="452058"/>
                    <a:pt x="720150" y="460302"/>
                  </a:cubicBezTo>
                  <a:lnTo>
                    <a:pt x="728965" y="471845"/>
                  </a:lnTo>
                  <a:cubicBezTo>
                    <a:pt x="745757" y="465249"/>
                    <a:pt x="759190" y="455355"/>
                    <a:pt x="775561" y="447523"/>
                  </a:cubicBezTo>
                  <a:close/>
                  <a:moveTo>
                    <a:pt x="965355" y="80566"/>
                  </a:moveTo>
                  <a:lnTo>
                    <a:pt x="922188" y="47147"/>
                  </a:lnTo>
                  <a:lnTo>
                    <a:pt x="911048" y="59679"/>
                  </a:lnTo>
                  <a:lnTo>
                    <a:pt x="954215" y="93098"/>
                  </a:lnTo>
                  <a:close/>
                  <a:moveTo>
                    <a:pt x="904639" y="383526"/>
                  </a:moveTo>
                  <a:lnTo>
                    <a:pt x="898762" y="368803"/>
                  </a:lnTo>
                  <a:cubicBezTo>
                    <a:pt x="881970" y="375533"/>
                    <a:pt x="865179" y="385628"/>
                    <a:pt x="849647" y="394462"/>
                  </a:cubicBezTo>
                  <a:lnTo>
                    <a:pt x="858462" y="409185"/>
                  </a:lnTo>
                  <a:cubicBezTo>
                    <a:pt x="871895" y="402454"/>
                    <a:pt x="888688" y="392359"/>
                    <a:pt x="904639" y="383526"/>
                  </a:cubicBezTo>
                  <a:close/>
                  <a:moveTo>
                    <a:pt x="965355" y="349308"/>
                  </a:moveTo>
                  <a:lnTo>
                    <a:pt x="600532" y="90312"/>
                  </a:lnTo>
                  <a:lnTo>
                    <a:pt x="590784" y="102844"/>
                  </a:lnTo>
                  <a:lnTo>
                    <a:pt x="951430" y="366018"/>
                  </a:lnTo>
                  <a:close/>
                  <a:moveTo>
                    <a:pt x="1076750" y="166898"/>
                  </a:moveTo>
                  <a:lnTo>
                    <a:pt x="1033584" y="133479"/>
                  </a:lnTo>
                  <a:lnTo>
                    <a:pt x="1023837" y="150188"/>
                  </a:lnTo>
                  <a:lnTo>
                    <a:pt x="1067003" y="183607"/>
                  </a:lnTo>
                  <a:close/>
                  <a:moveTo>
                    <a:pt x="1039715" y="327504"/>
                  </a:moveTo>
                  <a:lnTo>
                    <a:pt x="1033894" y="313104"/>
                  </a:lnTo>
                  <a:cubicBezTo>
                    <a:pt x="1013936" y="319687"/>
                    <a:pt x="997303" y="326269"/>
                    <a:pt x="981503" y="334909"/>
                  </a:cubicBezTo>
                  <a:lnTo>
                    <a:pt x="987324" y="349308"/>
                  </a:lnTo>
                  <a:cubicBezTo>
                    <a:pt x="1003956" y="342725"/>
                    <a:pt x="1020588" y="336143"/>
                    <a:pt x="1039715" y="327504"/>
                  </a:cubicBezTo>
                  <a:close/>
                  <a:moveTo>
                    <a:pt x="1054470" y="428679"/>
                  </a:moveTo>
                  <a:lnTo>
                    <a:pt x="1064218" y="375765"/>
                  </a:lnTo>
                  <a:lnTo>
                    <a:pt x="1047509" y="372980"/>
                  </a:lnTo>
                  <a:lnTo>
                    <a:pt x="1037761" y="425894"/>
                  </a:lnTo>
                  <a:close/>
                  <a:moveTo>
                    <a:pt x="1028014" y="572102"/>
                  </a:moveTo>
                  <a:lnTo>
                    <a:pt x="1037762" y="519188"/>
                  </a:lnTo>
                  <a:lnTo>
                    <a:pt x="1021053" y="515010"/>
                  </a:lnTo>
                  <a:lnTo>
                    <a:pt x="1011305" y="567924"/>
                  </a:lnTo>
                  <a:close/>
                  <a:moveTo>
                    <a:pt x="1004342" y="714131"/>
                  </a:moveTo>
                  <a:lnTo>
                    <a:pt x="1014090" y="661217"/>
                  </a:lnTo>
                  <a:lnTo>
                    <a:pt x="994596" y="658433"/>
                  </a:lnTo>
                  <a:lnTo>
                    <a:pt x="984848" y="711346"/>
                  </a:lnTo>
                  <a:close/>
                  <a:moveTo>
                    <a:pt x="977886" y="857553"/>
                  </a:moveTo>
                  <a:lnTo>
                    <a:pt x="987633" y="804641"/>
                  </a:lnTo>
                  <a:lnTo>
                    <a:pt x="970924" y="800463"/>
                  </a:lnTo>
                  <a:lnTo>
                    <a:pt x="961176" y="854769"/>
                  </a:lnTo>
                  <a:close/>
                  <a:moveTo>
                    <a:pt x="1176176" y="280382"/>
                  </a:moveTo>
                  <a:lnTo>
                    <a:pt x="1170354" y="265761"/>
                  </a:lnTo>
                  <a:cubicBezTo>
                    <a:pt x="1153722" y="272445"/>
                    <a:pt x="1137089" y="275787"/>
                    <a:pt x="1117963" y="284559"/>
                  </a:cubicBezTo>
                  <a:lnTo>
                    <a:pt x="1123784" y="299180"/>
                  </a:lnTo>
                  <a:cubicBezTo>
                    <a:pt x="1140416" y="292496"/>
                    <a:pt x="1157049" y="289155"/>
                    <a:pt x="1176176" y="280382"/>
                  </a:cubicBezTo>
                  <a:close/>
                  <a:moveTo>
                    <a:pt x="1193716" y="256014"/>
                  </a:moveTo>
                  <a:lnTo>
                    <a:pt x="1150550" y="222596"/>
                  </a:lnTo>
                  <a:lnTo>
                    <a:pt x="1140803" y="236520"/>
                  </a:lnTo>
                  <a:lnTo>
                    <a:pt x="1182576" y="269939"/>
                  </a:lnTo>
                  <a:close/>
                  <a:moveTo>
                    <a:pt x="1343144" y="599193"/>
                  </a:moveTo>
                  <a:cubicBezTo>
                    <a:pt x="1317872" y="684294"/>
                    <a:pt x="1259871" y="752376"/>
                    <a:pt x="1180327" y="807173"/>
                  </a:cubicBezTo>
                  <a:cubicBezTo>
                    <a:pt x="1180330" y="807157"/>
                    <a:pt x="1180882" y="804337"/>
                    <a:pt x="1279757" y="299055"/>
                  </a:cubicBezTo>
                  <a:cubicBezTo>
                    <a:pt x="1279749" y="299053"/>
                    <a:pt x="1279340" y="298985"/>
                    <a:pt x="1259871" y="295733"/>
                  </a:cubicBezTo>
                  <a:lnTo>
                    <a:pt x="1160441" y="820457"/>
                  </a:lnTo>
                  <a:cubicBezTo>
                    <a:pt x="1044440" y="890199"/>
                    <a:pt x="888665" y="936694"/>
                    <a:pt x="726262" y="966584"/>
                  </a:cubicBezTo>
                  <a:cubicBezTo>
                    <a:pt x="726265" y="966571"/>
                    <a:pt x="726765" y="963999"/>
                    <a:pt x="825693" y="455143"/>
                  </a:cubicBezTo>
                  <a:cubicBezTo>
                    <a:pt x="825684" y="455142"/>
                    <a:pt x="825279" y="455074"/>
                    <a:pt x="805806" y="451822"/>
                  </a:cubicBezTo>
                  <a:cubicBezTo>
                    <a:pt x="805803" y="451837"/>
                    <a:pt x="805255" y="454709"/>
                    <a:pt x="706376" y="973226"/>
                  </a:cubicBezTo>
                  <a:lnTo>
                    <a:pt x="603651" y="986507"/>
                  </a:lnTo>
                  <a:lnTo>
                    <a:pt x="300262" y="895719"/>
                  </a:lnTo>
                  <a:cubicBezTo>
                    <a:pt x="308697" y="853459"/>
                    <a:pt x="320006" y="796798"/>
                    <a:pt x="335170" y="720826"/>
                  </a:cubicBezTo>
                  <a:cubicBezTo>
                    <a:pt x="335163" y="720825"/>
                    <a:pt x="335054" y="720803"/>
                    <a:pt x="333098" y="720412"/>
                  </a:cubicBezTo>
                  <a:lnTo>
                    <a:pt x="318599" y="717505"/>
                  </a:lnTo>
                  <a:cubicBezTo>
                    <a:pt x="318595" y="717522"/>
                    <a:pt x="318250" y="719180"/>
                    <a:pt x="282568" y="890424"/>
                  </a:cubicBezTo>
                  <a:lnTo>
                    <a:pt x="148719" y="850370"/>
                  </a:lnTo>
                  <a:cubicBezTo>
                    <a:pt x="155142" y="845294"/>
                    <a:pt x="161689" y="839578"/>
                    <a:pt x="168585" y="832838"/>
                  </a:cubicBezTo>
                  <a:lnTo>
                    <a:pt x="156831" y="821350"/>
                  </a:lnTo>
                  <a:lnTo>
                    <a:pt x="128759" y="844397"/>
                  </a:lnTo>
                  <a:lnTo>
                    <a:pt x="0" y="805866"/>
                  </a:lnTo>
                  <a:cubicBezTo>
                    <a:pt x="61985" y="683727"/>
                    <a:pt x="147973" y="544989"/>
                    <a:pt x="248997" y="415291"/>
                  </a:cubicBezTo>
                  <a:cubicBezTo>
                    <a:pt x="249013" y="415301"/>
                    <a:pt x="251014" y="416604"/>
                    <a:pt x="504202" y="581343"/>
                  </a:cubicBezTo>
                  <a:cubicBezTo>
                    <a:pt x="490944" y="591306"/>
                    <a:pt x="481001" y="597948"/>
                    <a:pt x="471058" y="604590"/>
                  </a:cubicBezTo>
                  <a:cubicBezTo>
                    <a:pt x="471062" y="604596"/>
                    <a:pt x="471127" y="604683"/>
                    <a:pt x="472301" y="606250"/>
                  </a:cubicBezTo>
                  <a:lnTo>
                    <a:pt x="481001" y="617874"/>
                  </a:lnTo>
                  <a:cubicBezTo>
                    <a:pt x="494259" y="607911"/>
                    <a:pt x="510830" y="601269"/>
                    <a:pt x="524087" y="591305"/>
                  </a:cubicBezTo>
                  <a:cubicBezTo>
                    <a:pt x="524085" y="591301"/>
                    <a:pt x="524056" y="591243"/>
                    <a:pt x="523673" y="590476"/>
                  </a:cubicBezTo>
                  <a:lnTo>
                    <a:pt x="520773" y="584664"/>
                  </a:lnTo>
                  <a:cubicBezTo>
                    <a:pt x="520776" y="584659"/>
                    <a:pt x="520821" y="584592"/>
                    <a:pt x="521601" y="583419"/>
                  </a:cubicBezTo>
                  <a:lnTo>
                    <a:pt x="527402" y="574701"/>
                  </a:lnTo>
                  <a:cubicBezTo>
                    <a:pt x="527394" y="574695"/>
                    <a:pt x="525905" y="573738"/>
                    <a:pt x="258940" y="402006"/>
                  </a:cubicBezTo>
                  <a:cubicBezTo>
                    <a:pt x="435015" y="179912"/>
                    <a:pt x="653813" y="-3264"/>
                    <a:pt x="876495" y="45"/>
                  </a:cubicBezTo>
                  <a:cubicBezTo>
                    <a:pt x="1010105" y="2028"/>
                    <a:pt x="1145113" y="71148"/>
                    <a:pt x="1273129" y="239275"/>
                  </a:cubicBezTo>
                  <a:cubicBezTo>
                    <a:pt x="1266500" y="239275"/>
                    <a:pt x="1263186" y="239275"/>
                    <a:pt x="1256557" y="242597"/>
                  </a:cubicBezTo>
                  <a:cubicBezTo>
                    <a:pt x="1256559" y="242601"/>
                    <a:pt x="1256592" y="242684"/>
                    <a:pt x="1257386" y="244672"/>
                  </a:cubicBezTo>
                  <a:lnTo>
                    <a:pt x="1263186" y="259202"/>
                  </a:lnTo>
                  <a:cubicBezTo>
                    <a:pt x="1269814" y="255881"/>
                    <a:pt x="1276444" y="255881"/>
                    <a:pt x="1286386" y="252560"/>
                  </a:cubicBezTo>
                  <a:cubicBezTo>
                    <a:pt x="1293015" y="265844"/>
                    <a:pt x="1302958" y="279128"/>
                    <a:pt x="1309587" y="289091"/>
                  </a:cubicBezTo>
                  <a:cubicBezTo>
                    <a:pt x="1360959" y="411970"/>
                    <a:pt x="1368416" y="514092"/>
                    <a:pt x="1343144" y="599193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5"/>
            <p:cNvSpPr/>
            <p:nvPr/>
          </p:nvSpPr>
          <p:spPr bwMode="auto">
            <a:xfrm rot="20039460" flipH="1" flipV="1">
              <a:off x="10930248" y="211314"/>
              <a:ext cx="1531040" cy="1105009"/>
            </a:xfrm>
            <a:custGeom>
              <a:avLst/>
              <a:gdLst/>
              <a:ahLst/>
              <a:cxnLst/>
              <a:rect l="l" t="t" r="r" b="b"/>
              <a:pathLst>
                <a:path w="1425107" h="1028553">
                  <a:moveTo>
                    <a:pt x="1022131" y="93098"/>
                  </a:moveTo>
                  <a:lnTo>
                    <a:pt x="1033270" y="80566"/>
                  </a:lnTo>
                  <a:lnTo>
                    <a:pt x="990104" y="47147"/>
                  </a:lnTo>
                  <a:lnTo>
                    <a:pt x="978964" y="59679"/>
                  </a:lnTo>
                  <a:close/>
                  <a:moveTo>
                    <a:pt x="1134919" y="183607"/>
                  </a:moveTo>
                  <a:lnTo>
                    <a:pt x="1144666" y="166898"/>
                  </a:lnTo>
                  <a:lnTo>
                    <a:pt x="1101500" y="133479"/>
                  </a:lnTo>
                  <a:lnTo>
                    <a:pt x="1091752" y="150188"/>
                  </a:lnTo>
                  <a:close/>
                  <a:moveTo>
                    <a:pt x="1250492" y="269939"/>
                  </a:moveTo>
                  <a:lnTo>
                    <a:pt x="1261632" y="256015"/>
                  </a:lnTo>
                  <a:lnTo>
                    <a:pt x="1218466" y="222596"/>
                  </a:lnTo>
                  <a:lnTo>
                    <a:pt x="1208718" y="236520"/>
                  </a:lnTo>
                  <a:close/>
                  <a:moveTo>
                    <a:pt x="1191700" y="299180"/>
                  </a:moveTo>
                  <a:cubicBezTo>
                    <a:pt x="1208333" y="292497"/>
                    <a:pt x="1224964" y="289155"/>
                    <a:pt x="1244091" y="280383"/>
                  </a:cubicBezTo>
                  <a:lnTo>
                    <a:pt x="1238270" y="265761"/>
                  </a:lnTo>
                  <a:cubicBezTo>
                    <a:pt x="1221638" y="272445"/>
                    <a:pt x="1205005" y="275787"/>
                    <a:pt x="1185879" y="284559"/>
                  </a:cubicBezTo>
                  <a:close/>
                  <a:moveTo>
                    <a:pt x="1055240" y="349308"/>
                  </a:moveTo>
                  <a:cubicBezTo>
                    <a:pt x="1071872" y="342726"/>
                    <a:pt x="1088504" y="336144"/>
                    <a:pt x="1107631" y="327504"/>
                  </a:cubicBezTo>
                  <a:lnTo>
                    <a:pt x="1101809" y="313105"/>
                  </a:lnTo>
                  <a:cubicBezTo>
                    <a:pt x="1081851" y="319687"/>
                    <a:pt x="1065219" y="326270"/>
                    <a:pt x="1049418" y="334910"/>
                  </a:cubicBezTo>
                  <a:close/>
                  <a:moveTo>
                    <a:pt x="1019345" y="366018"/>
                  </a:moveTo>
                  <a:lnTo>
                    <a:pt x="1033270" y="349308"/>
                  </a:lnTo>
                  <a:lnTo>
                    <a:pt x="668448" y="90312"/>
                  </a:lnTo>
                  <a:lnTo>
                    <a:pt x="658700" y="102844"/>
                  </a:lnTo>
                  <a:close/>
                  <a:moveTo>
                    <a:pt x="1105677" y="425894"/>
                  </a:moveTo>
                  <a:lnTo>
                    <a:pt x="1122386" y="428679"/>
                  </a:lnTo>
                  <a:lnTo>
                    <a:pt x="1132134" y="375766"/>
                  </a:lnTo>
                  <a:lnTo>
                    <a:pt x="1115425" y="372981"/>
                  </a:lnTo>
                  <a:close/>
                  <a:moveTo>
                    <a:pt x="926378" y="409184"/>
                  </a:moveTo>
                  <a:cubicBezTo>
                    <a:pt x="939812" y="402454"/>
                    <a:pt x="956604" y="392359"/>
                    <a:pt x="972555" y="383526"/>
                  </a:cubicBezTo>
                  <a:lnTo>
                    <a:pt x="966678" y="368803"/>
                  </a:lnTo>
                  <a:cubicBezTo>
                    <a:pt x="949886" y="375533"/>
                    <a:pt x="933095" y="385628"/>
                    <a:pt x="917563" y="394462"/>
                  </a:cubicBezTo>
                  <a:close/>
                  <a:moveTo>
                    <a:pt x="582116" y="308928"/>
                  </a:moveTo>
                  <a:lnTo>
                    <a:pt x="589077" y="296395"/>
                  </a:lnTo>
                  <a:lnTo>
                    <a:pt x="541734" y="269939"/>
                  </a:lnTo>
                  <a:lnTo>
                    <a:pt x="536165" y="282471"/>
                  </a:lnTo>
                  <a:close/>
                  <a:moveTo>
                    <a:pt x="707436" y="382728"/>
                  </a:moveTo>
                  <a:lnTo>
                    <a:pt x="718577" y="366019"/>
                  </a:lnTo>
                  <a:lnTo>
                    <a:pt x="668448" y="339562"/>
                  </a:lnTo>
                  <a:lnTo>
                    <a:pt x="661485" y="356271"/>
                  </a:lnTo>
                  <a:close/>
                  <a:moveTo>
                    <a:pt x="1079221" y="567924"/>
                  </a:moveTo>
                  <a:lnTo>
                    <a:pt x="1095930" y="572102"/>
                  </a:lnTo>
                  <a:lnTo>
                    <a:pt x="1105678" y="519188"/>
                  </a:lnTo>
                  <a:lnTo>
                    <a:pt x="1088968" y="515011"/>
                  </a:lnTo>
                  <a:close/>
                  <a:moveTo>
                    <a:pt x="796881" y="471845"/>
                  </a:moveTo>
                  <a:cubicBezTo>
                    <a:pt x="813673" y="465249"/>
                    <a:pt x="827106" y="455355"/>
                    <a:pt x="843477" y="447523"/>
                  </a:cubicBezTo>
                  <a:lnTo>
                    <a:pt x="840538" y="438866"/>
                  </a:lnTo>
                  <a:lnTo>
                    <a:pt x="843057" y="435155"/>
                  </a:lnTo>
                  <a:lnTo>
                    <a:pt x="837180" y="432270"/>
                  </a:lnTo>
                  <a:cubicBezTo>
                    <a:pt x="837170" y="432264"/>
                    <a:pt x="836507" y="431914"/>
                    <a:pt x="793523" y="409185"/>
                  </a:cubicBezTo>
                  <a:lnTo>
                    <a:pt x="786806" y="425674"/>
                  </a:lnTo>
                  <a:cubicBezTo>
                    <a:pt x="786815" y="425679"/>
                    <a:pt x="787315" y="425951"/>
                    <a:pt x="817030" y="442164"/>
                  </a:cubicBezTo>
                  <a:cubicBezTo>
                    <a:pt x="806955" y="448760"/>
                    <a:pt x="796881" y="452058"/>
                    <a:pt x="788066" y="460302"/>
                  </a:cubicBezTo>
                  <a:close/>
                  <a:moveTo>
                    <a:pt x="1052764" y="711346"/>
                  </a:moveTo>
                  <a:lnTo>
                    <a:pt x="1072258" y="714131"/>
                  </a:lnTo>
                  <a:lnTo>
                    <a:pt x="1082006" y="661218"/>
                  </a:lnTo>
                  <a:lnTo>
                    <a:pt x="1062511" y="658433"/>
                  </a:lnTo>
                  <a:close/>
                  <a:moveTo>
                    <a:pt x="671560" y="545645"/>
                  </a:moveTo>
                  <a:cubicBezTo>
                    <a:pt x="684994" y="535683"/>
                    <a:pt x="701786" y="525722"/>
                    <a:pt x="717317" y="517005"/>
                  </a:cubicBezTo>
                  <a:lnTo>
                    <a:pt x="708501" y="502478"/>
                  </a:lnTo>
                  <a:cubicBezTo>
                    <a:pt x="691709" y="509119"/>
                    <a:pt x="678277" y="519081"/>
                    <a:pt x="661485" y="529042"/>
                  </a:cubicBezTo>
                  <a:close/>
                  <a:moveTo>
                    <a:pt x="618319" y="615267"/>
                  </a:moveTo>
                  <a:lnTo>
                    <a:pt x="635029" y="618052"/>
                  </a:lnTo>
                  <a:lnTo>
                    <a:pt x="641991" y="579063"/>
                  </a:lnTo>
                  <a:lnTo>
                    <a:pt x="625281" y="574886"/>
                  </a:lnTo>
                  <a:close/>
                  <a:moveTo>
                    <a:pt x="1029093" y="854769"/>
                  </a:moveTo>
                  <a:lnTo>
                    <a:pt x="1045802" y="857554"/>
                  </a:lnTo>
                  <a:lnTo>
                    <a:pt x="1055549" y="804641"/>
                  </a:lnTo>
                  <a:lnTo>
                    <a:pt x="1038840" y="800463"/>
                  </a:lnTo>
                  <a:close/>
                  <a:moveTo>
                    <a:pt x="591863" y="757298"/>
                  </a:moveTo>
                  <a:lnTo>
                    <a:pt x="608572" y="761475"/>
                  </a:lnTo>
                  <a:lnTo>
                    <a:pt x="618320" y="708562"/>
                  </a:lnTo>
                  <a:lnTo>
                    <a:pt x="601610" y="704384"/>
                  </a:lnTo>
                  <a:close/>
                  <a:moveTo>
                    <a:pt x="426489" y="698814"/>
                  </a:moveTo>
                  <a:cubicBezTo>
                    <a:pt x="443280" y="688853"/>
                    <a:pt x="456714" y="678891"/>
                    <a:pt x="472245" y="667270"/>
                  </a:cubicBezTo>
                  <a:lnTo>
                    <a:pt x="463430" y="655648"/>
                  </a:lnTo>
                  <a:cubicBezTo>
                    <a:pt x="446638" y="665610"/>
                    <a:pt x="433206" y="675572"/>
                    <a:pt x="417673" y="687192"/>
                  </a:cubicBezTo>
                  <a:close/>
                  <a:moveTo>
                    <a:pt x="569584" y="900720"/>
                  </a:moveTo>
                  <a:lnTo>
                    <a:pt x="584901" y="903505"/>
                  </a:lnTo>
                  <a:lnTo>
                    <a:pt x="596041" y="847807"/>
                  </a:lnTo>
                  <a:lnTo>
                    <a:pt x="575154" y="847807"/>
                  </a:lnTo>
                  <a:close/>
                  <a:moveTo>
                    <a:pt x="310967" y="780969"/>
                  </a:moveTo>
                  <a:cubicBezTo>
                    <a:pt x="324132" y="771048"/>
                    <a:pt x="337297" y="761126"/>
                    <a:pt x="352519" y="749138"/>
                  </a:cubicBezTo>
                  <a:lnTo>
                    <a:pt x="343879" y="734670"/>
                  </a:lnTo>
                  <a:cubicBezTo>
                    <a:pt x="337297" y="737977"/>
                    <a:pt x="334005" y="741284"/>
                    <a:pt x="330714" y="744591"/>
                  </a:cubicBezTo>
                  <a:cubicBezTo>
                    <a:pt x="330707" y="744589"/>
                    <a:pt x="330122" y="744379"/>
                    <a:pt x="284637" y="728056"/>
                  </a:cubicBezTo>
                  <a:cubicBezTo>
                    <a:pt x="284635" y="728064"/>
                    <a:pt x="284569" y="728467"/>
                    <a:pt x="281345" y="747898"/>
                  </a:cubicBezTo>
                  <a:cubicBezTo>
                    <a:pt x="281353" y="747901"/>
                    <a:pt x="281822" y="748058"/>
                    <a:pt x="310968" y="757820"/>
                  </a:cubicBezTo>
                  <a:cubicBezTo>
                    <a:pt x="307675" y="761126"/>
                    <a:pt x="304384" y="764434"/>
                    <a:pt x="299448" y="769394"/>
                  </a:cubicBezTo>
                  <a:close/>
                  <a:moveTo>
                    <a:pt x="142100" y="698814"/>
                  </a:moveTo>
                  <a:lnTo>
                    <a:pt x="195013" y="718309"/>
                  </a:lnTo>
                  <a:lnTo>
                    <a:pt x="200584" y="701600"/>
                  </a:lnTo>
                  <a:lnTo>
                    <a:pt x="147670" y="682105"/>
                  </a:lnTo>
                  <a:close/>
                  <a:moveTo>
                    <a:pt x="194522" y="867302"/>
                  </a:moveTo>
                  <a:cubicBezTo>
                    <a:pt x="207956" y="857455"/>
                    <a:pt x="221389" y="847608"/>
                    <a:pt x="236502" y="832838"/>
                  </a:cubicBezTo>
                  <a:lnTo>
                    <a:pt x="224747" y="821350"/>
                  </a:lnTo>
                  <a:cubicBezTo>
                    <a:pt x="211313" y="834479"/>
                    <a:pt x="197881" y="844326"/>
                    <a:pt x="182768" y="855814"/>
                  </a:cubicBezTo>
                  <a:close/>
                  <a:moveTo>
                    <a:pt x="81530" y="960596"/>
                  </a:moveTo>
                  <a:cubicBezTo>
                    <a:pt x="94757" y="947228"/>
                    <a:pt x="107986" y="937202"/>
                    <a:pt x="121214" y="923835"/>
                  </a:cubicBezTo>
                  <a:lnTo>
                    <a:pt x="111293" y="910467"/>
                  </a:lnTo>
                  <a:cubicBezTo>
                    <a:pt x="94757" y="923835"/>
                    <a:pt x="81529" y="933861"/>
                    <a:pt x="68301" y="943886"/>
                  </a:cubicBezTo>
                  <a:close/>
                  <a:moveTo>
                    <a:pt x="146426" y="1028553"/>
                  </a:moveTo>
                  <a:lnTo>
                    <a:pt x="0" y="957108"/>
                  </a:lnTo>
                  <a:cubicBezTo>
                    <a:pt x="14715" y="920927"/>
                    <a:pt x="32070" y="881829"/>
                    <a:pt x="51765" y="840384"/>
                  </a:cubicBezTo>
                  <a:cubicBezTo>
                    <a:pt x="51780" y="840391"/>
                    <a:pt x="53173" y="840984"/>
                    <a:pt x="184339" y="896842"/>
                  </a:cubicBezTo>
                  <a:cubicBezTo>
                    <a:pt x="184342" y="896835"/>
                    <a:pt x="184386" y="896723"/>
                    <a:pt x="185168" y="894766"/>
                  </a:cubicBezTo>
                  <a:lnTo>
                    <a:pt x="190968" y="880237"/>
                  </a:lnTo>
                  <a:cubicBezTo>
                    <a:pt x="190954" y="880231"/>
                    <a:pt x="189604" y="879656"/>
                    <a:pt x="58394" y="823779"/>
                  </a:cubicBezTo>
                  <a:cubicBezTo>
                    <a:pt x="121367" y="697580"/>
                    <a:pt x="210854" y="551453"/>
                    <a:pt x="316913" y="415291"/>
                  </a:cubicBezTo>
                  <a:cubicBezTo>
                    <a:pt x="316925" y="415299"/>
                    <a:pt x="318729" y="416473"/>
                    <a:pt x="572118" y="581343"/>
                  </a:cubicBezTo>
                  <a:cubicBezTo>
                    <a:pt x="558859" y="591306"/>
                    <a:pt x="548918" y="597948"/>
                    <a:pt x="538974" y="604590"/>
                  </a:cubicBezTo>
                  <a:cubicBezTo>
                    <a:pt x="538978" y="604595"/>
                    <a:pt x="539042" y="604681"/>
                    <a:pt x="540217" y="606250"/>
                  </a:cubicBezTo>
                  <a:lnTo>
                    <a:pt x="548918" y="617875"/>
                  </a:lnTo>
                  <a:cubicBezTo>
                    <a:pt x="562174" y="607911"/>
                    <a:pt x="578746" y="601269"/>
                    <a:pt x="592003" y="591306"/>
                  </a:cubicBezTo>
                  <a:cubicBezTo>
                    <a:pt x="592001" y="591301"/>
                    <a:pt x="591972" y="591244"/>
                    <a:pt x="591589" y="590476"/>
                  </a:cubicBezTo>
                  <a:lnTo>
                    <a:pt x="588690" y="584664"/>
                  </a:lnTo>
                  <a:cubicBezTo>
                    <a:pt x="588692" y="584661"/>
                    <a:pt x="588735" y="584596"/>
                    <a:pt x="589518" y="583419"/>
                  </a:cubicBezTo>
                  <a:lnTo>
                    <a:pt x="595318" y="574701"/>
                  </a:lnTo>
                  <a:cubicBezTo>
                    <a:pt x="595311" y="574697"/>
                    <a:pt x="593976" y="573838"/>
                    <a:pt x="326856" y="402007"/>
                  </a:cubicBezTo>
                  <a:cubicBezTo>
                    <a:pt x="502931" y="179913"/>
                    <a:pt x="721729" y="-3264"/>
                    <a:pt x="944411" y="45"/>
                  </a:cubicBezTo>
                  <a:cubicBezTo>
                    <a:pt x="1078020" y="2029"/>
                    <a:pt x="1213029" y="71148"/>
                    <a:pt x="1341045" y="239276"/>
                  </a:cubicBezTo>
                  <a:cubicBezTo>
                    <a:pt x="1334416" y="239276"/>
                    <a:pt x="1331102" y="239276"/>
                    <a:pt x="1324473" y="242597"/>
                  </a:cubicBezTo>
                  <a:cubicBezTo>
                    <a:pt x="1324475" y="242601"/>
                    <a:pt x="1324507" y="242683"/>
                    <a:pt x="1325302" y="244673"/>
                  </a:cubicBezTo>
                  <a:lnTo>
                    <a:pt x="1331101" y="259202"/>
                  </a:lnTo>
                  <a:cubicBezTo>
                    <a:pt x="1337730" y="255881"/>
                    <a:pt x="1344359" y="255881"/>
                    <a:pt x="1354301" y="252560"/>
                  </a:cubicBezTo>
                  <a:cubicBezTo>
                    <a:pt x="1360931" y="265844"/>
                    <a:pt x="1370873" y="279128"/>
                    <a:pt x="1377503" y="289092"/>
                  </a:cubicBezTo>
                  <a:cubicBezTo>
                    <a:pt x="1480246" y="534848"/>
                    <a:pt x="1407331" y="697580"/>
                    <a:pt x="1248243" y="807173"/>
                  </a:cubicBezTo>
                  <a:cubicBezTo>
                    <a:pt x="1248245" y="807161"/>
                    <a:pt x="1248730" y="804685"/>
                    <a:pt x="1347673" y="299055"/>
                  </a:cubicBezTo>
                  <a:cubicBezTo>
                    <a:pt x="1347665" y="299053"/>
                    <a:pt x="1347264" y="298987"/>
                    <a:pt x="1327788" y="295733"/>
                  </a:cubicBezTo>
                  <a:lnTo>
                    <a:pt x="1228357" y="820457"/>
                  </a:lnTo>
                  <a:cubicBezTo>
                    <a:pt x="1112355" y="890199"/>
                    <a:pt x="956581" y="936694"/>
                    <a:pt x="794178" y="966584"/>
                  </a:cubicBezTo>
                  <a:cubicBezTo>
                    <a:pt x="794182" y="966566"/>
                    <a:pt x="794756" y="963612"/>
                    <a:pt x="893609" y="455144"/>
                  </a:cubicBezTo>
                  <a:cubicBezTo>
                    <a:pt x="893599" y="455142"/>
                    <a:pt x="893168" y="455070"/>
                    <a:pt x="873722" y="451822"/>
                  </a:cubicBezTo>
                  <a:cubicBezTo>
                    <a:pt x="873720" y="451836"/>
                    <a:pt x="873222" y="454449"/>
                    <a:pt x="774292" y="973225"/>
                  </a:cubicBezTo>
                  <a:cubicBezTo>
                    <a:pt x="704691" y="983189"/>
                    <a:pt x="638404" y="993151"/>
                    <a:pt x="568803" y="999794"/>
                  </a:cubicBezTo>
                  <a:cubicBezTo>
                    <a:pt x="568803" y="999790"/>
                    <a:pt x="568803" y="999724"/>
                    <a:pt x="568802" y="998548"/>
                  </a:cubicBezTo>
                  <a:lnTo>
                    <a:pt x="568803" y="989831"/>
                  </a:lnTo>
                  <a:cubicBezTo>
                    <a:pt x="568798" y="989831"/>
                    <a:pt x="568692" y="989831"/>
                    <a:pt x="566731" y="989831"/>
                  </a:cubicBezTo>
                  <a:lnTo>
                    <a:pt x="552231" y="989830"/>
                  </a:lnTo>
                  <a:cubicBezTo>
                    <a:pt x="552229" y="989836"/>
                    <a:pt x="552207" y="989925"/>
                    <a:pt x="551817" y="991491"/>
                  </a:cubicBezTo>
                  <a:lnTo>
                    <a:pt x="548917" y="1003115"/>
                  </a:lnTo>
                  <a:cubicBezTo>
                    <a:pt x="479315" y="1009757"/>
                    <a:pt x="409714" y="1016399"/>
                    <a:pt x="343428" y="1019720"/>
                  </a:cubicBezTo>
                  <a:cubicBezTo>
                    <a:pt x="343429" y="1019713"/>
                    <a:pt x="343718" y="1018265"/>
                    <a:pt x="403086" y="720826"/>
                  </a:cubicBezTo>
                  <a:cubicBezTo>
                    <a:pt x="403080" y="720825"/>
                    <a:pt x="402969" y="720803"/>
                    <a:pt x="401014" y="720411"/>
                  </a:cubicBezTo>
                  <a:lnTo>
                    <a:pt x="386514" y="717505"/>
                  </a:lnTo>
                  <a:cubicBezTo>
                    <a:pt x="386509" y="717526"/>
                    <a:pt x="385992" y="720010"/>
                    <a:pt x="323542" y="101972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5"/>
            <p:cNvSpPr/>
            <p:nvPr/>
          </p:nvSpPr>
          <p:spPr bwMode="auto">
            <a:xfrm rot="19947145" flipH="1" flipV="1">
              <a:off x="11168910" y="281207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5"/>
            <p:cNvSpPr/>
            <p:nvPr/>
          </p:nvSpPr>
          <p:spPr bwMode="auto">
            <a:xfrm rot="20882065" flipH="1" flipV="1">
              <a:off x="-61827" y="4253830"/>
              <a:ext cx="460748" cy="530712"/>
            </a:xfrm>
            <a:custGeom>
              <a:avLst/>
              <a:gdLst/>
              <a:ahLst/>
              <a:cxnLst/>
              <a:rect l="l" t="t" r="r" b="b"/>
              <a:pathLst>
                <a:path w="428867" h="493990">
                  <a:moveTo>
                    <a:pt x="293679" y="145331"/>
                  </a:moveTo>
                  <a:lnTo>
                    <a:pt x="297031" y="139297"/>
                  </a:lnTo>
                  <a:lnTo>
                    <a:pt x="274234" y="126558"/>
                  </a:lnTo>
                  <a:lnTo>
                    <a:pt x="271552" y="132592"/>
                  </a:lnTo>
                  <a:close/>
                  <a:moveTo>
                    <a:pt x="354024" y="180868"/>
                  </a:moveTo>
                  <a:lnTo>
                    <a:pt x="359388" y="172822"/>
                  </a:lnTo>
                  <a:lnTo>
                    <a:pt x="335250" y="160083"/>
                  </a:lnTo>
                  <a:lnTo>
                    <a:pt x="331897" y="168128"/>
                  </a:lnTo>
                  <a:close/>
                  <a:moveTo>
                    <a:pt x="336749" y="259316"/>
                  </a:moveTo>
                  <a:cubicBezTo>
                    <a:pt x="343217" y="254519"/>
                    <a:pt x="351303" y="249722"/>
                    <a:pt x="358782" y="245526"/>
                  </a:cubicBezTo>
                  <a:lnTo>
                    <a:pt x="354537" y="238530"/>
                  </a:lnTo>
                  <a:cubicBezTo>
                    <a:pt x="346451" y="241728"/>
                    <a:pt x="339983" y="246525"/>
                    <a:pt x="331897" y="251321"/>
                  </a:cubicBezTo>
                  <a:close/>
                  <a:moveTo>
                    <a:pt x="311112" y="292841"/>
                  </a:moveTo>
                  <a:lnTo>
                    <a:pt x="319158" y="294182"/>
                  </a:lnTo>
                  <a:lnTo>
                    <a:pt x="322510" y="275408"/>
                  </a:lnTo>
                  <a:lnTo>
                    <a:pt x="314464" y="273396"/>
                  </a:lnTo>
                  <a:close/>
                  <a:moveTo>
                    <a:pt x="218741" y="333070"/>
                  </a:moveTo>
                  <a:cubicBezTo>
                    <a:pt x="226826" y="328274"/>
                    <a:pt x="233295" y="323477"/>
                    <a:pt x="240774" y="317881"/>
                  </a:cubicBezTo>
                  <a:lnTo>
                    <a:pt x="236529" y="312285"/>
                  </a:lnTo>
                  <a:cubicBezTo>
                    <a:pt x="228443" y="317082"/>
                    <a:pt x="221975" y="321878"/>
                    <a:pt x="214496" y="327474"/>
                  </a:cubicBezTo>
                  <a:close/>
                  <a:moveTo>
                    <a:pt x="306418" y="363243"/>
                  </a:moveTo>
                  <a:lnTo>
                    <a:pt x="311112" y="337764"/>
                  </a:lnTo>
                  <a:lnTo>
                    <a:pt x="303066" y="335752"/>
                  </a:lnTo>
                  <a:lnTo>
                    <a:pt x="298372" y="361232"/>
                  </a:lnTo>
                  <a:close/>
                  <a:moveTo>
                    <a:pt x="107280" y="342457"/>
                  </a:moveTo>
                  <a:lnTo>
                    <a:pt x="109962" y="334412"/>
                  </a:lnTo>
                  <a:lnTo>
                    <a:pt x="84483" y="325025"/>
                  </a:lnTo>
                  <a:lnTo>
                    <a:pt x="81801" y="333071"/>
                  </a:lnTo>
                  <a:close/>
                  <a:moveTo>
                    <a:pt x="163114" y="372629"/>
                  </a:moveTo>
                  <a:cubicBezTo>
                    <a:pt x="169454" y="367852"/>
                    <a:pt x="175793" y="363075"/>
                    <a:pt x="183123" y="357302"/>
                  </a:cubicBezTo>
                  <a:lnTo>
                    <a:pt x="178962" y="350336"/>
                  </a:lnTo>
                  <a:cubicBezTo>
                    <a:pt x="175793" y="351928"/>
                    <a:pt x="174208" y="353521"/>
                    <a:pt x="172623" y="355113"/>
                  </a:cubicBezTo>
                  <a:cubicBezTo>
                    <a:pt x="172617" y="355111"/>
                    <a:pt x="172266" y="354985"/>
                    <a:pt x="150436" y="347151"/>
                  </a:cubicBezTo>
                  <a:cubicBezTo>
                    <a:pt x="150435" y="347155"/>
                    <a:pt x="150403" y="347345"/>
                    <a:pt x="148851" y="356705"/>
                  </a:cubicBezTo>
                  <a:cubicBezTo>
                    <a:pt x="148857" y="356708"/>
                    <a:pt x="149159" y="356808"/>
                    <a:pt x="163114" y="361483"/>
                  </a:cubicBezTo>
                  <a:cubicBezTo>
                    <a:pt x="161529" y="363075"/>
                    <a:pt x="159945" y="364668"/>
                    <a:pt x="157568" y="367056"/>
                  </a:cubicBezTo>
                  <a:close/>
                  <a:moveTo>
                    <a:pt x="287644" y="430292"/>
                  </a:moveTo>
                  <a:lnTo>
                    <a:pt x="295020" y="431633"/>
                  </a:lnTo>
                  <a:lnTo>
                    <a:pt x="300384" y="404813"/>
                  </a:lnTo>
                  <a:lnTo>
                    <a:pt x="290326" y="404813"/>
                  </a:lnTo>
                  <a:close/>
                  <a:moveTo>
                    <a:pt x="107043" y="414201"/>
                  </a:moveTo>
                  <a:cubicBezTo>
                    <a:pt x="113512" y="409459"/>
                    <a:pt x="119980" y="404718"/>
                    <a:pt x="127257" y="397606"/>
                  </a:cubicBezTo>
                  <a:lnTo>
                    <a:pt x="121597" y="392074"/>
                  </a:lnTo>
                  <a:cubicBezTo>
                    <a:pt x="115129" y="398396"/>
                    <a:pt x="108661" y="403138"/>
                    <a:pt x="101383" y="408669"/>
                  </a:cubicBezTo>
                  <a:close/>
                  <a:moveTo>
                    <a:pt x="52634" y="459124"/>
                  </a:moveTo>
                  <a:cubicBezTo>
                    <a:pt x="59004" y="452687"/>
                    <a:pt x="65374" y="447859"/>
                    <a:pt x="71744" y="441423"/>
                  </a:cubicBezTo>
                  <a:lnTo>
                    <a:pt x="66966" y="434986"/>
                  </a:lnTo>
                  <a:cubicBezTo>
                    <a:pt x="59004" y="441423"/>
                    <a:pt x="52634" y="446250"/>
                    <a:pt x="46265" y="451078"/>
                  </a:cubicBezTo>
                  <a:close/>
                  <a:moveTo>
                    <a:pt x="9576" y="493990"/>
                  </a:moveTo>
                  <a:lnTo>
                    <a:pt x="19151" y="485994"/>
                  </a:lnTo>
                  <a:cubicBezTo>
                    <a:pt x="19149" y="485992"/>
                    <a:pt x="19106" y="485949"/>
                    <a:pt x="18353" y="485195"/>
                  </a:cubicBezTo>
                  <a:lnTo>
                    <a:pt x="12768" y="479598"/>
                  </a:lnTo>
                  <a:cubicBezTo>
                    <a:pt x="7980" y="484395"/>
                    <a:pt x="3192" y="487593"/>
                    <a:pt x="0" y="490792"/>
                  </a:cubicBezTo>
                  <a:cubicBezTo>
                    <a:pt x="9576" y="465205"/>
                    <a:pt x="22343" y="434822"/>
                    <a:pt x="38302" y="401239"/>
                  </a:cubicBezTo>
                  <a:cubicBezTo>
                    <a:pt x="38310" y="401243"/>
                    <a:pt x="39001" y="401537"/>
                    <a:pt x="102140" y="428425"/>
                  </a:cubicBezTo>
                  <a:cubicBezTo>
                    <a:pt x="102141" y="428422"/>
                    <a:pt x="102163" y="428368"/>
                    <a:pt x="102539" y="427425"/>
                  </a:cubicBezTo>
                  <a:lnTo>
                    <a:pt x="105332" y="420429"/>
                  </a:lnTo>
                  <a:cubicBezTo>
                    <a:pt x="105325" y="420426"/>
                    <a:pt x="104643" y="420136"/>
                    <a:pt x="41495" y="393243"/>
                  </a:cubicBezTo>
                  <a:cubicBezTo>
                    <a:pt x="71817" y="332476"/>
                    <a:pt x="114907" y="262113"/>
                    <a:pt x="165977" y="196548"/>
                  </a:cubicBezTo>
                  <a:cubicBezTo>
                    <a:pt x="165984" y="196553"/>
                    <a:pt x="166900" y="197148"/>
                    <a:pt x="288865" y="276505"/>
                  </a:cubicBezTo>
                  <a:cubicBezTo>
                    <a:pt x="282481" y="281303"/>
                    <a:pt x="277693" y="284501"/>
                    <a:pt x="272905" y="287699"/>
                  </a:cubicBezTo>
                  <a:cubicBezTo>
                    <a:pt x="272907" y="287702"/>
                    <a:pt x="272938" y="287744"/>
                    <a:pt x="273504" y="288499"/>
                  </a:cubicBezTo>
                  <a:lnTo>
                    <a:pt x="277693" y="294096"/>
                  </a:lnTo>
                  <a:cubicBezTo>
                    <a:pt x="284077" y="289298"/>
                    <a:pt x="292056" y="286101"/>
                    <a:pt x="298440" y="281303"/>
                  </a:cubicBezTo>
                  <a:cubicBezTo>
                    <a:pt x="298439" y="281300"/>
                    <a:pt x="298425" y="281272"/>
                    <a:pt x="298241" y="280903"/>
                  </a:cubicBezTo>
                  <a:lnTo>
                    <a:pt x="296844" y="278104"/>
                  </a:lnTo>
                  <a:cubicBezTo>
                    <a:pt x="296847" y="278101"/>
                    <a:pt x="296874" y="278059"/>
                    <a:pt x="297243" y="277505"/>
                  </a:cubicBezTo>
                  <a:lnTo>
                    <a:pt x="300036" y="273307"/>
                  </a:lnTo>
                  <a:cubicBezTo>
                    <a:pt x="300028" y="273302"/>
                    <a:pt x="299023" y="272655"/>
                    <a:pt x="170765" y="190151"/>
                  </a:cubicBezTo>
                  <a:cubicBezTo>
                    <a:pt x="245165" y="96306"/>
                    <a:pt x="335407" y="16891"/>
                    <a:pt x="428867" y="0"/>
                  </a:cubicBezTo>
                  <a:lnTo>
                    <a:pt x="409244" y="92593"/>
                  </a:lnTo>
                  <a:lnTo>
                    <a:pt x="335250" y="40063"/>
                  </a:lnTo>
                  <a:lnTo>
                    <a:pt x="330556" y="46098"/>
                  </a:lnTo>
                  <a:lnTo>
                    <a:pt x="407239" y="102055"/>
                  </a:lnTo>
                  <a:lnTo>
                    <a:pt x="328701" y="472641"/>
                  </a:lnTo>
                  <a:cubicBezTo>
                    <a:pt x="315067" y="475038"/>
                    <a:pt x="301308" y="476659"/>
                    <a:pt x="287269" y="477998"/>
                  </a:cubicBezTo>
                  <a:cubicBezTo>
                    <a:pt x="287269" y="477995"/>
                    <a:pt x="287269" y="477954"/>
                    <a:pt x="287269" y="477399"/>
                  </a:cubicBezTo>
                  <a:lnTo>
                    <a:pt x="287269" y="473201"/>
                  </a:lnTo>
                  <a:cubicBezTo>
                    <a:pt x="287265" y="473201"/>
                    <a:pt x="287213" y="473201"/>
                    <a:pt x="286271" y="473201"/>
                  </a:cubicBezTo>
                  <a:lnTo>
                    <a:pt x="279289" y="473201"/>
                  </a:lnTo>
                  <a:cubicBezTo>
                    <a:pt x="279288" y="473204"/>
                    <a:pt x="279278" y="473245"/>
                    <a:pt x="279089" y="474001"/>
                  </a:cubicBezTo>
                  <a:lnTo>
                    <a:pt x="277693" y="479598"/>
                  </a:lnTo>
                  <a:cubicBezTo>
                    <a:pt x="244178" y="482796"/>
                    <a:pt x="210664" y="485994"/>
                    <a:pt x="178745" y="487593"/>
                  </a:cubicBezTo>
                  <a:cubicBezTo>
                    <a:pt x="178747" y="487584"/>
                    <a:pt x="178969" y="486472"/>
                    <a:pt x="207472" y="343669"/>
                  </a:cubicBezTo>
                  <a:cubicBezTo>
                    <a:pt x="207469" y="343669"/>
                    <a:pt x="207417" y="343658"/>
                    <a:pt x="206474" y="343470"/>
                  </a:cubicBezTo>
                  <a:lnTo>
                    <a:pt x="199492" y="342071"/>
                  </a:lnTo>
                  <a:cubicBezTo>
                    <a:pt x="199490" y="342081"/>
                    <a:pt x="199246" y="343252"/>
                    <a:pt x="169169" y="487593"/>
                  </a:cubicBezTo>
                  <a:cubicBezTo>
                    <a:pt x="106928" y="492391"/>
                    <a:pt x="49474" y="492391"/>
                    <a:pt x="9576" y="49399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5"/>
            <p:cNvSpPr/>
            <p:nvPr/>
          </p:nvSpPr>
          <p:spPr bwMode="auto">
            <a:xfrm rot="19800000" flipH="1" flipV="1">
              <a:off x="1330889" y="75508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5"/>
            <p:cNvSpPr/>
            <p:nvPr/>
          </p:nvSpPr>
          <p:spPr bwMode="auto">
            <a:xfrm rot="18214566" flipH="1" flipV="1">
              <a:off x="9117238" y="2017777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5"/>
            <p:cNvSpPr/>
            <p:nvPr/>
          </p:nvSpPr>
          <p:spPr bwMode="auto">
            <a:xfrm rot="11700000" flipH="1" flipV="1">
              <a:off x="3085" y="2442311"/>
              <a:ext cx="629665" cy="527516"/>
            </a:xfrm>
            <a:custGeom>
              <a:avLst/>
              <a:gdLst/>
              <a:ahLst/>
              <a:cxnLst/>
              <a:rect l="l" t="t" r="r" b="b"/>
              <a:pathLst>
                <a:path w="586098" h="491017">
                  <a:moveTo>
                    <a:pt x="400101" y="385441"/>
                  </a:moveTo>
                  <a:lnTo>
                    <a:pt x="395407" y="411590"/>
                  </a:lnTo>
                  <a:lnTo>
                    <a:pt x="403453" y="412931"/>
                  </a:lnTo>
                  <a:lnTo>
                    <a:pt x="408147" y="387452"/>
                  </a:lnTo>
                  <a:close/>
                  <a:moveTo>
                    <a:pt x="176824" y="408237"/>
                  </a:moveTo>
                  <a:lnTo>
                    <a:pt x="174142" y="433716"/>
                  </a:lnTo>
                  <a:lnTo>
                    <a:pt x="181518" y="435057"/>
                  </a:lnTo>
                  <a:lnTo>
                    <a:pt x="186882" y="408237"/>
                  </a:lnTo>
                  <a:close/>
                  <a:moveTo>
                    <a:pt x="411499" y="317050"/>
                  </a:moveTo>
                  <a:lnTo>
                    <a:pt x="406805" y="342529"/>
                  </a:lnTo>
                  <a:lnTo>
                    <a:pt x="416192" y="343870"/>
                  </a:lnTo>
                  <a:lnTo>
                    <a:pt x="420886" y="318391"/>
                  </a:lnTo>
                  <a:close/>
                  <a:moveTo>
                    <a:pt x="189564" y="339176"/>
                  </a:moveTo>
                  <a:lnTo>
                    <a:pt x="184870" y="364656"/>
                  </a:lnTo>
                  <a:lnTo>
                    <a:pt x="192916" y="366667"/>
                  </a:lnTo>
                  <a:lnTo>
                    <a:pt x="197610" y="341188"/>
                  </a:lnTo>
                  <a:close/>
                  <a:moveTo>
                    <a:pt x="424239" y="247989"/>
                  </a:moveTo>
                  <a:lnTo>
                    <a:pt x="419545" y="273468"/>
                  </a:lnTo>
                  <a:lnTo>
                    <a:pt x="427591" y="275479"/>
                  </a:lnTo>
                  <a:lnTo>
                    <a:pt x="432285" y="250000"/>
                  </a:lnTo>
                  <a:close/>
                  <a:moveTo>
                    <a:pt x="36934" y="350575"/>
                  </a:moveTo>
                  <a:cubicBezTo>
                    <a:pt x="36933" y="350579"/>
                    <a:pt x="36899" y="350781"/>
                    <a:pt x="35349" y="360129"/>
                  </a:cubicBezTo>
                  <a:cubicBezTo>
                    <a:pt x="35352" y="360130"/>
                    <a:pt x="35556" y="360199"/>
                    <a:pt x="49612" y="364906"/>
                  </a:cubicBezTo>
                  <a:cubicBezTo>
                    <a:pt x="48027" y="366499"/>
                    <a:pt x="46443" y="368092"/>
                    <a:pt x="44066" y="370480"/>
                  </a:cubicBezTo>
                  <a:lnTo>
                    <a:pt x="49612" y="376054"/>
                  </a:lnTo>
                  <a:cubicBezTo>
                    <a:pt x="55952" y="371276"/>
                    <a:pt x="62291" y="366499"/>
                    <a:pt x="69621" y="360727"/>
                  </a:cubicBezTo>
                  <a:lnTo>
                    <a:pt x="65460" y="353760"/>
                  </a:lnTo>
                  <a:cubicBezTo>
                    <a:pt x="62291" y="355352"/>
                    <a:pt x="60706" y="356944"/>
                    <a:pt x="59121" y="358537"/>
                  </a:cubicBezTo>
                  <a:cubicBezTo>
                    <a:pt x="59116" y="358535"/>
                    <a:pt x="58783" y="358416"/>
                    <a:pt x="36934" y="350575"/>
                  </a:cubicBezTo>
                  <a:close/>
                  <a:moveTo>
                    <a:pt x="123027" y="315709"/>
                  </a:moveTo>
                  <a:cubicBezTo>
                    <a:pt x="114941" y="320506"/>
                    <a:pt x="108473" y="325302"/>
                    <a:pt x="100994" y="330898"/>
                  </a:cubicBezTo>
                  <a:lnTo>
                    <a:pt x="105239" y="336494"/>
                  </a:lnTo>
                  <a:cubicBezTo>
                    <a:pt x="113324" y="331698"/>
                    <a:pt x="119793" y="326901"/>
                    <a:pt x="127272" y="321305"/>
                  </a:cubicBezTo>
                  <a:close/>
                  <a:moveTo>
                    <a:pt x="200962" y="276820"/>
                  </a:moveTo>
                  <a:lnTo>
                    <a:pt x="197610" y="296265"/>
                  </a:lnTo>
                  <a:lnTo>
                    <a:pt x="205656" y="297606"/>
                  </a:lnTo>
                  <a:lnTo>
                    <a:pt x="209008" y="278831"/>
                  </a:lnTo>
                  <a:close/>
                  <a:moveTo>
                    <a:pt x="241035" y="241954"/>
                  </a:moveTo>
                  <a:cubicBezTo>
                    <a:pt x="232949" y="245152"/>
                    <a:pt x="226481" y="249949"/>
                    <a:pt x="218395" y="254745"/>
                  </a:cubicBezTo>
                  <a:lnTo>
                    <a:pt x="223247" y="262740"/>
                  </a:lnTo>
                  <a:cubicBezTo>
                    <a:pt x="229715" y="257943"/>
                    <a:pt x="237801" y="253146"/>
                    <a:pt x="245280" y="248949"/>
                  </a:cubicBezTo>
                  <a:close/>
                  <a:moveTo>
                    <a:pt x="436978" y="179598"/>
                  </a:moveTo>
                  <a:lnTo>
                    <a:pt x="432284" y="205077"/>
                  </a:lnTo>
                  <a:lnTo>
                    <a:pt x="440330" y="206418"/>
                  </a:lnTo>
                  <a:lnTo>
                    <a:pt x="445024" y="180939"/>
                  </a:lnTo>
                  <a:close/>
                  <a:moveTo>
                    <a:pt x="365353" y="177587"/>
                  </a:moveTo>
                  <a:cubicBezTo>
                    <a:pt x="357267" y="180827"/>
                    <a:pt x="349182" y="185688"/>
                    <a:pt x="341703" y="189942"/>
                  </a:cubicBezTo>
                  <a:lnTo>
                    <a:pt x="345948" y="197031"/>
                  </a:lnTo>
                  <a:cubicBezTo>
                    <a:pt x="352416" y="193790"/>
                    <a:pt x="360502" y="188929"/>
                    <a:pt x="368183" y="184676"/>
                  </a:cubicBezTo>
                  <a:close/>
                  <a:moveTo>
                    <a:pt x="281975" y="197031"/>
                  </a:moveTo>
                  <a:lnTo>
                    <a:pt x="278740" y="204971"/>
                  </a:lnTo>
                  <a:cubicBezTo>
                    <a:pt x="278744" y="204973"/>
                    <a:pt x="278973" y="205098"/>
                    <a:pt x="293294" y="212911"/>
                  </a:cubicBezTo>
                  <a:cubicBezTo>
                    <a:pt x="288443" y="216088"/>
                    <a:pt x="283592" y="217676"/>
                    <a:pt x="279347" y="221646"/>
                  </a:cubicBezTo>
                  <a:lnTo>
                    <a:pt x="283592" y="227204"/>
                  </a:lnTo>
                  <a:cubicBezTo>
                    <a:pt x="291677" y="224028"/>
                    <a:pt x="298146" y="219263"/>
                    <a:pt x="306029" y="215492"/>
                  </a:cubicBezTo>
                  <a:lnTo>
                    <a:pt x="304614" y="211324"/>
                  </a:lnTo>
                  <a:lnTo>
                    <a:pt x="305827" y="209537"/>
                  </a:lnTo>
                  <a:lnTo>
                    <a:pt x="302997" y="208147"/>
                  </a:lnTo>
                  <a:cubicBezTo>
                    <a:pt x="302991" y="208144"/>
                    <a:pt x="302658" y="207968"/>
                    <a:pt x="281975" y="197031"/>
                  </a:cubicBezTo>
                  <a:close/>
                  <a:moveTo>
                    <a:pt x="430422" y="150767"/>
                  </a:moveTo>
                  <a:cubicBezTo>
                    <a:pt x="420812" y="153936"/>
                    <a:pt x="412803" y="157106"/>
                    <a:pt x="405195" y="161266"/>
                  </a:cubicBezTo>
                  <a:lnTo>
                    <a:pt x="407998" y="168200"/>
                  </a:lnTo>
                  <a:cubicBezTo>
                    <a:pt x="416007" y="165030"/>
                    <a:pt x="424015" y="161860"/>
                    <a:pt x="433225" y="157700"/>
                  </a:cubicBezTo>
                  <a:close/>
                  <a:moveTo>
                    <a:pt x="496131" y="127970"/>
                  </a:moveTo>
                  <a:cubicBezTo>
                    <a:pt x="488122" y="131188"/>
                    <a:pt x="480113" y="132797"/>
                    <a:pt x="470904" y="137022"/>
                  </a:cubicBezTo>
                  <a:lnTo>
                    <a:pt x="473707" y="144062"/>
                  </a:lnTo>
                  <a:cubicBezTo>
                    <a:pt x="481716" y="140843"/>
                    <a:pt x="489724" y="139234"/>
                    <a:pt x="498934" y="135010"/>
                  </a:cubicBezTo>
                  <a:close/>
                  <a:moveTo>
                    <a:pt x="486595" y="107185"/>
                  </a:moveTo>
                  <a:lnTo>
                    <a:pt x="481901" y="113890"/>
                  </a:lnTo>
                  <a:lnTo>
                    <a:pt x="502016" y="129982"/>
                  </a:lnTo>
                  <a:lnTo>
                    <a:pt x="507380" y="123277"/>
                  </a:lnTo>
                  <a:close/>
                  <a:moveTo>
                    <a:pt x="221748" y="163506"/>
                  </a:moveTo>
                  <a:lnTo>
                    <a:pt x="218395" y="171552"/>
                  </a:lnTo>
                  <a:lnTo>
                    <a:pt x="240522" y="184292"/>
                  </a:lnTo>
                  <a:lnTo>
                    <a:pt x="245886" y="176246"/>
                  </a:lnTo>
                  <a:close/>
                  <a:moveTo>
                    <a:pt x="430273" y="64273"/>
                  </a:moveTo>
                  <a:lnTo>
                    <a:pt x="425579" y="72319"/>
                  </a:lnTo>
                  <a:lnTo>
                    <a:pt x="446365" y="88411"/>
                  </a:lnTo>
                  <a:lnTo>
                    <a:pt x="451058" y="80365"/>
                  </a:lnTo>
                  <a:close/>
                  <a:moveTo>
                    <a:pt x="160732" y="129982"/>
                  </a:moveTo>
                  <a:lnTo>
                    <a:pt x="158050" y="136016"/>
                  </a:lnTo>
                  <a:lnTo>
                    <a:pt x="180177" y="148755"/>
                  </a:lnTo>
                  <a:lnTo>
                    <a:pt x="183529" y="142721"/>
                  </a:lnTo>
                  <a:close/>
                  <a:moveTo>
                    <a:pt x="376633" y="22702"/>
                  </a:moveTo>
                  <a:lnTo>
                    <a:pt x="371269" y="28737"/>
                  </a:lnTo>
                  <a:lnTo>
                    <a:pt x="392055" y="44829"/>
                  </a:lnTo>
                  <a:lnTo>
                    <a:pt x="397419" y="38794"/>
                  </a:lnTo>
                  <a:close/>
                  <a:moveTo>
                    <a:pt x="221748" y="43487"/>
                  </a:moveTo>
                  <a:lnTo>
                    <a:pt x="217054" y="49522"/>
                  </a:lnTo>
                  <a:lnTo>
                    <a:pt x="390714" y="176246"/>
                  </a:lnTo>
                  <a:lnTo>
                    <a:pt x="397419" y="168200"/>
                  </a:lnTo>
                  <a:close/>
                  <a:moveTo>
                    <a:pt x="314545" y="3494"/>
                  </a:moveTo>
                  <a:cubicBezTo>
                    <a:pt x="327854" y="1026"/>
                    <a:pt x="341228" y="-178"/>
                    <a:pt x="354631" y="21"/>
                  </a:cubicBezTo>
                  <a:cubicBezTo>
                    <a:pt x="418967" y="977"/>
                    <a:pt x="483977" y="34259"/>
                    <a:pt x="545620" y="115216"/>
                  </a:cubicBezTo>
                  <a:cubicBezTo>
                    <a:pt x="542428" y="115216"/>
                    <a:pt x="540832" y="115216"/>
                    <a:pt x="537640" y="116816"/>
                  </a:cubicBezTo>
                  <a:cubicBezTo>
                    <a:pt x="537641" y="116819"/>
                    <a:pt x="537663" y="116873"/>
                    <a:pt x="538039" y="117815"/>
                  </a:cubicBezTo>
                  <a:lnTo>
                    <a:pt x="540832" y="124811"/>
                  </a:lnTo>
                  <a:cubicBezTo>
                    <a:pt x="544024" y="123212"/>
                    <a:pt x="547216" y="123212"/>
                    <a:pt x="552003" y="121613"/>
                  </a:cubicBezTo>
                  <a:cubicBezTo>
                    <a:pt x="555195" y="128010"/>
                    <a:pt x="559983" y="134406"/>
                    <a:pt x="563175" y="139204"/>
                  </a:cubicBezTo>
                  <a:cubicBezTo>
                    <a:pt x="612649" y="257541"/>
                    <a:pt x="577538" y="335900"/>
                    <a:pt x="500933" y="388671"/>
                  </a:cubicBezTo>
                  <a:cubicBezTo>
                    <a:pt x="500935" y="388662"/>
                    <a:pt x="501237" y="387122"/>
                    <a:pt x="548811" y="144001"/>
                  </a:cubicBezTo>
                  <a:cubicBezTo>
                    <a:pt x="548807" y="144001"/>
                    <a:pt x="548609" y="143968"/>
                    <a:pt x="539236" y="142402"/>
                  </a:cubicBezTo>
                  <a:lnTo>
                    <a:pt x="491358" y="395068"/>
                  </a:lnTo>
                  <a:cubicBezTo>
                    <a:pt x="435500" y="428650"/>
                    <a:pt x="360491" y="451038"/>
                    <a:pt x="282290" y="465431"/>
                  </a:cubicBezTo>
                  <a:cubicBezTo>
                    <a:pt x="282292" y="465423"/>
                    <a:pt x="282573" y="463978"/>
                    <a:pt x="330168" y="219162"/>
                  </a:cubicBezTo>
                  <a:cubicBezTo>
                    <a:pt x="330164" y="219161"/>
                    <a:pt x="329966" y="219128"/>
                    <a:pt x="320593" y="217562"/>
                  </a:cubicBezTo>
                  <a:cubicBezTo>
                    <a:pt x="320591" y="217572"/>
                    <a:pt x="320299" y="219102"/>
                    <a:pt x="272714" y="468629"/>
                  </a:cubicBezTo>
                  <a:cubicBezTo>
                    <a:pt x="239200" y="473427"/>
                    <a:pt x="207281" y="478224"/>
                    <a:pt x="173766" y="481422"/>
                  </a:cubicBezTo>
                  <a:cubicBezTo>
                    <a:pt x="173767" y="481419"/>
                    <a:pt x="173767" y="481377"/>
                    <a:pt x="173766" y="480823"/>
                  </a:cubicBezTo>
                  <a:lnTo>
                    <a:pt x="173767" y="476625"/>
                  </a:lnTo>
                  <a:cubicBezTo>
                    <a:pt x="173763" y="476625"/>
                    <a:pt x="173711" y="476625"/>
                    <a:pt x="172769" y="476625"/>
                  </a:cubicBezTo>
                  <a:lnTo>
                    <a:pt x="165787" y="476625"/>
                  </a:lnTo>
                  <a:cubicBezTo>
                    <a:pt x="165786" y="476627"/>
                    <a:pt x="165776" y="476670"/>
                    <a:pt x="165588" y="477425"/>
                  </a:cubicBezTo>
                  <a:lnTo>
                    <a:pt x="164191" y="483022"/>
                  </a:lnTo>
                  <a:cubicBezTo>
                    <a:pt x="130676" y="486220"/>
                    <a:pt x="97161" y="489418"/>
                    <a:pt x="65243" y="491017"/>
                  </a:cubicBezTo>
                  <a:cubicBezTo>
                    <a:pt x="65245" y="491008"/>
                    <a:pt x="65471" y="489875"/>
                    <a:pt x="93970" y="347093"/>
                  </a:cubicBezTo>
                  <a:cubicBezTo>
                    <a:pt x="93966" y="347093"/>
                    <a:pt x="93913" y="347082"/>
                    <a:pt x="92972" y="346894"/>
                  </a:cubicBezTo>
                  <a:lnTo>
                    <a:pt x="85990" y="345495"/>
                  </a:lnTo>
                  <a:cubicBezTo>
                    <a:pt x="85988" y="345503"/>
                    <a:pt x="85761" y="346592"/>
                    <a:pt x="56633" y="486380"/>
                  </a:cubicBezTo>
                  <a:lnTo>
                    <a:pt x="0" y="275023"/>
                  </a:lnTo>
                  <a:cubicBezTo>
                    <a:pt x="15586" y="249413"/>
                    <a:pt x="33478" y="224360"/>
                    <a:pt x="52475" y="199972"/>
                  </a:cubicBezTo>
                  <a:cubicBezTo>
                    <a:pt x="52482" y="199976"/>
                    <a:pt x="53395" y="200570"/>
                    <a:pt x="175363" y="279929"/>
                  </a:cubicBezTo>
                  <a:cubicBezTo>
                    <a:pt x="168979" y="284727"/>
                    <a:pt x="164191" y="287925"/>
                    <a:pt x="159403" y="291123"/>
                  </a:cubicBezTo>
                  <a:cubicBezTo>
                    <a:pt x="159405" y="291126"/>
                    <a:pt x="159437" y="291168"/>
                    <a:pt x="160002" y="291923"/>
                  </a:cubicBezTo>
                  <a:lnTo>
                    <a:pt x="164191" y="297520"/>
                  </a:lnTo>
                  <a:cubicBezTo>
                    <a:pt x="170575" y="292722"/>
                    <a:pt x="178554" y="289524"/>
                    <a:pt x="184938" y="284727"/>
                  </a:cubicBezTo>
                  <a:cubicBezTo>
                    <a:pt x="184937" y="284724"/>
                    <a:pt x="184923" y="284697"/>
                    <a:pt x="184739" y="284327"/>
                  </a:cubicBezTo>
                  <a:lnTo>
                    <a:pt x="183342" y="281529"/>
                  </a:lnTo>
                  <a:cubicBezTo>
                    <a:pt x="183344" y="281527"/>
                    <a:pt x="183365" y="281494"/>
                    <a:pt x="183741" y="280929"/>
                  </a:cubicBezTo>
                  <a:lnTo>
                    <a:pt x="186534" y="276731"/>
                  </a:lnTo>
                  <a:cubicBezTo>
                    <a:pt x="186526" y="276726"/>
                    <a:pt x="185504" y="276068"/>
                    <a:pt x="57263" y="193575"/>
                  </a:cubicBezTo>
                  <a:cubicBezTo>
                    <a:pt x="131449" y="100000"/>
                    <a:pt x="221386" y="20772"/>
                    <a:pt x="314545" y="3494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5"/>
            <p:cNvSpPr/>
            <p:nvPr/>
          </p:nvSpPr>
          <p:spPr bwMode="auto">
            <a:xfrm rot="9195332" flipV="1">
              <a:off x="-92426" y="1234805"/>
              <a:ext cx="703390" cy="534388"/>
            </a:xfrm>
            <a:custGeom>
              <a:avLst/>
              <a:gdLst/>
              <a:ahLst/>
              <a:cxnLst/>
              <a:rect l="l" t="t" r="r" b="b"/>
              <a:pathLst>
                <a:path w="654723" h="497414">
                  <a:moveTo>
                    <a:pt x="513603" y="385441"/>
                  </a:moveTo>
                  <a:lnTo>
                    <a:pt x="521649" y="387452"/>
                  </a:lnTo>
                  <a:lnTo>
                    <a:pt x="516955" y="412931"/>
                  </a:lnTo>
                  <a:lnTo>
                    <a:pt x="508909" y="411590"/>
                  </a:lnTo>
                  <a:close/>
                  <a:moveTo>
                    <a:pt x="630873" y="304671"/>
                  </a:moveTo>
                  <a:cubicBezTo>
                    <a:pt x="614571" y="387978"/>
                    <a:pt x="614437" y="388666"/>
                    <a:pt x="614435" y="388672"/>
                  </a:cubicBezTo>
                  <a:cubicBezTo>
                    <a:pt x="630087" y="377890"/>
                    <a:pt x="644006" y="366040"/>
                    <a:pt x="654723" y="352001"/>
                  </a:cubicBezTo>
                  <a:close/>
                  <a:moveTo>
                    <a:pt x="525001" y="317050"/>
                  </a:moveTo>
                  <a:lnTo>
                    <a:pt x="534388" y="318391"/>
                  </a:lnTo>
                  <a:lnTo>
                    <a:pt x="529694" y="343870"/>
                  </a:lnTo>
                  <a:lnTo>
                    <a:pt x="520308" y="342529"/>
                  </a:lnTo>
                  <a:close/>
                  <a:moveTo>
                    <a:pt x="290326" y="408237"/>
                  </a:moveTo>
                  <a:lnTo>
                    <a:pt x="300384" y="408237"/>
                  </a:lnTo>
                  <a:lnTo>
                    <a:pt x="295020" y="435057"/>
                  </a:lnTo>
                  <a:lnTo>
                    <a:pt x="287644" y="433716"/>
                  </a:lnTo>
                  <a:close/>
                  <a:moveTo>
                    <a:pt x="537741" y="247989"/>
                  </a:moveTo>
                  <a:lnTo>
                    <a:pt x="545787" y="250000"/>
                  </a:lnTo>
                  <a:lnTo>
                    <a:pt x="541093" y="275479"/>
                  </a:lnTo>
                  <a:lnTo>
                    <a:pt x="533047" y="273468"/>
                  </a:lnTo>
                  <a:close/>
                  <a:moveTo>
                    <a:pt x="303066" y="339176"/>
                  </a:moveTo>
                  <a:lnTo>
                    <a:pt x="311112" y="341188"/>
                  </a:lnTo>
                  <a:lnTo>
                    <a:pt x="306418" y="366667"/>
                  </a:lnTo>
                  <a:lnTo>
                    <a:pt x="298372" y="364656"/>
                  </a:lnTo>
                  <a:close/>
                  <a:moveTo>
                    <a:pt x="66966" y="438410"/>
                  </a:moveTo>
                  <a:lnTo>
                    <a:pt x="71744" y="444847"/>
                  </a:lnTo>
                  <a:cubicBezTo>
                    <a:pt x="65374" y="451283"/>
                    <a:pt x="59004" y="456111"/>
                    <a:pt x="52634" y="462548"/>
                  </a:cubicBez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close/>
                  <a:moveTo>
                    <a:pt x="550480" y="179598"/>
                  </a:moveTo>
                  <a:lnTo>
                    <a:pt x="558526" y="180939"/>
                  </a:lnTo>
                  <a:lnTo>
                    <a:pt x="553832" y="206418"/>
                  </a:lnTo>
                  <a:lnTo>
                    <a:pt x="545786" y="205077"/>
                  </a:lnTo>
                  <a:close/>
                  <a:moveTo>
                    <a:pt x="121597" y="395498"/>
                  </a:move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close/>
                  <a:moveTo>
                    <a:pt x="314464" y="276820"/>
                  </a:moveTo>
                  <a:lnTo>
                    <a:pt x="322510" y="278831"/>
                  </a:lnTo>
                  <a:lnTo>
                    <a:pt x="319158" y="297606"/>
                  </a:lnTo>
                  <a:lnTo>
                    <a:pt x="311112" y="296265"/>
                  </a:lnTo>
                  <a:close/>
                  <a:moveTo>
                    <a:pt x="236529" y="315709"/>
                  </a:moveTo>
                  <a:lnTo>
                    <a:pt x="240774" y="321305"/>
                  </a:ln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150435" y="350575"/>
                  </a:moveTo>
                  <a:cubicBezTo>
                    <a:pt x="172335" y="358434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3" y="360727"/>
                  </a:lnTo>
                  <a:cubicBezTo>
                    <a:pt x="175793" y="366499"/>
                    <a:pt x="169454" y="371276"/>
                    <a:pt x="163114" y="376054"/>
                  </a:cubicBez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073" y="360204"/>
                    <a:pt x="148854" y="360130"/>
                    <a:pt x="148851" y="360129"/>
                  </a:cubicBezTo>
                  <a:cubicBezTo>
                    <a:pt x="150402" y="350777"/>
                    <a:pt x="150435" y="350579"/>
                    <a:pt x="150435" y="350575"/>
                  </a:cubicBezTo>
                  <a:close/>
                  <a:moveTo>
                    <a:pt x="518697" y="161266"/>
                  </a:moveTo>
                  <a:cubicBezTo>
                    <a:pt x="526305" y="157106"/>
                    <a:pt x="534314" y="153936"/>
                    <a:pt x="543924" y="150767"/>
                  </a:cubicBezTo>
                  <a:lnTo>
                    <a:pt x="546727" y="157700"/>
                  </a:lnTo>
                  <a:cubicBezTo>
                    <a:pt x="537517" y="161861"/>
                    <a:pt x="529509" y="165030"/>
                    <a:pt x="521500" y="168200"/>
                  </a:cubicBezTo>
                  <a:close/>
                  <a:moveTo>
                    <a:pt x="354537" y="241954"/>
                  </a:moveTo>
                  <a:lnTo>
                    <a:pt x="358782" y="248949"/>
                  </a:ln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78855" y="177587"/>
                  </a:moveTo>
                  <a:lnTo>
                    <a:pt x="481685" y="184676"/>
                  </a:ln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395477" y="197031"/>
                  </a:moveTo>
                  <a:cubicBezTo>
                    <a:pt x="416242" y="208011"/>
                    <a:pt x="416496" y="208146"/>
                    <a:pt x="416499" y="208147"/>
                  </a:cubicBezTo>
                  <a:lnTo>
                    <a:pt x="419329" y="209537"/>
                  </a:lnTo>
                  <a:lnTo>
                    <a:pt x="418116" y="211324"/>
                  </a:lnTo>
                  <a:lnTo>
                    <a:pt x="419531" y="215492"/>
                  </a:ln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6"/>
                  </a:lnTo>
                  <a:cubicBezTo>
                    <a:pt x="397094" y="217676"/>
                    <a:pt x="401945" y="216088"/>
                    <a:pt x="406796" y="212912"/>
                  </a:cubicBezTo>
                  <a:cubicBezTo>
                    <a:pt x="392482" y="205102"/>
                    <a:pt x="392246" y="204973"/>
                    <a:pt x="392242" y="204971"/>
                  </a:cubicBezTo>
                  <a:close/>
                  <a:moveTo>
                    <a:pt x="84483" y="328449"/>
                  </a:moveTo>
                  <a:lnTo>
                    <a:pt x="109962" y="337835"/>
                  </a:lnTo>
                  <a:lnTo>
                    <a:pt x="107280" y="345881"/>
                  </a:lnTo>
                  <a:lnTo>
                    <a:pt x="81801" y="336494"/>
                  </a:lnTo>
                  <a:close/>
                  <a:moveTo>
                    <a:pt x="335250" y="163506"/>
                  </a:moveTo>
                  <a:lnTo>
                    <a:pt x="359388" y="176246"/>
                  </a:lnTo>
                  <a:lnTo>
                    <a:pt x="354024" y="184292"/>
                  </a:lnTo>
                  <a:lnTo>
                    <a:pt x="331897" y="171552"/>
                  </a:lnTo>
                  <a:close/>
                  <a:moveTo>
                    <a:pt x="274234" y="129982"/>
                  </a:moveTo>
                  <a:lnTo>
                    <a:pt x="297031" y="142721"/>
                  </a:lnTo>
                  <a:lnTo>
                    <a:pt x="293679" y="148756"/>
                  </a:lnTo>
                  <a:lnTo>
                    <a:pt x="271552" y="136016"/>
                  </a:lnTo>
                  <a:close/>
                  <a:moveTo>
                    <a:pt x="335250" y="43487"/>
                  </a:moveTo>
                  <a:lnTo>
                    <a:pt x="510921" y="168200"/>
                  </a:lnTo>
                  <a:lnTo>
                    <a:pt x="504216" y="176246"/>
                  </a:lnTo>
                  <a:lnTo>
                    <a:pt x="330556" y="49522"/>
                  </a:lnTo>
                  <a:close/>
                  <a:moveTo>
                    <a:pt x="388356" y="14553"/>
                  </a:moveTo>
                  <a:cubicBezTo>
                    <a:pt x="309513" y="43701"/>
                    <a:pt x="234353" y="113368"/>
                    <a:pt x="170765" y="193575"/>
                  </a:cubicBezTo>
                  <a:cubicBezTo>
                    <a:pt x="299211" y="276200"/>
                    <a:pt x="300031" y="276728"/>
                    <a:pt x="300036" y="276731"/>
                  </a:cubicBezTo>
                  <a:lnTo>
                    <a:pt x="297243" y="280929"/>
                  </a:lnTo>
                  <a:cubicBezTo>
                    <a:pt x="296867" y="281495"/>
                    <a:pt x="296846" y="281527"/>
                    <a:pt x="296844" y="281529"/>
                  </a:cubicBezTo>
                  <a:lnTo>
                    <a:pt x="298241" y="284327"/>
                  </a:lnTo>
                  <a:cubicBezTo>
                    <a:pt x="298425" y="284697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0" y="291156"/>
                    <a:pt x="272906" y="291125"/>
                    <a:pt x="272905" y="291123"/>
                  </a:cubicBezTo>
                  <a:cubicBezTo>
                    <a:pt x="277693" y="287925"/>
                    <a:pt x="282481" y="284727"/>
                    <a:pt x="288865" y="279930"/>
                  </a:cubicBezTo>
                  <a:cubicBezTo>
                    <a:pt x="166721" y="200456"/>
                    <a:pt x="165982" y="199975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799" y="423626"/>
                    <a:pt x="105327" y="423851"/>
                    <a:pt x="105332" y="423853"/>
                  </a:cubicBezTo>
                  <a:lnTo>
                    <a:pt x="102539" y="430849"/>
                  </a:lnTo>
                  <a:cubicBezTo>
                    <a:pt x="102156" y="431808"/>
                    <a:pt x="102140" y="431847"/>
                    <a:pt x="102140" y="431849"/>
                  </a:cubicBezTo>
                  <a:cubicBezTo>
                    <a:pt x="38817" y="404882"/>
                    <a:pt x="38306" y="404665"/>
                    <a:pt x="38302" y="404663"/>
                  </a:cubicBezTo>
                  <a:cubicBezTo>
                    <a:pt x="22343" y="438246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18" y="489385"/>
                    <a:pt x="19150" y="489417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307" y="346384"/>
                    <a:pt x="199491" y="345500"/>
                    <a:pt x="199492" y="345495"/>
                  </a:cubicBezTo>
                  <a:lnTo>
                    <a:pt x="206474" y="346894"/>
                  </a:lnTo>
                  <a:cubicBezTo>
                    <a:pt x="207429" y="347085"/>
                    <a:pt x="207470" y="347093"/>
                    <a:pt x="207472" y="347094"/>
                  </a:cubicBezTo>
                  <a:cubicBezTo>
                    <a:pt x="178924" y="490118"/>
                    <a:pt x="178746" y="491012"/>
                    <a:pt x="178745" y="491017"/>
                  </a:cubicBezTo>
                  <a:cubicBezTo>
                    <a:pt x="210663" y="489418"/>
                    <a:pt x="244178" y="486220"/>
                    <a:pt x="277693" y="483022"/>
                  </a:cubicBezTo>
                  <a:lnTo>
                    <a:pt x="279089" y="477425"/>
                  </a:lnTo>
                  <a:cubicBezTo>
                    <a:pt x="279277" y="476671"/>
                    <a:pt x="279288" y="476628"/>
                    <a:pt x="279289" y="476625"/>
                  </a:cubicBezTo>
                  <a:lnTo>
                    <a:pt x="286271" y="476625"/>
                  </a:lnTo>
                  <a:cubicBezTo>
                    <a:pt x="287212" y="476625"/>
                    <a:pt x="287265" y="476625"/>
                    <a:pt x="287268" y="476625"/>
                  </a:cubicBezTo>
                  <a:lnTo>
                    <a:pt x="287269" y="480823"/>
                  </a:lnTo>
                  <a:cubicBezTo>
                    <a:pt x="287268" y="481388"/>
                    <a:pt x="287268" y="481421"/>
                    <a:pt x="287268" y="481423"/>
                  </a:cubicBezTo>
                  <a:cubicBezTo>
                    <a:pt x="320783" y="478224"/>
                    <a:pt x="352702" y="473427"/>
                    <a:pt x="386216" y="468629"/>
                  </a:cubicBezTo>
                  <a:cubicBezTo>
                    <a:pt x="433824" y="218983"/>
                    <a:pt x="434093" y="217570"/>
                    <a:pt x="434095" y="217562"/>
                  </a:cubicBezTo>
                  <a:cubicBezTo>
                    <a:pt x="443471" y="219128"/>
                    <a:pt x="443666" y="219161"/>
                    <a:pt x="443670" y="219162"/>
                  </a:cubicBezTo>
                  <a:cubicBezTo>
                    <a:pt x="396084" y="463930"/>
                    <a:pt x="395794" y="465422"/>
                    <a:pt x="395792" y="465431"/>
                  </a:cubicBezTo>
                  <a:cubicBezTo>
                    <a:pt x="473993" y="451039"/>
                    <a:pt x="549002" y="428650"/>
                    <a:pt x="604860" y="395068"/>
                  </a:cubicBezTo>
                  <a:lnTo>
                    <a:pt x="624417" y="291860"/>
                  </a:lnTo>
                  <a:lnTo>
                    <a:pt x="496336" y="37690"/>
                  </a:lnTo>
                  <a:lnTo>
                    <a:pt x="484771" y="28737"/>
                  </a:lnTo>
                  <a:lnTo>
                    <a:pt x="489272" y="23673"/>
                  </a:lnTo>
                  <a:lnTo>
                    <a:pt x="478082" y="1467"/>
                  </a:lnTo>
                  <a:lnTo>
                    <a:pt x="468133" y="22"/>
                  </a:lnTo>
                  <a:cubicBezTo>
                    <a:pt x="441326" y="-377"/>
                    <a:pt x="414636" y="4837"/>
                    <a:pt x="388356" y="14553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61" name="Freeform 5"/>
            <p:cNvSpPr/>
            <p:nvPr/>
          </p:nvSpPr>
          <p:spPr bwMode="auto">
            <a:xfrm rot="2242058" flipH="1" flipV="1">
              <a:off x="4473315" y="496842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5"/>
            <p:cNvSpPr/>
            <p:nvPr/>
          </p:nvSpPr>
          <p:spPr bwMode="auto">
            <a:xfrm rot="8560752" flipH="1" flipV="1">
              <a:off x="5625466" y="14366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5"/>
            <p:cNvSpPr/>
            <p:nvPr/>
          </p:nvSpPr>
          <p:spPr bwMode="auto">
            <a:xfrm rot="8300299">
              <a:off x="4345056" y="-73920"/>
              <a:ext cx="564343" cy="481591"/>
            </a:xfrm>
            <a:custGeom>
              <a:avLst/>
              <a:gdLst/>
              <a:ahLst/>
              <a:cxnLst/>
              <a:rect l="l" t="t" r="r" b="b"/>
              <a:pathLst>
                <a:path w="525296" h="448270">
                  <a:moveTo>
                    <a:pt x="421099" y="113889"/>
                  </a:moveTo>
                  <a:lnTo>
                    <a:pt x="441214" y="129981"/>
                  </a:lnTo>
                  <a:lnTo>
                    <a:pt x="446578" y="123277"/>
                  </a:lnTo>
                  <a:lnTo>
                    <a:pt x="425793" y="107185"/>
                  </a:lnTo>
                  <a:close/>
                  <a:moveTo>
                    <a:pt x="364777" y="72319"/>
                  </a:moveTo>
                  <a:lnTo>
                    <a:pt x="385563" y="88411"/>
                  </a:lnTo>
                  <a:lnTo>
                    <a:pt x="390256" y="80365"/>
                  </a:lnTo>
                  <a:lnTo>
                    <a:pt x="369471" y="64273"/>
                  </a:lnTo>
                  <a:close/>
                  <a:moveTo>
                    <a:pt x="310467" y="28737"/>
                  </a:moveTo>
                  <a:lnTo>
                    <a:pt x="331253" y="44829"/>
                  </a:lnTo>
                  <a:lnTo>
                    <a:pt x="336617" y="38794"/>
                  </a:lnTo>
                  <a:lnTo>
                    <a:pt x="315831" y="22702"/>
                  </a:lnTo>
                  <a:close/>
                  <a:moveTo>
                    <a:pt x="412905" y="144062"/>
                  </a:moveTo>
                  <a:cubicBezTo>
                    <a:pt x="420914" y="140843"/>
                    <a:pt x="428922" y="139234"/>
                    <a:pt x="438132" y="135010"/>
                  </a:cubicBezTo>
                  <a:lnTo>
                    <a:pt x="435329" y="127970"/>
                  </a:lnTo>
                  <a:cubicBezTo>
                    <a:pt x="427320" y="131188"/>
                    <a:pt x="419311" y="132797"/>
                    <a:pt x="410102" y="137022"/>
                  </a:cubicBezTo>
                  <a:close/>
                  <a:moveTo>
                    <a:pt x="347196" y="168199"/>
                  </a:moveTo>
                  <a:cubicBezTo>
                    <a:pt x="355205" y="165030"/>
                    <a:pt x="363214" y="161860"/>
                    <a:pt x="372423" y="157700"/>
                  </a:cubicBezTo>
                  <a:lnTo>
                    <a:pt x="369620" y="150767"/>
                  </a:lnTo>
                  <a:cubicBezTo>
                    <a:pt x="360010" y="153936"/>
                    <a:pt x="352001" y="157106"/>
                    <a:pt x="344393" y="161266"/>
                  </a:cubicBezTo>
                  <a:close/>
                  <a:moveTo>
                    <a:pt x="371483" y="205077"/>
                  </a:moveTo>
                  <a:lnTo>
                    <a:pt x="379529" y="206418"/>
                  </a:lnTo>
                  <a:lnTo>
                    <a:pt x="384222" y="180939"/>
                  </a:lnTo>
                  <a:lnTo>
                    <a:pt x="376176" y="179598"/>
                  </a:lnTo>
                  <a:close/>
                  <a:moveTo>
                    <a:pt x="156252" y="49521"/>
                  </a:moveTo>
                  <a:lnTo>
                    <a:pt x="329912" y="176246"/>
                  </a:lnTo>
                  <a:lnTo>
                    <a:pt x="336617" y="168200"/>
                  </a:lnTo>
                  <a:lnTo>
                    <a:pt x="160946" y="43487"/>
                  </a:lnTo>
                  <a:close/>
                  <a:moveTo>
                    <a:pt x="285146" y="197031"/>
                  </a:moveTo>
                  <a:cubicBezTo>
                    <a:pt x="291614" y="193790"/>
                    <a:pt x="299700" y="188929"/>
                    <a:pt x="307381" y="184676"/>
                  </a:cubicBezTo>
                  <a:lnTo>
                    <a:pt x="304551" y="177587"/>
                  </a:lnTo>
                  <a:cubicBezTo>
                    <a:pt x="296466" y="180827"/>
                    <a:pt x="288380" y="185688"/>
                    <a:pt x="280901" y="189942"/>
                  </a:cubicBezTo>
                  <a:close/>
                  <a:moveTo>
                    <a:pt x="358743" y="273468"/>
                  </a:moveTo>
                  <a:lnTo>
                    <a:pt x="366789" y="275479"/>
                  </a:lnTo>
                  <a:lnTo>
                    <a:pt x="371483" y="250000"/>
                  </a:lnTo>
                  <a:lnTo>
                    <a:pt x="363437" y="247989"/>
                  </a:lnTo>
                  <a:close/>
                  <a:moveTo>
                    <a:pt x="222789" y="227203"/>
                  </a:moveTo>
                  <a:cubicBezTo>
                    <a:pt x="230875" y="224027"/>
                    <a:pt x="237344" y="219263"/>
                    <a:pt x="245227" y="215492"/>
                  </a:cubicBezTo>
                  <a:lnTo>
                    <a:pt x="243812" y="211323"/>
                  </a:lnTo>
                  <a:lnTo>
                    <a:pt x="245025" y="209537"/>
                  </a:lnTo>
                  <a:lnTo>
                    <a:pt x="242195" y="208147"/>
                  </a:lnTo>
                  <a:cubicBezTo>
                    <a:pt x="242190" y="208144"/>
                    <a:pt x="241869" y="207975"/>
                    <a:pt x="221173" y="197031"/>
                  </a:cubicBezTo>
                  <a:lnTo>
                    <a:pt x="217938" y="204971"/>
                  </a:lnTo>
                  <a:cubicBezTo>
                    <a:pt x="217944" y="204974"/>
                    <a:pt x="218220" y="205125"/>
                    <a:pt x="232492" y="212912"/>
                  </a:cubicBezTo>
                  <a:cubicBezTo>
                    <a:pt x="227641" y="216088"/>
                    <a:pt x="222789" y="217676"/>
                    <a:pt x="218545" y="221646"/>
                  </a:cubicBezTo>
                  <a:close/>
                  <a:moveTo>
                    <a:pt x="157593" y="171552"/>
                  </a:moveTo>
                  <a:lnTo>
                    <a:pt x="179720" y="184292"/>
                  </a:lnTo>
                  <a:lnTo>
                    <a:pt x="185084" y="176246"/>
                  </a:lnTo>
                  <a:lnTo>
                    <a:pt x="160946" y="163506"/>
                  </a:lnTo>
                  <a:close/>
                  <a:moveTo>
                    <a:pt x="346004" y="342529"/>
                  </a:moveTo>
                  <a:lnTo>
                    <a:pt x="355390" y="343870"/>
                  </a:lnTo>
                  <a:lnTo>
                    <a:pt x="360084" y="318391"/>
                  </a:lnTo>
                  <a:lnTo>
                    <a:pt x="350697" y="317050"/>
                  </a:lnTo>
                  <a:close/>
                  <a:moveTo>
                    <a:pt x="97248" y="136016"/>
                  </a:moveTo>
                  <a:lnTo>
                    <a:pt x="119375" y="148755"/>
                  </a:lnTo>
                  <a:lnTo>
                    <a:pt x="122727" y="142721"/>
                  </a:lnTo>
                  <a:lnTo>
                    <a:pt x="99930" y="129981"/>
                  </a:lnTo>
                  <a:close/>
                  <a:moveTo>
                    <a:pt x="334605" y="411590"/>
                  </a:moveTo>
                  <a:lnTo>
                    <a:pt x="342651" y="412931"/>
                  </a:lnTo>
                  <a:lnTo>
                    <a:pt x="347345" y="387452"/>
                  </a:lnTo>
                  <a:lnTo>
                    <a:pt x="339299" y="385440"/>
                  </a:lnTo>
                  <a:close/>
                  <a:moveTo>
                    <a:pt x="162445" y="262740"/>
                  </a:moveTo>
                  <a:cubicBezTo>
                    <a:pt x="168913" y="257943"/>
                    <a:pt x="176999" y="253146"/>
                    <a:pt x="184478" y="248949"/>
                  </a:cubicBezTo>
                  <a:lnTo>
                    <a:pt x="180233" y="241954"/>
                  </a:lnTo>
                  <a:cubicBezTo>
                    <a:pt x="172147" y="245152"/>
                    <a:pt x="165679" y="249948"/>
                    <a:pt x="157593" y="254745"/>
                  </a:cubicBezTo>
                  <a:close/>
                  <a:moveTo>
                    <a:pt x="136808" y="296265"/>
                  </a:moveTo>
                  <a:lnTo>
                    <a:pt x="144854" y="297606"/>
                  </a:lnTo>
                  <a:lnTo>
                    <a:pt x="148207" y="278831"/>
                  </a:lnTo>
                  <a:lnTo>
                    <a:pt x="140161" y="276820"/>
                  </a:lnTo>
                  <a:close/>
                  <a:moveTo>
                    <a:pt x="107273" y="285041"/>
                  </a:moveTo>
                  <a:lnTo>
                    <a:pt x="66068" y="248377"/>
                  </a:lnTo>
                  <a:cubicBezTo>
                    <a:pt x="79615" y="257192"/>
                    <a:pt x="95629" y="267612"/>
                    <a:pt x="114561" y="279929"/>
                  </a:cubicBezTo>
                  <a:close/>
                  <a:moveTo>
                    <a:pt x="290726" y="448270"/>
                  </a:moveTo>
                  <a:lnTo>
                    <a:pt x="234543" y="398281"/>
                  </a:lnTo>
                  <a:cubicBezTo>
                    <a:pt x="241621" y="361877"/>
                    <a:pt x="252535" y="305737"/>
                    <a:pt x="269366" y="219162"/>
                  </a:cubicBezTo>
                  <a:cubicBezTo>
                    <a:pt x="269362" y="219161"/>
                    <a:pt x="269162" y="219127"/>
                    <a:pt x="259791" y="217562"/>
                  </a:cubicBezTo>
                  <a:cubicBezTo>
                    <a:pt x="259789" y="217568"/>
                    <a:pt x="259592" y="218602"/>
                    <a:pt x="226664" y="391271"/>
                  </a:cubicBezTo>
                  <a:lnTo>
                    <a:pt x="113968" y="290997"/>
                  </a:lnTo>
                  <a:cubicBezTo>
                    <a:pt x="117493" y="289046"/>
                    <a:pt x="121007" y="287079"/>
                    <a:pt x="124136" y="284726"/>
                  </a:cubicBezTo>
                  <a:cubicBezTo>
                    <a:pt x="124135" y="284724"/>
                    <a:pt x="124120" y="284694"/>
                    <a:pt x="123937" y="284327"/>
                  </a:cubicBezTo>
                  <a:lnTo>
                    <a:pt x="122540" y="281528"/>
                  </a:lnTo>
                  <a:cubicBezTo>
                    <a:pt x="122542" y="281525"/>
                    <a:pt x="122569" y="281485"/>
                    <a:pt x="122939" y="280928"/>
                  </a:cubicBezTo>
                  <a:lnTo>
                    <a:pt x="125732" y="276731"/>
                  </a:lnTo>
                  <a:cubicBezTo>
                    <a:pt x="125723" y="276725"/>
                    <a:pt x="124756" y="276103"/>
                    <a:pt x="25393" y="212186"/>
                  </a:cubicBezTo>
                  <a:lnTo>
                    <a:pt x="0" y="189592"/>
                  </a:lnTo>
                  <a:cubicBezTo>
                    <a:pt x="83985" y="84354"/>
                    <a:pt x="187996" y="-1551"/>
                    <a:pt x="293829" y="21"/>
                  </a:cubicBezTo>
                  <a:cubicBezTo>
                    <a:pt x="358165" y="977"/>
                    <a:pt x="423175" y="34259"/>
                    <a:pt x="484818" y="115216"/>
                  </a:cubicBezTo>
                  <a:cubicBezTo>
                    <a:pt x="481626" y="115216"/>
                    <a:pt x="480030" y="115216"/>
                    <a:pt x="476838" y="116816"/>
                  </a:cubicBezTo>
                  <a:cubicBezTo>
                    <a:pt x="476839" y="116819"/>
                    <a:pt x="476861" y="116874"/>
                    <a:pt x="477237" y="117815"/>
                  </a:cubicBezTo>
                  <a:lnTo>
                    <a:pt x="480030" y="124811"/>
                  </a:lnTo>
                  <a:cubicBezTo>
                    <a:pt x="483222" y="123212"/>
                    <a:pt x="486414" y="123212"/>
                    <a:pt x="491201" y="121613"/>
                  </a:cubicBezTo>
                  <a:cubicBezTo>
                    <a:pt x="494394" y="128010"/>
                    <a:pt x="499181" y="134406"/>
                    <a:pt x="502373" y="139204"/>
                  </a:cubicBezTo>
                  <a:cubicBezTo>
                    <a:pt x="551847" y="257541"/>
                    <a:pt x="516736" y="335900"/>
                    <a:pt x="440131" y="388671"/>
                  </a:cubicBezTo>
                  <a:cubicBezTo>
                    <a:pt x="440133" y="388662"/>
                    <a:pt x="440429" y="387152"/>
                    <a:pt x="488010" y="144001"/>
                  </a:cubicBezTo>
                  <a:cubicBezTo>
                    <a:pt x="488004" y="144000"/>
                    <a:pt x="487789" y="143965"/>
                    <a:pt x="478434" y="142402"/>
                  </a:cubicBezTo>
                  <a:lnTo>
                    <a:pt x="430556" y="395068"/>
                  </a:lnTo>
                  <a:cubicBezTo>
                    <a:pt x="391610" y="418483"/>
                    <a:pt x="343353" y="436456"/>
                    <a:pt x="290726" y="44827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5"/>
            <p:cNvSpPr/>
            <p:nvPr/>
          </p:nvSpPr>
          <p:spPr bwMode="auto">
            <a:xfrm rot="19357942" flipV="1">
              <a:off x="3164313" y="-174047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5"/>
            <p:cNvSpPr/>
            <p:nvPr/>
          </p:nvSpPr>
          <p:spPr bwMode="auto">
            <a:xfrm rot="2242058">
              <a:off x="1189940" y="71938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5"/>
            <p:cNvSpPr/>
            <p:nvPr/>
          </p:nvSpPr>
          <p:spPr bwMode="auto">
            <a:xfrm rot="13863782" flipV="1">
              <a:off x="7624044" y="5621765"/>
              <a:ext cx="709232" cy="504265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67" name="Freeform 5"/>
            <p:cNvSpPr/>
            <p:nvPr/>
          </p:nvSpPr>
          <p:spPr bwMode="auto">
            <a:xfrm rot="17370206" flipV="1">
              <a:off x="8370427" y="6123252"/>
              <a:ext cx="1006423" cy="777771"/>
            </a:xfrm>
            <a:custGeom>
              <a:avLst/>
              <a:gdLst/>
              <a:ahLst/>
              <a:cxnLst/>
              <a:rect l="l" t="t" r="r" b="b"/>
              <a:pathLst>
                <a:path w="936788" h="723957">
                  <a:moveTo>
                    <a:pt x="101439" y="585316"/>
                  </a:moveTo>
                  <a:lnTo>
                    <a:pt x="93178" y="577243"/>
                  </a:lnTo>
                  <a:cubicBezTo>
                    <a:pt x="83737" y="586470"/>
                    <a:pt x="74297" y="593390"/>
                    <a:pt x="63675" y="601463"/>
                  </a:cubicBezTo>
                  <a:lnTo>
                    <a:pt x="71936" y="609537"/>
                  </a:lnTo>
                  <a:cubicBezTo>
                    <a:pt x="81377" y="602617"/>
                    <a:pt x="90818" y="595696"/>
                    <a:pt x="101439" y="585316"/>
                  </a:cubicBezTo>
                  <a:close/>
                  <a:moveTo>
                    <a:pt x="182976" y="526492"/>
                  </a:moveTo>
                  <a:lnTo>
                    <a:pt x="176904" y="516324"/>
                  </a:lnTo>
                  <a:cubicBezTo>
                    <a:pt x="172278" y="518648"/>
                    <a:pt x="169965" y="520972"/>
                    <a:pt x="167652" y="523297"/>
                  </a:cubicBezTo>
                  <a:cubicBezTo>
                    <a:pt x="167644" y="523294"/>
                    <a:pt x="167151" y="523117"/>
                    <a:pt x="135269" y="511675"/>
                  </a:cubicBezTo>
                  <a:cubicBezTo>
                    <a:pt x="135267" y="511682"/>
                    <a:pt x="135220" y="511973"/>
                    <a:pt x="132956" y="525621"/>
                  </a:cubicBezTo>
                  <a:cubicBezTo>
                    <a:pt x="132965" y="525624"/>
                    <a:pt x="133402" y="525770"/>
                    <a:pt x="153774" y="532593"/>
                  </a:cubicBezTo>
                  <a:cubicBezTo>
                    <a:pt x="151460" y="534917"/>
                    <a:pt x="149147" y="537242"/>
                    <a:pt x="145678" y="540728"/>
                  </a:cubicBezTo>
                  <a:lnTo>
                    <a:pt x="153774" y="548862"/>
                  </a:lnTo>
                  <a:cubicBezTo>
                    <a:pt x="163026" y="541890"/>
                    <a:pt x="172278" y="534917"/>
                    <a:pt x="182976" y="526492"/>
                  </a:cubicBezTo>
                  <a:close/>
                  <a:moveTo>
                    <a:pt x="349229" y="208306"/>
                  </a:moveTo>
                  <a:lnTo>
                    <a:pt x="315956" y="189713"/>
                  </a:lnTo>
                  <a:lnTo>
                    <a:pt x="312042" y="198520"/>
                  </a:lnTo>
                  <a:lnTo>
                    <a:pt x="344336" y="217114"/>
                  </a:lnTo>
                  <a:close/>
                  <a:moveTo>
                    <a:pt x="267119" y="468955"/>
                  </a:moveTo>
                  <a:lnTo>
                    <a:pt x="260924" y="460787"/>
                  </a:lnTo>
                  <a:cubicBezTo>
                    <a:pt x="249123" y="467788"/>
                    <a:pt x="239683" y="474789"/>
                    <a:pt x="228766" y="482957"/>
                  </a:cubicBezTo>
                  <a:lnTo>
                    <a:pt x="234961" y="491125"/>
                  </a:lnTo>
                  <a:cubicBezTo>
                    <a:pt x="246763" y="484124"/>
                    <a:pt x="256204" y="477123"/>
                    <a:pt x="267119" y="468955"/>
                  </a:cubicBezTo>
                  <a:close/>
                  <a:moveTo>
                    <a:pt x="440240" y="257237"/>
                  </a:moveTo>
                  <a:lnTo>
                    <a:pt x="405010" y="238643"/>
                  </a:lnTo>
                  <a:lnTo>
                    <a:pt x="400117" y="250386"/>
                  </a:lnTo>
                  <a:lnTo>
                    <a:pt x="432411" y="268980"/>
                  </a:lnTo>
                  <a:close/>
                  <a:moveTo>
                    <a:pt x="381523" y="434365"/>
                  </a:moveTo>
                  <a:lnTo>
                    <a:pt x="386416" y="406964"/>
                  </a:lnTo>
                  <a:lnTo>
                    <a:pt x="374673" y="404028"/>
                  </a:lnTo>
                  <a:lnTo>
                    <a:pt x="369779" y="432408"/>
                  </a:lnTo>
                  <a:close/>
                  <a:moveTo>
                    <a:pt x="362929" y="535163"/>
                  </a:moveTo>
                  <a:lnTo>
                    <a:pt x="369780" y="497975"/>
                  </a:lnTo>
                  <a:lnTo>
                    <a:pt x="358036" y="495039"/>
                  </a:lnTo>
                  <a:lnTo>
                    <a:pt x="351186" y="532227"/>
                  </a:lnTo>
                  <a:close/>
                  <a:moveTo>
                    <a:pt x="439355" y="363350"/>
                  </a:moveTo>
                  <a:lnTo>
                    <a:pt x="433159" y="353140"/>
                  </a:lnTo>
                  <a:cubicBezTo>
                    <a:pt x="421358" y="357807"/>
                    <a:pt x="411918" y="364808"/>
                    <a:pt x="400117" y="371809"/>
                  </a:cubicBezTo>
                  <a:lnTo>
                    <a:pt x="407197" y="383477"/>
                  </a:lnTo>
                  <a:cubicBezTo>
                    <a:pt x="416638" y="376477"/>
                    <a:pt x="428439" y="369475"/>
                    <a:pt x="439355" y="363350"/>
                  </a:cubicBezTo>
                  <a:close/>
                  <a:moveTo>
                    <a:pt x="346293" y="634980"/>
                  </a:moveTo>
                  <a:lnTo>
                    <a:pt x="354122" y="595836"/>
                  </a:lnTo>
                  <a:lnTo>
                    <a:pt x="339443" y="595836"/>
                  </a:lnTo>
                  <a:lnTo>
                    <a:pt x="335528" y="633023"/>
                  </a:lnTo>
                  <a:close/>
                  <a:moveTo>
                    <a:pt x="528020" y="314518"/>
                  </a:moveTo>
                  <a:lnTo>
                    <a:pt x="525955" y="308434"/>
                  </a:lnTo>
                  <a:lnTo>
                    <a:pt x="527725" y="305826"/>
                  </a:lnTo>
                  <a:lnTo>
                    <a:pt x="523595" y="303798"/>
                  </a:lnTo>
                  <a:cubicBezTo>
                    <a:pt x="523587" y="303794"/>
                    <a:pt x="523098" y="303535"/>
                    <a:pt x="492913" y="287574"/>
                  </a:cubicBezTo>
                  <a:lnTo>
                    <a:pt x="488192" y="299162"/>
                  </a:lnTo>
                  <a:cubicBezTo>
                    <a:pt x="488197" y="299165"/>
                    <a:pt x="488519" y="299341"/>
                    <a:pt x="509433" y="310751"/>
                  </a:cubicBezTo>
                  <a:cubicBezTo>
                    <a:pt x="502353" y="315387"/>
                    <a:pt x="495272" y="317705"/>
                    <a:pt x="489077" y="323499"/>
                  </a:cubicBezTo>
                  <a:lnTo>
                    <a:pt x="495272" y="331612"/>
                  </a:lnTo>
                  <a:cubicBezTo>
                    <a:pt x="507073" y="326976"/>
                    <a:pt x="516514" y="320022"/>
                    <a:pt x="528020" y="314518"/>
                  </a:cubicBezTo>
                  <a:close/>
                  <a:moveTo>
                    <a:pt x="661406" y="56621"/>
                  </a:moveTo>
                  <a:lnTo>
                    <a:pt x="631069" y="33135"/>
                  </a:lnTo>
                  <a:lnTo>
                    <a:pt x="623240" y="41942"/>
                  </a:lnTo>
                  <a:lnTo>
                    <a:pt x="653577" y="65429"/>
                  </a:lnTo>
                  <a:close/>
                  <a:moveTo>
                    <a:pt x="618736" y="269541"/>
                  </a:moveTo>
                  <a:lnTo>
                    <a:pt x="614605" y="259194"/>
                  </a:lnTo>
                  <a:cubicBezTo>
                    <a:pt x="602804" y="263924"/>
                    <a:pt x="591004" y="271018"/>
                    <a:pt x="580088" y="277227"/>
                  </a:cubicBezTo>
                  <a:lnTo>
                    <a:pt x="586283" y="287574"/>
                  </a:lnTo>
                  <a:cubicBezTo>
                    <a:pt x="595723" y="282844"/>
                    <a:pt x="607525" y="275748"/>
                    <a:pt x="618736" y="269541"/>
                  </a:cubicBezTo>
                  <a:close/>
                  <a:moveTo>
                    <a:pt x="661406" y="245493"/>
                  </a:moveTo>
                  <a:lnTo>
                    <a:pt x="405010" y="63471"/>
                  </a:lnTo>
                  <a:lnTo>
                    <a:pt x="398159" y="72279"/>
                  </a:lnTo>
                  <a:lnTo>
                    <a:pt x="651620" y="257236"/>
                  </a:lnTo>
                  <a:close/>
                  <a:moveTo>
                    <a:pt x="739694" y="117295"/>
                  </a:moveTo>
                  <a:lnTo>
                    <a:pt x="709358" y="93809"/>
                  </a:lnTo>
                  <a:lnTo>
                    <a:pt x="702507" y="105552"/>
                  </a:lnTo>
                  <a:lnTo>
                    <a:pt x="732845" y="129039"/>
                  </a:lnTo>
                  <a:close/>
                  <a:moveTo>
                    <a:pt x="713667" y="230169"/>
                  </a:moveTo>
                  <a:lnTo>
                    <a:pt x="709575" y="220049"/>
                  </a:lnTo>
                  <a:cubicBezTo>
                    <a:pt x="695549" y="224675"/>
                    <a:pt x="683860" y="229301"/>
                    <a:pt x="672755" y="235373"/>
                  </a:cubicBezTo>
                  <a:lnTo>
                    <a:pt x="676846" y="245493"/>
                  </a:lnTo>
                  <a:cubicBezTo>
                    <a:pt x="688535" y="240867"/>
                    <a:pt x="700224" y="236241"/>
                    <a:pt x="713667" y="230169"/>
                  </a:cubicBezTo>
                  <a:close/>
                  <a:moveTo>
                    <a:pt x="724037" y="301274"/>
                  </a:moveTo>
                  <a:lnTo>
                    <a:pt x="730887" y="264087"/>
                  </a:lnTo>
                  <a:lnTo>
                    <a:pt x="719144" y="262130"/>
                  </a:lnTo>
                  <a:lnTo>
                    <a:pt x="712293" y="299317"/>
                  </a:lnTo>
                  <a:close/>
                  <a:moveTo>
                    <a:pt x="705443" y="402071"/>
                  </a:moveTo>
                  <a:lnTo>
                    <a:pt x="712294" y="364884"/>
                  </a:lnTo>
                  <a:lnTo>
                    <a:pt x="700551" y="361948"/>
                  </a:lnTo>
                  <a:lnTo>
                    <a:pt x="693700" y="399135"/>
                  </a:lnTo>
                  <a:close/>
                  <a:moveTo>
                    <a:pt x="688807" y="501889"/>
                  </a:moveTo>
                  <a:lnTo>
                    <a:pt x="695657" y="464702"/>
                  </a:lnTo>
                  <a:lnTo>
                    <a:pt x="681956" y="462745"/>
                  </a:lnTo>
                  <a:lnTo>
                    <a:pt x="675106" y="499932"/>
                  </a:lnTo>
                  <a:close/>
                  <a:moveTo>
                    <a:pt x="809570" y="197052"/>
                  </a:moveTo>
                  <a:lnTo>
                    <a:pt x="805479" y="186776"/>
                  </a:lnTo>
                  <a:cubicBezTo>
                    <a:pt x="793790" y="191474"/>
                    <a:pt x="782101" y="193822"/>
                    <a:pt x="768659" y="199987"/>
                  </a:cubicBezTo>
                  <a:lnTo>
                    <a:pt x="772750" y="210263"/>
                  </a:lnTo>
                  <a:cubicBezTo>
                    <a:pt x="784439" y="205566"/>
                    <a:pt x="796128" y="203217"/>
                    <a:pt x="809570" y="197052"/>
                  </a:cubicBezTo>
                  <a:close/>
                  <a:moveTo>
                    <a:pt x="670213" y="602686"/>
                  </a:moveTo>
                  <a:lnTo>
                    <a:pt x="677064" y="565499"/>
                  </a:lnTo>
                  <a:lnTo>
                    <a:pt x="665321" y="562563"/>
                  </a:lnTo>
                  <a:lnTo>
                    <a:pt x="658470" y="600729"/>
                  </a:lnTo>
                  <a:close/>
                  <a:moveTo>
                    <a:pt x="821898" y="179926"/>
                  </a:moveTo>
                  <a:lnTo>
                    <a:pt x="791561" y="156440"/>
                  </a:lnTo>
                  <a:lnTo>
                    <a:pt x="784711" y="166226"/>
                  </a:lnTo>
                  <a:lnTo>
                    <a:pt x="814069" y="189713"/>
                  </a:lnTo>
                  <a:close/>
                  <a:moveTo>
                    <a:pt x="926916" y="421111"/>
                  </a:moveTo>
                  <a:cubicBezTo>
                    <a:pt x="909154" y="480920"/>
                    <a:pt x="868392" y="528768"/>
                    <a:pt x="812488" y="567279"/>
                  </a:cubicBezTo>
                  <a:cubicBezTo>
                    <a:pt x="812490" y="567268"/>
                    <a:pt x="812880" y="565274"/>
                    <a:pt x="882368" y="210175"/>
                  </a:cubicBezTo>
                  <a:cubicBezTo>
                    <a:pt x="882362" y="210174"/>
                    <a:pt x="882074" y="210126"/>
                    <a:pt x="868392" y="207840"/>
                  </a:cubicBezTo>
                  <a:lnTo>
                    <a:pt x="798513" y="576615"/>
                  </a:lnTo>
                  <a:cubicBezTo>
                    <a:pt x="716987" y="625629"/>
                    <a:pt x="607509" y="658305"/>
                    <a:pt x="493373" y="679312"/>
                  </a:cubicBezTo>
                  <a:cubicBezTo>
                    <a:pt x="493375" y="679301"/>
                    <a:pt x="493753" y="677359"/>
                    <a:pt x="563252" y="319874"/>
                  </a:cubicBezTo>
                  <a:cubicBezTo>
                    <a:pt x="563246" y="319873"/>
                    <a:pt x="562951" y="319823"/>
                    <a:pt x="549276" y="317539"/>
                  </a:cubicBezTo>
                  <a:cubicBezTo>
                    <a:pt x="549274" y="317549"/>
                    <a:pt x="548921" y="319402"/>
                    <a:pt x="479397" y="683980"/>
                  </a:cubicBezTo>
                  <a:cubicBezTo>
                    <a:pt x="430482" y="690982"/>
                    <a:pt x="383895" y="697984"/>
                    <a:pt x="334980" y="702652"/>
                  </a:cubicBezTo>
                  <a:cubicBezTo>
                    <a:pt x="334980" y="702647"/>
                    <a:pt x="334980" y="702587"/>
                    <a:pt x="334980" y="701777"/>
                  </a:cubicBezTo>
                  <a:lnTo>
                    <a:pt x="334979" y="695650"/>
                  </a:lnTo>
                  <a:cubicBezTo>
                    <a:pt x="334975" y="695650"/>
                    <a:pt x="334898" y="695650"/>
                    <a:pt x="333524" y="695650"/>
                  </a:cubicBezTo>
                  <a:lnTo>
                    <a:pt x="323333" y="695650"/>
                  </a:lnTo>
                  <a:cubicBezTo>
                    <a:pt x="323332" y="695653"/>
                    <a:pt x="323317" y="695715"/>
                    <a:pt x="323042" y="696817"/>
                  </a:cubicBezTo>
                  <a:lnTo>
                    <a:pt x="321004" y="704986"/>
                  </a:lnTo>
                  <a:cubicBezTo>
                    <a:pt x="272088" y="709654"/>
                    <a:pt x="223173" y="714322"/>
                    <a:pt x="176586" y="716656"/>
                  </a:cubicBezTo>
                  <a:cubicBezTo>
                    <a:pt x="176589" y="716642"/>
                    <a:pt x="176923" y="714970"/>
                    <a:pt x="218514" y="506594"/>
                  </a:cubicBezTo>
                  <a:cubicBezTo>
                    <a:pt x="218510" y="506593"/>
                    <a:pt x="218433" y="506578"/>
                    <a:pt x="217058" y="506303"/>
                  </a:cubicBezTo>
                  <a:lnTo>
                    <a:pt x="206868" y="504261"/>
                  </a:lnTo>
                  <a:cubicBezTo>
                    <a:pt x="206865" y="504275"/>
                    <a:pt x="206507" y="505994"/>
                    <a:pt x="162611" y="716656"/>
                  </a:cubicBezTo>
                  <a:cubicBezTo>
                    <a:pt x="103792" y="721190"/>
                    <a:pt x="47902" y="722788"/>
                    <a:pt x="0" y="723957"/>
                  </a:cubicBezTo>
                  <a:lnTo>
                    <a:pt x="37315" y="618602"/>
                  </a:lnTo>
                  <a:cubicBezTo>
                    <a:pt x="45427" y="622057"/>
                    <a:pt x="54541" y="625937"/>
                    <a:pt x="64779" y="630298"/>
                  </a:cubicBezTo>
                  <a:cubicBezTo>
                    <a:pt x="64781" y="630293"/>
                    <a:pt x="64812" y="630216"/>
                    <a:pt x="65362" y="628838"/>
                  </a:cubicBezTo>
                  <a:lnTo>
                    <a:pt x="69438" y="618628"/>
                  </a:lnTo>
                  <a:cubicBezTo>
                    <a:pt x="69432" y="618625"/>
                    <a:pt x="69005" y="618443"/>
                    <a:pt x="41518" y="606737"/>
                  </a:cubicBezTo>
                  <a:lnTo>
                    <a:pt x="147999" y="306099"/>
                  </a:lnTo>
                  <a:cubicBezTo>
                    <a:pt x="150864" y="301015"/>
                    <a:pt x="154394" y="296432"/>
                    <a:pt x="157952" y="291865"/>
                  </a:cubicBezTo>
                  <a:cubicBezTo>
                    <a:pt x="157962" y="291872"/>
                    <a:pt x="159348" y="292774"/>
                    <a:pt x="337309" y="408566"/>
                  </a:cubicBezTo>
                  <a:cubicBezTo>
                    <a:pt x="327992" y="415568"/>
                    <a:pt x="321004" y="420236"/>
                    <a:pt x="314016" y="424904"/>
                  </a:cubicBezTo>
                  <a:cubicBezTo>
                    <a:pt x="314019" y="424908"/>
                    <a:pt x="314065" y="424969"/>
                    <a:pt x="314890" y="426071"/>
                  </a:cubicBezTo>
                  <a:lnTo>
                    <a:pt x="321004" y="434240"/>
                  </a:lnTo>
                  <a:cubicBezTo>
                    <a:pt x="330321" y="427238"/>
                    <a:pt x="341968" y="422570"/>
                    <a:pt x="351285" y="415568"/>
                  </a:cubicBezTo>
                  <a:cubicBezTo>
                    <a:pt x="351283" y="415565"/>
                    <a:pt x="351263" y="415524"/>
                    <a:pt x="350994" y="414985"/>
                  </a:cubicBezTo>
                  <a:lnTo>
                    <a:pt x="348956" y="410900"/>
                  </a:lnTo>
                  <a:cubicBezTo>
                    <a:pt x="348958" y="410898"/>
                    <a:pt x="348989" y="410851"/>
                    <a:pt x="349537" y="410025"/>
                  </a:cubicBezTo>
                  <a:lnTo>
                    <a:pt x="353614" y="403898"/>
                  </a:lnTo>
                  <a:cubicBezTo>
                    <a:pt x="353602" y="403890"/>
                    <a:pt x="352069" y="402904"/>
                    <a:pt x="164940" y="282529"/>
                  </a:cubicBezTo>
                  <a:cubicBezTo>
                    <a:pt x="288685" y="126442"/>
                    <a:pt x="442456" y="-2294"/>
                    <a:pt x="598956" y="31"/>
                  </a:cubicBezTo>
                  <a:cubicBezTo>
                    <a:pt x="692856" y="1426"/>
                    <a:pt x="787740" y="50003"/>
                    <a:pt x="877709" y="168162"/>
                  </a:cubicBezTo>
                  <a:cubicBezTo>
                    <a:pt x="873050" y="168162"/>
                    <a:pt x="870721" y="168162"/>
                    <a:pt x="866063" y="170497"/>
                  </a:cubicBezTo>
                  <a:cubicBezTo>
                    <a:pt x="866065" y="170501"/>
                    <a:pt x="866095" y="170579"/>
                    <a:pt x="866645" y="171955"/>
                  </a:cubicBezTo>
                  <a:lnTo>
                    <a:pt x="870721" y="182166"/>
                  </a:lnTo>
                  <a:cubicBezTo>
                    <a:pt x="875379" y="179833"/>
                    <a:pt x="880039" y="179833"/>
                    <a:pt x="887026" y="177498"/>
                  </a:cubicBezTo>
                  <a:cubicBezTo>
                    <a:pt x="891685" y="186834"/>
                    <a:pt x="898673" y="196171"/>
                    <a:pt x="903332" y="203173"/>
                  </a:cubicBezTo>
                  <a:cubicBezTo>
                    <a:pt x="939435" y="289531"/>
                    <a:pt x="944676" y="361302"/>
                    <a:pt x="926916" y="42111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5"/>
            <p:cNvSpPr/>
            <p:nvPr/>
          </p:nvSpPr>
          <p:spPr bwMode="auto">
            <a:xfrm rot="6720289" flipV="1">
              <a:off x="9524474" y="5737028"/>
              <a:ext cx="897931" cy="638430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5"/>
            <p:cNvSpPr/>
            <p:nvPr/>
          </p:nvSpPr>
          <p:spPr bwMode="auto">
            <a:xfrm rot="418091" flipH="1" flipV="1">
              <a:off x="10538554" y="1346356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70" name="Freeform 5"/>
            <p:cNvSpPr/>
            <p:nvPr/>
          </p:nvSpPr>
          <p:spPr bwMode="auto">
            <a:xfrm rot="18086561">
              <a:off x="3005839" y="134237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5"/>
            <p:cNvSpPr/>
            <p:nvPr/>
          </p:nvSpPr>
          <p:spPr bwMode="auto">
            <a:xfrm rot="2700000">
              <a:off x="6323922" y="28062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5"/>
            <p:cNvSpPr/>
            <p:nvPr/>
          </p:nvSpPr>
          <p:spPr bwMode="auto">
            <a:xfrm rot="3158362">
              <a:off x="9758862" y="83393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5"/>
            <p:cNvSpPr/>
            <p:nvPr/>
          </p:nvSpPr>
          <p:spPr bwMode="auto">
            <a:xfrm rot="288769">
              <a:off x="8339180" y="73612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5"/>
            <p:cNvSpPr/>
            <p:nvPr/>
          </p:nvSpPr>
          <p:spPr bwMode="auto">
            <a:xfrm rot="18655726" flipH="1" flipV="1">
              <a:off x="4915687" y="1004617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5"/>
            <p:cNvSpPr/>
            <p:nvPr/>
          </p:nvSpPr>
          <p:spPr bwMode="auto">
            <a:xfrm rot="992620" flipV="1">
              <a:off x="750972" y="5214936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Freeform 5"/>
            <p:cNvSpPr/>
            <p:nvPr/>
          </p:nvSpPr>
          <p:spPr bwMode="auto">
            <a:xfrm rot="2242058" flipH="1" flipV="1">
              <a:off x="10427667" y="2009404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5"/>
            <p:cNvSpPr/>
            <p:nvPr/>
          </p:nvSpPr>
          <p:spPr bwMode="auto">
            <a:xfrm rot="8560752" flipH="1" flipV="1">
              <a:off x="9546908" y="4101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Freeform 5"/>
            <p:cNvSpPr/>
            <p:nvPr/>
          </p:nvSpPr>
          <p:spPr bwMode="auto">
            <a:xfrm rot="8300299">
              <a:off x="7500204" y="-99576"/>
              <a:ext cx="643913" cy="549494"/>
            </a:xfrm>
            <a:custGeom>
              <a:avLst/>
              <a:gdLst/>
              <a:ahLst/>
              <a:cxnLst/>
              <a:rect l="l" t="t" r="r" b="b"/>
              <a:pathLst>
                <a:path w="525296" h="448270">
                  <a:moveTo>
                    <a:pt x="421099" y="113889"/>
                  </a:moveTo>
                  <a:lnTo>
                    <a:pt x="441214" y="129981"/>
                  </a:lnTo>
                  <a:lnTo>
                    <a:pt x="446578" y="123277"/>
                  </a:lnTo>
                  <a:lnTo>
                    <a:pt x="425793" y="107185"/>
                  </a:lnTo>
                  <a:close/>
                  <a:moveTo>
                    <a:pt x="364777" y="72319"/>
                  </a:moveTo>
                  <a:lnTo>
                    <a:pt x="385563" y="88411"/>
                  </a:lnTo>
                  <a:lnTo>
                    <a:pt x="390256" y="80365"/>
                  </a:lnTo>
                  <a:lnTo>
                    <a:pt x="369471" y="64273"/>
                  </a:lnTo>
                  <a:close/>
                  <a:moveTo>
                    <a:pt x="310467" y="28737"/>
                  </a:moveTo>
                  <a:lnTo>
                    <a:pt x="331253" y="44829"/>
                  </a:lnTo>
                  <a:lnTo>
                    <a:pt x="336617" y="38794"/>
                  </a:lnTo>
                  <a:lnTo>
                    <a:pt x="315831" y="22702"/>
                  </a:lnTo>
                  <a:close/>
                  <a:moveTo>
                    <a:pt x="412905" y="144062"/>
                  </a:moveTo>
                  <a:cubicBezTo>
                    <a:pt x="420914" y="140843"/>
                    <a:pt x="428922" y="139234"/>
                    <a:pt x="438132" y="135010"/>
                  </a:cubicBezTo>
                  <a:lnTo>
                    <a:pt x="435329" y="127970"/>
                  </a:lnTo>
                  <a:cubicBezTo>
                    <a:pt x="427320" y="131188"/>
                    <a:pt x="419311" y="132797"/>
                    <a:pt x="410102" y="137022"/>
                  </a:cubicBezTo>
                  <a:close/>
                  <a:moveTo>
                    <a:pt x="347196" y="168199"/>
                  </a:moveTo>
                  <a:cubicBezTo>
                    <a:pt x="355205" y="165030"/>
                    <a:pt x="363214" y="161860"/>
                    <a:pt x="372423" y="157700"/>
                  </a:cubicBezTo>
                  <a:lnTo>
                    <a:pt x="369620" y="150767"/>
                  </a:lnTo>
                  <a:cubicBezTo>
                    <a:pt x="360010" y="153936"/>
                    <a:pt x="352001" y="157106"/>
                    <a:pt x="344393" y="161266"/>
                  </a:cubicBezTo>
                  <a:close/>
                  <a:moveTo>
                    <a:pt x="371483" y="205077"/>
                  </a:moveTo>
                  <a:lnTo>
                    <a:pt x="379529" y="206418"/>
                  </a:lnTo>
                  <a:lnTo>
                    <a:pt x="384222" y="180939"/>
                  </a:lnTo>
                  <a:lnTo>
                    <a:pt x="376176" y="179598"/>
                  </a:lnTo>
                  <a:close/>
                  <a:moveTo>
                    <a:pt x="156252" y="49521"/>
                  </a:moveTo>
                  <a:lnTo>
                    <a:pt x="329912" y="176246"/>
                  </a:lnTo>
                  <a:lnTo>
                    <a:pt x="336617" y="168200"/>
                  </a:lnTo>
                  <a:lnTo>
                    <a:pt x="160946" y="43487"/>
                  </a:lnTo>
                  <a:close/>
                  <a:moveTo>
                    <a:pt x="285146" y="197031"/>
                  </a:moveTo>
                  <a:cubicBezTo>
                    <a:pt x="291614" y="193790"/>
                    <a:pt x="299700" y="188929"/>
                    <a:pt x="307381" y="184676"/>
                  </a:cubicBezTo>
                  <a:lnTo>
                    <a:pt x="304551" y="177587"/>
                  </a:lnTo>
                  <a:cubicBezTo>
                    <a:pt x="296466" y="180827"/>
                    <a:pt x="288380" y="185688"/>
                    <a:pt x="280901" y="189942"/>
                  </a:cubicBezTo>
                  <a:close/>
                  <a:moveTo>
                    <a:pt x="358743" y="273468"/>
                  </a:moveTo>
                  <a:lnTo>
                    <a:pt x="366789" y="275479"/>
                  </a:lnTo>
                  <a:lnTo>
                    <a:pt x="371483" y="250000"/>
                  </a:lnTo>
                  <a:lnTo>
                    <a:pt x="363437" y="247989"/>
                  </a:lnTo>
                  <a:close/>
                  <a:moveTo>
                    <a:pt x="222789" y="227203"/>
                  </a:moveTo>
                  <a:cubicBezTo>
                    <a:pt x="230875" y="224027"/>
                    <a:pt x="237344" y="219263"/>
                    <a:pt x="245227" y="215492"/>
                  </a:cubicBezTo>
                  <a:lnTo>
                    <a:pt x="243812" y="211323"/>
                  </a:lnTo>
                  <a:lnTo>
                    <a:pt x="245025" y="209537"/>
                  </a:lnTo>
                  <a:lnTo>
                    <a:pt x="242195" y="208147"/>
                  </a:lnTo>
                  <a:cubicBezTo>
                    <a:pt x="242190" y="208144"/>
                    <a:pt x="241869" y="207975"/>
                    <a:pt x="221173" y="197031"/>
                  </a:cubicBezTo>
                  <a:lnTo>
                    <a:pt x="217938" y="204971"/>
                  </a:lnTo>
                  <a:cubicBezTo>
                    <a:pt x="217944" y="204974"/>
                    <a:pt x="218220" y="205125"/>
                    <a:pt x="232492" y="212912"/>
                  </a:cubicBezTo>
                  <a:cubicBezTo>
                    <a:pt x="227641" y="216088"/>
                    <a:pt x="222789" y="217676"/>
                    <a:pt x="218545" y="221646"/>
                  </a:cubicBezTo>
                  <a:close/>
                  <a:moveTo>
                    <a:pt x="157593" y="171552"/>
                  </a:moveTo>
                  <a:lnTo>
                    <a:pt x="179720" y="184292"/>
                  </a:lnTo>
                  <a:lnTo>
                    <a:pt x="185084" y="176246"/>
                  </a:lnTo>
                  <a:lnTo>
                    <a:pt x="160946" y="163506"/>
                  </a:lnTo>
                  <a:close/>
                  <a:moveTo>
                    <a:pt x="346004" y="342529"/>
                  </a:moveTo>
                  <a:lnTo>
                    <a:pt x="355390" y="343870"/>
                  </a:lnTo>
                  <a:lnTo>
                    <a:pt x="360084" y="318391"/>
                  </a:lnTo>
                  <a:lnTo>
                    <a:pt x="350697" y="317050"/>
                  </a:lnTo>
                  <a:close/>
                  <a:moveTo>
                    <a:pt x="97248" y="136016"/>
                  </a:moveTo>
                  <a:lnTo>
                    <a:pt x="119375" y="148755"/>
                  </a:lnTo>
                  <a:lnTo>
                    <a:pt x="122727" y="142721"/>
                  </a:lnTo>
                  <a:lnTo>
                    <a:pt x="99930" y="129981"/>
                  </a:lnTo>
                  <a:close/>
                  <a:moveTo>
                    <a:pt x="334605" y="411590"/>
                  </a:moveTo>
                  <a:lnTo>
                    <a:pt x="342651" y="412931"/>
                  </a:lnTo>
                  <a:lnTo>
                    <a:pt x="347345" y="387452"/>
                  </a:lnTo>
                  <a:lnTo>
                    <a:pt x="339299" y="385440"/>
                  </a:lnTo>
                  <a:close/>
                  <a:moveTo>
                    <a:pt x="162445" y="262740"/>
                  </a:moveTo>
                  <a:cubicBezTo>
                    <a:pt x="168913" y="257943"/>
                    <a:pt x="176999" y="253146"/>
                    <a:pt x="184478" y="248949"/>
                  </a:cubicBezTo>
                  <a:lnTo>
                    <a:pt x="180233" y="241954"/>
                  </a:lnTo>
                  <a:cubicBezTo>
                    <a:pt x="172147" y="245152"/>
                    <a:pt x="165679" y="249948"/>
                    <a:pt x="157593" y="254745"/>
                  </a:cubicBezTo>
                  <a:close/>
                  <a:moveTo>
                    <a:pt x="136808" y="296265"/>
                  </a:moveTo>
                  <a:lnTo>
                    <a:pt x="144854" y="297606"/>
                  </a:lnTo>
                  <a:lnTo>
                    <a:pt x="148207" y="278831"/>
                  </a:lnTo>
                  <a:lnTo>
                    <a:pt x="140161" y="276820"/>
                  </a:lnTo>
                  <a:close/>
                  <a:moveTo>
                    <a:pt x="107273" y="285041"/>
                  </a:moveTo>
                  <a:lnTo>
                    <a:pt x="66068" y="248377"/>
                  </a:lnTo>
                  <a:cubicBezTo>
                    <a:pt x="79615" y="257192"/>
                    <a:pt x="95629" y="267612"/>
                    <a:pt x="114561" y="279929"/>
                  </a:cubicBezTo>
                  <a:close/>
                  <a:moveTo>
                    <a:pt x="290726" y="448270"/>
                  </a:moveTo>
                  <a:lnTo>
                    <a:pt x="234543" y="398281"/>
                  </a:lnTo>
                  <a:cubicBezTo>
                    <a:pt x="241621" y="361877"/>
                    <a:pt x="252535" y="305737"/>
                    <a:pt x="269366" y="219162"/>
                  </a:cubicBezTo>
                  <a:cubicBezTo>
                    <a:pt x="269362" y="219161"/>
                    <a:pt x="269162" y="219127"/>
                    <a:pt x="259791" y="217562"/>
                  </a:cubicBezTo>
                  <a:cubicBezTo>
                    <a:pt x="259789" y="217568"/>
                    <a:pt x="259592" y="218602"/>
                    <a:pt x="226664" y="391271"/>
                  </a:cubicBezTo>
                  <a:lnTo>
                    <a:pt x="113968" y="290997"/>
                  </a:lnTo>
                  <a:cubicBezTo>
                    <a:pt x="117493" y="289046"/>
                    <a:pt x="121007" y="287079"/>
                    <a:pt x="124136" y="284726"/>
                  </a:cubicBezTo>
                  <a:cubicBezTo>
                    <a:pt x="124135" y="284724"/>
                    <a:pt x="124120" y="284694"/>
                    <a:pt x="123937" y="284327"/>
                  </a:cubicBezTo>
                  <a:lnTo>
                    <a:pt x="122540" y="281528"/>
                  </a:lnTo>
                  <a:cubicBezTo>
                    <a:pt x="122542" y="281525"/>
                    <a:pt x="122569" y="281485"/>
                    <a:pt x="122939" y="280928"/>
                  </a:cubicBezTo>
                  <a:lnTo>
                    <a:pt x="125732" y="276731"/>
                  </a:lnTo>
                  <a:cubicBezTo>
                    <a:pt x="125723" y="276725"/>
                    <a:pt x="124756" y="276103"/>
                    <a:pt x="25393" y="212186"/>
                  </a:cubicBezTo>
                  <a:lnTo>
                    <a:pt x="0" y="189592"/>
                  </a:lnTo>
                  <a:cubicBezTo>
                    <a:pt x="83985" y="84354"/>
                    <a:pt x="187996" y="-1551"/>
                    <a:pt x="293829" y="21"/>
                  </a:cubicBezTo>
                  <a:cubicBezTo>
                    <a:pt x="358165" y="977"/>
                    <a:pt x="423175" y="34259"/>
                    <a:pt x="484818" y="115216"/>
                  </a:cubicBezTo>
                  <a:cubicBezTo>
                    <a:pt x="481626" y="115216"/>
                    <a:pt x="480030" y="115216"/>
                    <a:pt x="476838" y="116816"/>
                  </a:cubicBezTo>
                  <a:cubicBezTo>
                    <a:pt x="476839" y="116819"/>
                    <a:pt x="476861" y="116874"/>
                    <a:pt x="477237" y="117815"/>
                  </a:cubicBezTo>
                  <a:lnTo>
                    <a:pt x="480030" y="124811"/>
                  </a:lnTo>
                  <a:cubicBezTo>
                    <a:pt x="483222" y="123212"/>
                    <a:pt x="486414" y="123212"/>
                    <a:pt x="491201" y="121613"/>
                  </a:cubicBezTo>
                  <a:cubicBezTo>
                    <a:pt x="494394" y="128010"/>
                    <a:pt x="499181" y="134406"/>
                    <a:pt x="502373" y="139204"/>
                  </a:cubicBezTo>
                  <a:cubicBezTo>
                    <a:pt x="551847" y="257541"/>
                    <a:pt x="516736" y="335900"/>
                    <a:pt x="440131" y="388671"/>
                  </a:cubicBezTo>
                  <a:cubicBezTo>
                    <a:pt x="440133" y="388662"/>
                    <a:pt x="440429" y="387152"/>
                    <a:pt x="488010" y="144001"/>
                  </a:cubicBezTo>
                  <a:cubicBezTo>
                    <a:pt x="488004" y="144000"/>
                    <a:pt x="487789" y="143965"/>
                    <a:pt x="478434" y="142402"/>
                  </a:cubicBezTo>
                  <a:lnTo>
                    <a:pt x="430556" y="395068"/>
                  </a:lnTo>
                  <a:cubicBezTo>
                    <a:pt x="391610" y="418483"/>
                    <a:pt x="343353" y="436456"/>
                    <a:pt x="290726" y="44827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en-US"/>
            </a:p>
          </p:txBody>
        </p:sp>
        <p:sp>
          <p:nvSpPr>
            <p:cNvPr id="79" name="Freeform 5"/>
            <p:cNvSpPr/>
            <p:nvPr/>
          </p:nvSpPr>
          <p:spPr bwMode="auto">
            <a:xfrm rot="19357942" flipV="1">
              <a:off x="6600074" y="-165034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Freeform 5"/>
            <p:cNvSpPr/>
            <p:nvPr/>
          </p:nvSpPr>
          <p:spPr bwMode="auto">
            <a:xfrm rot="14260338">
              <a:off x="3640228" y="300404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5"/>
            <p:cNvSpPr/>
            <p:nvPr/>
          </p:nvSpPr>
          <p:spPr bwMode="auto">
            <a:xfrm rot="8842308" flipH="1" flipV="1">
              <a:off x="6376442" y="428614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5"/>
            <p:cNvSpPr/>
            <p:nvPr/>
          </p:nvSpPr>
          <p:spPr bwMode="auto">
            <a:xfrm rot="6566818" flipH="1" flipV="1">
              <a:off x="5953401" y="117008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5"/>
            <p:cNvSpPr/>
            <p:nvPr/>
          </p:nvSpPr>
          <p:spPr bwMode="auto">
            <a:xfrm rot="18361204">
              <a:off x="1961122" y="255689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5"/>
            <p:cNvSpPr/>
            <p:nvPr/>
          </p:nvSpPr>
          <p:spPr bwMode="auto">
            <a:xfrm rot="1968420">
              <a:off x="4291573" y="208207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Freeform 5"/>
            <p:cNvSpPr/>
            <p:nvPr/>
          </p:nvSpPr>
          <p:spPr bwMode="auto">
            <a:xfrm rot="9878872" flipH="1" flipV="1">
              <a:off x="2025051" y="339701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5"/>
            <p:cNvSpPr/>
            <p:nvPr/>
          </p:nvSpPr>
          <p:spPr bwMode="auto">
            <a:xfrm rot="16885504" flipH="1">
              <a:off x="3755442" y="4336700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Freeform 5"/>
            <p:cNvSpPr/>
            <p:nvPr/>
          </p:nvSpPr>
          <p:spPr bwMode="auto">
            <a:xfrm rot="10207366">
              <a:off x="2731864" y="2232261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" name="Freeform 5"/>
            <p:cNvSpPr/>
            <p:nvPr/>
          </p:nvSpPr>
          <p:spPr bwMode="auto">
            <a:xfrm rot="15291076" flipH="1" flipV="1">
              <a:off x="2814543" y="4117979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" name="Freeform 5"/>
            <p:cNvSpPr/>
            <p:nvPr/>
          </p:nvSpPr>
          <p:spPr bwMode="auto">
            <a:xfrm rot="4770738">
              <a:off x="3372475" y="3729749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0" name="Freeform 5"/>
            <p:cNvSpPr/>
            <p:nvPr/>
          </p:nvSpPr>
          <p:spPr bwMode="auto">
            <a:xfrm rot="19178519">
              <a:off x="9098995" y="3894075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1" name="Freeform 5"/>
            <p:cNvSpPr/>
            <p:nvPr/>
          </p:nvSpPr>
          <p:spPr bwMode="auto">
            <a:xfrm rot="18361204">
              <a:off x="5550692" y="1751772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2" name="Freeform 5"/>
            <p:cNvSpPr/>
            <p:nvPr/>
          </p:nvSpPr>
          <p:spPr bwMode="auto">
            <a:xfrm rot="992620" flipV="1">
              <a:off x="4815244" y="435349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3" name="Freeform 5"/>
            <p:cNvSpPr/>
            <p:nvPr/>
          </p:nvSpPr>
          <p:spPr bwMode="auto">
            <a:xfrm rot="18361204">
              <a:off x="8686486" y="272220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4" name="Freeform 5"/>
            <p:cNvSpPr/>
            <p:nvPr/>
          </p:nvSpPr>
          <p:spPr bwMode="auto">
            <a:xfrm rot="1968420">
              <a:off x="7766685" y="3732666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5" name="Freeform 5"/>
            <p:cNvSpPr/>
            <p:nvPr/>
          </p:nvSpPr>
          <p:spPr bwMode="auto">
            <a:xfrm rot="9878872" flipH="1" flipV="1">
              <a:off x="8042231" y="1979396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6" name="Freeform 5"/>
            <p:cNvSpPr/>
            <p:nvPr/>
          </p:nvSpPr>
          <p:spPr bwMode="auto">
            <a:xfrm rot="3206259" flipH="1">
              <a:off x="5239024" y="3287482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7" name="Freeform 5"/>
            <p:cNvSpPr/>
            <p:nvPr/>
          </p:nvSpPr>
          <p:spPr bwMode="auto">
            <a:xfrm rot="15291076" flipH="1" flipV="1">
              <a:off x="8235736" y="319340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8" name="Freeform 5"/>
            <p:cNvSpPr/>
            <p:nvPr/>
          </p:nvSpPr>
          <p:spPr bwMode="auto">
            <a:xfrm rot="19178519">
              <a:off x="5913868" y="4062351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9" name="Freeform 5"/>
            <p:cNvSpPr/>
            <p:nvPr/>
          </p:nvSpPr>
          <p:spPr bwMode="auto">
            <a:xfrm rot="18361204">
              <a:off x="7141482" y="3470008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0" name="Freeform 5"/>
            <p:cNvSpPr/>
            <p:nvPr/>
          </p:nvSpPr>
          <p:spPr bwMode="auto">
            <a:xfrm rot="992620" flipV="1">
              <a:off x="7086087" y="2546610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1" name="Freeform 5"/>
            <p:cNvSpPr/>
            <p:nvPr/>
          </p:nvSpPr>
          <p:spPr bwMode="auto">
            <a:xfrm rot="14246117">
              <a:off x="6762829" y="519205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2" name="Freeform 5"/>
            <p:cNvSpPr/>
            <p:nvPr/>
          </p:nvSpPr>
          <p:spPr bwMode="auto">
            <a:xfrm rot="1968420">
              <a:off x="6741252" y="1339771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3" name="Freeform 5"/>
            <p:cNvSpPr/>
            <p:nvPr/>
          </p:nvSpPr>
          <p:spPr bwMode="auto">
            <a:xfrm rot="9878872" flipH="1" flipV="1">
              <a:off x="5745751" y="2292010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5"/>
            <p:cNvSpPr/>
            <p:nvPr/>
          </p:nvSpPr>
          <p:spPr bwMode="auto">
            <a:xfrm rot="16885504" flipH="1">
              <a:off x="6245522" y="2996549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5"/>
            <p:cNvSpPr/>
            <p:nvPr/>
          </p:nvSpPr>
          <p:spPr bwMode="auto">
            <a:xfrm rot="15291076" flipH="1" flipV="1">
              <a:off x="10309034" y="407631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5"/>
            <p:cNvSpPr/>
            <p:nvPr/>
          </p:nvSpPr>
          <p:spPr bwMode="auto">
            <a:xfrm rot="2242058">
              <a:off x="110008" y="6489983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5"/>
            <p:cNvSpPr/>
            <p:nvPr/>
          </p:nvSpPr>
          <p:spPr bwMode="auto">
            <a:xfrm rot="13039248" flipH="1">
              <a:off x="10306495" y="6321155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3812" y="456330"/>
            <a:ext cx="9601202" cy="10676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676400"/>
            <a:ext cx="9599614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95" y="6563201"/>
            <a:ext cx="1002880" cy="2444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4CF2F181-94B8-48A3-BCAE-F0C842125A38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3814" y="6563201"/>
            <a:ext cx="4114797" cy="2444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3411" y="6560791"/>
            <a:ext cx="608172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09C03C58-465B-42F2-8BA3-01664A6B69B6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9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 with Caption layout</a:t>
            </a:r>
            <a:endParaRPr lang="en-US" dirty="0"/>
          </a:p>
        </p:txBody>
      </p:sp>
      <p:pic>
        <p:nvPicPr>
          <p:cNvPr id="5" name="Picture Placeholder 4" descr="Young girl blowing bubbles" title="Sample child picture"/>
          <p:cNvPicPr>
            <a:picLocks noGrp="1" noChangeAspect="1"/>
          </p:cNvPicPr>
          <p:nvPr>
            <p:ph type="pic"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Subtitle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Picture Placeholder 1"/>
          <p:cNvSpPr>
            <a:spLocks noGrp="1"/>
          </p:cNvSpPr>
          <p:nvPr>
            <p:ph type="pic" idx="1"/>
          </p:nvPr>
        </p:nvSpPr>
        <p:spPr/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/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/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5"/>
          </p:nvPr>
        </p:nvSpPr>
        <p:spPr/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/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LeavesAlbum_16x9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</Words>
  <Application>WPS 演示</Application>
  <PresentationFormat>自定义</PresentationFormat>
  <Paragraphs>4</Paragraphs>
  <Slides>8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LeavesAlbum_16x9</vt:lpstr>
      <vt:lpstr>Picture with Caption layout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2012-09-25T00:04:00Z</dcterms:created>
  <dcterms:modified xsi:type="dcterms:W3CDTF">2016-03-25T23:14:11Z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0x0101007C1D5F340F01F94FA2FD29A5E6DC872E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  <property fmtid="{D5CDD505-2E9C-101B-9397-08002B2CF9AE}" pid="8" name="KSOProductBuildVer">
    <vt:lpwstr>2052-10.1.0.5559</vt:lpwstr>
  </property>
</Properties>
</file>