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75D278-2AA2-4525-A2FA-7D4A87BCF7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85B67-3F3D-42E4-9812-A143E2223E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www.51pptmoban.com </a:t>
            </a:r>
            <a:r>
              <a:rPr lang="zh-CN" altLang="en-US" dirty="0" smtClean="0"/>
              <a:t>原创作品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85B67-3F3D-42E4-9812-A143E2223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www.51pptmoban.com </a:t>
            </a:r>
            <a:r>
              <a:rPr lang="zh-CN" altLang="en-US" dirty="0" smtClean="0"/>
              <a:t>原创作品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85B67-3F3D-42E4-9812-A143E2223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8436"/>
            <a:ext cx="9435008" cy="656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3824287" cy="447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78" y="-169451"/>
            <a:ext cx="9154277" cy="151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9144000" cy="1710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06011"/>
            <a:ext cx="1711325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心家庭 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939144" y="2515208"/>
            <a:ext cx="7245424" cy="144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8436"/>
            <a:ext cx="9435008" cy="656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559" y="2197372"/>
            <a:ext cx="3824287" cy="447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78" y="-169451"/>
            <a:ext cx="9154277" cy="151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9144000" cy="1710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06011"/>
            <a:ext cx="1711325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心家庭 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939144" y="2515208"/>
            <a:ext cx="7245424" cy="144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78" y="-169451"/>
            <a:ext cx="9154277" cy="151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9144000" cy="1710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06011"/>
            <a:ext cx="1711325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心家庭 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06" y="3216237"/>
            <a:ext cx="9240301" cy="501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939144" y="2515208"/>
            <a:ext cx="7245424" cy="144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78" y="-169451"/>
            <a:ext cx="9154277" cy="151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9144000" cy="1710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06011"/>
            <a:ext cx="4661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心家庭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模板网出品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06" y="3216237"/>
            <a:ext cx="9240301" cy="501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13375" y="1262022"/>
            <a:ext cx="3383280" cy="1463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感谢您的观看！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WPS 演示</Application>
  <PresentationFormat>全屏显示(4:3)</PresentationFormat>
  <Paragraphs>11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haobao-007</dc:creator>
  <cp:lastModifiedBy>Administrator</cp:lastModifiedBy>
  <cp:revision>14</cp:revision>
  <dcterms:created xsi:type="dcterms:W3CDTF">2013-10-28T10:53:00Z</dcterms:created>
  <dcterms:modified xsi:type="dcterms:W3CDTF">2016-03-25T23:13:11Z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