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443" r:id="rId3"/>
    <p:sldId id="455" r:id="rId5"/>
    <p:sldId id="456" r:id="rId6"/>
    <p:sldId id="457" r:id="rId7"/>
    <p:sldId id="458" r:id="rId8"/>
    <p:sldId id="459" r:id="rId9"/>
    <p:sldId id="460" r:id="rId10"/>
    <p:sldId id="461" r:id="rId11"/>
    <p:sldId id="462" r:id="rId12"/>
    <p:sldId id="463" r:id="rId13"/>
    <p:sldId id="464" r:id="rId14"/>
    <p:sldId id="465" r:id="rId15"/>
    <p:sldId id="466" r:id="rId16"/>
    <p:sldId id="467" r:id="rId17"/>
    <p:sldId id="468" r:id="rId18"/>
    <p:sldId id="469" r:id="rId19"/>
    <p:sldId id="470" r:id="rId20"/>
    <p:sldId id="471" r:id="rId21"/>
    <p:sldId id="472" r:id="rId22"/>
    <p:sldId id="473" r:id="rId23"/>
    <p:sldId id="474" r:id="rId2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E1"/>
    <a:srgbClr val="555555"/>
    <a:srgbClr val="FAFAFA"/>
    <a:srgbClr val="6DC7FF"/>
    <a:srgbClr val="57C0FF"/>
    <a:srgbClr val="8BD3FF"/>
    <a:srgbClr val="A2A2A2"/>
    <a:srgbClr val="EBEBEB"/>
    <a:srgbClr val="F0F0F0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0" autoAdjust="0"/>
    <p:restoredTop sz="83705" autoAdjust="0"/>
  </p:normalViewPr>
  <p:slideViewPr>
    <p:cSldViewPr snapToGrid="0">
      <p:cViewPr>
        <p:scale>
          <a:sx n="66" d="100"/>
          <a:sy n="66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780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6B63FD5-19DA-4A7A-A039-1ECF62291326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  <a:endParaRPr lang="en-US" noProof="0" smtClean="0"/>
          </a:p>
          <a:p>
            <a:pPr lvl="1"/>
            <a:r>
              <a:rPr lang="en-US" noProof="0" smtClean="0"/>
              <a:t>Second level</a:t>
            </a:r>
            <a:endParaRPr lang="en-US" noProof="0" smtClean="0"/>
          </a:p>
          <a:p>
            <a:pPr lvl="2"/>
            <a:r>
              <a:rPr lang="en-US" noProof="0" smtClean="0"/>
              <a:t>Third level</a:t>
            </a:r>
            <a:endParaRPr lang="en-US" noProof="0" smtClean="0"/>
          </a:p>
          <a:p>
            <a:pPr lvl="3"/>
            <a:r>
              <a:rPr lang="en-US" noProof="0" smtClean="0"/>
              <a:t>Fourth level</a:t>
            </a:r>
            <a:endParaRPr lang="en-US" noProof="0" smtClean="0"/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ED93498-19C0-493B-9BF2-927143F6C934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D93498-19C0-493B-9BF2-927143F6C93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ED00-035A-45F1-B3DC-036865AE98DB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E6951-B67C-4F57-9E05-9D7E5F12BD9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6B8F1-35CC-4B17-9C1B-34F7A981FA1C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6EE56-C211-4C90-80A7-4EDC0715A82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F90DE-70C9-461F-B374-83A4431B0515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94584-6892-414B-949A-B0166D384D2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FC3E3-1A46-4642-A42D-19E880530D96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7A3B5-C2AD-4A44-9CEE-34FC0CF1241D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D7BF9-9FE2-4BA8-A4A3-F0D1DC778C9F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ECA6F-BBEE-4983-B474-B9C853DC67E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91C14-70FA-4EEC-85DA-0E28574654D3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79972-A9DA-47CC-AB4C-D50093A8F5E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72DB-28E5-4CFF-A774-E48A565D51E4}" type="datetimeFigureOut">
              <a:rPr lang="en-US"/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6018B-E265-424D-BB03-3FB95E64918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C9266-E3D8-43BB-8C27-5284AEF5B919}" type="datetimeFigureOut">
              <a:rPr lang="en-US"/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BB79A-5B09-410F-B362-4BAFD2A2DFD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33A37-5E22-4F86-B268-F0B9A3827008}" type="datetimeFigureOut">
              <a:rPr lang="en-US"/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02E38-8D31-4262-82A6-FB80A2E3DA0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E2AC6-97E6-468F-94C5-64A4B0CB8B57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253F1-7F19-422F-9D3D-83C9EC3EB2B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2586-A063-42B1-B42B-6BEFEB9984E3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D48B3-8A64-4639-B8A6-3052BCF9618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136334-CD6F-4F8E-AEAD-632DA7088CF9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5AC906-97EF-4644-A836-2E31FF86B7E6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_Cover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1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2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4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5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6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8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19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2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2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21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4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5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6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>
          <a:xfrm>
            <a:off x="576263" y="5940425"/>
            <a:ext cx="7997825" cy="0"/>
          </a:xfrm>
          <a:prstGeom prst="line">
            <a:avLst/>
          </a:prstGeom>
          <a:ln w="3175" cmpd="sng">
            <a:solidFill>
              <a:srgbClr val="E6E6E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8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ce_Using Twitter to Get a Tech Job_V5-09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agline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6210300"/>
            <a:ext cx="3304032" cy="335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6500" y="2273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21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Dice Career Solutions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Dice logo</dc:title>
  <dc:creator>Terry Starr</dc:creator>
  <cp:lastModifiedBy>Administrator</cp:lastModifiedBy>
  <cp:revision>676</cp:revision>
  <cp:lastPrinted>2013-08-28T17:29:00Z</cp:lastPrinted>
  <dcterms:created xsi:type="dcterms:W3CDTF">2013-05-28T14:55:00Z</dcterms:created>
  <dcterms:modified xsi:type="dcterms:W3CDTF">2016-03-25T23:02:00Z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