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0C871-113A-4E0B-BA5E-14D7394C2E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EE0CC-F2C6-405C-860F-99FF51CA9D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5" Type="http://schemas.openxmlformats.org/officeDocument/2006/relationships/slideLayout" Target="../slideLayouts/slideLayout1.xml"/><Relationship Id="rId24" Type="http://schemas.openxmlformats.org/officeDocument/2006/relationships/audio" Target="../media/audio1.wav"/><Relationship Id="rId23" Type="http://schemas.openxmlformats.org/officeDocument/2006/relationships/image" Target="../media/image23.png"/><Relationship Id="rId22" Type="http://schemas.openxmlformats.org/officeDocument/2006/relationships/image" Target="../media/image22.png"/><Relationship Id="rId21" Type="http://schemas.openxmlformats.org/officeDocument/2006/relationships/image" Target="../media/image21.png"/><Relationship Id="rId20" Type="http://schemas.openxmlformats.org/officeDocument/2006/relationships/image" Target="../media/image20.png"/><Relationship Id="rId2" Type="http://schemas.openxmlformats.org/officeDocument/2006/relationships/image" Target="../media/image2.png"/><Relationship Id="rId19" Type="http://schemas.openxmlformats.org/officeDocument/2006/relationships/image" Target="../media/image19.png"/><Relationship Id="rId18" Type="http://schemas.openxmlformats.org/officeDocument/2006/relationships/image" Target="../media/image18.pn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1.wav"/><Relationship Id="rId2" Type="http://schemas.openxmlformats.org/officeDocument/2006/relationships/image" Target="../media/image34.png"/><Relationship Id="rId19" Type="http://schemas.openxmlformats.org/officeDocument/2006/relationships/image" Target="../media/image51.png"/><Relationship Id="rId18" Type="http://schemas.openxmlformats.org/officeDocument/2006/relationships/image" Target="../media/image50.png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0" t="14097" r="12855" b="15818"/>
          <a:stretch>
            <a:fillRect/>
          </a:stretch>
        </p:blipFill>
        <p:spPr>
          <a:xfrm>
            <a:off x="-324544" y="-243409"/>
            <a:ext cx="9468544" cy="71014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02" y="476672"/>
            <a:ext cx="7399506" cy="58996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085184"/>
            <a:ext cx="989422" cy="10810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56" y="2902635"/>
            <a:ext cx="963449" cy="5135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19" y="2902738"/>
            <a:ext cx="979200" cy="4844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40" y="2903036"/>
            <a:ext cx="979200" cy="3784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43" y="2900437"/>
            <a:ext cx="964800" cy="5142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499" y="2901560"/>
            <a:ext cx="979200" cy="4844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638" y="2902618"/>
            <a:ext cx="979200" cy="37840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12" y="2902023"/>
            <a:ext cx="972000" cy="51811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591200" y="4169380"/>
            <a:ext cx="997127" cy="2109020"/>
            <a:chOff x="1591200" y="4169380"/>
            <a:chExt cx="997127" cy="2109020"/>
          </a:xfrm>
        </p:grpSpPr>
        <p:grpSp>
          <p:nvGrpSpPr>
            <p:cNvPr id="18" name="组合 17"/>
            <p:cNvGrpSpPr/>
            <p:nvPr/>
          </p:nvGrpSpPr>
          <p:grpSpPr>
            <a:xfrm>
              <a:off x="1911424" y="4169380"/>
              <a:ext cx="676903" cy="1053264"/>
              <a:chOff x="1911424" y="4169380"/>
              <a:chExt cx="676903" cy="1053264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11424" y="4392180"/>
                <a:ext cx="540000" cy="830464"/>
              </a:xfrm>
              <a:prstGeom prst="rect">
                <a:avLst/>
              </a:prstGeom>
            </p:spPr>
          </p:pic>
          <p:grpSp>
            <p:nvGrpSpPr>
              <p:cNvPr id="17" name="组合 16"/>
              <p:cNvGrpSpPr/>
              <p:nvPr/>
            </p:nvGrpSpPr>
            <p:grpSpPr>
              <a:xfrm>
                <a:off x="2057277" y="4169380"/>
                <a:ext cx="531050" cy="540000"/>
                <a:chOff x="2057277" y="4169380"/>
                <a:chExt cx="531050" cy="540000"/>
              </a:xfrm>
            </p:grpSpPr>
            <p:grpSp>
              <p:nvGrpSpPr>
                <p:cNvPr id="16" name="组合 15"/>
                <p:cNvGrpSpPr>
                  <a:grpSpLocks noChangeAspect="1"/>
                </p:cNvGrpSpPr>
                <p:nvPr/>
              </p:nvGrpSpPr>
              <p:grpSpPr>
                <a:xfrm rot="-300000">
                  <a:off x="2057277" y="4169380"/>
                  <a:ext cx="531050" cy="540000"/>
                  <a:chOff x="1790979" y="3127295"/>
                  <a:chExt cx="902474" cy="917683"/>
                </a:xfrm>
              </p:grpSpPr>
              <p:pic>
                <p:nvPicPr>
                  <p:cNvPr id="11" name="图片 10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39654" y="3267179"/>
                    <a:ext cx="453799" cy="324000"/>
                  </a:xfrm>
                  <a:prstGeom prst="rect">
                    <a:avLst/>
                  </a:prstGeom>
                </p:spPr>
              </p:pic>
              <p:pic>
                <p:nvPicPr>
                  <p:cNvPr id="13" name="图片 12"/>
                  <p:cNvPicPr>
                    <a:picLocks noChangeAspect="1"/>
                  </p:cNvPicPr>
                  <p:nvPr/>
                </p:nvPicPr>
                <p:blipFill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1838387" y="3193637"/>
                    <a:ext cx="463884" cy="331200"/>
                  </a:xfrm>
                  <a:prstGeom prst="rect">
                    <a:avLst/>
                  </a:prstGeom>
                </p:spPr>
              </p:pic>
              <p:pic>
                <p:nvPicPr>
                  <p:cNvPr id="14" name="图片 13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0800000">
                    <a:off x="1790979" y="3591072"/>
                    <a:ext cx="453799" cy="324000"/>
                  </a:xfrm>
                  <a:prstGeom prst="rect">
                    <a:avLst/>
                  </a:prstGeom>
                </p:spPr>
              </p:pic>
              <p:pic>
                <p:nvPicPr>
                  <p:cNvPr id="15" name="图片 14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2191223" y="3656079"/>
                    <a:ext cx="453799" cy="3240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5586" y="4367382"/>
                  <a:ext cx="142447" cy="144000"/>
                </a:xfrm>
                <a:prstGeom prst="rect">
                  <a:avLst/>
                </a:prstGeom>
              </p:spPr>
            </p:pic>
          </p:grpSp>
        </p:grpSp>
        <p:sp>
          <p:nvSpPr>
            <p:cNvPr id="27" name="矩形 26"/>
            <p:cNvSpPr/>
            <p:nvPr/>
          </p:nvSpPr>
          <p:spPr>
            <a:xfrm>
              <a:off x="1591200" y="5223600"/>
              <a:ext cx="676800" cy="105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195" y="-675416"/>
            <a:ext cx="401683" cy="360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424" y="-784078"/>
            <a:ext cx="421463" cy="360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-675416"/>
            <a:ext cx="401683" cy="360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792" y="-733790"/>
            <a:ext cx="421463" cy="3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1189" y="-856086"/>
            <a:ext cx="421463" cy="3600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699" y="-747424"/>
            <a:ext cx="401683" cy="3600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-805798"/>
            <a:ext cx="401683" cy="360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905" y="-856086"/>
            <a:ext cx="421463" cy="360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898" y="-747424"/>
            <a:ext cx="401683" cy="36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694" y="-784078"/>
            <a:ext cx="421463" cy="360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472" y="-819432"/>
            <a:ext cx="401683" cy="3600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-805798"/>
            <a:ext cx="421463" cy="360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733790"/>
            <a:ext cx="401683" cy="3600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87" y="-697136"/>
            <a:ext cx="401683" cy="360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-697136"/>
            <a:ext cx="401683" cy="3600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203" y="-877806"/>
            <a:ext cx="421463" cy="360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086" y="-805798"/>
            <a:ext cx="421463" cy="360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59" y="-697136"/>
            <a:ext cx="401683" cy="360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697136"/>
            <a:ext cx="401683" cy="360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25" y="-877806"/>
            <a:ext cx="421463" cy="36000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758" y="-805798"/>
            <a:ext cx="421463" cy="3600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8" y="-675416"/>
            <a:ext cx="401683" cy="36000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917" y="-784078"/>
            <a:ext cx="421463" cy="3600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947" y="-675416"/>
            <a:ext cx="401683" cy="3600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285" y="-733790"/>
            <a:ext cx="421463" cy="3600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2696" y="-856086"/>
            <a:ext cx="421463" cy="36000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92" y="-747424"/>
            <a:ext cx="401683" cy="36000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901" y="-805798"/>
            <a:ext cx="401683" cy="36000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398" y="-856086"/>
            <a:ext cx="421463" cy="3600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91" y="-747424"/>
            <a:ext cx="401683" cy="36000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187" y="-784078"/>
            <a:ext cx="421463" cy="36000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65" y="-819432"/>
            <a:ext cx="401683" cy="360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645" y="-805798"/>
            <a:ext cx="421463" cy="36000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995" y="-733790"/>
            <a:ext cx="401683" cy="36000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080" y="-697136"/>
            <a:ext cx="401683" cy="36000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45" y="-697136"/>
            <a:ext cx="401683" cy="36000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877806"/>
            <a:ext cx="421463" cy="36000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79" y="-805798"/>
            <a:ext cx="421463" cy="3600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52" y="-697136"/>
            <a:ext cx="401683" cy="360000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7" y="-697136"/>
            <a:ext cx="401683" cy="36000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877806"/>
            <a:ext cx="421463" cy="3600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251" y="-805798"/>
            <a:ext cx="421463" cy="36000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731" y="-675416"/>
            <a:ext cx="401683" cy="36000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60" y="-784078"/>
            <a:ext cx="421463" cy="36000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096" y="-675416"/>
            <a:ext cx="401683" cy="36000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328" y="-733790"/>
            <a:ext cx="421463" cy="36000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7" y="-856086"/>
            <a:ext cx="421463" cy="36000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35" y="-747424"/>
            <a:ext cx="401683" cy="36000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944" y="-805798"/>
            <a:ext cx="401683" cy="36000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441" y="-856086"/>
            <a:ext cx="421463" cy="3600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434" y="-747424"/>
            <a:ext cx="401683" cy="36000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30" y="-784078"/>
            <a:ext cx="421463" cy="36000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008" y="-819432"/>
            <a:ext cx="401683" cy="360000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688" y="-805798"/>
            <a:ext cx="421463" cy="360000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48" y="-733790"/>
            <a:ext cx="401683" cy="36000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123" y="-697136"/>
            <a:ext cx="401683" cy="36000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488" y="-697136"/>
            <a:ext cx="401683" cy="36000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739" y="-877806"/>
            <a:ext cx="421463" cy="360000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622" y="-805798"/>
            <a:ext cx="421463" cy="36000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795" y="-697136"/>
            <a:ext cx="401683" cy="360000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160" y="-697136"/>
            <a:ext cx="401683" cy="360000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11" y="-877806"/>
            <a:ext cx="421463" cy="36000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94" y="-805798"/>
            <a:ext cx="421463" cy="360000"/>
          </a:xfrm>
          <a:prstGeom prst="rect">
            <a:avLst/>
          </a:prstGeom>
        </p:spPr>
      </p:pic>
      <p:pic>
        <p:nvPicPr>
          <p:cNvPr id="101" name="图片 100" descr="2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-62636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2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0" y="-62636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-74384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-66129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-80416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10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-66129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11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12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-73273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-66129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-518418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-875605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863" y="-732730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18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888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-87719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13" y="-732730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-66129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2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-62636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23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-72796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23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-51841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2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-62636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1" descr="F:\临时\amy\模板\圣诞\场景\7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-597793"/>
            <a:ext cx="10636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2" descr="F:\临时\amy\模板\圣诞\场景\7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0" y="-80416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3" descr="F:\临时\amy\模板\圣诞\场景\7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-632718"/>
            <a:ext cx="2159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4" descr="F:\临时\amy\模板\圣诞\场景\7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-566043"/>
            <a:ext cx="1698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5" descr="F:\临时\amy\模板\圣诞\场景\7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5" y="-80416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6" descr="F:\临时\amy\模板\圣诞\场景\7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-891480"/>
            <a:ext cx="2492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7" descr="F:\临时\amy\模板\圣诞\场景\7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788" y="-678755"/>
            <a:ext cx="10636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8" descr="F:\临时\amy\模板\圣诞\场景\7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3" y="-718443"/>
            <a:ext cx="1698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645" y="2902862"/>
            <a:ext cx="979200" cy="484420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66" y="2903160"/>
            <a:ext cx="979200" cy="378406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69" y="2900561"/>
            <a:ext cx="964800" cy="514277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5" y="2901684"/>
            <a:ext cx="979200" cy="484419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64" y="2902742"/>
            <a:ext cx="979200" cy="37840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838" y="2902147"/>
            <a:ext cx="972000" cy="518115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645" y="2901845"/>
            <a:ext cx="979200" cy="484420"/>
          </a:xfrm>
          <a:prstGeom prst="rect">
            <a:avLst/>
          </a:prstGeom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66" y="2902143"/>
            <a:ext cx="979200" cy="378406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69" y="2899544"/>
            <a:ext cx="964800" cy="514277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5" y="2900667"/>
            <a:ext cx="979200" cy="484419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64" y="2901725"/>
            <a:ext cx="979200" cy="378406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838" y="2901130"/>
            <a:ext cx="972000" cy="51811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401" y="6201368"/>
            <a:ext cx="4313079" cy="504000"/>
          </a:xfrm>
          <a:prstGeom prst="rect">
            <a:avLst/>
          </a:prstGeom>
        </p:spPr>
      </p:pic>
      <p:pic>
        <p:nvPicPr>
          <p:cNvPr id="1024" name="图片 102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425" y="6273368"/>
            <a:ext cx="3394055" cy="46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0">
        <p14:ripple/>
        <p:sndAc>
          <p:stSnd>
            <p:snd r:embed="rId24" name="爱的协奏曲0.wav"/>
          </p:stSnd>
        </p:sndAc>
      </p:transition>
    </mc:Choice>
    <mc:Fallback>
      <p:transition spd="slow" advClick="0" advTm="20000">
        <p:fade/>
        <p:sndAc>
          <p:stSnd>
            <p:snd r:embed="rId24" name="爱的协奏曲0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80000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-360000"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360000">
                                      <p:cBhvr>
                                        <p:cTn id="4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Rot by="-360000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Rot by="360000">
                                      <p:cBhvr>
                                        <p:cTn id="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-360000">
                                      <p:cBhvr>
                                        <p:cTn id="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animRot by="360000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-360000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9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61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9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63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9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65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9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67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59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69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9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71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9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73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59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75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59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77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59" presetClass="path" presetSubtype="0" repeatCount="indefinite" accel="50000" decel="50000" fill="hold" nodeType="withEffect">
                                  <p:stCondLst>
                                    <p:cond delay="1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79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9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81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9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83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9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85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9" presetClass="path" presetSubtype="0" repeatCount="indefinite" accel="50000" decel="50000" fill="hold" nodeType="withEffect">
                                  <p:stCondLst>
                                    <p:cond delay="2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87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9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89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59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91" dur="1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59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93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9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95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59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97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9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99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9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01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9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03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59" presetClass="path" presetSubtype="0" repeatCount="indefinite" accel="50000" decel="50000" fill="hold" nodeType="withEffect">
                                  <p:stCondLst>
                                    <p:cond delay="4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05" dur="1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59" presetClass="path" presetSubtype="0" repeatCount="indefinite" accel="50000" decel="50000" fill="hold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07" dur="1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9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09" dur="1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59" presetClass="path" presetSubtype="0" repeatCount="indefinite" accel="50000" decel="50000" fill="hold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11" dur="1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59" presetClass="path" presetSubtype="0" repeatCount="indefinite" accel="50000" decel="50000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13" dur="1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59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15" dur="1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59" presetClass="path" presetSubtype="0" repeatCount="indefinite" accel="50000" decel="50000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17" dur="1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59" presetClass="path" presetSubtype="0" repeatCount="indefinite" accel="50000" decel="50000" fill="hold" nodeType="withEffect">
                                  <p:stCondLst>
                                    <p:cond delay="5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19" dur="1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9" presetClass="path" presetSubtype="0" repeatCount="indefinite" accel="50000" decel="50000" fill="hold" nodeType="withEffect">
                                  <p:stCondLst>
                                    <p:cond delay="6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21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59" presetClass="path" presetSubtype="0" repeatCount="indefinite" accel="50000" decel="50000" fill="hold" nodeType="withEffect">
                                  <p:stCondLst>
                                    <p:cond delay="5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23" dur="1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59" presetClass="path" presetSubtype="0" repeatCount="indefinite" accel="50000" decel="50000" fill="hold" nodeType="withEffect">
                                  <p:stCondLst>
                                    <p:cond delay="6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25" dur="1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59" presetClass="path" presetSubtype="0" repeatCount="indefinite" accel="50000" decel="50000" fill="hold" nodeType="withEffect">
                                  <p:stCondLst>
                                    <p:cond delay="5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27" dur="1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59" presetClass="path" presetSubtype="0" repeatCount="indefinite" accel="50000" decel="50000" fill="hold" nodeType="withEffect">
                                  <p:stCondLst>
                                    <p:cond delay="673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29" dur="1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59" presetClass="path" presetSubtype="0" repeatCount="indefinite" accel="50000" decel="50000" fill="hold" nodeType="withEffect">
                                  <p:stCondLst>
                                    <p:cond delay="5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31" dur="1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59" presetClass="path" presetSubtype="0" repeatCount="indefinite" accel="50000" decel="50000" fill="hold" nodeType="withEffect">
                                  <p:stCondLst>
                                    <p:cond delay="7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33" dur="1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59" presetClass="path" presetSubtype="0" repeatCount="indefinite" accel="50000" decel="50000" fill="hold" nodeType="withEffect">
                                  <p:stCondLst>
                                    <p:cond delay="6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35" dur="1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9" presetClass="path" presetSubtype="0" repeatCount="indefinite" accel="50000" decel="50000" fill="hold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37" dur="1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59" presetClass="path" presetSubtype="0" repeatCount="indefinite" accel="50000" decel="50000" fill="hold" nodeType="withEffect">
                                  <p:stCondLst>
                                    <p:cond delay="7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39" dur="1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59" presetClass="path" presetSubtype="0" repeatCount="indefinite" accel="50000" decel="50000" fill="hold" nodeType="withEffect">
                                  <p:stCondLst>
                                    <p:cond delay="7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41" dur="1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59" presetClass="path" presetSubtype="0" repeatCount="indefinite" accel="50000" decel="50000" fill="hold" nodeType="withEffect">
                                  <p:stCondLst>
                                    <p:cond delay="8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43" dur="1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59" presetClass="path" presetSubtype="0" repeatCount="indefinite" accel="50000" decel="50000" fill="hold" nodeType="withEffect">
                                  <p:stCondLst>
                                    <p:cond delay="8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45" dur="1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59" presetClass="path" presetSubtype="0" repeatCount="indefinite" accel="50000" decel="50000" fill="hold" nodeType="withEffect">
                                  <p:stCondLst>
                                    <p:cond delay="8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47" dur="1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59" presetClass="path" presetSubtype="0" repeatCount="indefinite" accel="50000" decel="50000" fill="hold" nodeType="withEffect">
                                  <p:stCondLst>
                                    <p:cond delay="8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49" dur="1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59" presetClass="path" presetSubtype="0" repeatCount="indefinite" accel="50000" decel="50000" fill="hold" nodeType="withEffect">
                                  <p:stCondLst>
                                    <p:cond delay="8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51" dur="1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59" presetClass="path" presetSubtype="0" repeatCount="indefinite" accel="50000" decel="50000" fill="hold" nodeType="withEffect">
                                  <p:stCondLst>
                                    <p:cond delay="8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53" dur="1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59" presetClass="path" presetSubtype="0" repeatCount="indefinite" accel="50000" decel="50000" fill="hold" nodeType="withEffect">
                                  <p:stCondLst>
                                    <p:cond delay="8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55" dur="1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59" presetClass="path" presetSubtype="0" repeatCount="indefinite" accel="50000" decel="50000" fill="hold" nodeType="withEffect">
                                  <p:stCondLst>
                                    <p:cond delay="9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57" dur="1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59" presetClass="path" presetSubtype="0" repeatCount="indefinite" accel="50000" decel="50000" fill="hold" nodeType="withEffect">
                                  <p:stCondLst>
                                    <p:cond delay="8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59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59" presetClass="path" presetSubtype="0" repeatCount="indefinite" accel="50000" decel="50000" fill="hold" nodeType="withEffect">
                                  <p:stCondLst>
                                    <p:cond delay="8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61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59" presetClass="path" presetSubtype="0" repeatCount="indefinite" accel="50000" decel="50000" fill="hold" nodeType="withEffect">
                                  <p:stCondLst>
                                    <p:cond delay="9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63" dur="1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9" presetClass="path" presetSubtype="0" repeatCount="indefinite" accel="50000" decel="50000" fill="hold" nodeType="withEffect">
                                  <p:stCondLst>
                                    <p:cond delay="9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65" dur="1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59" presetClass="path" presetSubtype="0" repeatCount="indefinite" accel="50000" decel="50000" fill="hold" nodeType="withEffect">
                                  <p:stCondLst>
                                    <p:cond delay="8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67" dur="1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59" presetClass="path" presetSubtype="0" repeatCount="indefinite" accel="50000" decel="50000" fill="hold" nodeType="withEffect">
                                  <p:stCondLst>
                                    <p:cond delay="9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69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59" presetClass="path" presetSubtype="0" repeatCount="indefinite" accel="50000" decel="50000" fill="hold" nodeType="withEffect">
                                  <p:stCondLst>
                                    <p:cond delay="9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71" dur="1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59" presetClass="path" presetSubtype="0" repeatCount="indefinite" accel="50000" decel="50000" fill="hold" nodeType="withEffect">
                                  <p:stCondLst>
                                    <p:cond delay="10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73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59" presetClass="path" presetSubtype="0" repeatCount="indefinite" accel="50000" decel="50000" fill="hold" nodeType="withEffect">
                                  <p:stCondLst>
                                    <p:cond delay="8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75" dur="1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59" presetClass="path" presetSubtype="0" repeatCount="indefinite" accel="50000" decel="50000" fill="hold" nodeType="withEffect">
                                  <p:stCondLst>
                                    <p:cond delay="9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77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59" presetClass="path" presetSubtype="0" repeatCount="indefinite" accel="50000" decel="50000" fill="hold" nodeType="withEffect">
                                  <p:stCondLst>
                                    <p:cond delay="9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79" dur="1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59" presetClass="path" presetSubtype="0" repeatCount="indefinite" accel="50000" decel="50000" fill="hold" nodeType="withEffect">
                                  <p:stCondLst>
                                    <p:cond delay="9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81" dur="1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59" presetClass="path" presetSubtype="0" repeatCount="indefinite" accel="50000" decel="50000" fill="hold" nodeType="withEffect">
                                  <p:stCondLst>
                                    <p:cond delay="10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1.85185E-6 C 0.07778 0.13287 0.10937 0.10371 0.16354 0.23843 C 0.19687 0.33009 0.20104 0.44676 0.15937 0.49954 C 0.0875 0.59769 -0.00729 0.70926 -0.01563 0.86621 C -0.01007 1.16806 0.08229 1.15509 0.10521 1.16898 " pathEditMode="relative" rAng="0" ptsTypes="fffff">
                                      <p:cBhvr>
                                        <p:cTn id="183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58449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59" presetClass="path" presetSubtype="0" repeatCount="indefinite" accel="50000" decel="50000" fill="hold" nodeType="withEffect">
                                  <p:stCondLst>
                                    <p:cond delay="10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-1.04046E-6 C -0.09322 0.08786 -0.10746 0.23584 -0.06093 0.36624 C 0.01632 0.54035 0.02275 0.54243 0.03698 0.57411 C 0.10678 0.75584 0.05764 0.85942 0.04341 0.91029 C -0.02968 1.11515 -0.13125 1.18613 -0.13125 1.15121 " pathEditMode="relative" rAng="0" ptsTypes="fffff">
                                      <p:cBhvr>
                                        <p:cTn id="185" dur="1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59306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animRot by="360000">
                                      <p:cBhvr>
                                        <p:cTn id="1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18300"/>
                                  </p:stCondLst>
                                  <p:childTnLst>
                                    <p:animRot by="-360000">
                                      <p:cBhvr>
                                        <p:cTn id="18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nodeType="withEffect">
                                  <p:stCondLst>
                                    <p:cond delay="20300"/>
                                  </p:stCondLst>
                                  <p:childTnLst>
                                    <p:animRot by="360000">
                                      <p:cBhvr>
                                        <p:cTn id="19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193" dur="5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95" dur="5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97" dur="5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99" dur="5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accel="50000" decel="50000" fill="hold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201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203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05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07" dur="5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09" dur="5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indefinite" accel="50000" decel="50000" fill="hold" nodeType="withEffect">
                                  <p:stCondLst>
                                    <p:cond delay="5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11" dur="5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13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15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17" dur="5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19" dur="5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accel="50000" decel="50000" fill="hold" nodeType="withEffect">
                                  <p:stCondLst>
                                    <p:cond delay="3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21" dur="5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23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indefinite" accel="50000" decel="50000" fill="hold" nodeType="withEffect">
                                  <p:stCondLst>
                                    <p:cond delay="4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225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27" dur="5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29" dur="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31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33" dur="5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35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237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239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241" dur="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243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245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247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249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51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253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55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accel="50000" decel="50000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257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59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261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63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265" dur="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67" dur="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269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71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273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75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6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277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279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281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336" dur="3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4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4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t="32938" r="16338" b="10464"/>
          <a:stretch>
            <a:fillRect/>
          </a:stretch>
        </p:blipFill>
        <p:spPr>
          <a:xfrm>
            <a:off x="-3564904" y="-603448"/>
            <a:ext cx="13258800" cy="7800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t="32938" r="16338" b="10464"/>
          <a:stretch>
            <a:fillRect/>
          </a:stretch>
        </p:blipFill>
        <p:spPr>
          <a:xfrm>
            <a:off x="-3571875" y="-600075"/>
            <a:ext cx="13258800" cy="7800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24" y="476673"/>
            <a:ext cx="4826729" cy="57059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261" y="3882514"/>
            <a:ext cx="454644" cy="79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19" y="3903178"/>
            <a:ext cx="587652" cy="79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299178"/>
            <a:ext cx="453966" cy="79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34" y="4149080"/>
            <a:ext cx="250170" cy="792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42" y="3810061"/>
            <a:ext cx="453966" cy="792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114" y="3744426"/>
            <a:ext cx="250170" cy="79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86" y="4149080"/>
            <a:ext cx="250170" cy="79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55578"/>
            <a:ext cx="587652" cy="79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308" y="4077160"/>
            <a:ext cx="587652" cy="792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077072"/>
            <a:ext cx="454644" cy="792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82" y="4077160"/>
            <a:ext cx="453966" cy="792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70" y="4077072"/>
            <a:ext cx="250170" cy="792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396" y="4077072"/>
            <a:ext cx="587652" cy="792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077072"/>
            <a:ext cx="453966" cy="792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450" y="4077072"/>
            <a:ext cx="587652" cy="79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152" y="4293096"/>
            <a:ext cx="453966" cy="79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110" y="4149168"/>
            <a:ext cx="454644" cy="792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607" y="3927128"/>
            <a:ext cx="454644" cy="792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396" y="3947792"/>
            <a:ext cx="587652" cy="792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562" y="4343792"/>
            <a:ext cx="453966" cy="792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822" y="4193694"/>
            <a:ext cx="250170" cy="792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854675"/>
            <a:ext cx="453966" cy="792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60" y="3789040"/>
            <a:ext cx="250170" cy="792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902" y="4193694"/>
            <a:ext cx="250170" cy="792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100192"/>
            <a:ext cx="587652" cy="792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60" y="4121774"/>
            <a:ext cx="587652" cy="792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468" y="4121686"/>
            <a:ext cx="454644" cy="792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428" y="4121774"/>
            <a:ext cx="453966" cy="792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216" y="4121686"/>
            <a:ext cx="250170" cy="792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42" y="4121686"/>
            <a:ext cx="587652" cy="792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378" y="4121686"/>
            <a:ext cx="453966" cy="792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038" y="4121686"/>
            <a:ext cx="587652" cy="792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02" y="4337710"/>
            <a:ext cx="453966" cy="79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384688"/>
            <a:ext cx="5616624" cy="3828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717182"/>
            <a:ext cx="4433686" cy="72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847" y="729384"/>
            <a:ext cx="5652633" cy="7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2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5.78035E-6 C 0.00208 -0.01618 0.00295 -0.03236 0.0099 -0.04601 C 0.01181 -0.0571 0.01389 -0.07098 0.01806 -0.08092 C 0.01997 -0.08577 0.02465 -0.09387 0.02465 -0.09387 C 0.02656 -0.10173 0.03385 -0.11884 0.03785 -0.1267 C 0.03941 -0.13826 0.04167 -0.14843 0.04427 -0.15953 C 0.04271 -0.20161 0.04236 -0.22242 0.02465 -0.25549 C 0.01892 -0.26658 0.01875 -0.27814 0.0099 -0.28601 C 0.00885 -0.28832 0.00781 -0.29063 0.0066 -0.29294 C 0.00521 -0.29525 0.00295 -0.29687 0.00174 -0.29919 C -0.00469 -0.31167 0.0059 -0.30034 -0.00486 -0.31005 C -0.00712 -0.31445 -0.0092 -0.31884 -0.01146 -0.32323 C -0.0125 -0.32531 -0.01319 -0.32832 -0.01476 -0.32971 C -0.01806 -0.33271 -0.02448 -0.33849 -0.02448 -0.33849 C -0.02691 -0.34312 -0.03021 -0.34728 -0.03264 -0.35167 C -0.03351 -0.35352 -0.03351 -0.35606 -0.03437 -0.35814 C -0.03524 -0.36046 -0.03663 -0.36254 -0.03767 -0.36462 C -0.04496 -0.39583 -0.04028 -0.43051 -0.03264 -0.4608 C -0.03003 -0.47121 -0.0309 -0.47999 -0.02621 -0.48901 C -0.02309 -0.5052 -0.02083 -0.52554 -0.02621 -0.5415 C -0.02778 -0.54635 -0.03125 -0.55005 -0.03264 -0.55468 C -0.0349 -0.56346 -0.03698 -0.56693 -0.04253 -0.57202 C -0.04896 -0.58473 -0.05434 -0.59445 -0.06215 -0.60508 C -0.06632 -0.6104 -0.07257 -0.61433 -0.07691 -0.62011 C -0.07882 -0.62265 -0.07986 -0.62658 -0.08194 -0.6289 C -0.08385 -0.63098 -0.08646 -0.63144 -0.08854 -0.63329 C -0.09045 -0.63514 -0.09167 -0.63791 -0.0934 -0.63976 C -0.1059 -0.65271 -0.12031 -0.6652 -0.13437 -0.67468 C -0.13819 -0.68208 -0.14184 -0.68716 -0.1474 -0.69225 C -0.14931 -0.69618 -0.15365 -0.70473 -0.15573 -0.70751 C -0.16858 -0.72462 -0.15226 -0.69734 -0.16545 -0.71838 C -0.17222 -0.72924 -0.17778 -0.74127 -0.18524 -0.75121 C -0.1875 -0.76092 -0.19392 -0.76878 -0.19826 -0.77734 C -0.20347 -0.78751 -0.20903 -0.79653 -0.21476 -0.80577 C -0.21944 -0.8134 -0.22135 -0.82312 -0.22448 -0.8319 " pathEditMode="relative" ptsTypes="ffffffffffffffffffffffffffffffffffA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5.78035E-8 C 0.00469 -0.01827 -0.00173 0.00462 0.00504 -0.01318 C 0.00573 -0.01526 0.00608 -0.01781 0.0066 -0.01966 C 0.00712 -0.02266 0.00712 -0.02567 0.00816 -0.02844 C 0.0099 -0.0333 0.01337 -0.03677 0.01476 -0.04162 C 0.01875 -0.05688 0.02066 -0.07191 0.03125 -0.08093 C 0.03195 -0.0837 0.03664 -0.09896 0.03768 -0.10081 C 0.03889 -0.10266 0.04098 -0.10359 0.04271 -0.10521 C 0.04653 -0.11237 0.04757 -0.11815 0.05243 -0.12463 C 0.05608 -0.13804 0.06615 -0.14544 0.07223 -0.15723 C 0.07483 -0.16787 0.07934 -0.17573 0.08525 -0.18336 C 0.08889 -0.19792 0.09532 -0.21249 0.10174 -0.22498 C 0.10434 -0.23515 0.10556 -0.24255 0.1099 -0.2511 C 0.11129 -0.26382 0.11129 -0.2696 0.1165 -0.27954 C 0.11563 -0.30914 0.12066 -0.3281 0.1099 -0.3496 C 0.10747 -0.36486 0.10191 -0.3681 0.09514 -0.37989 C 0.09341 -0.39099 0.09098 -0.40232 0.08525 -0.41064 C 0.08108 -0.41688 0.07223 -0.42821 0.07223 -0.42821 C 0.0698 -0.43746 0.06805 -0.44602 0.06389 -0.45411 C 0.06181 -0.46336 0.05886 -0.46844 0.05747 -0.47815 C 0.05573 -0.51677 0.04861 -0.55561 0.07552 -0.57896 C 0.08073 -0.58983 0.09305 -0.59723 0.10174 -0.60255 C 0.10625 -0.60532 0.11077 -0.60763 0.11476 -0.61157 C 0.11632 -0.61295 0.11789 -0.6148 0.11962 -0.61573 C 0.12657 -0.62035 0.13403 -0.62428 0.14098 -0.62891 C 0.15278 -0.63677 0.13924 -0.62521 0.15087 -0.6333 C 0.16042 -0.63977 0.16684 -0.65249 0.17709 -0.65735 C 0.18698 -0.67677 0.17361 -0.65341 0.18525 -0.6659 C 0.19549 -0.677 0.18021 -0.67006 0.19514 -0.67469 C 0.20348 -0.68116 0.21216 -0.68833 0.21962 -0.69642 C 0.22796 -0.70567 0.22084 -0.70151 0.22952 -0.70521 C 0.23282 -0.70821 0.2382 -0.70891 0.23941 -0.71399 C 0.23993 -0.71607 0.23976 -0.71885 0.24098 -0.72047 C 0.24271 -0.72278 0.24549 -0.72301 0.24757 -0.72486 C 0.25834 -0.73388 0.26632 -0.74798 0.27865 -0.7533 C 0.27917 -0.75538 0.27917 -0.75815 0.28039 -0.75977 C 0.2908 -0.77365 0.28125 -0.75214 0.28698 -0.76648 " pathEditMode="relative" ptsTypes="ffffffffffffffffffffffffffffffffffffA">
                                      <p:cBhvr>
                                        <p:cTn id="4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33333E-6 -8.61272E-6 C 0.00278 -0.01989 0.00885 -0.03862 0.01146 -0.05897 C 0.01267 -0.06914 0.01476 -0.08925 0.01476 -0.08925 C 0.01441 -0.1096 0.02135 -0.19446 0.00486 -0.22683 C 0.00104 -0.24694 0.00417 -0.23931 -0.00174 -0.25087 C -0.00469 -0.26336 -0.01198 -0.27816 -0.01979 -0.28579 C -0.02188 -0.2948 -0.02465 -0.29596 -0.03125 -0.29897 C -0.04063 -0.31584 -0.0559 -0.32671 -0.06892 -0.33827 C -0.0724 -0.34128 -0.07674 -0.34197 -0.08038 -0.34475 C -0.09271 -0.35423 -0.09375 -0.357 -0.1066 -0.36024 C -0.11441 -0.36417 -0.1224 -0.36949 -0.12951 -0.3755 C -0.1342 -0.38475 -0.14132 -0.38752 -0.14427 -0.39954 C -0.14722 -0.4111 -0.14948 -0.4229 -0.1526 -0.43423 C -0.15538 -0.46151 -0.15469 -0.49966 -0.14271 -0.52394 C -0.14132 -0.53087 -0.13906 -0.53966 -0.13611 -0.5459 C -0.12847 -0.56093 -0.13368 -0.54382 -0.12795 -0.55908 C -0.12344 -0.57064 -0.1191 -0.5822 -0.11476 -0.59399 C -0.11285 -0.6044 -0.11024 -0.61411 -0.10833 -0.62428 C -0.10938 -0.64093 -0.10972 -0.65827 -0.11319 -0.67446 C -0.11788 -0.69665 -0.12378 -0.71677 -0.12622 -0.73989 C -0.12292 -0.79677 -0.12309 -0.77619 -0.12309 -0.80116 " pathEditMode="relative" ptsTypes="ffffffffffffffffffffA">
                                      <p:cBhvr>
                                        <p:cTn id="49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8.61111E-6 4.91329E-6 C -0.00069 -0.037 0.00417 -0.10058 -0.01475 -0.13757 C -0.0184 -0.15306 -0.02083 -0.15954 -0.02778 -0.17249 C -0.03195 -0.18035 -0.03316 -0.18659 -0.03923 -0.19214 C -0.04653 -0.20671 -0.03802 -0.19283 -0.0474 -0.20093 C -0.05243 -0.20532 -0.05799 -0.21272 -0.06215 -0.2185 C -0.06268 -0.22058 -0.06302 -0.22289 -0.06388 -0.22497 C -0.06475 -0.22728 -0.0665 -0.2289 -0.06718 -0.23145 C -0.071 -0.24532 -0.07187 -0.26104 -0.07534 -0.27515 C -0.07395 -0.29989 -0.0757 -0.32555 -0.07048 -0.34937 C -0.0698 -0.3526 -0.06805 -0.35515 -0.06718 -0.35815 C -0.06475 -0.36809 -0.06423 -0.38312 -0.06059 -0.39306 C -0.05938 -0.3963 -0.05712 -0.39885 -0.05573 -0.40185 C -0.04792 -0.4185 -0.04115 -0.43607 -0.03264 -0.45202 C -0.02605 -0.46451 -0.02117 -0.47815 -0.01302 -0.48902 C -0.0111 -0.49757 -0.00955 -0.50497 -0.00642 -0.51306 C -0.0026 -0.55052 0.00782 -0.61503 -0.02292 -0.63538 C -0.02813 -0.64555 -0.03438 -0.64555 -0.04098 -0.65295 C -0.04914 -0.66197 -0.04202 -0.65757 -0.0507 -0.6615 C -0.05851 -0.6696 -0.06544 -0.67815 -0.07378 -0.68555 C -0.08003 -0.69665 -0.08855 -0.70451 -0.09497 -0.71607 C -0.10017 -0.73619 -0.1125 -0.75468 -0.11302 -0.77734 C -0.11355 -0.79908 -0.11302 -0.82104 -0.11302 -0.84278 " pathEditMode="relative" ptsTypes="ffffffffffffffffffffffA">
                                      <p:cBhvr>
                                        <p:cTn id="59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6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3.88889E-6 -3.46821E-7 C 0.00295 -0.01619 0.00052 -0.03815 -0.0066 -0.05225 C -0.00885 -0.06173 -0.01076 -0.07029 -0.01476 -0.07861 C -0.01892 -0.09457 -0.01649 -0.0874 -0.02135 -0.10035 C -0.02344 -0.11792 -0.025 -0.12832 -0.02778 -0.14405 C -0.02951 -0.16786 -0.0309 -0.17318 -0.02778 -0.19861 C -0.02639 -0.20971 -0.01823 -0.21988 -0.01476 -0.22913 C -0.00885 -0.24509 -0.0125 -0.23884 -0.00486 -0.24879 C -0.00122 -0.25827 0.00399 -0.26382 0.00816 -0.27283 C 0.01719 -0.29225 0.03177 -0.3096 0.04583 -0.32301 C 0.04792 -0.32486 0.05035 -0.32555 0.05243 -0.3274 C 0.06545 -0.33942 0.07812 -0.35584 0.08698 -0.37318 C 0.0875 -0.37549 0.0875 -0.37803 0.08854 -0.37988 C 0.08976 -0.38243 0.09253 -0.38358 0.0934 -0.38636 C 0.09479 -0.39121 0.09462 -0.39653 0.09514 -0.40162 C 0.09427 -0.43561 0.09983 -0.4726 0.08524 -0.5022 C 0.08333 -0.51769 0.07899 -0.52925 0.07222 -0.5415 C 0.07101 -0.5459 0.07049 -0.55029 0.06892 -0.55445 C 0.06597 -0.56254 0.06076 -0.56856 0.05746 -0.57642 C 0.0526 -0.58775 0.04965 -0.60046 0.04427 -0.61133 C 0.04531 -0.63191 0.04531 -0.65665 0.05417 -0.67468 C 0.05625 -0.68624 0.05712 -0.69688 0.06233 -0.70728 C 0.06285 -0.71006 0.0625 -0.71376 0.06389 -0.71607 C 0.06493 -0.71769 0.06788 -0.7163 0.06892 -0.71792 C 0.07049 -0.72139 0.06979 -0.72555 0.07049 -0.72902 C 0.07083 -0.73133 0.07118 -0.73364 0.07222 -0.73572 C 0.07344 -0.73803 0.07569 -0.73965 0.07708 -0.74197 C 0.0783 -0.74428 0.07934 -0.74659 0.08038 -0.74867 C 0.0809 -0.75145 0.0809 -0.75491 0.08194 -0.75746 C 0.08368 -0.76185 0.08854 -0.77064 0.08854 -0.77064 C 0.09219 -0.7859 0.08698 -0.76717 0.09514 -0.78382 C 0.10191 -0.79723 0.09844 -0.83861 0.09844 -0.84277 " pathEditMode="relative" ptsTypes="fffffffffffffffffffffffffffffffA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1.38889E-6 -5.78035E-8 C 0.00469 -0.01827 -0.00173 0.00462 0.00504 -0.01318 C 0.00573 -0.01526 0.00608 -0.01781 0.0066 -0.01966 C 0.00712 -0.02266 0.00712 -0.02567 0.00816 -0.02844 C 0.0099 -0.0333 0.01337 -0.03677 0.01476 -0.04162 C 0.01875 -0.05688 0.02066 -0.07191 0.03125 -0.08093 C 0.03195 -0.0837 0.03664 -0.09896 0.03768 -0.10081 C 0.03889 -0.10266 0.04098 -0.10359 0.04271 -0.10521 C 0.04653 -0.11237 0.04757 -0.11815 0.05243 -0.12463 C 0.05608 -0.13804 0.06615 -0.14544 0.07223 -0.15723 C 0.07483 -0.16787 0.07934 -0.17573 0.08525 -0.18336 C 0.08889 -0.19792 0.09532 -0.21249 0.10174 -0.22498 C 0.10434 -0.23515 0.10556 -0.24255 0.1099 -0.2511 C 0.11129 -0.26382 0.11129 -0.2696 0.1165 -0.27954 C 0.11563 -0.30914 0.12066 -0.3281 0.1099 -0.3496 C 0.10747 -0.36486 0.10191 -0.3681 0.09514 -0.37989 C 0.09341 -0.39099 0.09098 -0.40232 0.08525 -0.41064 C 0.08108 -0.41688 0.07223 -0.42821 0.07223 -0.42821 C 0.0698 -0.43746 0.06805 -0.44602 0.06389 -0.45411 C 0.06181 -0.46336 0.05886 -0.46844 0.05747 -0.47815 C 0.05573 -0.51677 0.04861 -0.55561 0.07552 -0.57896 C 0.08073 -0.58983 0.09305 -0.59723 0.10174 -0.60255 C 0.10625 -0.60532 0.11077 -0.60763 0.11476 -0.61157 C 0.11632 -0.61295 0.11789 -0.6148 0.11962 -0.61573 C 0.12657 -0.62035 0.13403 -0.62428 0.14098 -0.62891 C 0.15278 -0.63677 0.13924 -0.62521 0.15087 -0.6333 C 0.16042 -0.63977 0.16684 -0.65249 0.17709 -0.65735 C 0.18698 -0.67677 0.17361 -0.65341 0.18525 -0.6659 C 0.19549 -0.677 0.18021 -0.67006 0.19514 -0.67469 C 0.20348 -0.68116 0.21216 -0.68833 0.21962 -0.69642 C 0.22796 -0.70567 0.22084 -0.70151 0.22952 -0.70521 C 0.23282 -0.70821 0.2382 -0.70891 0.23941 -0.71399 C 0.23993 -0.71607 0.23976 -0.71885 0.24098 -0.72047 C 0.24271 -0.72278 0.24549 -0.72301 0.24757 -0.72486 C 0.25834 -0.73388 0.26632 -0.74798 0.27865 -0.7533 C 0.27917 -0.75538 0.27917 -0.75815 0.28039 -0.75977 C 0.2908 -0.77365 0.28125 -0.75214 0.28698 -0.76648 " pathEditMode="relative" ptsTypes="ffffffffffffffffffffffffffffffffffffA"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84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8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61111E-6 3.64162E-6 C 0.00278 -0.03584 0.00382 -0.07353 -0.00156 -0.10914 C -0.00243 -0.11515 -0.00521 -0.1207 -0.00643 -0.12671 C -0.00834 -0.13596 -0.01024 -0.14983 -0.01476 -0.15723 C -0.02535 -0.1748 -0.03889 -0.18729 -0.0507 -0.20301 C -0.06285 -0.21919 -0.04913 -0.20578 -0.06059 -0.21619 C -0.06285 -0.22058 -0.06441 -0.22567 -0.06719 -0.22937 C -0.0684 -0.23099 -0.07101 -0.2296 -0.07205 -0.23145 C -0.08264 -0.24902 -0.06302 -0.23284 -0.08021 -0.24463 C -0.08472 -0.25341 -0.08455 -0.2585 -0.08681 -0.26867 C -0.08941 -0.28 -0.09184 -0.28717 -0.0934 -0.29919 C -0.09219 -0.32509 -0.09271 -0.36024 -0.08021 -0.3822 C -0.07604 -0.39862 -0.07899 -0.39145 -0.07205 -0.40393 C -0.06788 -0.42104 -0.07431 -0.39815 -0.06545 -0.41711 C -0.05538 -0.43862 -0.06927 -0.41896 -0.05729 -0.43446 C -0.04809 -0.45873 -0.06024 -0.42891 -0.04913 -0.44972 C -0.04774 -0.45249 -0.04722 -0.45573 -0.04584 -0.4585 C -0.03906 -0.47099 -0.04271 -0.45873 -0.03768 -0.47168 C -0.03334 -0.48278 -0.03715 -0.48509 -0.02952 -0.49573 C -0.02448 -0.52024 -0.02587 -0.54266 -0.03438 -0.56555 C -0.03577 -0.56902 -0.03594 -0.57341 -0.03768 -0.57642 C -0.04149 -0.58289 -0.0507 -0.59376 -0.0507 -0.59376 C -0.05799 -0.6185 -0.04879 -0.59307 -0.06059 -0.61133 C -0.06215 -0.61388 -0.0625 -0.61735 -0.06389 -0.62012 C -0.06528 -0.62266 -0.06736 -0.62405 -0.06875 -0.62659 C -0.07587 -0.63977 -0.0691 -0.63076 -0.07379 -0.64185 C -0.0809 -0.6585 -0.0875 -0.66775 -0.10156 -0.67469 C -0.10382 -0.67654 -0.10625 -0.67839 -0.10816 -0.68116 C -0.11007 -0.68347 -0.11094 -0.68763 -0.11302 -0.68995 C -0.11493 -0.6918 -0.11771 -0.69226 -0.11962 -0.69411 C -0.12656 -0.70174 -0.13299 -0.70983 -0.13924 -0.71815 C -0.14427 -0.72509 -0.14115 -0.72347 -0.14427 -0.7311 C -0.14618 -0.73573 -0.14896 -0.73989 -0.1507 -0.74428 C -0.15174 -0.74729 -0.15295 -0.75029 -0.15399 -0.7533 C -0.1566 -0.77642 -0.15538 -0.80232 -0.1507 -0.82521 C -0.14792 -0.83908 -0.14427 -0.8481 -0.14427 -0.86243 " pathEditMode="relative" ptsTypes="fffffffffffffffffffffffffffffffffffA">
                                      <p:cBhvr>
                                        <p:cTn id="9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9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1.38889E-6 5.78035E-6 C 0.00208 -0.01618 0.00295 -0.03236 0.0099 -0.04601 C 0.01181 -0.0571 0.01389 -0.07098 0.01806 -0.08092 C 0.01997 -0.08577 0.02465 -0.09387 0.02465 -0.09387 C 0.02656 -0.10173 0.03385 -0.11884 0.03785 -0.1267 C 0.03941 -0.13826 0.04167 -0.14843 0.04427 -0.15953 C 0.04271 -0.20161 0.04236 -0.22242 0.02465 -0.25549 C 0.01892 -0.26658 0.01875 -0.27814 0.0099 -0.28601 C 0.00885 -0.28832 0.00781 -0.29063 0.0066 -0.29294 C 0.00521 -0.29525 0.00295 -0.29687 0.00174 -0.29919 C -0.00469 -0.31167 0.0059 -0.30034 -0.00486 -0.31005 C -0.00712 -0.31445 -0.0092 -0.31884 -0.01146 -0.32323 C -0.0125 -0.32531 -0.01319 -0.32832 -0.01476 -0.32971 C -0.01806 -0.33271 -0.02448 -0.33849 -0.02448 -0.33849 C -0.02691 -0.34312 -0.03021 -0.34728 -0.03264 -0.35167 C -0.03351 -0.35352 -0.03351 -0.35606 -0.03437 -0.35814 C -0.03524 -0.36046 -0.03663 -0.36254 -0.03767 -0.36462 C -0.04496 -0.39583 -0.04028 -0.43051 -0.03264 -0.4608 C -0.03003 -0.47121 -0.0309 -0.47999 -0.02621 -0.48901 C -0.02309 -0.5052 -0.02083 -0.52554 -0.02621 -0.5415 C -0.02778 -0.54635 -0.03125 -0.55005 -0.03264 -0.55468 C -0.0349 -0.56346 -0.03698 -0.56693 -0.04253 -0.57202 C -0.04896 -0.58473 -0.05434 -0.59445 -0.06215 -0.60508 C -0.06632 -0.6104 -0.07257 -0.61433 -0.07691 -0.62011 C -0.07882 -0.62265 -0.07986 -0.62658 -0.08194 -0.6289 C -0.08385 -0.63098 -0.08646 -0.63144 -0.08854 -0.63329 C -0.09045 -0.63514 -0.09167 -0.63791 -0.0934 -0.63976 C -0.1059 -0.65271 -0.12031 -0.6652 -0.13437 -0.67468 C -0.13819 -0.68208 -0.14184 -0.68716 -0.1474 -0.69225 C -0.14931 -0.69618 -0.15365 -0.70473 -0.15573 -0.70751 C -0.16858 -0.72462 -0.15226 -0.69734 -0.16545 -0.71838 C -0.17222 -0.72924 -0.17778 -0.74127 -0.18524 -0.75121 C -0.1875 -0.76092 -0.19392 -0.76878 -0.19826 -0.77734 C -0.20347 -0.78751 -0.20903 -0.79653 -0.21476 -0.80577 C -0.21944 -0.8134 -0.22135 -0.82312 -0.22448 -0.8319 " pathEditMode="relative" ptsTypes="ffffffffffffffffffffffffffffffffffA">
                                      <p:cBhvr>
                                        <p:cTn id="104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10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11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1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38889E-6 5.78035E-6 C 0.00208 -0.01618 0.00295 -0.03236 0.0099 -0.04601 C 0.01181 -0.0571 0.01389 -0.07098 0.01806 -0.08092 C 0.01997 -0.08577 0.02465 -0.09387 0.02465 -0.09387 C 0.02656 -0.10173 0.03385 -0.11884 0.03785 -0.1267 C 0.03941 -0.13826 0.04167 -0.14843 0.04427 -0.15953 C 0.04271 -0.20161 0.04236 -0.22242 0.02465 -0.25549 C 0.01892 -0.26658 0.01875 -0.27814 0.0099 -0.28601 C 0.00885 -0.28832 0.00781 -0.29063 0.0066 -0.29294 C 0.00521 -0.29525 0.00295 -0.29687 0.00174 -0.29919 C -0.00469 -0.31167 0.0059 -0.30034 -0.00486 -0.31005 C -0.00712 -0.31445 -0.0092 -0.31884 -0.01146 -0.32323 C -0.0125 -0.32531 -0.01319 -0.32832 -0.01476 -0.32971 C -0.01806 -0.33271 -0.02448 -0.33849 -0.02448 -0.33849 C -0.02691 -0.34312 -0.03021 -0.34728 -0.03264 -0.35167 C -0.03351 -0.35352 -0.03351 -0.35606 -0.03437 -0.35814 C -0.03524 -0.36046 -0.03663 -0.36254 -0.03767 -0.36462 C -0.04496 -0.39583 -0.04028 -0.43051 -0.03264 -0.4608 C -0.03003 -0.47121 -0.0309 -0.47999 -0.02621 -0.48901 C -0.02309 -0.5052 -0.02083 -0.52554 -0.02621 -0.5415 C -0.02778 -0.54635 -0.03125 -0.55005 -0.03264 -0.55468 C -0.0349 -0.56346 -0.03698 -0.56693 -0.04253 -0.57202 C -0.04896 -0.58473 -0.05434 -0.59445 -0.06215 -0.60508 C -0.06632 -0.6104 -0.07257 -0.61433 -0.07691 -0.62011 C -0.07882 -0.62265 -0.07986 -0.62658 -0.08194 -0.6289 C -0.08385 -0.63098 -0.08646 -0.63144 -0.08854 -0.63329 C -0.09045 -0.63514 -0.09167 -0.63791 -0.0934 -0.63976 C -0.1059 -0.65271 -0.12031 -0.6652 -0.13437 -0.67468 C -0.13819 -0.68208 -0.14184 -0.68716 -0.1474 -0.69225 C -0.14931 -0.69618 -0.15365 -0.70473 -0.15573 -0.70751 C -0.16858 -0.72462 -0.15226 -0.69734 -0.16545 -0.71838 C -0.17222 -0.72924 -0.17778 -0.74127 -0.18524 -0.75121 C -0.1875 -0.76092 -0.19392 -0.76878 -0.19826 -0.77734 C -0.20347 -0.78751 -0.20903 -0.79653 -0.21476 -0.80577 C -0.21944 -0.8134 -0.22135 -0.82312 -0.22448 -0.8319 " pathEditMode="relative" ptsTypes="ffffffffffffffffffffffffffffffffffA">
                                      <p:cBhvr>
                                        <p:cTn id="12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38889E-6 -5.78035E-8 C 0.00469 -0.01827 -0.00173 0.00462 0.00504 -0.01318 C 0.00573 -0.01526 0.00608 -0.01781 0.0066 -0.01966 C 0.00712 -0.02266 0.00712 -0.02567 0.00816 -0.02844 C 0.0099 -0.0333 0.01337 -0.03677 0.01476 -0.04162 C 0.01875 -0.05688 0.02066 -0.07191 0.03125 -0.08093 C 0.03195 -0.0837 0.03664 -0.09896 0.03768 -0.10081 C 0.03889 -0.10266 0.04098 -0.10359 0.04271 -0.10521 C 0.04653 -0.11237 0.04757 -0.11815 0.05243 -0.12463 C 0.05608 -0.13804 0.06615 -0.14544 0.07223 -0.15723 C 0.07483 -0.16787 0.07934 -0.17573 0.08525 -0.18336 C 0.08889 -0.19792 0.09532 -0.21249 0.10174 -0.22498 C 0.10434 -0.23515 0.10556 -0.24255 0.1099 -0.2511 C 0.11129 -0.26382 0.11129 -0.2696 0.1165 -0.27954 C 0.11563 -0.30914 0.12066 -0.3281 0.1099 -0.3496 C 0.10747 -0.36486 0.10191 -0.3681 0.09514 -0.37989 C 0.09341 -0.39099 0.09098 -0.40232 0.08525 -0.41064 C 0.08108 -0.41688 0.07223 -0.42821 0.07223 -0.42821 C 0.0698 -0.43746 0.06805 -0.44602 0.06389 -0.45411 C 0.06181 -0.46336 0.05886 -0.46844 0.05747 -0.47815 C 0.05573 -0.51677 0.04861 -0.55561 0.07552 -0.57896 C 0.08073 -0.58983 0.09305 -0.59723 0.10174 -0.60255 C 0.10625 -0.60532 0.11077 -0.60763 0.11476 -0.61157 C 0.11632 -0.61295 0.11789 -0.6148 0.11962 -0.61573 C 0.12657 -0.62035 0.13403 -0.62428 0.14098 -0.62891 C 0.15278 -0.63677 0.13924 -0.62521 0.15087 -0.6333 C 0.16042 -0.63977 0.16684 -0.65249 0.17709 -0.65735 C 0.18698 -0.67677 0.17361 -0.65341 0.18525 -0.6659 C 0.19549 -0.677 0.18021 -0.67006 0.19514 -0.67469 C 0.20348 -0.68116 0.21216 -0.68833 0.21962 -0.69642 C 0.22796 -0.70567 0.22084 -0.70151 0.22952 -0.70521 C 0.23282 -0.70821 0.2382 -0.70891 0.23941 -0.71399 C 0.23993 -0.71607 0.23976 -0.71885 0.24098 -0.72047 C 0.24271 -0.72278 0.24549 -0.72301 0.24757 -0.72486 C 0.25834 -0.73388 0.26632 -0.74798 0.27865 -0.7533 C 0.27917 -0.75538 0.27917 -0.75815 0.28039 -0.75977 C 0.2908 -0.77365 0.28125 -0.75214 0.28698 -0.76648 " pathEditMode="relative" ptsTypes="ffffffffffffffffffffffffffffffffffffA">
                                      <p:cBhvr>
                                        <p:cTn id="1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-3.33333E-6 -8.61272E-6 C 0.00278 -0.01989 0.00885 -0.03862 0.01146 -0.05897 C 0.01267 -0.06914 0.01476 -0.08925 0.01476 -0.08925 C 0.01441 -0.1096 0.02135 -0.19446 0.00486 -0.22683 C 0.00104 -0.24694 0.00417 -0.23931 -0.00174 -0.25087 C -0.00469 -0.26336 -0.01198 -0.27816 -0.01979 -0.28579 C -0.02188 -0.2948 -0.02465 -0.29596 -0.03125 -0.29897 C -0.04063 -0.31584 -0.0559 -0.32671 -0.06892 -0.33827 C -0.0724 -0.34128 -0.07674 -0.34197 -0.08038 -0.34475 C -0.09271 -0.35423 -0.09375 -0.357 -0.1066 -0.36024 C -0.11441 -0.36417 -0.1224 -0.36949 -0.12951 -0.3755 C -0.1342 -0.38475 -0.14132 -0.38752 -0.14427 -0.39954 C -0.14722 -0.4111 -0.14948 -0.4229 -0.1526 -0.43423 C -0.15538 -0.46151 -0.15469 -0.49966 -0.14271 -0.52394 C -0.14132 -0.53087 -0.13906 -0.53966 -0.13611 -0.5459 C -0.12847 -0.56093 -0.13368 -0.54382 -0.12795 -0.55908 C -0.12344 -0.57064 -0.1191 -0.5822 -0.11476 -0.59399 C -0.11285 -0.6044 -0.11024 -0.61411 -0.10833 -0.62428 C -0.10938 -0.64093 -0.10972 -0.65827 -0.11319 -0.67446 C -0.11788 -0.69665 -0.12378 -0.71677 -0.12622 -0.73989 C -0.12292 -0.79677 -0.12309 -0.77619 -0.12309 -0.80116 " pathEditMode="relative" ptsTypes="ffffffffffffffffffffA">
                                      <p:cBhvr>
                                        <p:cTn id="134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13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8.61111E-6 4.91329E-6 C -0.00069 -0.037 0.00417 -0.10058 -0.01475 -0.13757 C -0.0184 -0.15306 -0.02083 -0.15954 -0.02778 -0.17249 C -0.03195 -0.18035 -0.03316 -0.18659 -0.03923 -0.19214 C -0.04653 -0.20671 -0.03802 -0.19283 -0.0474 -0.20093 C -0.05243 -0.20532 -0.05799 -0.21272 -0.06215 -0.2185 C -0.06268 -0.22058 -0.06302 -0.22289 -0.06388 -0.22497 C -0.06475 -0.22728 -0.0665 -0.2289 -0.06718 -0.23145 C -0.071 -0.24532 -0.07187 -0.26104 -0.07534 -0.27515 C -0.07395 -0.29989 -0.0757 -0.32555 -0.07048 -0.34937 C -0.0698 -0.3526 -0.06805 -0.35515 -0.06718 -0.35815 C -0.06475 -0.36809 -0.06423 -0.38312 -0.06059 -0.39306 C -0.05938 -0.3963 -0.05712 -0.39885 -0.05573 -0.40185 C -0.04792 -0.4185 -0.04115 -0.43607 -0.03264 -0.45202 C -0.02605 -0.46451 -0.02117 -0.47815 -0.01302 -0.48902 C -0.0111 -0.49757 -0.00955 -0.50497 -0.00642 -0.51306 C -0.0026 -0.55052 0.00782 -0.61503 -0.02292 -0.63538 C -0.02813 -0.64555 -0.03438 -0.64555 -0.04098 -0.65295 C -0.04914 -0.66197 -0.04202 -0.65757 -0.0507 -0.6615 C -0.05851 -0.6696 -0.06544 -0.67815 -0.07378 -0.68555 C -0.08003 -0.69665 -0.08855 -0.70451 -0.09497 -0.71607 C -0.10017 -0.73619 -0.1125 -0.75468 -0.11302 -0.77734 C -0.11355 -0.79908 -0.11302 -0.82104 -0.11302 -0.84278 " pathEditMode="relative" ptsTypes="ffffffffffffffffffffffA">
                                      <p:cBhvr>
                                        <p:cTn id="144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14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88889E-6 -3.46821E-7 C 0.00295 -0.01619 0.00052 -0.03815 -0.0066 -0.05225 C -0.00885 -0.06173 -0.01076 -0.07029 -0.01476 -0.07861 C -0.01892 -0.09457 -0.01649 -0.0874 -0.02135 -0.10035 C -0.02344 -0.11792 -0.025 -0.12832 -0.02778 -0.14405 C -0.02951 -0.16786 -0.0309 -0.17318 -0.02778 -0.19861 C -0.02639 -0.20971 -0.01823 -0.21988 -0.01476 -0.22913 C -0.00885 -0.24509 -0.0125 -0.23884 -0.00486 -0.24879 C -0.00122 -0.25827 0.00399 -0.26382 0.00816 -0.27283 C 0.01719 -0.29225 0.03177 -0.3096 0.04583 -0.32301 C 0.04792 -0.32486 0.05035 -0.32555 0.05243 -0.3274 C 0.06545 -0.33942 0.07812 -0.35584 0.08698 -0.37318 C 0.0875 -0.37549 0.0875 -0.37803 0.08854 -0.37988 C 0.08976 -0.38243 0.09253 -0.38358 0.0934 -0.38636 C 0.09479 -0.39121 0.09462 -0.39653 0.09514 -0.40162 C 0.09427 -0.43561 0.09983 -0.4726 0.08524 -0.5022 C 0.08333 -0.51769 0.07899 -0.52925 0.07222 -0.5415 C 0.07101 -0.5459 0.07049 -0.55029 0.06892 -0.55445 C 0.06597 -0.56254 0.06076 -0.56856 0.05746 -0.57642 C 0.0526 -0.58775 0.04965 -0.60046 0.04427 -0.61133 C 0.04531 -0.63191 0.04531 -0.65665 0.05417 -0.67468 C 0.05625 -0.68624 0.05712 -0.69688 0.06233 -0.70728 C 0.06285 -0.71006 0.0625 -0.71376 0.06389 -0.71607 C 0.06493 -0.71769 0.06788 -0.7163 0.06892 -0.71792 C 0.07049 -0.72139 0.06979 -0.72555 0.07049 -0.72902 C 0.07083 -0.73133 0.07118 -0.73364 0.07222 -0.73572 C 0.07344 -0.73803 0.07569 -0.73965 0.07708 -0.74197 C 0.0783 -0.74428 0.07934 -0.74659 0.08038 -0.74867 C 0.0809 -0.75145 0.0809 -0.75491 0.08194 -0.75746 C 0.08368 -0.76185 0.08854 -0.77064 0.08854 -0.77064 C 0.09219 -0.7859 0.08698 -0.76717 0.09514 -0.78382 C 0.10191 -0.79723 0.09844 -0.83861 0.09844 -0.84277 " pathEditMode="relative" ptsTypes="fffffffffffffffffffffffffffffffA">
                                      <p:cBhvr>
                                        <p:cTn id="15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1.38889E-6 -5.78035E-8 C 0.00469 -0.01827 -0.00173 0.00462 0.00504 -0.01318 C 0.00573 -0.01526 0.00608 -0.01781 0.0066 -0.01966 C 0.00712 -0.02266 0.00712 -0.02567 0.00816 -0.02844 C 0.0099 -0.0333 0.01337 -0.03677 0.01476 -0.04162 C 0.01875 -0.05688 0.02066 -0.07191 0.03125 -0.08093 C 0.03195 -0.0837 0.03664 -0.09896 0.03768 -0.10081 C 0.03889 -0.10266 0.04098 -0.10359 0.04271 -0.10521 C 0.04653 -0.11237 0.04757 -0.11815 0.05243 -0.12463 C 0.05608 -0.13804 0.06615 -0.14544 0.07223 -0.15723 C 0.07483 -0.16787 0.07934 -0.17573 0.08525 -0.18336 C 0.08889 -0.19792 0.09532 -0.21249 0.10174 -0.22498 C 0.10434 -0.23515 0.10556 -0.24255 0.1099 -0.2511 C 0.11129 -0.26382 0.11129 -0.2696 0.1165 -0.27954 C 0.11563 -0.30914 0.12066 -0.3281 0.1099 -0.3496 C 0.10747 -0.36486 0.10191 -0.3681 0.09514 -0.37989 C 0.09341 -0.39099 0.09098 -0.40232 0.08525 -0.41064 C 0.08108 -0.41688 0.07223 -0.42821 0.07223 -0.42821 C 0.0698 -0.43746 0.06805 -0.44602 0.06389 -0.45411 C 0.06181 -0.46336 0.05886 -0.46844 0.05747 -0.47815 C 0.05573 -0.51677 0.04861 -0.55561 0.07552 -0.57896 C 0.08073 -0.58983 0.09305 -0.59723 0.10174 -0.60255 C 0.10625 -0.60532 0.11077 -0.60763 0.11476 -0.61157 C 0.11632 -0.61295 0.11789 -0.6148 0.11962 -0.61573 C 0.12657 -0.62035 0.13403 -0.62428 0.14098 -0.62891 C 0.15278 -0.63677 0.13924 -0.62521 0.15087 -0.6333 C 0.16042 -0.63977 0.16684 -0.65249 0.17709 -0.65735 C 0.18698 -0.67677 0.17361 -0.65341 0.18525 -0.6659 C 0.19549 -0.677 0.18021 -0.67006 0.19514 -0.67469 C 0.20348 -0.68116 0.21216 -0.68833 0.21962 -0.69642 C 0.22796 -0.70567 0.22084 -0.70151 0.22952 -0.70521 C 0.23282 -0.70821 0.2382 -0.70891 0.23941 -0.71399 C 0.23993 -0.71607 0.23976 -0.71885 0.24098 -0.72047 C 0.24271 -0.72278 0.24549 -0.72301 0.24757 -0.72486 C 0.25834 -0.73388 0.26632 -0.74798 0.27865 -0.7533 C 0.27917 -0.75538 0.27917 -0.75815 0.28039 -0.75977 C 0.2908 -0.77365 0.28125 -0.75214 0.28698 -0.76648 " pathEditMode="relative" ptsTypes="ffffffffffffffffffffffffffffffffffffA">
                                      <p:cBhvr>
                                        <p:cTn id="159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2.22222E-6 4.68208E-6 C 0.00434 -0.00948 0.0092 -0.0111 0.01632 -0.01434 C 0.02014 -0.02289 0.02291 -0.02798 0.02951 -0.03145 C 0.03333 -0.0481 0.03906 -0.0622 0.04913 -0.07237 C 0.05642 -0.0881 0.06146 -0.11237 0.07222 -0.12278 C 0.07535 -0.13018 0.07708 -0.13735 0.08038 -0.14451 C 0.08246 -0.15469 0.08403 -0.16301 0.08524 -0.17365 C 0.08472 -0.18706 0.08455 -0.20093 0.08368 -0.21457 C 0.08333 -0.21873 0.07916 -0.23677 0.07864 -0.23862 C 0.07396 -0.25943 0.07239 -0.28278 0.06389 -0.30128 C 0.06094 -0.31446 0.05607 -0.33318 0.05087 -0.34451 C 0.04913 -0.35422 0.04722 -0.36347 0.04583 -0.37342 C 0.04635 -0.3896 0.04548 -0.40579 0.04757 -0.42174 C 0.04878 -0.43145 0.05521 -0.43654 0.05903 -0.44324 C 0.06823 -0.45966 0.07795 -0.47214 0.09184 -0.47954 C 0.09913 -0.49041 0.10972 -0.49735 0.11962 -0.50128 C 0.13246 -0.51376 0.11614 -0.4992 0.13107 -0.50844 C 0.13941 -0.51353 0.14705 -0.52116 0.15573 -0.52532 C 0.15885 -0.52833 0.16267 -0.52925 0.16562 -0.53272 C 0.16892 -0.53642 0.17048 -0.54289 0.17378 -0.54706 C 0.18333 -0.55862 0.18941 -0.5681 0.1967 -0.58313 C 0.19809 -0.5859 0.20035 -0.58775 0.20173 -0.59029 C 0.20469 -0.59561 0.20989 -0.60717 0.20989 -0.60694 C 0.21302 -0.62174 0.21684 -0.63607 0.21962 -0.65064 C 0.22048 -0.6548 0.22344 -0.67284 0.22465 -0.67446 C 0.22621 -0.67677 0.22812 -0.67908 0.22951 -0.68162 C 0.23194 -0.68625 0.23264 -0.69365 0.23611 -0.69619 C 0.24548 -0.70313 0.25486 -0.70937 0.26232 -0.72024 C 0.26545 -0.7348 0.27413 -0.74474 0.28368 -0.74914 C 0.29253 -0.75792 0.30069 -0.75931 0.31146 -0.76139 C 0.31406 -0.76255 0.32413 -0.76787 0.32795 -0.76856 C 0.33785 -0.76972 0.35746 -0.77087 0.35746 -0.77041 " pathEditMode="relative" rAng="0" ptsTypes="fffffffffffffffffffffffffffffffA">
                                      <p:cBhvr>
                                        <p:cTn id="16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854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4.72222E-6 -5.37572E-6 C -0.00052 -0.00371 -0.00052 -0.00764 -0.00174 -0.01087 C -0.00278 -0.01365 -0.00538 -0.01504 -0.0066 -0.01758 C -0.00746 -0.01943 -0.00729 -0.0222 -0.00833 -0.02405 C -0.01076 -0.02868 -0.01354 -0.03307 -0.01649 -0.03723 C -0.02031 -0.04232 -0.03125 -0.04579 -0.03125 -0.04579 C -0.0434 -0.05665 -0.02795 -0.04394 -0.04271 -0.05249 C -0.05052 -0.05712 -0.05469 -0.06775 -0.05903 -0.07654 C -0.06076 -0.08001 -0.06076 -0.08579 -0.06233 -0.08949 C -0.06424 -0.09411 -0.06892 -0.10267 -0.06892 -0.10267 C -0.07135 -0.11654 -0.07448 -0.13018 -0.07708 -0.14405 C -0.07882 -0.17041 -0.08611 -0.20694 -0.07049 -0.22706 C -0.06805 -0.2377 -0.06424 -0.24509 -0.05746 -0.25111 C -0.05295 -0.25989 -0.04948 -0.25897 -0.04271 -0.26428 C -0.03611 -0.2696 -0.02969 -0.27469 -0.02309 -0.27955 C -0.0158 -0.28509 -0.01094 -0.29134 -0.0033 -0.29481 C 0.00122 -0.30082 0.00712 -0.30937 0.01302 -0.31215 C 0.01771 -0.31446 0.01875 -0.31423 0.02292 -0.31885 C 0.02986 -0.32648 0.02587 -0.32324 0.03108 -0.3318 C 0.03767 -0.34244 0.04722 -0.35376 0.0507 -0.36694 C 0.05313 -0.37596 0.05139 -0.37157 0.05573 -0.37989 C 0.06302 -0.41134 0.06754 -0.44324 0.07049 -0.47608 C 0.06927 -0.51168 0.06736 -0.52879 0.07049 -0.56324 C 0.07083 -0.56787 0.07118 -0.57319 0.07361 -0.57642 C 0.08004 -0.58475 0.07743 -0.58035 0.08195 -0.5896 C 0.08403 -0.59816 0.08611 -0.60186 0.09167 -0.60694 C 0.09722 -0.61781 0.10139 -0.63007 0.10972 -0.63746 C 0.11198 -0.64579 0.11389 -0.64972 0.11962 -0.65504 C 0.12691 -0.66937 0.13195 -0.68625 0.13594 -0.70313 C 0.13646 -0.72856 0.13663 -0.754 0.13767 -0.77943 C 0.13802 -0.7903 0.14254 -0.80093 0.14254 -0.81226 " pathEditMode="relative" ptsTypes="ffffffffffffffffffffffffffffffA">
                                      <p:cBhvr>
                                        <p:cTn id="169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174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3.61111E-6 3.64162E-6 C 0.00278 -0.03584 0.00382 -0.07353 -0.00156 -0.10914 C -0.00243 -0.11515 -0.00521 -0.1207 -0.00643 -0.12671 C -0.00834 -0.13596 -0.01024 -0.14983 -0.01476 -0.15723 C -0.02535 -0.1748 -0.03889 -0.18729 -0.0507 -0.20301 C -0.06285 -0.21919 -0.04913 -0.20578 -0.06059 -0.21619 C -0.06285 -0.22058 -0.06441 -0.22567 -0.06719 -0.22937 C -0.0684 -0.23099 -0.07101 -0.2296 -0.07205 -0.23145 C -0.08264 -0.24902 -0.06302 -0.23284 -0.08021 -0.24463 C -0.08472 -0.25341 -0.08455 -0.2585 -0.08681 -0.26867 C -0.08941 -0.28 -0.09184 -0.28717 -0.0934 -0.29919 C -0.09219 -0.32509 -0.09271 -0.36024 -0.08021 -0.3822 C -0.07604 -0.39862 -0.07899 -0.39145 -0.07205 -0.40393 C -0.06788 -0.42104 -0.07431 -0.39815 -0.06545 -0.41711 C -0.05538 -0.43862 -0.06927 -0.41896 -0.05729 -0.43446 C -0.04809 -0.45873 -0.06024 -0.42891 -0.04913 -0.44972 C -0.04774 -0.45249 -0.04722 -0.45573 -0.04584 -0.4585 C -0.03906 -0.47099 -0.04271 -0.45873 -0.03768 -0.47168 C -0.03334 -0.48278 -0.03715 -0.48509 -0.02952 -0.49573 C -0.02448 -0.52024 -0.02587 -0.54266 -0.03438 -0.56555 C -0.03577 -0.56902 -0.03594 -0.57341 -0.03768 -0.57642 C -0.04149 -0.58289 -0.0507 -0.59376 -0.0507 -0.59376 C -0.05799 -0.6185 -0.04879 -0.59307 -0.06059 -0.61133 C -0.06215 -0.61388 -0.0625 -0.61735 -0.06389 -0.62012 C -0.06528 -0.62266 -0.06736 -0.62405 -0.06875 -0.62659 C -0.07587 -0.63977 -0.0691 -0.63076 -0.07379 -0.64185 C -0.0809 -0.6585 -0.0875 -0.66775 -0.10156 -0.67469 C -0.10382 -0.67654 -0.10625 -0.67839 -0.10816 -0.68116 C -0.11007 -0.68347 -0.11094 -0.68763 -0.11302 -0.68995 C -0.11493 -0.6918 -0.11771 -0.69226 -0.11962 -0.69411 C -0.12656 -0.70174 -0.13299 -0.70983 -0.13924 -0.71815 C -0.14427 -0.72509 -0.14115 -0.72347 -0.14427 -0.7311 C -0.14618 -0.73573 -0.14896 -0.73989 -0.1507 -0.74428 C -0.15174 -0.74729 -0.15295 -0.75029 -0.15399 -0.7533 C -0.1566 -0.77642 -0.15538 -0.80232 -0.1507 -0.82521 C -0.14792 -0.83908 -0.14427 -0.8481 -0.14427 -0.86243 " pathEditMode="relative" ptsTypes="fffffffffffffffffffffffffffffffffffA">
                                      <p:cBhvr>
                                        <p:cTn id="17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5.55556E-7 -6.35838E-7 C 0.0026 -0.01387 0.00434 -0.02751 0.0066 -0.04139 C 0.00556 -0.07653 0.00833 -0.11329 -0.01146 -0.13965 C -0.01545 -0.15422 -0.0099 -0.13688 -0.01962 -0.15491 C -0.02066 -0.15676 -0.02049 -0.15954 -0.02135 -0.16139 C -0.02257 -0.16393 -0.02465 -0.16578 -0.02622 -0.16809 C -0.02917 -0.17873 -0.03247 -0.18613 -0.03941 -0.19214 C -0.04219 -0.20347 -0.04913 -0.22127 -0.05417 -0.23121 C -0.05469 -0.23353 -0.05486 -0.23584 -0.05573 -0.23792 C -0.05764 -0.24254 -0.06233 -0.25087 -0.06233 -0.25087 C -0.06458 -0.26081 -0.0691 -0.2696 -0.07222 -0.27931 C -0.07517 -0.28855 -0.07622 -0.29711 -0.08038 -0.30566 C -0.08333 -0.31746 -0.08455 -0.32416 -0.09028 -0.33387 C -0.09462 -0.35214 -0.10642 -0.36855 -0.11649 -0.38197 C -0.11944 -0.3859 -0.12205 -0.39075 -0.12465 -0.39514 C -0.12708 -0.39931 -0.13125 -0.40809 -0.13125 -0.40809 C -0.13316 -0.41919 -0.13524 -0.42821 -0.13767 -0.43884 C -0.13594 -0.45572 -0.13229 -0.47676 -0.12135 -0.48671 C -0.11788 -0.50035 -0.10903 -0.51792 -0.1 -0.52601 C -0.09219 -0.54173 -0.09618 -0.53549 -0.08854 -0.54566 C -0.08663 -0.55399 -0.08229 -0.55815 -0.07865 -0.56532 C -0.0776 -0.56971 -0.07656 -0.5741 -0.07552 -0.5785 C -0.075 -0.58058 -0.07379 -0.58497 -0.07379 -0.58497 C -0.07326 -0.59445 -0.07222 -0.60393 -0.07222 -0.61341 C -0.07222 -0.6363 -0.08542 -0.64601 -0.1 -0.6504 C -0.10556 -0.65827 -0.10851 -0.66104 -0.11649 -0.66358 C -0.13056 -0.6763 -0.13125 -0.68416 -0.13941 -0.70081 C -0.14184 -0.71052 -0.14653 -0.72023 -0.15087 -0.72902 C -0.15243 -0.7378 -0.15365 -0.74358 -0.15747 -0.75098 C -0.16129 -0.76601 -0.16736 -0.77711 -0.17379 -0.79029 C -0.17778 -0.79838 -0.17778 -0.80971 -0.18038 -0.81873 C -0.18212 -0.82451 -0.18455 -0.8289 -0.18698 -0.83399 C -0.19115 -0.85087 -0.18542 -0.82936 -0.19184 -0.84694 C -0.1934 -0.8511 -0.19375 -0.85595 -0.19514 -0.86012 C -0.19618 -0.86312 -0.1974 -0.8659 -0.19844 -0.8689 C -0.19913 -0.87098 -0.2 -0.87538 -0.2 -0.87538 " pathEditMode="relative" ptsTypes="fffffffffffffffffffffffffffffffffffA">
                                      <p:cBhvr>
                                        <p:cTn id="184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19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2" presetClass="emph" presetSubtype="0" repeatCount="3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120000">
                                      <p:cBhvr>
                                        <p:cTn id="202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0" y="-6846540"/>
            <a:ext cx="18220833" cy="13704541"/>
            <a:chOff x="0" y="-6846540"/>
            <a:chExt cx="18220833" cy="137045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0" t="24350" r="22951" b="3551"/>
            <a:stretch>
              <a:fillRect/>
            </a:stretch>
          </p:blipFill>
          <p:spPr>
            <a:xfrm>
              <a:off x="0" y="1"/>
              <a:ext cx="9144000" cy="6858000"/>
            </a:xfrm>
            <a:prstGeom prst="rect">
              <a:avLst/>
            </a:prstGeom>
          </p:spPr>
        </p:pic>
        <p:sp>
          <p:nvSpPr>
            <p:cNvPr id="78" name="矩形 77"/>
            <p:cNvSpPr/>
            <p:nvPr/>
          </p:nvSpPr>
          <p:spPr>
            <a:xfrm>
              <a:off x="9076833" y="-6846540"/>
              <a:ext cx="9144000" cy="68580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82502"/>
            <a:ext cx="3326091" cy="40575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216000" y="-7200000"/>
            <a:ext cx="18720000" cy="144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910321" y="-1894256"/>
            <a:ext cx="6021871" cy="7850831"/>
            <a:chOff x="3910321" y="-1894256"/>
            <a:chExt cx="6021871" cy="785083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0321" y="1742126"/>
              <a:ext cx="4846997" cy="4214449"/>
            </a:xfrm>
            <a:prstGeom prst="rect">
              <a:avLst/>
            </a:prstGeom>
          </p:spPr>
        </p:pic>
        <p:sp>
          <p:nvSpPr>
            <p:cNvPr id="16" name="心形 15"/>
            <p:cNvSpPr/>
            <p:nvPr/>
          </p:nvSpPr>
          <p:spPr>
            <a:xfrm rot="11883921">
              <a:off x="5040378" y="-1894256"/>
              <a:ext cx="4891814" cy="4262866"/>
            </a:xfrm>
            <a:prstGeom prst="hear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518" y="1543075"/>
            <a:ext cx="5292000" cy="46031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484" y="-2907704"/>
            <a:ext cx="16082708" cy="139838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62" y="1528217"/>
            <a:ext cx="5292000" cy="4603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62" y="1528217"/>
            <a:ext cx="5292000" cy="460315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471" y="1571650"/>
            <a:ext cx="5292000" cy="460315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715" y="1556792"/>
            <a:ext cx="5292000" cy="46031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715" y="1556792"/>
            <a:ext cx="5292000" cy="460315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-1377167"/>
            <a:ext cx="11530519" cy="140663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39325"/>
            <a:ext cx="268654" cy="46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21630"/>
            <a:ext cx="268254" cy="46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11" y="5584292"/>
            <a:ext cx="147828" cy="46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6" y="5604794"/>
            <a:ext cx="347250" cy="46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42132"/>
            <a:ext cx="268254" cy="46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11" y="5604794"/>
            <a:ext cx="147828" cy="46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59827"/>
            <a:ext cx="268654" cy="46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11" y="5604794"/>
            <a:ext cx="147828" cy="46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80329"/>
            <a:ext cx="268654" cy="46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6" y="5625296"/>
            <a:ext cx="347250" cy="46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62634"/>
            <a:ext cx="268254" cy="468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34091"/>
            <a:ext cx="268654" cy="4680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86" y="5579058"/>
            <a:ext cx="347250" cy="4680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16396"/>
            <a:ext cx="268254" cy="468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54593"/>
            <a:ext cx="268654" cy="46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36898"/>
            <a:ext cx="268254" cy="468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54593"/>
            <a:ext cx="268654" cy="46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36898"/>
            <a:ext cx="268254" cy="468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9" y="5375095"/>
            <a:ext cx="268654" cy="468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3" y="5557400"/>
            <a:ext cx="268254" cy="468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11" y="5620062"/>
            <a:ext cx="147828" cy="46800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773" y="5575851"/>
            <a:ext cx="347250" cy="4680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98" y="5575851"/>
            <a:ext cx="147828" cy="46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97" y="4906234"/>
            <a:ext cx="2446301" cy="166769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923" y="1544612"/>
            <a:ext cx="5292000" cy="4603152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167" y="1529754"/>
            <a:ext cx="5292000" cy="4603152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167" y="1529754"/>
            <a:ext cx="5292000" cy="4603152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76" y="1573187"/>
            <a:ext cx="5292000" cy="4603152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120" y="1558329"/>
            <a:ext cx="5292000" cy="4603152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120" y="1558329"/>
            <a:ext cx="5292000" cy="4603152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923" y="1544612"/>
            <a:ext cx="5292000" cy="4603152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167" y="1529754"/>
            <a:ext cx="5292000" cy="460315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167" y="1529754"/>
            <a:ext cx="5292000" cy="4603152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76" y="1573187"/>
            <a:ext cx="5292000" cy="4603152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120" y="1558329"/>
            <a:ext cx="5292000" cy="4603152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120" y="1558329"/>
            <a:ext cx="5292000" cy="460315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328" y="1546149"/>
            <a:ext cx="5292000" cy="4603152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572" y="1531291"/>
            <a:ext cx="5292000" cy="4603152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-684584" y="-4582535"/>
            <a:ext cx="6218333" cy="10993840"/>
            <a:chOff x="-367176" y="-4582535"/>
            <a:chExt cx="6218333" cy="10993840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358" y="237177"/>
              <a:ext cx="5222799" cy="6174128"/>
            </a:xfrm>
            <a:prstGeom prst="rect">
              <a:avLst/>
            </a:prstGeom>
          </p:spPr>
        </p:pic>
        <p:sp>
          <p:nvSpPr>
            <p:cNvPr id="81" name="矩形 80"/>
            <p:cNvSpPr/>
            <p:nvPr/>
          </p:nvSpPr>
          <p:spPr>
            <a:xfrm rot="10198744">
              <a:off x="-367176" y="-4582535"/>
              <a:ext cx="4414225" cy="5593009"/>
            </a:xfrm>
            <a:custGeom>
              <a:avLst/>
              <a:gdLst>
                <a:gd name="connsiteX0" fmla="*/ 0 w 4212404"/>
                <a:gd name="connsiteY0" fmla="*/ 0 h 4987257"/>
                <a:gd name="connsiteX1" fmla="*/ 4212404 w 4212404"/>
                <a:gd name="connsiteY1" fmla="*/ 0 h 4987257"/>
                <a:gd name="connsiteX2" fmla="*/ 4212404 w 4212404"/>
                <a:gd name="connsiteY2" fmla="*/ 4987257 h 4987257"/>
                <a:gd name="connsiteX3" fmla="*/ 0 w 4212404"/>
                <a:gd name="connsiteY3" fmla="*/ 4987257 h 4987257"/>
                <a:gd name="connsiteX4" fmla="*/ 0 w 4212404"/>
                <a:gd name="connsiteY4" fmla="*/ 0 h 4987257"/>
                <a:gd name="connsiteX0-1" fmla="*/ 0 w 4212404"/>
                <a:gd name="connsiteY0-2" fmla="*/ 359817 h 5347074"/>
                <a:gd name="connsiteX1-3" fmla="*/ 3927773 w 4212404"/>
                <a:gd name="connsiteY1-4" fmla="*/ 0 h 5347074"/>
                <a:gd name="connsiteX2-5" fmla="*/ 4212404 w 4212404"/>
                <a:gd name="connsiteY2-6" fmla="*/ 5347074 h 5347074"/>
                <a:gd name="connsiteX3-7" fmla="*/ 0 w 4212404"/>
                <a:gd name="connsiteY3-8" fmla="*/ 5347074 h 5347074"/>
                <a:gd name="connsiteX4-9" fmla="*/ 0 w 4212404"/>
                <a:gd name="connsiteY4-10" fmla="*/ 359817 h 5347074"/>
                <a:gd name="connsiteX0-11" fmla="*/ 0 w 4414225"/>
                <a:gd name="connsiteY0-12" fmla="*/ 359817 h 5347074"/>
                <a:gd name="connsiteX1-13" fmla="*/ 3927773 w 4414225"/>
                <a:gd name="connsiteY1-14" fmla="*/ 0 h 5347074"/>
                <a:gd name="connsiteX2-15" fmla="*/ 4414225 w 4414225"/>
                <a:gd name="connsiteY2-16" fmla="*/ 5205867 h 5347074"/>
                <a:gd name="connsiteX3-17" fmla="*/ 0 w 4414225"/>
                <a:gd name="connsiteY3-18" fmla="*/ 5347074 h 5347074"/>
                <a:gd name="connsiteX4-19" fmla="*/ 0 w 4414225"/>
                <a:gd name="connsiteY4-20" fmla="*/ 359817 h 5347074"/>
                <a:gd name="connsiteX0-21" fmla="*/ 0 w 4414225"/>
                <a:gd name="connsiteY0-22" fmla="*/ 359817 h 5593009"/>
                <a:gd name="connsiteX1-23" fmla="*/ 3927773 w 4414225"/>
                <a:gd name="connsiteY1-24" fmla="*/ 0 h 5593009"/>
                <a:gd name="connsiteX2-25" fmla="*/ 4414225 w 4414225"/>
                <a:gd name="connsiteY2-26" fmla="*/ 5205867 h 5593009"/>
                <a:gd name="connsiteX3-27" fmla="*/ 297017 w 4414225"/>
                <a:gd name="connsiteY3-28" fmla="*/ 5593009 h 5593009"/>
                <a:gd name="connsiteX4-29" fmla="*/ 0 w 4414225"/>
                <a:gd name="connsiteY4-30" fmla="*/ 359817 h 5593009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4414225" h="5593009">
                  <a:moveTo>
                    <a:pt x="0" y="359817"/>
                  </a:moveTo>
                  <a:lnTo>
                    <a:pt x="3927773" y="0"/>
                  </a:lnTo>
                  <a:lnTo>
                    <a:pt x="4414225" y="5205867"/>
                  </a:lnTo>
                  <a:lnTo>
                    <a:pt x="297017" y="5593009"/>
                  </a:lnTo>
                  <a:lnTo>
                    <a:pt x="0" y="359817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68" y="696304"/>
            <a:ext cx="2434577" cy="567458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68" y="696304"/>
            <a:ext cx="2434577" cy="567458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015" y="440033"/>
            <a:ext cx="1201479" cy="108000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85" y="440033"/>
            <a:ext cx="1203143" cy="108000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46033"/>
            <a:ext cx="3810858" cy="46800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56462"/>
            <a:ext cx="3648816" cy="5122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294" y="2924984"/>
            <a:ext cx="2626106" cy="3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294" y="3458028"/>
            <a:ext cx="2626106" cy="3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05104"/>
            <a:ext cx="2917116" cy="3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0" name="爱的协奏曲0.wav"/>
          </p:stSnd>
        </p:sndAc>
      </p:transition>
    </mc:Choice>
    <mc:Fallback>
      <p:transition spd="slow">
        <p:fade/>
        <p:sndAc>
          <p:stSnd>
            <p:snd r:embed="rId20" name="爱的协奏曲0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4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1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62" dur="1500" fill="hold"/>
                                        <p:tgtEl>
                                          <p:spTgt spid="2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64" dur="1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72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74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Scale>
                                      <p:cBhvr>
                                        <p:cTn id="82" dur="1500" fill="hold"/>
                                        <p:tgtEl>
                                          <p:spTgt spid="2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Scale>
                                      <p:cBhvr>
                                        <p:cTn id="84" dur="1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94444E-6 2.96296E-6 L 1.94444E-6 0.05347 " pathEditMode="relative" rAng="0" ptsTypes="AA">
                                      <p:cBhvr>
                                        <p:cTn id="94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1.94444E-6 0.05348 L -0.25243 -0.25 " pathEditMode="relative" rAng="0" ptsTypes="AA">
                                      <p:cBhvr>
                                        <p:cTn id="101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2" y="-15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7778E-7 -4.27746E-6 C 0.01007 -0.00902 0.00017 0.00093 0.00816 -0.01087 C 0.01493 -0.02104 0.02187 -0.02867 0.02795 -0.0393 C 0.0309 -0.05179 0.02847 -0.04393 0.03767 -0.06104 C 0.04166 -0.06844 0.03663 -0.06774 0.0427 -0.07422 C 0.04409 -0.07561 0.046 -0.07584 0.04757 -0.07653 C 0.05486 -0.08624 0.05451 -0.09711 0.05902 -0.10913 C 0.06232 -0.13179 0.06284 -0.13711 0.07534 -0.15075 C 0.07708 -0.15283 0.07847 -0.15561 0.08038 -0.15722 C 0.08333 -0.15977 0.0868 -0.16 0.08993 -0.16162 C 0.0967 -0.17017 0.10399 -0.17456 0.11145 -0.18127 C 0.11423 -0.18058 0.11701 -0.18035 0.11961 -0.17896 C 0.12152 -0.17803 0.12274 -0.17526 0.12465 -0.17456 C 0.13368 -0.1711 0.14323 -0.17063 0.15243 -0.16809 C 0.15729 -0.16971 0.16267 -0.16971 0.16718 -0.17248 C 0.1743 -0.17688 0.17951 -0.18566 0.1868 -0.19006 C 0.19427 -0.19491 0.20017 -0.1993 0.20816 -0.203 C 0.21423 -0.20578 0.21892 -0.21063 0.22465 -0.21387 C 0.2276 -0.21572 0.2342 -0.21826 0.2342 -0.21826 C 0.24948 -0.21456 0.26111 -0.203 0.27534 -0.19653 C 0.27951 -0.19468 0.28402 -0.19399 0.28854 -0.19214 C 0.29184 -0.19075 0.29843 -0.18774 0.29843 -0.18774 C 0.34479 -0.19283 0.32517 -0.18913 0.34757 -0.19861 C 0.36406 -0.21341 0.33923 -0.19214 0.35902 -0.20532 C 0.36128 -0.20693 0.36371 -0.20925 0.36562 -0.21179 C 0.36684 -0.21364 0.36718 -0.21688 0.36892 -0.21826 C 0.37187 -0.22058 0.37534 -0.22127 0.37864 -0.22266 C 0.3835 -0.22497 0.38819 -0.23075 0.3934 -0.23144 C 0.40329 -0.2326 0.41302 -0.23283 0.42291 -0.23352 C 0.43541 -0.23283 0.44809 -0.23329 0.46059 -0.23144 C 0.46718 -0.23052 0.471 -0.22104 0.47708 -0.21826 C 0.48142 -0.2104 0.48316 -0.20393 0.48993 -0.20092 C 0.49184 -0.19861 0.49305 -0.19584 0.49514 -0.19422 C 0.49809 -0.19214 0.50486 -0.19006 0.50486 -0.19006 C 0.5276 -0.19075 0.55086 -0.18983 0.57361 -0.19214 C 0.58229 -0.19306 0.59184 -0.20115 0.59982 -0.20532 C 0.60833 -0.20994 0.61875 -0.21341 0.62621 -0.22058 C 0.63715 -0.23098 0.62517 -0.22428 0.63611 -0.22936 C 0.64045 -0.23792 0.64479 -0.2467 0.64913 -0.25549 C 0.65139 -0.26035 0.65503 -0.26381 0.65746 -0.26844 C 0.66215 -0.28878 0.65468 -0.2615 0.66389 -0.27954 C 0.67517 -0.30173 0.65625 -0.27561 0.66892 -0.2948 C 0.67274 -0.30035 0.68333 -0.31422 0.68854 -0.31884 C 0.69132 -0.32139 0.70486 -0.32324 0.70486 -0.32324 C 0.72014 -0.32185 0.73576 -0.32231 0.75069 -0.31884 C 0.75468 -0.31792 0.75729 -0.31306 0.76059 -0.31006 C 0.76232 -0.30844 0.77083 -0.30613 0.77222 -0.30566 C 0.7776 -0.30774 0.7842 -0.30728 0.78854 -0.31214 C 0.7901 -0.31376 0.79027 -0.31699 0.79184 -0.31884 C 0.80225 -0.33133 0.80104 -0.32994 0.80972 -0.3341 C 0.8177 -0.34451 0.81267 -0.33873 0.82448 -0.34936 C 0.82604 -0.35075 0.82951 -0.35376 0.82951 -0.35376 C 0.83368 -0.36208 0.84027 -0.36555 0.84757 -0.36902 C 0.8559 -0.37988 0.86458 -0.38798 0.87378 -0.39746 C 0.89114 -0.39561 0.89444 -0.39607 0.90816 -0.38867 C 0.91805 -0.38936 0.92777 -0.3889 0.93767 -0.39075 C 0.94097 -0.39144 0.94965 -0.39977 0.95416 -0.40162 C 0.96736 -0.41364 0.99253 -0.41919 1.00816 -0.41919 " pathEditMode="relative" ptsTypes="fffffffffffffffffffffffffffffffffffffffffffffffffffffffffA">
                                      <p:cBhvr>
                                        <p:cTn id="17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83333E-6 -2.31214E-6 C 0.00574 -0.01156 0.00973 -0.0141 0.01962 -0.01757 C 0.02969 -0.02659 0.01841 -0.0178 0.03282 -0.02404 C 0.03924 -0.02682 0.0441 -0.03075 0.05087 -0.03283 C 0.06337 -0.03144 0.07605 -0.03029 0.08855 -0.02844 C 0.09028 -0.0282 0.09219 -0.02797 0.09341 -0.02635 C 0.10643 -0.00901 0.09393 -0.01572 0.10487 -0.01109 C 0.11164 -0.00508 0.11685 0.00093 0.12449 0.00417 C 0.15313 0.00278 0.1698 0.00093 0.19497 -0.00439 C 0.20817 -0.01109 0.21876 -0.01711 0.23282 -0.01965 C 0.23438 -0.02196 0.2356 -0.02474 0.23768 -0.02635 C 0.23959 -0.02774 0.24219 -0.02751 0.24428 -0.02844 C 0.25087 -0.03098 0.25747 -0.03422 0.2639 -0.03722 C 0.27153 -0.03653 0.27935 -0.03676 0.28681 -0.03491 C 0.28872 -0.03445 0.29011 -0.0319 0.29185 -0.03075 C 0.29723 -0.02728 0.30331 -0.02427 0.30817 -0.01965 C 0.31858 -0.00971 0.30747 -0.01549 0.31806 -0.01109 C 0.32744 0.00625 0.32362 -0.00115 0.32952 0.01087 C 0.33178 0.0155 0.33143 0.0222 0.33438 0.02613 C 0.33942 0.03284 0.34584 0.037 0.35087 0.04347 C 0.35417 0.06174 0.35209 0.07954 0.34584 0.09596 C 0.34775 0.13966 0.34115 0.13318 0.3639 0.14405 C 0.36806 0.15237 0.37188 0.15261 0.37865 0.157 C 0.37969 0.18844 0.37935 0.21989 0.38195 0.2511 C 0.38212 0.25411 0.3856 0.25503 0.38681 0.25758 C 0.38785 0.25943 0.38855 0.26405 0.38855 0.26405 " pathEditMode="relative" ptsTypes="fffffffffffffffffffffffffA">
                                      <p:cBhvr>
                                        <p:cTn id="174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33333E-6 -5.72254E-6 C 0.00278 -0.0007 0.00573 -0.00024 0.00816 -0.00209 C 0.01493 -0.00764 0.01267 -0.01666 0.01649 -0.02405 C 0.01771 -0.0266 0.01979 -0.02845 0.02135 -0.03053 C 0.02413 -0.04232 0.02187 -0.03538 0.02951 -0.05018 C 0.03177 -0.05481 0.03264 -0.06059 0.03455 -0.06544 C 0.03611 -0.07423 0.03733 -0.07978 0.04097 -0.08741 C 0.04566 -0.11122 0.03924 -0.08301 0.04601 -0.10267 C 0.04739 -0.10683 0.04739 -0.11168 0.0493 -0.11562 C 0.05729 -0.1318 0.0533 -0.12463 0.06076 -0.13758 C 0.06389 -0.15007 0.06788 -0.16093 0.07222 -0.17249 C 0.07274 -0.17619 0.07257 -0.17989 0.07378 -0.18336 C 0.07535 -0.18822 0.08038 -0.19654 0.08038 -0.19654 C 0.08542 -0.21758 0.09496 -0.2259 0.10816 -0.23793 C 0.11198 -0.2414 0.11701 -0.24047 0.12135 -0.24232 C 0.12899 -0.24163 0.1368 -0.24209 0.14427 -0.24024 C 0.15139 -0.23862 0.14809 -0.23492 0.15087 -0.22937 C 0.15364 -0.22382 0.16198 -0.21619 0.16562 -0.21388 C 0.17604 -0.20718 0.18819 -0.20533 0.19844 -0.19862 C 0.21024 -0.19076 0.22309 -0.18637 0.23611 -0.18336 C 0.23993 -0.17596 0.24444 -0.17226 0.2493 -0.16602 C 0.25642 -0.13573 0.30555 -0.13827 0.31805 -0.13758 C 0.31823 -0.13758 0.33993 -0.13666 0.34601 -0.13319 C 0.35243 -0.12949 0.36111 -0.11723 0.36719 -0.11145 C 0.37049 -0.10845 0.37344 -0.10452 0.37708 -0.10267 C 0.38142 -0.10059 0.39028 -0.09619 0.39028 -0.09619 C 0.41493 -0.09689 0.44132 -0.08787 0.46406 -0.10036 C 0.47517 -0.1066 0.48246 -0.11538 0.49184 -0.1244 C 0.49705 -0.12926 0.50295 -0.13273 0.50816 -0.13758 C 0.51684 -0.14544 0.52483 -0.15723 0.53455 -0.16371 C 0.54826 -0.17273 0.56389 -0.17573 0.57882 -0.17897 C 0.58038 -0.17966 0.58194 -0.18197 0.58368 -0.18128 C 0.58628 -0.18036 0.58802 -0.17666 0.59028 -0.17457 C 0.59722 -0.16787 0.60174 -0.15885 0.60989 -0.15492 C 0.6184 -0.1466 0.6283 -0.14405 0.63767 -0.13758 C 0.65625 -0.13827 0.67483 -0.13827 0.6934 -0.13966 C 0.71267 -0.14105 0.72864 -0.15978 0.74601 -0.1681 C 0.75139 -0.17064 0.75694 -0.17226 0.76233 -0.17457 C 0.78194 -0.17319 0.78594 -0.17481 0.8 -0.1681 C 0.80833 -0.16024 0.81649 -0.15053 0.82621 -0.14637 C 0.84358 -0.13111 0.8651 -0.14405 0.88524 -0.14405 " pathEditMode="relative" ptsTypes="ffffffffffffffffffffffffffffffffffffffffA">
                                      <p:cBhvr>
                                        <p:cTn id="176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-1.27168E-6 C 0.01059 -0.00532 0.01441 -0.02127 0.02518 -0.02636 C 0.02847 -0.03098 0.0309 -0.03722 0.03455 -0.04162 C 0.03646 -0.0437 0.03889 -0.04416 0.04097 -0.04601 C 0.04757 -0.05248 0.05122 -0.06335 0.05834 -0.06983 C 0.07327 -0.08393 0.09653 -0.08763 0.11354 -0.08948 C 0.13108 -0.09595 0.13837 -0.08717 0.15295 -0.083 C 0.16042 -0.07537 0.16823 -0.07399 0.17674 -0.06983 C 0.1809 -0.06543 0.18663 -0.06289 0.18941 -0.05688 C 0.19045 -0.05457 0.19115 -0.05179 0.19254 -0.05017 C 0.19393 -0.04878 0.19584 -0.04902 0.19722 -0.04809 C 0.20156 -0.04532 0.20573 -0.04231 0.2099 -0.03931 C 0.21198 -0.03792 0.21615 -0.03491 0.21615 -0.03468 C 0.2283 -0.03561 0.24045 -0.03584 0.25243 -0.03722 C 0.25747 -0.03769 0.26667 -0.0437 0.26667 -0.04347 C 0.27136 -0.04994 0.27483 -0.05387 0.2809 -0.05688 C 0.28715 -0.06312 0.29011 -0.06959 0.29514 -0.07653 C 0.29653 -0.07838 0.29844 -0.07931 0.3 -0.08092 C 0.30434 -0.08578 0.3092 -0.09433 0.3125 -0.10058 C 0.32604 -0.12624 0.30538 -0.0948 0.32674 -0.12439 C 0.32726 -0.12509 0.33559 -0.13734 0.33629 -0.13757 C 0.34375 -0.14127 0.34566 -0.14636 0.35209 -0.15283 C 0.3533 -0.15422 0.35538 -0.15399 0.35695 -0.15514 C 0.36025 -0.15769 0.36302 -0.16092 0.36632 -0.1637 C 0.36771 -0.16509 0.36962 -0.16485 0.37101 -0.16601 C 0.37448 -0.16855 0.38038 -0.1748 0.38038 -0.17457 C 0.39028 -0.1711 0.4007 -0.17017 0.41059 -0.16601 C 0.42118 -0.16162 0.43108 -0.15607 0.44202 -0.15283 C 0.44497 -0.15006 0.44879 -0.14936 0.45156 -0.14636 C 0.46181 -0.13526 0.44479 -0.14266 0.46268 -0.13757 C 0.52118 -0.14127 0.48438 -0.13017 0.50851 -0.15283 C 0.51459 -0.16578 0.52101 -0.17896 0.529 -0.19006 C 0.5309 -0.19769 0.53403 -0.20717 0.53663 -0.2141 C 0.54011 -0.22196 0.54445 -0.22844 0.54792 -0.23584 L 0.54792 -0.23561 C 0.55243 -0.24832 0.55834 -0.26127 0.56372 -0.27306 C 0.56424 -0.27514 0.56459 -0.27746 0.56528 -0.27954 C 0.56615 -0.28185 0.56788 -0.2837 0.5684 -0.28601 C 0.57188 -0.29688 0.56858 -0.29919 0.57795 -0.30358 C 0.58004 -0.30798 0.58073 -0.31491 0.5842 -0.31653 C 0.58733 -0.31792 0.59375 -0.32092 0.59375 -0.32069 C 0.60799 -0.31954 0.62222 -0.31907 0.63646 -0.31653 C 0.64479 -0.31514 0.65174 -0.30104 0.65851 -0.2948 C 0.66094 -0.28532 0.66354 -0.2763 0.66945 -0.27075 C 0.67309 -0.25711 0.66806 -0.27075 0.67743 -0.26196 C 0.67882 -0.26058 0.67882 -0.25665 0.68056 -0.25549 C 0.68281 -0.25364 0.68594 -0.25433 0.68854 -0.25341 C 0.69653 -0.2504 0.69757 -0.24925 0.70434 -0.24462 C 0.70695 -0.2326 0.72379 -0.21572 0.73281 -0.20971 C 0.74427 -0.21179 0.75608 -0.21225 0.76754 -0.21618 C 0.77969 -0.22035 0.79184 -0.22636 0.80382 -0.23144 C 0.8217 -0.23006 0.82656 -0.23352 0.83854 -0.22266 C 0.84653 -0.20578 0.87917 -0.20925 0.89375 -0.2074 C 0.90764 -0.20115 0.88715 -0.21087 0.90486 -0.20092 C 0.91233 -0.19676 0.91511 -0.19722 0.92084 -0.19006 " pathEditMode="relative" rAng="0" ptsTypes="fffffffffffffffffffffffffffffffffFffffffffffffffffffffA">
                                      <p:cBhvr>
                                        <p:cTn id="17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42" y="-16046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5.55556E-7 -7.51445E-7 C 0.00798 -0.02104 0.0151 -0.02312 0.02795 -0.03722 C 0.03437 -0.04416 0.03958 -0.05109 0.04757 -0.05479 C 0.05677 -0.04647 0.06128 -0.04763 0.07378 -0.04601 C 0.07934 -0.04647 0.1118 -0.04809 0.12135 -0.0504 C 0.12829 -0.05202 0.13576 -0.05664 0.1427 -0.05896 C 0.15069 -0.06612 0.15763 -0.06982 0.16718 -0.07213 C 0.16996 -0.07144 0.17291 -0.07144 0.17552 -0.07005 C 0.18038 -0.06774 0.18125 -0.06312 0.18524 -0.05896 C 0.19166 -0.05225 0.19513 -0.0504 0.20173 -0.04601 C 0.2085 -0.03653 0.21875 -0.03144 0.22795 -0.02635 C 0.23472 -0.02266 0.23871 -0.01711 0.246 -0.01549 C 0.25729 -0.01294 0.28038 -0.00878 0.28038 -0.00878 C 0.29618 -0.0104 0.30954 -0.01271 0.32465 -0.01757 C 0.33941 0.00232 0.33211 -0.00346 0.34427 0.00417 C 0.34479 0.00648 0.34513 0.00879 0.346 0.01087 C 0.34687 0.01318 0.34843 0.01503 0.3493 0.01734 C 0.35694 0.0407 0.34826 0.02243 0.35573 0.037 C 0.35625 0.04 0.35677 0.04278 0.35746 0.04578 C 0.3585 0.05018 0.35989 0.05434 0.36076 0.05873 C 0.36198 0.06474 0.36215 0.0726 0.36406 0.07839 C 0.36475 0.0807 0.36632 0.08278 0.36701 0.08509 C 0.36788 0.08717 0.36736 0.09041 0.36892 0.09156 C 0.37013 0.09249 0.38715 0.09711 0.39027 0.09804 C 0.39826 0.10359 0.40607 0.10659 0.41475 0.10914 C 0.41944 0.11353 0.42448 0.11584 0.42951 0.12 C 0.43385 0.1237 0.4427 0.13087 0.4427 0.13087 C 0.45104 0.14729 0.43958 0.12717 0.45243 0.14174 C 0.45503 0.14474 0.46163 0.157 0.46388 0.16139 C 0.46718 0.17457 0.46319 0.16255 0.47031 0.17226 C 0.47187 0.17411 0.47222 0.17688 0.47378 0.17896 C 0.47691 0.18359 0.48368 0.19191 0.48368 0.19191 C 0.48819 0.2044 0.5059 0.22567 0.51475 0.23353 C 0.51892 0.23723 0.52621 0.23815 0.53107 0.24 C 0.53333 0.24093 0.53767 0.24232 0.53767 0.24232 " pathEditMode="relative" ptsTypes="ffffffffffffffffffffffffffffffffffA">
                                      <p:cBhvr>
                                        <p:cTn id="18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repeatCount="indefinite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8.33333E-7 -1.7341E-6 C 0.00278 0.0007 0.00556 0.00047 0.00816 0.00209 C 0.0158 0.00671 0.01997 0.01411 0.02778 0.01735 C 0.04011 0.02844 0.05764 0.02868 0.07205 0.03052 C 0.08386 0.03422 0.09618 0.03515 0.10816 0.037 C 0.16007 0.03422 0.17848 0.03977 0.21632 0.02174 C 0.22379 0.01434 0.23247 0.00763 0.24098 0.00209 C 0.25018 -0.00393 0.26233 -0.0067 0.27205 -0.01317 C 0.27795 -0.01711 0.28195 -0.01942 0.28854 -0.02196 C 0.29184 -0.02335 0.29827 -0.02612 0.29827 -0.02612 C 0.3066 -0.03329 0.31493 -0.03676 0.32448 -0.0393 C 0.33143 -0.04531 0.33941 -0.04763 0.3474 -0.05017 C 0.35452 -0.04948 0.36146 -0.04971 0.36875 -0.04809 C 0.3717 -0.04739 0.37413 -0.04462 0.37691 -0.04369 C 0.38021 -0.04254 0.38334 -0.04231 0.38681 -0.04161 C 0.39879 -0.03583 0.41146 -0.03167 0.42292 -0.02404 C 0.43282 -0.02474 0.44271 -0.02427 0.45243 -0.02612 C 0.45834 -0.02728 0.47066 -0.03676 0.47865 -0.0393 C 0.48959 -0.04924 0.47587 -0.03838 0.49653 -0.04578 C 0.50104 -0.04739 0.504 -0.05225 0.50816 -0.05456 C 0.51598 -0.05919 0.52292 -0.06381 0.53108 -0.06774 C 0.53611 -0.07468 0.54202 -0.07861 0.54723 -0.08508 C 0.55348 -0.09225 0.55868 -0.09895 0.56545 -0.10474 C 0.57032 -0.11491 0.57761 -0.11953 0.58351 -0.12878 C 0.58733 -0.13502 0.59063 -0.14265 0.59497 -0.14843 C 0.59688 -0.15098 0.59966 -0.1526 0.60157 -0.15514 C 0.60851 -0.16439 0.61146 -0.17271 0.62118 -0.17687 C 0.62709 -0.18265 0.63073 -0.18497 0.63768 -0.18774 C 0.67882 -0.18659 0.71563 -0.18104 0.75573 -0.18335 C 0.77379 -0.19306 0.79132 -0.20485 0.80973 -0.2141 C 0.81997 -0.21919 0.83073 -0.22173 0.84098 -0.22705 C 0.8658 -0.22543 0.87205 -0.2252 0.8915 -0.21826 C 0.89705 -0.21387 0.90209 -0.21202 0.90816 -0.20971 C 0.91042 -0.20878 0.91459 -0.20739 0.91459 -0.20739 " pathEditMode="relative" ptsTypes="fffffffffffffffffffffffffffffffffA">
                                      <p:cBhvr>
                                        <p:cTn id="18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38889E-6 5.43353E-6 C 0.0033 -0.003 0.00659 -0.00577 0.00989 -0.00878 C 0.01146 -0.01016 0.01475 -0.01294 0.01475 -0.01294 C 0.01788 -0.02519 0.03159 -0.03745 0.04097 -0.04138 C 0.04965 -0.05016 0.05694 -0.04878 0.06718 -0.05225 C 0.07569 -0.05502 0.0809 -0.06011 0.08854 -0.06334 C 0.10555 -0.07074 0.125 -0.06866 0.14271 -0.0719 C 0.15468 -0.07768 0.16562 -0.07514 0.17552 -0.06542 C 0.1776 -0.06103 0.17986 -0.05664 0.18194 -0.05225 C 0.18298 -0.05016 0.18524 -0.04577 0.18524 -0.04577 C 0.18541 -0.04508 0.18698 -0.02936 0.18854 -0.02612 C 0.19461 -0.0141 0.21198 -0.01225 0.22135 -0.01086 C 0.24913 -0.01225 0.27274 -0.01548 0.3 -0.01294 C 0.30989 -0.00022 0.32152 0.01111 0.33125 0.02405 C 0.33316 0.0266 0.3342 0.03007 0.33611 0.03284 C 0.33923 0.03747 0.346 0.04579 0.346 0.04579 C 0.34826 0.05504 0.35156 0.05781 0.35573 0.06544 C 0.35816 0.07007 0.35937 0.07562 0.36076 0.08093 C 0.35833 0.09018 0.35486 0.09804 0.35243 0.10706 C 0.35416 0.11284 0.35503 0.11908 0.35746 0.1244 C 0.36128 0.13226 0.38316 0.14174 0.39027 0.14405 C 0.40868 0.15677 0.38524 0.13943 0.40173 0.15515 C 0.40868 0.16186 0.40659 0.15723 0.41319 0.16163 C 0.41493 0.16278 0.41614 0.16533 0.41805 0.16602 C 0.42291 0.16764 0.42795 0.16741 0.43281 0.1681 C 0.44461 0.17226 0.45729 0.16995 0.46892 0.17481 C 0.471 0.17573 0.46961 0.18059 0.47048 0.18336 C 0.47135 0.1859 0.47274 0.18775 0.47378 0.19007 C 0.47586 0.20001 0.47934 0.20972 0.48368 0.21827 C 0.48489 0.22498 0.48715 0.23955 0.49027 0.24463 C 0.49253 0.24833 0.496 0.25018 0.49843 0.25342 " pathEditMode="relative" ptsTypes="ffffffffffffffffffffffffffffffA">
                                      <p:cBhvr>
                                        <p:cTn id="18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indefinite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.55556E-7 1.6763E-6 C 0.00833 -0.00347 0.00799 -0.00902 0.01302 -0.01735 C 0.01736 -0.02451 0.02465 -0.02868 0.02778 -0.037 C 0.03195 -0.0481 0.02899 -0.04394 0.03594 -0.05018 C 0.04202 -0.06636 0.05052 -0.08648 0.06059 -0.09827 C 0.06545 -0.10405 0.07448 -0.11792 0.08195 -0.12 C 0.08785 -0.12162 0.09393 -0.12139 0.1 -0.12232 C 0.11077 -0.12417 0.12222 -0.12948 0.13264 -0.13318 C 0.1375 -0.1318 0.14271 -0.1311 0.1474 -0.12879 C 0.15278 -0.12602 0.15868 -0.11885 0.16545 -0.11561 C 0.17431 -0.10683 0.18004 -0.10336 0.18837 -0.09596 C 0.19236 -0.0881 0.19566 -0.08162 0.20156 -0.07631 C 0.22622 -0.08347 0.21702 -0.07977 0.22934 -0.08509 C 0.24063 -0.09503 0.23542 -0.09226 0.2441 -0.09596 C 0.2566 -0.10683 0.27257 -0.11839 0.28681 -0.1244 C 0.29497 -0.13249 0.30156 -0.14243 0.30972 -0.15052 C 0.31493 -0.16116 0.32708 -0.17711 0.33594 -0.18128 C 0.34132 -0.19191 0.34636 -0.19769 0.35573 -0.20093 C 0.37031 -0.19746 0.37413 -0.18914 0.38681 -0.18128 C 0.39497 -0.16995 0.40521 -0.16232 0.41302 -0.15052 C 0.42188 -0.13711 0.42813 -0.12394 0.43768 -0.11122 C 0.44097 -0.10683 0.44254 -0.10035 0.44583 -0.09596 C 0.44913 -0.09157 0.45243 -0.0874 0.45573 -0.08301 C 0.45851 -0.07931 0.46545 -0.07422 0.46545 -0.07422 C 0.47535 -0.07492 0.48507 -0.07584 0.49497 -0.07631 C 0.51406 -0.07723 0.53333 -0.07723 0.55243 -0.07862 C 0.5658 -0.07954 0.57986 -0.08555 0.5934 -0.0874 C 0.62049 -0.08486 0.61181 -0.08602 0.62934 -0.07862 C 0.63941 -0.0696 0.6474 -0.05989 0.65729 -0.05018 C 0.66615 -0.04162 0.67587 -0.03422 0.68351 -0.02405 C 0.71702 -0.02706 0.75295 -0.03214 0.78524 -0.01735 C 0.80347 0.00092 0.82153 0.02474 0.8441 0.03283 C 0.86111 0.03213 0.87813 0.03237 0.89497 0.03052 C 0.89688 0.03028 0.89809 0.02728 0.9 0.02635 C 0.9066 0.02312 0.91094 0.02404 0.91788 0.02404 " pathEditMode="relative" ptsTypes="ffffffffffffffffffffffffffffffffffA">
                                      <p:cBhvr>
                                        <p:cTn id="186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.55556E-7 2.77457E-6 C 0.00504 -0.00994 0.01285 -0.01179 0.02136 -0.01526 C 0.02934 -0.0185 0.03646 -0.02451 0.04427 -0.02821 C 0.05729 -0.03445 0.06997 -0.03908 0.08368 -0.04139 C 0.10382 -0.04069 0.12413 -0.04116 0.14427 -0.03931 C 0.14774 -0.03908 0.15747 -0.03075 0.16077 -0.02821 C 0.16476 -0.02497 0.17222 -0.01734 0.17222 -0.01734 C 0.17622 -0.00463 0.17934 0.01503 0.19028 0.01965 C 0.20191 0.01341 0.2125 0.00624 0.22465 0.00231 C 0.23247 -0.00463 0.2408 -0.00809 0.24931 -0.01295 C 0.25521 -0.01619 0.25955 -0.02127 0.26563 -0.02382 C 0.27327 -0.03052 0.28316 -0.03769 0.29184 -0.04139 C 0.30278 -0.04069 0.31372 -0.04116 0.32465 -0.03931 C 0.33524 -0.03769 0.34531 -0.0222 0.3559 -0.01734 C 0.36042 -0.00809 0.36302 -0.00116 0.36875 0.0067 C 0.37205 0.0185 0.36858 0.00878 0.37709 0.02196 C 0.37813 0.02405 0.37847 0.02705 0.38038 0.02844 C 0.38316 0.03098 0.39028 0.03283 0.39028 0.03283 C 0.39219 0.03468 0.40295 0.04324 0.40504 0.0437 C 0.41511 0.04624 0.43611 0.04809 0.43611 0.04809 C 0.43889 0.04878 0.44167 0.04948 0.4441 0.0504 C 0.44757 0.05156 0.45399 0.05457 0.45399 0.05457 C 0.46302 0.06266 0.45903 0.06405 0.47066 0.07006 C 0.47761 0.08231 0.48056 0.09341 0.49184 0.09826 C 0.50035 0.10589 0.51007 0.10312 0.51979 0.10705 C 0.52552 0.11237 0.53247 0.11699 0.53941 0.12023 C 0.54445 0.1304 0.55104 0.13988 0.55747 0.14844 C 0.56042 0.16115 0.55695 0.14983 0.56563 0.16393 C 0.57188 0.1741 0.57674 0.18959 0.58368 0.19884 C 0.58906 0.20601 0.58889 0.20509 0.59358 0.2141 C 0.6007 0.22774 0.59601 0.22705 0.60174 0.22705 " pathEditMode="relative" ptsTypes="ffffffffffffffffffffffffffffffA">
                                      <p:cBhvr>
                                        <p:cTn id="188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indefinite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6.94444E-6 1.15607E-7 C 0.00885 -0.00786 0.01909 -0.01411 0.02951 -0.01734 C 0.03315 -0.01989 0.03749 -0.02104 0.04097 -0.02405 C 0.04288 -0.02567 0.04374 -0.02913 0.04583 -0.03052 C 0.04774 -0.03191 0.05017 -0.03168 0.05242 -0.0326 C 0.05416 -0.0333 0.05572 -0.03376 0.05729 -0.03491 C 0.06354 -0.03954 0.06961 -0.04463 0.07534 -0.05017 C 0.08246 -0.05688 0.08958 -0.06312 0.09669 -0.06983 C 0.10294 -0.07584 0.10711 -0.08185 0.11475 -0.08509 C 0.14027 -0.11029 0.10468 -0.077 0.12777 -0.09387 C 0.15572 -0.11445 0.12604 -0.0978 0.14756 -0.10913 C 0.15034 -0.11214 0.15242 -0.11653 0.15572 -0.11792 C 0.16249 -0.12093 0.17708 -0.12231 0.17708 -0.12231 C 0.18801 -0.13156 0.1934 -0.12786 0.20659 -0.12439 C 0.21614 -0.11491 0.22586 -0.10867 0.2361 -0.10035 C 0.23906 -0.09804 0.2401 -0.09272 0.24253 -0.08948 C 0.24913 -0.08069 0.25833 -0.07653 0.26701 -0.07422 C 0.29079 -0.07584 0.31284 -0.08093 0.3361 -0.08509 C 0.37447 -0.1015 0.40694 -0.10197 0.44913 -0.10474 C 0.4776 -0.10335 0.50607 -0.10382 0.53419 -0.10035 C 0.53663 -0.10012 0.53749 -0.09596 0.53923 -0.09387 C 0.54322 -0.08925 0.55624 -0.06937 0.56058 -0.06752 C 0.56996 -0.06335 0.5802 -0.06335 0.5901 -0.06104 C 0.6427 -0.06428 0.64774 -0.06567 0.71475 -0.06104 C 0.72031 -0.06058 0.73402 -0.04994 0.73767 -0.04786 C 0.75815 -0.0363 0.77274 -0.02798 0.79183 -0.01526 C 0.7993 -0.01041 0.81301 0.00231 0.81301 0.00231 C 0.81597 0.01665 0.82482 0.02705 0.83107 0.03931 C 0.83315 0.05295 0.83784 0.06428 0.84253 0.07653 C 0.84357 0.07931 0.8427 0.08324 0.84426 0.08532 C 0.84635 0.08809 0.84982 0.08763 0.85242 0.08948 C 0.8552 0.09133 0.85781 0.09387 0.86058 0.09618 C 0.871 0.0948 0.88194 0.09641 0.89183 0.09179 C 0.89687 0.08948 0.90329 0.07653 0.90329 0.07653 C 0.90433 0.07352 0.90538 0.07052 0.90659 0.06774 C 0.90798 0.06474 0.91006 0.0622 0.91145 0.05896 C 0.91822 0.04254 0.92274 0.02428 0.93281 0.01087 C 0.93524 -0.00301 0.94305 -0.02497 0.94913 -0.037 C 0.94965 -0.04069 0.94965 -0.04439 0.95086 -0.04786 C 0.95242 -0.05272 0.95729 -0.06104 0.95729 -0.06104 C 0.95972 -0.07052 0.95989 -0.08116 0.96388 -0.08948 C 0.96649 -0.09457 0.9736 -0.09526 0.97708 -0.09596 C 0.99947 -0.10012 0.99913 -0.09827 1.02951 -0.09827 " pathEditMode="relative" ptsTypes="ffffffffffffffffffffffffffffffffffffffffffA">
                                      <p:cBhvr>
                                        <p:cTn id="190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indefinite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8.67362E-19 1.44509E-6 C 0.01458 0.00462 0.02968 0.00254 0.04427 -0.00208 C 0.04652 -0.00347 0.04861 -0.00532 0.05086 -0.00648 C 0.05399 -0.00809 0.06059 -0.01087 0.06059 -0.01087 C 0.07534 -0.02382 0.0934 -0.0252 0.10989 -0.03283 C 0.1552 -0.02983 0.16423 -0.04023 0.19184 -0.01526 C 0.19496 0.00277 0.20503 0.02844 0.21475 0.04139 C 0.21805 0.04578 0.22204 0.04948 0.22465 0.05456 C 0.23246 0.06982 0.22239 0.05133 0.23437 0.06774 C 0.23576 0.06959 0.23611 0.0726 0.23767 0.07422 C 0.24114 0.07745 0.25486 0.08532 0.25902 0.0874 C 0.26388 0.08971 0.27378 0.09387 0.27378 0.09387 C 0.28941 0.10798 0.31284 0.09641 0.33107 0.09387 C 0.34184 0.08439 0.33194 0.09156 0.35416 0.0874 C 0.36614 0.08509 0.37795 0.07884 0.3901 0.0763 C 0.40538 0.07006 0.38489 0.08 0.39843 0.06774 C 0.40034 0.06613 0.40277 0.06613 0.40486 0.06543 C 0.40868 0.0578 0.41163 0.05526 0.41805 0.05248 C 0.42673 0.04462 0.43559 0.04347 0.44583 0.04139 C 0.47413 0.04277 0.48316 0.04185 0.50486 0.04809 C 0.5118 0.05711 0.52187 0.0615 0.53107 0.06543 C 0.54652 0.12532 0.56041 0.10081 0.62291 0.10266 C 0.63663 0.10705 0.65 0.10867 0.66232 0.11792 C 0.66579 0.12046 0.66892 0.1237 0.67222 0.1267 C 0.67378 0.12809 0.67708 0.1311 0.67708 0.1311 C 0.67934 0.14381 0.68472 0.14682 0.69184 0.15491 C 0.69739 0.16139 0.7026 0.16809 0.70816 0.17456 C 0.7125 0.17965 0.71805 0.18127 0.72291 0.18566 C 0.72934 0.19838 0.72239 0.18751 0.73107 0.19422 C 0.73784 0.19954 0.73715 0.20115 0.7427 0.2074 C 0.74548 0.2104 0.75364 0.21665 0.75572 0.21826 C 0.75763 0.22566 0.76145 0.2289 0.76388 0.23584 " pathEditMode="relative" ptsTypes="fffffffffffffffffffffffffffffffA">
                                      <p:cBhvr>
                                        <p:cTn id="192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repeatCount="indefinite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8.33333E-7 -1.7341E-6 C 0.00278 0.0007 0.00556 0.00047 0.00816 0.00209 C 0.0158 0.00671 0.01997 0.01411 0.02778 0.01735 C 0.04011 0.02844 0.05764 0.02868 0.07205 0.03052 C 0.08386 0.03422 0.09618 0.03515 0.10816 0.037 C 0.16007 0.03422 0.17848 0.03977 0.21632 0.02174 C 0.22379 0.01434 0.23247 0.00763 0.24098 0.00209 C 0.25018 -0.00393 0.26233 -0.0067 0.27205 -0.01317 C 0.27795 -0.01711 0.28195 -0.01942 0.28854 -0.02196 C 0.29184 -0.02335 0.29827 -0.02612 0.29827 -0.02612 C 0.3066 -0.03329 0.31493 -0.03676 0.32448 -0.0393 C 0.33143 -0.04531 0.33941 -0.04763 0.3474 -0.05017 C 0.35452 -0.04948 0.36146 -0.04971 0.36875 -0.04809 C 0.3717 -0.04739 0.37413 -0.04462 0.37691 -0.04369 C 0.38021 -0.04254 0.38334 -0.04231 0.38681 -0.04161 C 0.39879 -0.03583 0.41146 -0.03167 0.42292 -0.02404 C 0.43282 -0.02474 0.44271 -0.02427 0.45243 -0.02612 C 0.45834 -0.02728 0.47066 -0.03676 0.47865 -0.0393 C 0.48959 -0.04924 0.47587 -0.03838 0.49653 -0.04578 C 0.50104 -0.04739 0.504 -0.05225 0.50816 -0.05456 C 0.51598 -0.05919 0.52292 -0.06381 0.53108 -0.06774 C 0.53611 -0.07468 0.54202 -0.07861 0.54723 -0.08508 C 0.55348 -0.09225 0.55868 -0.09895 0.56545 -0.10474 C 0.57032 -0.11491 0.57761 -0.11953 0.58351 -0.12878 C 0.58733 -0.13502 0.59063 -0.14265 0.59497 -0.14843 C 0.59688 -0.15098 0.59966 -0.1526 0.60157 -0.15514 C 0.60851 -0.16439 0.61146 -0.17271 0.62118 -0.17687 C 0.62709 -0.18265 0.63073 -0.18497 0.63768 -0.18774 C 0.67882 -0.18659 0.71563 -0.18104 0.75573 -0.18335 C 0.77379 -0.19306 0.79132 -0.20485 0.80973 -0.2141 C 0.81997 -0.21919 0.83073 -0.22173 0.84098 -0.22705 C 0.8658 -0.22543 0.87205 -0.2252 0.8915 -0.21826 C 0.89705 -0.21387 0.90209 -0.21202 0.90816 -0.20971 C 0.91042 -0.20878 0.91459 -0.20739 0.91459 -0.20739 " pathEditMode="relative" ptsTypes="fffffffffffffffffffffffffffffffffA">
                                      <p:cBhvr>
                                        <p:cTn id="194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77778E-7 -4.27746E-6 C 0.01007 -0.00902 0.00017 0.00093 0.00816 -0.01087 C 0.01493 -0.02104 0.02187 -0.02867 0.02795 -0.0393 C 0.0309 -0.05179 0.02847 -0.04393 0.03767 -0.06104 C 0.04166 -0.06844 0.03663 -0.06774 0.0427 -0.07422 C 0.04409 -0.07561 0.046 -0.07584 0.04757 -0.07653 C 0.05486 -0.08624 0.05451 -0.09711 0.05902 -0.10913 C 0.06232 -0.13179 0.06284 -0.13711 0.07534 -0.15075 C 0.07708 -0.15283 0.07847 -0.15561 0.08038 -0.15722 C 0.08333 -0.15977 0.0868 -0.16 0.08993 -0.16162 C 0.0967 -0.17017 0.10399 -0.17456 0.11145 -0.18127 C 0.11423 -0.18058 0.11701 -0.18035 0.11961 -0.17896 C 0.12152 -0.17803 0.12274 -0.17526 0.12465 -0.17456 C 0.13368 -0.1711 0.14323 -0.17063 0.15243 -0.16809 C 0.15729 -0.16971 0.16267 -0.16971 0.16718 -0.17248 C 0.1743 -0.17688 0.17951 -0.18566 0.1868 -0.19006 C 0.19427 -0.19491 0.20017 -0.1993 0.20816 -0.203 C 0.21423 -0.20578 0.21892 -0.21063 0.22465 -0.21387 C 0.2276 -0.21572 0.2342 -0.21826 0.2342 -0.21826 C 0.24948 -0.21456 0.26111 -0.203 0.27534 -0.19653 C 0.27951 -0.19468 0.28402 -0.19399 0.28854 -0.19214 C 0.29184 -0.19075 0.29843 -0.18774 0.29843 -0.18774 C 0.34479 -0.19283 0.32517 -0.18913 0.34757 -0.19861 C 0.36406 -0.21341 0.33923 -0.19214 0.35902 -0.20532 C 0.36128 -0.20693 0.36371 -0.20925 0.36562 -0.21179 C 0.36684 -0.21364 0.36718 -0.21688 0.36892 -0.21826 C 0.37187 -0.22058 0.37534 -0.22127 0.37864 -0.22266 C 0.3835 -0.22497 0.38819 -0.23075 0.3934 -0.23144 C 0.40329 -0.2326 0.41302 -0.23283 0.42291 -0.23352 C 0.43541 -0.23283 0.44809 -0.23329 0.46059 -0.23144 C 0.46718 -0.23052 0.471 -0.22104 0.47708 -0.21826 C 0.48142 -0.2104 0.48316 -0.20393 0.48993 -0.20092 C 0.49184 -0.19861 0.49305 -0.19584 0.49514 -0.19422 C 0.49809 -0.19214 0.50486 -0.19006 0.50486 -0.19006 C 0.5276 -0.19075 0.55086 -0.18983 0.57361 -0.19214 C 0.58229 -0.19306 0.59184 -0.20115 0.59982 -0.20532 C 0.60833 -0.20994 0.61875 -0.21341 0.62621 -0.22058 C 0.63715 -0.23098 0.62517 -0.22428 0.63611 -0.22936 C 0.64045 -0.23792 0.64479 -0.2467 0.64913 -0.25549 C 0.65139 -0.26035 0.65503 -0.26381 0.65746 -0.26844 C 0.66215 -0.28878 0.65468 -0.2615 0.66389 -0.27954 C 0.67517 -0.30173 0.65625 -0.27561 0.66892 -0.2948 C 0.67274 -0.30035 0.68333 -0.31422 0.68854 -0.31884 C 0.69132 -0.32139 0.70486 -0.32324 0.70486 -0.32324 C 0.72014 -0.32185 0.73576 -0.32231 0.75069 -0.31884 C 0.75468 -0.31792 0.75729 -0.31306 0.76059 -0.31006 C 0.76232 -0.30844 0.77083 -0.30613 0.77222 -0.30566 C 0.7776 -0.30774 0.7842 -0.30728 0.78854 -0.31214 C 0.7901 -0.31376 0.79027 -0.31699 0.79184 -0.31884 C 0.80225 -0.33133 0.80104 -0.32994 0.80972 -0.3341 C 0.8177 -0.34451 0.81267 -0.33873 0.82448 -0.34936 C 0.82604 -0.35075 0.82951 -0.35376 0.82951 -0.35376 C 0.83368 -0.36208 0.84027 -0.36555 0.84757 -0.36902 C 0.8559 -0.37988 0.86458 -0.38798 0.87378 -0.39746 C 0.89114 -0.39561 0.89444 -0.39607 0.90816 -0.38867 C 0.91805 -0.38936 0.92777 -0.3889 0.93767 -0.39075 C 0.94097 -0.39144 0.94965 -0.39977 0.95416 -0.40162 C 0.96736 -0.41364 0.99253 -0.41919 1.00816 -0.41919 " pathEditMode="relative" ptsTypes="fffffffffffffffffffffffffffffffffffffffffffffffffffffffffA">
                                      <p:cBhvr>
                                        <p:cTn id="196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5.55556E-7 -7.51445E-7 C 0.00798 -0.02104 0.0151 -0.02312 0.02795 -0.03722 C 0.03437 -0.04416 0.03958 -0.05109 0.04757 -0.05479 C 0.05677 -0.04647 0.06128 -0.04763 0.07378 -0.04601 C 0.07934 -0.04647 0.1118 -0.04809 0.12135 -0.0504 C 0.12829 -0.05202 0.13576 -0.05664 0.1427 -0.05896 C 0.15069 -0.06612 0.15763 -0.06982 0.16718 -0.07213 C 0.16996 -0.07144 0.17291 -0.07144 0.17552 -0.07005 C 0.18038 -0.06774 0.18125 -0.06312 0.18524 -0.05896 C 0.19166 -0.05225 0.19513 -0.0504 0.20173 -0.04601 C 0.2085 -0.03653 0.21875 -0.03144 0.22795 -0.02635 C 0.23472 -0.02266 0.23871 -0.01711 0.246 -0.01549 C 0.25729 -0.01294 0.28038 -0.00878 0.28038 -0.00878 C 0.29618 -0.0104 0.30954 -0.01271 0.32465 -0.01757 C 0.33941 0.00232 0.33211 -0.00346 0.34427 0.00417 C 0.34479 0.00648 0.34513 0.00879 0.346 0.01087 C 0.34687 0.01318 0.34843 0.01503 0.3493 0.01734 C 0.35694 0.0407 0.34826 0.02243 0.35573 0.037 C 0.35625 0.04 0.35677 0.04278 0.35746 0.04578 C 0.3585 0.05018 0.35989 0.05434 0.36076 0.05873 C 0.36198 0.06474 0.36215 0.0726 0.36406 0.07839 C 0.36475 0.0807 0.36632 0.08278 0.36701 0.08509 C 0.36788 0.08717 0.36736 0.09041 0.36892 0.09156 C 0.37013 0.09249 0.38715 0.09711 0.39027 0.09804 C 0.39826 0.10359 0.40607 0.10659 0.41475 0.10914 C 0.41944 0.11353 0.42448 0.11584 0.42951 0.12 C 0.43385 0.1237 0.4427 0.13087 0.4427 0.13087 C 0.45104 0.14729 0.43958 0.12717 0.45243 0.14174 C 0.45503 0.14474 0.46163 0.157 0.46388 0.16139 C 0.46718 0.17457 0.46319 0.16255 0.47031 0.17226 C 0.47187 0.17411 0.47222 0.17688 0.47378 0.17896 C 0.47691 0.18359 0.48368 0.19191 0.48368 0.19191 C 0.48819 0.2044 0.5059 0.22567 0.51475 0.23353 C 0.51892 0.23723 0.52621 0.23815 0.53107 0.24 C 0.53333 0.24093 0.53767 0.24232 0.53767 0.24232 " pathEditMode="relative" ptsTypes="ffffffffffffffffffffffffffffffffffA">
                                      <p:cBhvr>
                                        <p:cTn id="198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indefinite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4.72222E-6 1.79191E-6 C 0.00243 -0.01549 4.72222E-6 -0.00671 0.01197 -0.02359 C 0.01822 -0.03237 0.02847 -0.04601 0.03663 -0.04948 C 0.05729 -0.05827 0.08437 -0.05688 0.10434 -0.05781 C 0.11215 -0.06081 0.11753 -0.06705 0.1243 -0.07283 C 0.1342 -0.09411 0.146 -0.11006 0.16111 -0.12416 C 0.16875 -0.13156 0.17534 -0.1415 0.1842 -0.14544 C 0.18715 -0.14682 0.19045 -0.14682 0.19357 -0.14775 C 0.20572 -0.15168 0.20816 -0.15422 0.22274 -0.1563 C 0.24513 -0.16902 0.23611 -0.16578 0.28263 -0.1563 C 0.28715 -0.15561 0.29496 -0.14775 0.29496 -0.14752 C 0.29895 -0.13989 0.30295 -0.13364 0.30885 -0.12856 C 0.31493 -0.11607 0.325 -0.1133 0.3335 -0.10497 C 0.33524 -0.10312 0.33628 -0.10035 0.33802 -0.09873 C 0.34288 -0.09387 0.34843 -0.09018 0.35347 -0.08578 C 0.35694 -0.08255 0.36163 -0.08463 0.36562 -0.0837 C 0.36805 -0.08324 0.37066 -0.08208 0.37326 -0.08139 C 0.38975 -0.08208 0.40607 -0.08255 0.42256 -0.0837 C 0.43298 -0.08439 0.42743 -0.08486 0.43472 -0.08994 C 0.446 -0.09781 0.45833 -0.10613 0.47013 -0.11122 C 0.47673 -0.11723 0.48159 -0.12301 0.48871 -0.12624 C 0.50364 -0.14266 0.51892 -0.15792 0.53316 -0.17572 C 0.54288 -0.18798 0.54965 -0.20185 0.5625 -0.20763 C 0.571 -0.21549 0.57968 -0.22104 0.58854 -0.22913 C 0.59392 -0.23399 0.60156 -0.23422 0.60694 -0.23977 C 0.60885 -0.24162 0.60972 -0.24463 0.61163 -0.24601 C 0.61336 -0.24763 0.61579 -0.2474 0.6177 -0.24833 C 0.62899 -0.25387 0.64253 -0.25781 0.65312 -0.26544 C 0.65781 -0.26844 0.66215 -0.2733 0.66701 -0.27607 C 0.67083 -0.27815 0.67534 -0.27838 0.67899 -0.28023 C 0.6875 -0.28439 0.69548 -0.28948 0.70399 -0.29318 C 0.71302 -0.3015 0.71944 -0.31538 0.72986 -0.31885 C 0.73645 -0.32324 0.74288 -0.32416 0.75 -0.3274 C 0.75572 -0.32532 0.76145 -0.32463 0.76684 -0.32116 C 0.78107 -0.31145 0.7625 -0.32139 0.77604 -0.31445 C 0.79444 -0.31977 0.80833 -0.32555 0.82691 -0.3274 C 0.83368 -0.33064 0.83958 -0.33364 0.84687 -0.33364 " pathEditMode="relative" rAng="0" ptsTypes="ffffffffffffffffffffffffffffffffffffA">
                                      <p:cBhvr>
                                        <p:cTn id="20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44" y="-16694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5.55556E-7 -3.58382E-6 C 0.00469 -0.01225 0.00781 -0.0148 0.01476 -0.02405 C 0.02535 -0.03815 0.01024 -0.02358 0.02309 -0.03491 C 0.03056 -0.05017 0.02084 -0.03191 0.03455 -0.05017 C 0.03959 -0.05688 0.04427 -0.06543 0.04931 -0.07214 C 0.05643 -0.08162 0.06476 -0.08948 0.07222 -0.09826 C 0.08229 -0.11052 0.0882 -0.12462 0.10174 -0.12879 C 0.10747 -0.13665 0.11024 -0.13688 0.11806 -0.13988 C 0.12136 -0.14127 0.12795 -0.14405 0.12795 -0.14405 C 0.14879 -0.14335 0.16945 -0.14127 0.19028 -0.14196 C 0.19219 -0.14196 0.19323 -0.14613 0.19514 -0.14636 C 0.19844 -0.14682 0.20174 -0.14474 0.20504 -0.14405 C 0.21667 -0.13803 0.22743 -0.12994 0.23941 -0.12439 C 0.24167 -0.12162 0.24358 -0.11815 0.24601 -0.11584 C 0.2474 -0.11445 0.24948 -0.11468 0.25087 -0.11353 C 0.25504 -0.10983 0.25834 -0.10451 0.26233 -0.10058 C 0.26667 -0.08879 0.27031 -0.07491 0.27709 -0.06543 C 0.27865 -0.05942 0.28073 -0.043 0.28212 -0.03931 C 0.28299 -0.03699 0.28542 -0.0363 0.28698 -0.03491 C 0.30834 -0.03561 0.32969 -0.03491 0.35087 -0.03722 C 0.35886 -0.03815 0.36597 -0.0437 0.37379 -0.04578 C 0.38073 -0.0504 0.38802 -0.05272 0.39514 -0.05688 C 0.40295 -0.0615 0.40834 -0.06613 0.41649 -0.06983 C 0.42188 -0.07468 0.42674 -0.07607 0.43281 -0.07861 C 0.44913 -0.09295 0.42344 -0.07168 0.44601 -0.08509 C 0.44861 -0.0867 0.45 -0.0904 0.45261 -0.09179 C 0.46528 -0.09896 0.47934 -0.10058 0.49184 -0.10913 C 0.50556 -0.10844 0.51927 -0.11006 0.53281 -0.10705 C 0.5375 -0.1059 0.53976 -0.09803 0.54427 -0.09618 C 0.54965 -0.08902 0.55538 -0.0837 0.56077 -0.07653 C 0.56285 -0.06451 0.57118 -0.05642 0.57709 -0.04578 C 0.58524 -0.03098 0.58993 -0.01133 0.6 0.00208 C 0.61146 0.01734 0.62865 0.01688 0.64271 0.02405 C 0.65729 0.03145 0.67327 0.0363 0.68854 0.04139 C 0.70556 0.04717 0.7217 0.05572 0.73941 0.05896 C 0.76979 0.077 0.73924 0.06127 0.76736 0.06983 C 0.78021 0.07376 0.79202 0.08 0.80504 0.08301 C 0.83108 0.10243 0.80226 0.08324 0.82795 0.09387 C 0.83143 0.09526 0.83438 0.09896 0.83785 0.10035 C 0.8441 0.1089 0.85347 0.11283 0.86233 0.11561 C 0.86754 0.12601 0.875 0.13387 0.88038 0.14405 C 0.88299 0.1489 0.88455 0.15445 0.88698 0.15931 C 0.88889 0.1674 0.88698 0.16463 0.89184 0.16809 " pathEditMode="relative" ptsTypes="ffffffffffffffffffffffffffffffffffffffffffA">
                                      <p:cBhvr>
                                        <p:cTn id="202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1.94444E-6 -1.27168E-6 C 0.01059 -0.00532 0.01441 -0.02127 0.02518 -0.02636 C 0.02847 -0.03098 0.0309 -0.03722 0.03455 -0.04162 C 0.03646 -0.0437 0.03889 -0.04416 0.04097 -0.04601 C 0.04757 -0.05248 0.05122 -0.06335 0.05834 -0.06983 C 0.07327 -0.08393 0.09653 -0.08763 0.11354 -0.08948 C 0.13108 -0.09595 0.13837 -0.08717 0.15295 -0.083 C 0.16042 -0.07537 0.16823 -0.07399 0.17674 -0.06983 C 0.1809 -0.06543 0.18663 -0.06289 0.18941 -0.05688 C 0.19045 -0.05457 0.19115 -0.05179 0.19254 -0.05017 C 0.19393 -0.04878 0.19584 -0.04902 0.19722 -0.04809 C 0.20156 -0.04532 0.20573 -0.04231 0.2099 -0.03931 C 0.21198 -0.03792 0.21615 -0.03491 0.21615 -0.03468 C 0.2283 -0.03561 0.24045 -0.03584 0.25243 -0.03722 C 0.25747 -0.03769 0.26667 -0.0437 0.26667 -0.04347 C 0.27136 -0.04994 0.27483 -0.05387 0.2809 -0.05688 C 0.28715 -0.06312 0.29011 -0.06959 0.29514 -0.07653 C 0.29653 -0.07838 0.29844 -0.07931 0.3 -0.08092 C 0.30434 -0.08578 0.3092 -0.09433 0.3125 -0.10058 C 0.32604 -0.12624 0.30538 -0.0948 0.32674 -0.12439 C 0.32726 -0.12509 0.33559 -0.13734 0.33629 -0.13757 C 0.34375 -0.14127 0.34566 -0.14636 0.35209 -0.15283 C 0.3533 -0.15422 0.35538 -0.15399 0.35695 -0.15514 C 0.36025 -0.15769 0.36302 -0.16092 0.36632 -0.1637 C 0.36771 -0.16509 0.36962 -0.16485 0.37101 -0.16601 C 0.37448 -0.16855 0.38038 -0.1748 0.38038 -0.17457 C 0.39028 -0.1711 0.4007 -0.17017 0.41059 -0.16601 C 0.42118 -0.16162 0.43108 -0.15607 0.44202 -0.15283 C 0.44497 -0.15006 0.44879 -0.14936 0.45156 -0.14636 C 0.46181 -0.13526 0.44479 -0.14266 0.46268 -0.13757 C 0.52118 -0.14127 0.48438 -0.13017 0.50851 -0.15283 C 0.51459 -0.16578 0.52101 -0.17896 0.529 -0.19006 C 0.5309 -0.19769 0.53403 -0.20717 0.53663 -0.2141 C 0.54011 -0.22196 0.54445 -0.22844 0.54792 -0.23584 L 0.54792 -0.23561 C 0.55243 -0.24832 0.55834 -0.26127 0.56372 -0.27306 C 0.56424 -0.27514 0.56459 -0.27746 0.56528 -0.27954 C 0.56615 -0.28185 0.56788 -0.2837 0.5684 -0.28601 C 0.57188 -0.29688 0.56858 -0.29919 0.57795 -0.30358 C 0.58004 -0.30798 0.58073 -0.31491 0.5842 -0.31653 C 0.58733 -0.31792 0.59375 -0.32092 0.59375 -0.32069 C 0.60799 -0.31954 0.62222 -0.31907 0.63646 -0.31653 C 0.64479 -0.31514 0.65174 -0.30104 0.65851 -0.2948 C 0.66094 -0.28532 0.66354 -0.2763 0.66945 -0.27075 C 0.67309 -0.25711 0.66806 -0.27075 0.67743 -0.26196 C 0.67882 -0.26058 0.67882 -0.25665 0.68056 -0.25549 C 0.68281 -0.25364 0.68594 -0.25433 0.68854 -0.25341 C 0.69653 -0.2504 0.69757 -0.24925 0.70434 -0.24462 C 0.70695 -0.2326 0.72379 -0.21572 0.73281 -0.20971 C 0.74427 -0.21179 0.75608 -0.21225 0.76754 -0.21618 C 0.77969 -0.22035 0.79184 -0.22636 0.80382 -0.23144 C 0.8217 -0.23006 0.82656 -0.23352 0.83854 -0.22266 C 0.84653 -0.20578 0.87917 -0.20925 0.89375 -0.2074 C 0.90764 -0.20115 0.88715 -0.21087 0.90486 -0.20092 C 0.91233 -0.19676 0.91511 -0.19722 0.92084 -0.19006 " pathEditMode="relative" rAng="0" ptsTypes="fffffffffffffffffffffffffffffffffFffffffffffffffffffffA">
                                      <p:cBhvr>
                                        <p:cTn id="204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42" y="-16046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repeatCount="indefinite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6.94444E-6 -1.38728E-6 C 0.01268 -0.00532 0.01615 -0.01249 0.02466 -0.02405 C 0.03039 -0.03191 0.03837 -0.03792 0.04428 -0.04578 C 0.04619 -0.04833 0.04705 -0.05249 0.04931 -0.05457 C 0.06424 -0.06913 0.08212 -0.07168 0.10001 -0.07422 C 0.10122 -0.07468 0.11198 -0.07792 0.1132 -0.07861 C 0.11494 -0.07977 0.11615 -0.08208 0.11806 -0.08301 C 0.12344 -0.08532 0.12917 -0.08555 0.13455 -0.0874 C 0.13959 -0.08624 0.14566 -0.08786 0.14931 -0.08301 C 0.15105 -0.0807 0.15122 -0.077 0.15244 -0.07422 C 0.15521 -0.06752 0.1566 -0.06659 0.16077 -0.06104 C 0.16372 -0.04856 0.1599 -0.05989 0.16719 -0.05017 C 0.16858 -0.04833 0.16893 -0.04532 0.17049 -0.0437 C 0.17622 -0.03769 0.19914 -0.03584 0.20504 -0.03491 C 0.21962 -0.04139 0.23542 -0.04948 0.25087 -0.05249 C 0.28039 -0.05827 0.27014 -0.05503 0.29514 -0.05896 C 0.30157 -0.05989 0.31893 -0.06451 0.32292 -0.06544 C 0.32622 -0.06613 0.33282 -0.06775 0.33282 -0.06775 C 0.34757 -0.06705 0.36233 -0.06728 0.37691 -0.06544 C 0.38386 -0.06451 0.3915 -0.05688 0.39844 -0.05457 C 0.40191 -0.05133 0.40626 -0.04948 0.4099 -0.04578 C 0.42587 -0.0289 0.41337 -0.03584 0.42448 -0.03052 C 0.43525 -0.00994 0.46945 -0.00116 0.48698 0.00231 C 0.50278 0.01595 0.53021 0.01225 0.54601 0.01318 C 0.56025 0.0178 0.5448 0.0111 0.55747 0.02196 C 0.56164 0.02543 0.56702 0.02589 0.57032 0.03052 C 0.58334 0.04763 0.57744 0.04185 0.58698 0.05017 C 0.58924 0.05965 0.59341 0.06774 0.59671 0.07653 C 0.60122 0.08878 0.59966 0.08878 0.6066 0.10266 C 0.60747 0.10451 0.60712 0.10751 0.60834 0.10913 C 0.60955 0.11075 0.61164 0.11075 0.6132 0.11144 C 0.61876 0.12231 0.62674 0.13225 0.63612 0.13549 C 0.64289 0.14451 0.65174 0.1489 0.66077 0.15283 C 0.67188 0.163 0.66667 0.16 0.67553 0.1637 C 0.68733 0.17641 0.68091 0.16971 0.69514 0.18335 C 0.69827 0.18636 0.71025 0.20647 0.7132 0.21179 C 0.71459 0.21456 0.71494 0.21803 0.7165 0.22058 C 0.72049 0.22682 0.72518 0.23214 0.72935 0.23792 C 0.73143 0.24046 0.7323 0.24462 0.73455 0.2467 C 0.73855 0.24994 0.74323 0.2511 0.74757 0.25318 C 0.7665 0.27376 0.74254 0.24902 0.76893 0.27075 C 0.78386 0.283 0.77049 0.27746 0.78369 0.28162 C 0.79827 0.30173 0.78004 0.27861 0.79358 0.2904 C 0.80695 0.30196 0.7908 0.29318 0.8033 0.29919 C 0.80556 0.2985 0.80973 0.29688 0.80973 0.29688 " pathEditMode="relative" ptsTypes="ffffffffffffffffffffffffffffffffffffffffffffA">
                                      <p:cBhvr>
                                        <p:cTn id="206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5.55556E-7 1.6763E-6 C 0.00833 -0.00347 0.00799 -0.00902 0.01302 -0.01735 C 0.01736 -0.02451 0.02465 -0.02868 0.02778 -0.037 C 0.03195 -0.0481 0.02899 -0.04394 0.03594 -0.05018 C 0.04202 -0.06636 0.05052 -0.08648 0.06059 -0.09827 C 0.06545 -0.10405 0.07448 -0.11792 0.08195 -0.12 C 0.08785 -0.12162 0.09393 -0.12139 0.1 -0.12232 C 0.11077 -0.12417 0.12222 -0.12948 0.13264 -0.13318 C 0.1375 -0.1318 0.14271 -0.1311 0.1474 -0.12879 C 0.15278 -0.12602 0.15868 -0.11885 0.16545 -0.11561 C 0.17431 -0.10683 0.18004 -0.10336 0.18837 -0.09596 C 0.19236 -0.0881 0.19566 -0.08162 0.20156 -0.07631 C 0.22622 -0.08347 0.21702 -0.07977 0.22934 -0.08509 C 0.24063 -0.09503 0.23542 -0.09226 0.2441 -0.09596 C 0.2566 -0.10683 0.27257 -0.11839 0.28681 -0.1244 C 0.29497 -0.13249 0.30156 -0.14243 0.30972 -0.15052 C 0.31493 -0.16116 0.32708 -0.17711 0.33594 -0.18128 C 0.34132 -0.19191 0.34636 -0.19769 0.35573 -0.20093 C 0.37031 -0.19746 0.37413 -0.18914 0.38681 -0.18128 C 0.39497 -0.16995 0.40521 -0.16232 0.41302 -0.15052 C 0.42188 -0.13711 0.42813 -0.12394 0.43768 -0.11122 C 0.44097 -0.10683 0.44254 -0.10035 0.44583 -0.09596 C 0.44913 -0.09157 0.45243 -0.0874 0.45573 -0.08301 C 0.45851 -0.07931 0.46545 -0.07422 0.46545 -0.07422 C 0.47535 -0.07492 0.48507 -0.07584 0.49497 -0.07631 C 0.51406 -0.07723 0.53333 -0.07723 0.55243 -0.07862 C 0.5658 -0.07954 0.57986 -0.08555 0.5934 -0.0874 C 0.62049 -0.08486 0.61181 -0.08602 0.62934 -0.07862 C 0.63941 -0.0696 0.6474 -0.05989 0.65729 -0.05018 C 0.66615 -0.04162 0.67587 -0.03422 0.68351 -0.02405 C 0.71702 -0.02706 0.75295 -0.03214 0.78524 -0.01735 C 0.80347 0.00092 0.82153 0.02474 0.8441 0.03283 C 0.86111 0.03213 0.87813 0.03237 0.89497 0.03052 C 0.89688 0.03028 0.89809 0.02728 0.9 0.02635 C 0.9066 0.02312 0.91094 0.02404 0.91788 0.02404 " pathEditMode="relative" ptsTypes="ffffffffffffffffffffffffffffffffffA">
                                      <p:cBhvr>
                                        <p:cTn id="208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8.33333E-6 4.45087E-6 C 0.00624 -0.01226 0.00208 -0.00185 0.00486 -0.02405 C 0.00729 -0.04301 0.00989 -0.0615 0.01631 -0.07861 C 0.02187 -0.11376 0.02395 -0.14983 0.03767 -0.18127 C 0.04357 -0.19468 0.05173 -0.20023 0.06232 -0.20509 C 0.06562 -0.20648 0.07204 -0.20948 0.07204 -0.20948 C 0.0776 -0.20809 0.08333 -0.20763 0.08854 -0.20509 C 0.09114 -0.20393 0.0927 -0.20046 0.09513 -0.19861 C 0.0967 -0.19746 0.09843 -0.19723 0.09999 -0.19653 C 0.10243 -0.1859 0.1052 -0.18821 0.11302 -0.18543 C 0.12083 -0.17873 0.12881 -0.17179 0.13767 -0.16809 C 0.15034 -0.15653 0.16718 -0.15445 0.18194 -0.15283 C 0.19114 -0.14798 0.19409 -0.14543 0.20156 -0.13757 C 0.20468 -0.13434 0.21145 -0.12879 0.21145 -0.12879 C 0.21874 -0.11445 0.22881 -0.10405 0.23611 -0.08948 C 0.23975 -0.08231 0.24913 -0.08809 0.25572 -0.0874 C 0.28906 -0.0652 0.32638 -0.08786 0.36059 -0.09387 C 0.36614 -0.09619 0.37152 -0.09804 0.37708 -0.10035 C 0.39253 -0.12162 0.42187 -0.12486 0.44253 -0.12879 C 0.44965 -0.1274 0.45694 -0.12671 0.46388 -0.12439 C 0.46579 -0.1237 0.46718 -0.12139 0.46892 -0.12 C 0.47951 -0.11214 0.4842 -0.10775 0.4934 -0.09827 C 0.50434 -0.08694 0.51649 -0.07769 0.52777 -0.06775 C 0.53072 -0.0652 0.53315 -0.06127 0.53611 -0.05896 C 0.54392 -0.05272 0.55225 -0.04856 0.56059 -0.0437 C 0.56249 -0.04254 0.56371 -0.04 0.56562 -0.03931 C 0.571 -0.03723 0.57673 -0.03723 0.58194 -0.03491 C 0.58524 -0.03353 0.58854 -0.03191 0.59184 -0.03052 C 0.61892 -0.03214 0.62326 -0.03237 0.64427 -0.04139 C 0.65381 -0.04994 0.66597 -0.05226 0.67708 -0.05457 C 0.68298 -0.05989 0.68871 -0.05965 0.69513 -0.06335 C 0.70156 -0.06705 0.70624 -0.06983 0.71302 -0.07191 C 0.71961 -0.07769 0.73159 -0.08254 0.7394 -0.08509 C 0.7585 -0.0837 0.7776 -0.08278 0.7967 -0.0807 C 0.80555 -0.07977 0.80989 -0.06682 0.81805 -0.06335 C 0.83628 -0.03908 0.81545 -0.06867 0.82777 -0.04578 C 0.83663 -0.02937 0.83003 -0.05249 0.8394 -0.02613 C 0.84531 -0.00971 0.85173 0.00948 0.86562 0.01526 C 0.87812 0.01457 0.89079 0.0148 0.90329 0.01318 C 0.90677 0.01272 0.90972 0.01017 0.91302 0.00878 C 0.91475 0.00809 0.91805 0.0067 0.91805 0.0067 C 0.9217 0.00347 0.92621 0.00185 0.92951 -0.00208 C 0.93906 -0.01318 0.92916 -0.00948 0.94097 -0.01734 C 0.95329 -0.02543 0.96701 -0.02682 0.98038 -0.02844 C 0.99045 -0.03098 0.98871 -0.03029 0.99999 -0.03491 C 1.00486 -0.037 1.01475 -0.04139 1.01475 -0.04139 C 1.02222 -0.04809 1.02656 -0.05757 1.03107 -0.06775 C 1.03315 -0.07214 1.03645 -0.07584 1.03767 -0.0807 C 1.03993 -0.08925 1.03819 -0.08578 1.04253 -0.09156 " pathEditMode="relative" ptsTypes="ffffffffffffffffffffffffffffffffffffffffffffffffA">
                                      <p:cBhvr>
                                        <p:cTn id="21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6.94444E-6 1.15607E-7 C 0.00885 -0.00786 0.01909 -0.01411 0.02951 -0.01734 C 0.03315 -0.01989 0.03749 -0.02104 0.04097 -0.02405 C 0.04288 -0.02567 0.04374 -0.02913 0.04583 -0.03052 C 0.04774 -0.03191 0.05017 -0.03168 0.05242 -0.0326 C 0.05416 -0.0333 0.05572 -0.03376 0.05729 -0.03491 C 0.06354 -0.03954 0.06961 -0.04463 0.07534 -0.05017 C 0.08246 -0.05688 0.08958 -0.06312 0.09669 -0.06983 C 0.10294 -0.07584 0.10711 -0.08185 0.11475 -0.08509 C 0.14027 -0.11029 0.10468 -0.077 0.12777 -0.09387 C 0.15572 -0.11445 0.12604 -0.0978 0.14756 -0.10913 C 0.15034 -0.11214 0.15242 -0.11653 0.15572 -0.11792 C 0.16249 -0.12093 0.17708 -0.12231 0.17708 -0.12231 C 0.18801 -0.13156 0.1934 -0.12786 0.20659 -0.12439 C 0.21614 -0.11491 0.22586 -0.10867 0.2361 -0.10035 C 0.23906 -0.09804 0.2401 -0.09272 0.24253 -0.08948 C 0.24913 -0.08069 0.25833 -0.07653 0.26701 -0.07422 C 0.29079 -0.07584 0.31284 -0.08093 0.3361 -0.08509 C 0.37447 -0.1015 0.40694 -0.10197 0.44913 -0.10474 C 0.4776 -0.10335 0.50607 -0.10382 0.53419 -0.10035 C 0.53663 -0.10012 0.53749 -0.09596 0.53923 -0.09387 C 0.54322 -0.08925 0.55624 -0.06937 0.56058 -0.06752 C 0.56996 -0.06335 0.5802 -0.06335 0.5901 -0.06104 C 0.6427 -0.06428 0.64774 -0.06567 0.71475 -0.06104 C 0.72031 -0.06058 0.73402 -0.04994 0.73767 -0.04786 C 0.75815 -0.0363 0.77274 -0.02798 0.79183 -0.01526 C 0.7993 -0.01041 0.81301 0.00231 0.81301 0.00231 C 0.81597 0.01665 0.82482 0.02705 0.83107 0.03931 C 0.83315 0.05295 0.83784 0.06428 0.84253 0.07653 C 0.84357 0.07931 0.8427 0.08324 0.84426 0.08532 C 0.84635 0.08809 0.84982 0.08763 0.85242 0.08948 C 0.8552 0.09133 0.85781 0.09387 0.86058 0.09618 C 0.871 0.0948 0.88194 0.09641 0.89183 0.09179 C 0.89687 0.08948 0.90329 0.07653 0.90329 0.07653 C 0.90433 0.07352 0.90538 0.07052 0.90659 0.06774 C 0.90798 0.06474 0.91006 0.0622 0.91145 0.05896 C 0.91822 0.04254 0.92274 0.02428 0.93281 0.01087 C 0.93524 -0.00301 0.94305 -0.02497 0.94913 -0.037 C 0.94965 -0.04069 0.94965 -0.04439 0.95086 -0.04786 C 0.95242 -0.05272 0.95729 -0.06104 0.95729 -0.06104 C 0.95972 -0.07052 0.95989 -0.08116 0.96388 -0.08948 C 0.96649 -0.09457 0.9736 -0.09526 0.97708 -0.09596 C 0.99947 -0.10012 0.99913 -0.09827 1.02951 -0.09827 " pathEditMode="relative" ptsTypes="ffffffffffffffffffffffffffffffffffffffffffA">
                                      <p:cBhvr>
                                        <p:cTn id="212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8.67362E-19 1.44509E-6 C 0.01458 0.00462 0.02968 0.00254 0.04427 -0.00208 C 0.04652 -0.00347 0.04861 -0.00532 0.05086 -0.00648 C 0.05399 -0.00809 0.06059 -0.01087 0.06059 -0.01087 C 0.07534 -0.02382 0.0934 -0.0252 0.10989 -0.03283 C 0.1552 -0.02983 0.16423 -0.04023 0.19184 -0.01526 C 0.19496 0.00277 0.20503 0.02844 0.21475 0.04139 C 0.21805 0.04578 0.22204 0.04948 0.22465 0.05456 C 0.23246 0.06982 0.22239 0.05133 0.23437 0.06774 C 0.23576 0.06959 0.23611 0.0726 0.23767 0.07422 C 0.24114 0.07745 0.25486 0.08532 0.25902 0.0874 C 0.26388 0.08971 0.27378 0.09387 0.27378 0.09387 C 0.28941 0.10798 0.31284 0.09641 0.33107 0.09387 C 0.34184 0.08439 0.33194 0.09156 0.35416 0.0874 C 0.36614 0.08509 0.37795 0.07884 0.3901 0.0763 C 0.40538 0.07006 0.38489 0.08 0.39843 0.06774 C 0.40034 0.06613 0.40277 0.06613 0.40486 0.06543 C 0.40868 0.0578 0.41163 0.05526 0.41805 0.05248 C 0.42673 0.04462 0.43559 0.04347 0.44583 0.04139 C 0.47413 0.04277 0.48316 0.04185 0.50486 0.04809 C 0.5118 0.05711 0.52187 0.0615 0.53107 0.06543 C 0.54652 0.12532 0.56041 0.10081 0.62291 0.10266 C 0.63663 0.10705 0.65 0.10867 0.66232 0.11792 C 0.66579 0.12046 0.66892 0.1237 0.67222 0.1267 C 0.67378 0.12809 0.67708 0.1311 0.67708 0.1311 C 0.67934 0.14381 0.68472 0.14682 0.69184 0.15491 C 0.69739 0.16139 0.7026 0.16809 0.70816 0.17456 C 0.7125 0.17965 0.71805 0.18127 0.72291 0.18566 C 0.72934 0.19838 0.72239 0.18751 0.73107 0.19422 C 0.73784 0.19954 0.73715 0.20115 0.7427 0.2074 C 0.74548 0.2104 0.75364 0.21665 0.75572 0.21826 C 0.75763 0.22566 0.76145 0.2289 0.76388 0.23584 " pathEditMode="relative" ptsTypes="fffffffffffffffffffffffffffffffA">
                                      <p:cBhvr>
                                        <p:cTn id="214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animScale>
                                      <p:cBhvr>
                                        <p:cTn id="219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Scale>
                                      <p:cBhvr>
                                        <p:cTn id="221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6" presetClass="emph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Scale>
                                      <p:cBhvr>
                                        <p:cTn id="229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6" presetClass="emph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Scale>
                                      <p:cBhvr>
                                        <p:cTn id="231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Scale>
                                      <p:cBhvr>
                                        <p:cTn id="239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Scale>
                                      <p:cBhvr>
                                        <p:cTn id="241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" presetClass="emph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Scale>
                                      <p:cBhvr>
                                        <p:cTn id="249" dur="1500" fill="hold"/>
                                        <p:tgtEl>
                                          <p:spTgt spid="6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Scale>
                                      <p:cBhvr>
                                        <p:cTn id="251" dur="1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6" presetClass="emph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animScale>
                                      <p:cBhvr>
                                        <p:cTn id="259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6" presetClass="emph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Scale>
                                      <p:cBhvr>
                                        <p:cTn id="261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6" presetClass="emph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animScale>
                                      <p:cBhvr>
                                        <p:cTn id="269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Scale>
                                      <p:cBhvr>
                                        <p:cTn id="271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6" presetClass="emph" presetSubtype="0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animScale>
                                      <p:cBhvr>
                                        <p:cTn id="279" dur="1500" fill="hold"/>
                                        <p:tgtEl>
                                          <p:spTgt spid="66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6" presetClass="emph" presetSubtype="0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Scale>
                                      <p:cBhvr>
                                        <p:cTn id="281" dur="1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40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" presetClass="emph" presetSubtype="0" fill="hold" nodeType="withEffect">
                                  <p:stCondLst>
                                    <p:cond delay="40500"/>
                                  </p:stCondLst>
                                  <p:childTnLst>
                                    <p:animScale>
                                      <p:cBhvr>
                                        <p:cTn id="289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6" presetClass="emph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Scale>
                                      <p:cBhvr>
                                        <p:cTn id="291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43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" presetClass="emph" presetSubtype="0" fill="hold" nodeType="withEffect">
                                  <p:stCondLst>
                                    <p:cond delay="43500"/>
                                  </p:stCondLst>
                                  <p:childTnLst>
                                    <p:animScale>
                                      <p:cBhvr>
                                        <p:cTn id="299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6" presetClass="emph" presetSubtype="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Scale>
                                      <p:cBhvr>
                                        <p:cTn id="301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46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" presetClass="emph" presetSubtype="0" fill="hold" nodeType="withEffect">
                                  <p:stCondLst>
                                    <p:cond delay="46500"/>
                                  </p:stCondLst>
                                  <p:childTnLst>
                                    <p:animScale>
                                      <p:cBhvr>
                                        <p:cTn id="309" dur="1500" fill="hold"/>
                                        <p:tgtEl>
                                          <p:spTgt spid="6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6" presetClass="emph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Scale>
                                      <p:cBhvr>
                                        <p:cTn id="311" dur="1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49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6" presetClass="emph" presetSubtype="0" fill="hold" nodeType="withEffect">
                                  <p:stCondLst>
                                    <p:cond delay="49500"/>
                                  </p:stCondLst>
                                  <p:childTnLst>
                                    <p:animScale>
                                      <p:cBhvr>
                                        <p:cTn id="319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Scale>
                                      <p:cBhvr>
                                        <p:cTn id="321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nodeType="withEffect">
                                  <p:stCondLst>
                                    <p:cond delay="52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6" presetClass="emph" presetSubtype="0" fill="hold" nodeType="withEffect">
                                  <p:stCondLst>
                                    <p:cond delay="52500"/>
                                  </p:stCondLst>
                                  <p:childTnLst>
                                    <p:animScale>
                                      <p:cBhvr>
                                        <p:cTn id="329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6" presetClass="emph" presetSubtype="0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Scale>
                                      <p:cBhvr>
                                        <p:cTn id="331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55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6" presetClass="emph" presetSubtype="0" fill="hold" nodeType="withEffect">
                                  <p:stCondLst>
                                    <p:cond delay="55500"/>
                                  </p:stCondLst>
                                  <p:childTnLst>
                                    <p:animScale>
                                      <p:cBhvr>
                                        <p:cTn id="339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6" presetClass="emph" presetSubtype="0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Scale>
                                      <p:cBhvr>
                                        <p:cTn id="341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58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26" presetClass="emph" presetSubtype="0" repeatCount="indefinite" fill="hold" nodeType="withEffect">
                                  <p:stCondLst>
                                    <p:cond delay="5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0" dur="150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25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8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Rot by="180000">
                                      <p:cBhvr>
                                        <p:cTn id="362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8" presetClass="emph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Rot by="-360000">
                                      <p:cBhvr>
                                        <p:cTn id="364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5" presetID="8" presetClass="emph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Rot by="360000">
                                      <p:cBhvr>
                                        <p:cTn id="366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8" presetClass="emph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Rot by="-360000">
                                      <p:cBhvr>
                                        <p:cTn id="368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9" presetID="8" presetClass="emph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Rot by="360000">
                                      <p:cBhvr>
                                        <p:cTn id="370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8" presetClass="emph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Rot by="-360000">
                                      <p:cBhvr>
                                        <p:cTn id="372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8" presetClass="emph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Rot by="360000">
                                      <p:cBhvr>
                                        <p:cTn id="374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animRot by="-360000">
                                      <p:cBhvr>
                                        <p:cTn id="376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8" presetClass="emph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Rot by="360000">
                                      <p:cBhvr>
                                        <p:cTn id="378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8" presetClass="emph" presetSubtype="0" fill="hold" nodeType="withEffect">
                                  <p:stCondLst>
                                    <p:cond delay="40500"/>
                                  </p:stCondLst>
                                  <p:childTnLst>
                                    <p:animRot by="-360000">
                                      <p:cBhvr>
                                        <p:cTn id="380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8" presetClass="emph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Rot by="360000">
                                      <p:cBhvr>
                                        <p:cTn id="382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3" presetID="8" presetClass="emph" presetSubtype="0" fill="hold" nodeType="withEffect">
                                  <p:stCondLst>
                                    <p:cond delay="45500"/>
                                  </p:stCondLst>
                                  <p:childTnLst>
                                    <p:animRot by="-360000">
                                      <p:cBhvr>
                                        <p:cTn id="384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5" presetID="8" presetClass="emph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Rot by="360000">
                                      <p:cBhvr>
                                        <p:cTn id="386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8" presetClass="emph" presetSubtype="0" fill="hold" nodeType="withEffect">
                                  <p:stCondLst>
                                    <p:cond delay="50500"/>
                                  </p:stCondLst>
                                  <p:childTnLst>
                                    <p:animRot by="-360000">
                                      <p:cBhvr>
                                        <p:cTn id="388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8" presetClass="emph" presetSubtype="0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Rot by="360000">
                                      <p:cBhvr>
                                        <p:cTn id="390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1" presetID="8" presetClass="emph" presetSubtype="0" fill="hold" nodeType="withEffect">
                                  <p:stCondLst>
                                    <p:cond delay="55500"/>
                                  </p:stCondLst>
                                  <p:childTnLst>
                                    <p:animRot by="-360000">
                                      <p:cBhvr>
                                        <p:cTn id="392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Rot by="360000">
                                      <p:cBhvr>
                                        <p:cTn id="394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1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2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2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21" presetClass="exit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0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1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3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42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42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47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42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" dur="3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3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47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6" presetClass="emph" presetSubtype="0" repeatCount="indefinite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1" dur="150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渊跃</dc:creator>
  <cp:lastModifiedBy>Administrator</cp:lastModifiedBy>
  <cp:revision>43</cp:revision>
  <dcterms:created xsi:type="dcterms:W3CDTF">2012-12-14T12:58:00Z</dcterms:created>
  <dcterms:modified xsi:type="dcterms:W3CDTF">2016-03-25T22:58:10Z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