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77" r:id="rId3"/>
    <p:sldMasterId id="2147483681" r:id="rId4"/>
    <p:sldMasterId id="2147483686" r:id="rId5"/>
    <p:sldMasterId id="2147483698" r:id="rId6"/>
  </p:sldMasterIdLst>
  <p:notesMasterIdLst>
    <p:notesMasterId r:id="rId37"/>
  </p:notesMasterIdLst>
  <p:sldIdLst>
    <p:sldId id="262" r:id="rId7"/>
    <p:sldId id="316" r:id="rId8"/>
    <p:sldId id="328" r:id="rId9"/>
    <p:sldId id="263" r:id="rId10"/>
    <p:sldId id="319" r:id="rId11"/>
    <p:sldId id="320" r:id="rId12"/>
    <p:sldId id="292" r:id="rId13"/>
    <p:sldId id="293" r:id="rId14"/>
    <p:sldId id="294" r:id="rId15"/>
    <p:sldId id="288" r:id="rId16"/>
    <p:sldId id="289" r:id="rId17"/>
    <p:sldId id="270" r:id="rId18"/>
    <p:sldId id="314" r:id="rId19"/>
    <p:sldId id="315" r:id="rId20"/>
    <p:sldId id="321" r:id="rId21"/>
    <p:sldId id="296" r:id="rId22"/>
    <p:sldId id="322" r:id="rId23"/>
    <p:sldId id="297" r:id="rId24"/>
    <p:sldId id="305" r:id="rId25"/>
    <p:sldId id="323" r:id="rId26"/>
    <p:sldId id="298" r:id="rId27"/>
    <p:sldId id="299" r:id="rId28"/>
    <p:sldId id="324" r:id="rId29"/>
    <p:sldId id="303" r:id="rId30"/>
    <p:sldId id="327" r:id="rId31"/>
    <p:sldId id="280" r:id="rId32"/>
    <p:sldId id="300" r:id="rId33"/>
    <p:sldId id="326" r:id="rId34"/>
    <p:sldId id="325" r:id="rId35"/>
    <p:sldId id="295" r:id="rId36"/>
  </p:sldIdLst>
  <p:sldSz cx="11704638" cy="658495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066" autoAdjust="0"/>
  </p:normalViewPr>
  <p:slideViewPr>
    <p:cSldViewPr showGuides="1">
      <p:cViewPr varScale="1">
        <p:scale>
          <a:sx n="90" d="100"/>
          <a:sy n="90" d="100"/>
        </p:scale>
        <p:origin x="264" y="84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12" y="94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6A8C9-C629-40EC-B775-A40D63C887A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96901-1C0E-4960-93C5-C74CB31880A5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6740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Boa noite!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Alguns já me conhecem, outros ainda não. Meu nome é Paulo Nigro e eu sou CEO da TETRA PAK.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TETRA PAK é uma empresa conhecida mundialmente pelo que faz: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Embalagem</a:t>
            </a:r>
          </a:p>
          <a:p>
            <a:pPr marL="571500" indent="-571500">
              <a:buFontTx/>
              <a:buChar char="-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Envase de alimentos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a verdade é que a TETRA PAK é reconhecida também por outro tema: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Pela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Sustentabilidade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71655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 sobre desafios: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Busca atual pelo alumínio renovável</a:t>
            </a:r>
          </a:p>
          <a:p>
            <a:r>
              <a:rPr lang="pt-BR" sz="1200" dirty="0" smtClean="0">
                <a:latin typeface="Arial Narrow" pitchFamily="34" charset="0"/>
              </a:rPr>
              <a:t>Educação</a:t>
            </a:r>
            <a:br>
              <a:rPr lang="pt-BR" sz="1200" dirty="0" smtClean="0">
                <a:latin typeface="Arial Narrow" pitchFamily="34" charset="0"/>
              </a:rPr>
            </a:br>
            <a:r>
              <a:rPr lang="pt-BR" sz="1200" dirty="0" smtClean="0">
                <a:latin typeface="Arial Narrow" pitchFamily="34" charset="0"/>
              </a:rPr>
              <a:t>Infraestrutura</a:t>
            </a:r>
            <a:br>
              <a:rPr lang="pt-BR" sz="1200" dirty="0" smtClean="0">
                <a:latin typeface="Arial Narrow" pitchFamily="34" charset="0"/>
              </a:rPr>
            </a:br>
            <a:r>
              <a:rPr lang="pt-BR" sz="1200" dirty="0" smtClean="0">
                <a:latin typeface="Arial Narrow" pitchFamily="34" charset="0"/>
              </a:rPr>
              <a:t>Legislação</a:t>
            </a:r>
            <a:endParaRPr lang="pt-B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19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091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Conta história sobre compra de próprio lixo: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 do que apenas “bondade”, uma estratégia de negócio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21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573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Conta história sobre resíduos sólidos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22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32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BLOCO 2: HISTÓRIAS SOBRE EVOLUÇÃO DA CAIXINHA	</a:t>
            </a:r>
            <a:endParaRPr lang="pt-B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Além da preocupação com toda nossa cadeia, TETRA PAK tem como desafio desenvolver um produto que seja 100% renovável – além de 100% reciclável.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23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531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Pensando nisso que vamos em busca de inovações para que a caixinha, mesmo parecendo a mesma, esteja cada vez mais próxima deste nosso objetivo!</a:t>
            </a:r>
          </a:p>
          <a:p>
            <a:r>
              <a:rPr lang="pt-B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(aparece na tela imagem da caixinha com tampa, Paulo também pega uma em mãos para mostrar)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24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59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Conta história sobre tampinhas: Plástico verde desenvolvido junto à Braskem a partir da cana de açúcar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69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ATO 3 – FECHAMENTO </a:t>
            </a:r>
            <a:endParaRPr lang="pt-B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Retomando ao início, quando fui chamado para falar aqui hoje, realmente me perguntei: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Será que estou LIKE errado?	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9173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quando comecei a pensar sobre o que falaria aqui, tive a certeza de que estava no LIKE perfeito para mim.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Afinal de contas, foi a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tecnologia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tornou possível todas as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inovações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a TETRA PAK realizou.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cada uma dessas inovações foi feita atrás de um grande objetivo: a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sustentabilidade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27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32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Agindo desta forma, a caixinha nunca fica vazia, pois quando pensamos na cadeia de valor, o nosso negócio vai continuar sempre garantindo outro negócio... E outro negócio... E outro negócio...</a:t>
            </a:r>
          </a:p>
          <a:p>
            <a:r>
              <a:rPr lang="pt-B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(Neste momento, o Paulo retira de dentro da caixinha de leite em sua frente uma caixinha ainda menor; depois, outra, ainda menor; e ainda uma terceira, menor; e assim por diante. A ideia aqui é demonstrar que quando o negócio é sustentável e gera riqueza para a cadeia de valor, não só o seu negócio é perpetuado, mas outros negócios também são gerados). 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29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323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tudo isto pode não ser perceptível para os consumidores de nossa marca.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Mas, confie em mim: é visível para a sociedade!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5229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Boa noite!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Alguns já me conhecem, outros ainda não. Meu nome é Paulo Nigro e eu sou CEO da TETRA PAK.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TETRA PAK é uma empresa conhecida mundialmente pelo que faz: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Embalagem</a:t>
            </a:r>
          </a:p>
          <a:p>
            <a:pPr marL="571500" indent="-571500">
              <a:buFontTx/>
              <a:buChar char="-"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Envase de alimentos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 a verdade é que a TETRA PAK é reconhecida também por outro tema: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Pela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Sustentabilidade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7165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fato, quando fui convidado para participar do LIKE, minha primeira reação foi pensar... </a:t>
            </a:r>
          </a:p>
          <a:p>
            <a:r>
              <a:rPr lang="pt-B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“Será que estou no LIKE errado?”</a:t>
            </a:r>
            <a:endParaRPr lang="pt-B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Até porque o LIKE sobre sustentabilidade é o próximo! E me passaram o desafio de falar sobre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tecnologia por trás da tecnologia.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3543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por trás desta embalagem? 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Está o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lixo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pt-BR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996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 por trás deste lixo?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pessoas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0966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 </a:t>
            </a:r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resolver essa equação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6855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 é o grande desafio da TETRA PAK: gerar riqueza em toda a cadeia de valor, ou seja, entender a cadeia em que nossa empresa está inserida para então compreender a maneira como podemos contribuir para ela – gerando sustentabilidade e riqueza para o negócio.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4877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BLOCO 1: HISTÓRIAS SOBRE CADEIA DE VALOR</a:t>
            </a:r>
            <a:endParaRPr lang="pt-B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Conta história   sobre separação de papel e alumínio</a:t>
            </a:r>
          </a:p>
          <a:p>
            <a:r>
              <a:rPr lang="pt-BR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(Desafio de ter embalagem não reciclável; necessidade de desenvolver tecnologia)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16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33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Conta história sobre Canadá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96901-1C0E-4960-93C5-C74CB31880A5}" type="slidenum">
              <a:rPr lang="pt-BR" smtClean="0">
                <a:solidFill>
                  <a:prstClr val="black"/>
                </a:solidFill>
              </a:rPr>
              <a:pPr/>
              <a:t>18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77848" y="2045603"/>
            <a:ext cx="9948942" cy="1411496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5698" y="3731471"/>
            <a:ext cx="8193247" cy="168282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280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561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485862" y="263706"/>
            <a:ext cx="2633544" cy="561854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85232" y="263706"/>
            <a:ext cx="7705553" cy="561854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3187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5891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75892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77848" y="2045603"/>
            <a:ext cx="9948942" cy="1411496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5697" y="3731471"/>
            <a:ext cx="8193247" cy="168282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585789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A1C00-39A6-4E50-9262-6B25B510AB53}" type="datetimeFigureOut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22/07/2013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998913" y="6103938"/>
            <a:ext cx="3706812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388350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2D022F-0D7D-422F-A6B8-00E3C6C54BEA}" type="slidenum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815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232" y="263703"/>
            <a:ext cx="10534174" cy="1097492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5232" y="1536490"/>
            <a:ext cx="10534174" cy="4345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585789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CD3C76-3F6C-4928-A689-6D7021C7242D}" type="datetimeFigureOut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22/07/2013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998913" y="6103938"/>
            <a:ext cx="3706812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388350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7005BC-D82D-43D3-8FF1-E55A405609FA}" type="slidenum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6626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74590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440269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456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21007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1918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5900416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700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387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77848" y="2045603"/>
            <a:ext cx="9948942" cy="1411496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5698" y="3731471"/>
            <a:ext cx="8193247" cy="168282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425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264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4586" y="4231443"/>
            <a:ext cx="9948942" cy="130784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24586" y="2790985"/>
            <a:ext cx="9948942" cy="144045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991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85232" y="1536491"/>
            <a:ext cx="5169548" cy="434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949858" y="1536491"/>
            <a:ext cx="5169548" cy="434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6758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85232" y="1473993"/>
            <a:ext cx="5171581" cy="6142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85232" y="2088283"/>
            <a:ext cx="5171581" cy="3793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945797" y="1473993"/>
            <a:ext cx="5173613" cy="6142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945797" y="2088283"/>
            <a:ext cx="5173613" cy="3793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8986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1966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082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4586" y="4231443"/>
            <a:ext cx="9948942" cy="130784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24586" y="2790985"/>
            <a:ext cx="9948942" cy="144045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5737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235" y="262181"/>
            <a:ext cx="3850745" cy="11157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6188" y="262179"/>
            <a:ext cx="6543218" cy="56200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85235" y="1377964"/>
            <a:ext cx="3850745" cy="45042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0370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4191" y="4609465"/>
            <a:ext cx="7022783" cy="54417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94191" y="588377"/>
            <a:ext cx="7022783" cy="39509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294191" y="5153638"/>
            <a:ext cx="7022783" cy="7728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3098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008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485862" y="263706"/>
            <a:ext cx="2633544" cy="561854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85232" y="263706"/>
            <a:ext cx="7705553" cy="561854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1129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863206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38037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77848" y="2045603"/>
            <a:ext cx="9948942" cy="1411496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5697" y="3731471"/>
            <a:ext cx="8193247" cy="168282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585789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3A1C00-39A6-4E50-9262-6B25B510AB53}" type="datetimeFigureOut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22/07/2013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998913" y="6103938"/>
            <a:ext cx="3706812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388350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2D022F-0D7D-422F-A6B8-00E3C6C54BEA}" type="slidenum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6872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232" y="263703"/>
            <a:ext cx="10534174" cy="1097492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85232" y="1536490"/>
            <a:ext cx="10534174" cy="4345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585789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CD3C76-3F6C-4928-A689-6D7021C7242D}" type="datetimeFigureOut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22/07/2013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998913" y="6103938"/>
            <a:ext cx="3706812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388350" y="6103938"/>
            <a:ext cx="2730500" cy="349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7005BC-D82D-43D3-8FF1-E55A405609FA}" type="slidenum">
              <a:rPr lang="pt-BR">
                <a:solidFill>
                  <a:prstClr val="black"/>
                </a:solidFill>
                <a:latin typeface="Arial" charset="0"/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pt-BR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90882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585232" y="6103273"/>
            <a:ext cx="2731082" cy="350588"/>
          </a:xfrm>
          <a:prstGeom prst="rect">
            <a:avLst/>
          </a:prstGeom>
        </p:spPr>
        <p:txBody>
          <a:bodyPr/>
          <a:lstStyle/>
          <a:p>
            <a:fld id="{C2108335-8E73-4B0C-9C0F-C7BEB4CE41CE}" type="datetimeFigureOut">
              <a:rPr lang="pt-BR" smtClean="0">
                <a:solidFill>
                  <a:prstClr val="black"/>
                </a:solidFill>
              </a:rPr>
              <a:pPr/>
              <a:t>22/07/2013</a:t>
            </a:fld>
            <a:endParaRPr lang="pt-BR">
              <a:solidFill>
                <a:prstClr val="black"/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999085" y="6103273"/>
            <a:ext cx="3706469" cy="350588"/>
          </a:xfrm>
          <a:prstGeom prst="rect">
            <a:avLst/>
          </a:prstGeom>
        </p:spPr>
        <p:txBody>
          <a:bodyPr/>
          <a:lstStyle/>
          <a:p>
            <a:endParaRPr lang="pt-BR">
              <a:solidFill>
                <a:prstClr val="black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388324" y="6103273"/>
            <a:ext cx="2731082" cy="350588"/>
          </a:xfrm>
          <a:prstGeom prst="rect">
            <a:avLst/>
          </a:prstGeom>
        </p:spPr>
        <p:txBody>
          <a:bodyPr/>
          <a:lstStyle/>
          <a:p>
            <a:fld id="{89AC8C82-40B0-4077-9955-8F0DDE66D59B}" type="slidenum">
              <a:rPr lang="pt-BR" smtClean="0">
                <a:solidFill>
                  <a:prstClr val="black"/>
                </a:solidFill>
              </a:rPr>
              <a:pPr/>
              <a:t>‹#›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51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85232" y="1536491"/>
            <a:ext cx="5169548" cy="434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949858" y="1536491"/>
            <a:ext cx="5169548" cy="4345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477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85232" y="1473993"/>
            <a:ext cx="5171581" cy="6142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85232" y="2088283"/>
            <a:ext cx="5171581" cy="3793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945797" y="1473993"/>
            <a:ext cx="5173613" cy="6142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945797" y="2088283"/>
            <a:ext cx="5173613" cy="3793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9618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144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41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5235" y="262181"/>
            <a:ext cx="3850745" cy="11157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6188" y="262179"/>
            <a:ext cx="6543218" cy="56200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85235" y="1377964"/>
            <a:ext cx="3850745" cy="45042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03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4191" y="4609465"/>
            <a:ext cx="7022783" cy="54417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294191" y="588377"/>
            <a:ext cx="7022783" cy="395097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294191" y="5153638"/>
            <a:ext cx="7022783" cy="7728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815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85232" y="263703"/>
            <a:ext cx="10534174" cy="10974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85232" y="1536491"/>
            <a:ext cx="10534174" cy="434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85232" y="6103273"/>
            <a:ext cx="2731082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DC643-CA0C-4EC1-BF33-BA75A00BAA17}" type="datetimeFigureOut">
              <a:rPr lang="pt-BR" smtClean="0"/>
              <a:t>22/07/2013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999087" y="6103273"/>
            <a:ext cx="3706469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388324" y="6103273"/>
            <a:ext cx="2731082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99DC8-7726-42CB-8B90-A90C720BA134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961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95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5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142999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49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5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142999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495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5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142999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85232" y="263703"/>
            <a:ext cx="10534174" cy="10974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85232" y="1536491"/>
            <a:ext cx="10534174" cy="434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85232" y="6103273"/>
            <a:ext cx="2731082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DC643-CA0C-4EC1-BF33-BA75A00BAA1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22/07/2013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999087" y="6103273"/>
            <a:ext cx="3706469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388324" y="6103273"/>
            <a:ext cx="2731082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99DC8-7726-42CB-8B90-A90C720BA134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85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2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Calibri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5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5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142999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6.png"/><Relationship Id="rId10" Type="http://schemas.openxmlformats.org/officeDocument/2006/relationships/image" Target="../media/image34.png"/><Relationship Id="rId4" Type="http://schemas.openxmlformats.org/officeDocument/2006/relationships/image" Target="../media/image35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png"/><Relationship Id="rId5" Type="http://schemas.openxmlformats.org/officeDocument/2006/relationships/image" Target="../media/image17.png"/><Relationship Id="rId4" Type="http://schemas.openxmlformats.org/officeDocument/2006/relationships/image" Target="../media/image54.png"/><Relationship Id="rId9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image" Target="../media/image8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4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2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6.png"/><Relationship Id="rId5" Type="http://schemas.openxmlformats.org/officeDocument/2006/relationships/image" Target="../media/image54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8.png"/><Relationship Id="rId3" Type="http://schemas.openxmlformats.org/officeDocument/2006/relationships/image" Target="../media/image2.png"/><Relationship Id="rId7" Type="http://schemas.openxmlformats.org/officeDocument/2006/relationships/image" Target="../media/image83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2.png"/><Relationship Id="rId11" Type="http://schemas.openxmlformats.org/officeDocument/2006/relationships/image" Target="../media/image86.png"/><Relationship Id="rId5" Type="http://schemas.openxmlformats.org/officeDocument/2006/relationships/image" Target="../media/image81.png"/><Relationship Id="rId10" Type="http://schemas.openxmlformats.org/officeDocument/2006/relationships/image" Target="../media/image8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93.png"/><Relationship Id="rId3" Type="http://schemas.openxmlformats.org/officeDocument/2006/relationships/image" Target="../media/image2.png"/><Relationship Id="rId7" Type="http://schemas.openxmlformats.org/officeDocument/2006/relationships/image" Target="../media/image90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9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2.png"/><Relationship Id="rId11" Type="http://schemas.openxmlformats.org/officeDocument/2006/relationships/image" Target="../media/image85.png"/><Relationship Id="rId5" Type="http://schemas.openxmlformats.org/officeDocument/2006/relationships/image" Target="../media/image81.png"/><Relationship Id="rId15" Type="http://schemas.openxmlformats.org/officeDocument/2006/relationships/image" Target="../media/image95.png"/><Relationship Id="rId10" Type="http://schemas.openxmlformats.org/officeDocument/2006/relationships/image" Target="../media/image84.png"/><Relationship Id="rId4" Type="http://schemas.openxmlformats.org/officeDocument/2006/relationships/image" Target="../media/image80.png"/><Relationship Id="rId9" Type="http://schemas.openxmlformats.org/officeDocument/2006/relationships/image" Target="../media/image91.png"/><Relationship Id="rId14" Type="http://schemas.openxmlformats.org/officeDocument/2006/relationships/image" Target="../media/image9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2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2.png"/><Relationship Id="rId1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17" Type="http://schemas.openxmlformats.org/officeDocument/2006/relationships/image" Target="../media/image126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125.png"/><Relationship Id="rId20" Type="http://schemas.openxmlformats.org/officeDocument/2006/relationships/image" Target="../media/image12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png"/><Relationship Id="rId15" Type="http://schemas.openxmlformats.org/officeDocument/2006/relationships/image" Target="../media/image124.png"/><Relationship Id="rId10" Type="http://schemas.openxmlformats.org/officeDocument/2006/relationships/image" Target="../media/image119.png"/><Relationship Id="rId19" Type="http://schemas.openxmlformats.org/officeDocument/2006/relationships/image" Target="../media/image127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Relationship Id="rId14" Type="http://schemas.openxmlformats.org/officeDocument/2006/relationships/image" Target="../media/image1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680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6" t="56897" r="25999" b="13397"/>
          <a:stretch>
            <a:fillRect/>
          </a:stretch>
        </p:blipFill>
        <p:spPr bwMode="auto">
          <a:xfrm>
            <a:off x="3009901" y="3971927"/>
            <a:ext cx="5651499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7" t="10410" r="26001" b="45863"/>
          <a:stretch>
            <a:fillRect/>
          </a:stretch>
        </p:blipFill>
        <p:spPr bwMode="auto">
          <a:xfrm>
            <a:off x="3162302" y="3024190"/>
            <a:ext cx="5499100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2" t="4064" r="34625" b="42349"/>
          <a:stretch/>
        </p:blipFill>
        <p:spPr>
          <a:xfrm>
            <a:off x="4124128" y="71165"/>
            <a:ext cx="3528392" cy="352839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6" t="45925" r="49491" b="13784"/>
          <a:stretch/>
        </p:blipFill>
        <p:spPr>
          <a:xfrm>
            <a:off x="2859310" y="3409976"/>
            <a:ext cx="2901951" cy="265271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t="19376" r="70216" b="39680"/>
          <a:stretch/>
        </p:blipFill>
        <p:spPr>
          <a:xfrm>
            <a:off x="495300" y="1276251"/>
            <a:ext cx="2990850" cy="269567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5" t="35678" r="59799" b="23621"/>
          <a:stretch/>
        </p:blipFill>
        <p:spPr>
          <a:xfrm>
            <a:off x="1619250" y="2349499"/>
            <a:ext cx="3086100" cy="2679699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25" r="77051" b="13784"/>
          <a:stretch/>
        </p:blipFill>
        <p:spPr>
          <a:xfrm>
            <a:off x="0" y="3016028"/>
            <a:ext cx="2686050" cy="265271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t="60320" r="64765"/>
          <a:stretch/>
        </p:blipFill>
        <p:spPr>
          <a:xfrm>
            <a:off x="742950" y="3971927"/>
            <a:ext cx="3381178" cy="261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4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88"/>
            <a:ext cx="11704637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34" t="1877" r="29083" b="66406"/>
          <a:stretch/>
        </p:blipFill>
        <p:spPr>
          <a:xfrm>
            <a:off x="7436494" y="124123"/>
            <a:ext cx="864097" cy="2088232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7" t="33556" b="20726"/>
          <a:stretch/>
        </p:blipFill>
        <p:spPr>
          <a:xfrm>
            <a:off x="4533900" y="2209799"/>
            <a:ext cx="7170298" cy="3009901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6" t="9251" r="37068" b="61478"/>
          <a:stretch/>
        </p:blipFill>
        <p:spPr>
          <a:xfrm>
            <a:off x="4533900" y="609599"/>
            <a:ext cx="2832100" cy="192717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6" t="45925" r="49491" b="13784"/>
          <a:stretch/>
        </p:blipFill>
        <p:spPr>
          <a:xfrm>
            <a:off x="2859310" y="3409976"/>
            <a:ext cx="2901951" cy="265271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" t="19376" r="70216" b="39680"/>
          <a:stretch/>
        </p:blipFill>
        <p:spPr>
          <a:xfrm>
            <a:off x="495300" y="1276251"/>
            <a:ext cx="2990850" cy="2695676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5" t="35678" r="59799" b="23621"/>
          <a:stretch/>
        </p:blipFill>
        <p:spPr>
          <a:xfrm>
            <a:off x="1619250" y="2349499"/>
            <a:ext cx="3086100" cy="2679699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25" r="77051" b="13784"/>
          <a:stretch/>
        </p:blipFill>
        <p:spPr>
          <a:xfrm>
            <a:off x="0" y="3024189"/>
            <a:ext cx="2686050" cy="265271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t="60320" r="64765"/>
          <a:stretch/>
        </p:blipFill>
        <p:spPr>
          <a:xfrm>
            <a:off x="742950" y="3971927"/>
            <a:ext cx="3381178" cy="261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8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6" t="41079" r="28931" b="38669"/>
          <a:stretch/>
        </p:blipFill>
        <p:spPr>
          <a:xfrm>
            <a:off x="6654800" y="2705100"/>
            <a:ext cx="1663700" cy="13335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2" t="53621" r="54967" b="16290"/>
          <a:stretch/>
        </p:blipFill>
        <p:spPr>
          <a:xfrm>
            <a:off x="3086100" y="3530601"/>
            <a:ext cx="2184400" cy="19812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4" t="61333" r="35224" b="13591"/>
          <a:stretch/>
        </p:blipFill>
        <p:spPr>
          <a:xfrm>
            <a:off x="5397500" y="4038601"/>
            <a:ext cx="2184400" cy="165100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1" t="15809" r="33379" b="58921"/>
          <a:stretch/>
        </p:blipFill>
        <p:spPr>
          <a:xfrm>
            <a:off x="6184900" y="1041401"/>
            <a:ext cx="1612900" cy="166370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11" t="27030" r="59847" b="44652"/>
          <a:stretch/>
        </p:blipFill>
        <p:spPr>
          <a:xfrm>
            <a:off x="2857500" y="1780307"/>
            <a:ext cx="1842692" cy="1864593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9" t="76243" r="53080" b="17195"/>
          <a:stretch/>
        </p:blipFill>
        <p:spPr>
          <a:xfrm>
            <a:off x="5060232" y="5020667"/>
            <a:ext cx="432048" cy="432048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18" t="62030" r="33391" b="31408"/>
          <a:stretch/>
        </p:blipFill>
        <p:spPr>
          <a:xfrm>
            <a:off x="7364488" y="4084564"/>
            <a:ext cx="432048" cy="432048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23" t="33600" r="32771" b="59838"/>
          <a:stretch/>
        </p:blipFill>
        <p:spPr>
          <a:xfrm>
            <a:off x="7364488" y="2212355"/>
            <a:ext cx="504056" cy="43204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5" t="18294" r="41379" b="75144"/>
          <a:stretch/>
        </p:blipFill>
        <p:spPr>
          <a:xfrm>
            <a:off x="6356376" y="1204244"/>
            <a:ext cx="504056" cy="432048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22" t="23539" r="58755" b="71542"/>
          <a:stretch/>
        </p:blipFill>
        <p:spPr>
          <a:xfrm>
            <a:off x="4343400" y="1549401"/>
            <a:ext cx="482600" cy="32385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6" t="55369" r="64284" b="38652"/>
          <a:stretch/>
        </p:blipFill>
        <p:spPr>
          <a:xfrm>
            <a:off x="3670300" y="3644900"/>
            <a:ext cx="508000" cy="3937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6" t="36876" r="40157" b="45625"/>
          <a:stretch/>
        </p:blipFill>
        <p:spPr>
          <a:xfrm>
            <a:off x="4700190" y="2428379"/>
            <a:ext cx="2304257" cy="1152128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4628183" y="268139"/>
            <a:ext cx="1871722" cy="2035746"/>
            <a:chOff x="4628183" y="660772"/>
            <a:chExt cx="1871722" cy="2035746"/>
          </a:xfrm>
        </p:grpSpPr>
        <p:pic>
          <p:nvPicPr>
            <p:cNvPr id="20" name="Picture 2" descr="G:\Historico\Criacao\Clientes\Like\Tecnologia - 14.05\12036_Paulo Nigro_TETRA PAK\12036_PNG\N04_Lean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18" t="23889" r="53438" b="3981"/>
            <a:stretch/>
          </p:blipFill>
          <p:spPr bwMode="auto">
            <a:xfrm>
              <a:off x="5445671" y="660772"/>
              <a:ext cx="1054234" cy="156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G:\Historico\Criacao\Clientes\Like\Tecnologia - 14.05\12036_Paulo Nigro_TETRA PAK\12036_PNG\N04_Lean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18" t="23889" r="53438" b="3981"/>
            <a:stretch/>
          </p:blipFill>
          <p:spPr bwMode="auto">
            <a:xfrm>
              <a:off x="5060231" y="898004"/>
              <a:ext cx="1054234" cy="156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G:\Historico\Criacao\Clientes\Like\Tecnologia - 14.05\12036_Paulo Nigro_TETRA PAK\12036_PNG\N04_Lean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18" t="23889" r="53438" b="3981"/>
            <a:stretch/>
          </p:blipFill>
          <p:spPr bwMode="auto">
            <a:xfrm>
              <a:off x="4628183" y="1132235"/>
              <a:ext cx="1054234" cy="156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3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1" b="38090"/>
          <a:stretch/>
        </p:blipFill>
        <p:spPr bwMode="auto">
          <a:xfrm>
            <a:off x="-1938" y="1785256"/>
            <a:ext cx="11706576" cy="229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G:\Historico\Criacao\Clientes\Like\Tecnologia - 14.05\12036_Paulo Nigro_TETRA PAK\12036_PNG\N11_Lea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01" t="62198" b="26230"/>
          <a:stretch/>
        </p:blipFill>
        <p:spPr bwMode="auto">
          <a:xfrm>
            <a:off x="8382000" y="4516611"/>
            <a:ext cx="3324577" cy="76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Historico\Criacao\Clientes\Like\Tecnologia - 14.05\12036_Paulo Nigro_TETRA PAK\12036_PNG\N11_Lean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t="22482" r="86734" b="63411"/>
          <a:stretch/>
        </p:blipFill>
        <p:spPr bwMode="auto">
          <a:xfrm>
            <a:off x="682171" y="1480457"/>
            <a:ext cx="870858" cy="92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G:\Historico\Criacao\Clientes\Like\Tecnologia - 14.05\12036_Paulo Nigro_TETRA PAK\12036_PNG\N11_Lean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2" t="48602" r="10971" b="38091"/>
          <a:stretch/>
        </p:blipFill>
        <p:spPr bwMode="auto">
          <a:xfrm>
            <a:off x="9755265" y="3200400"/>
            <a:ext cx="10287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G:\Historico\Criacao\Clientes\Like\Tecnologia - 14.05\12036_Paulo Nigro_TETRA PAK\12036_PNG\N12_Lean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3" t="32980" r="43859" b="12343"/>
          <a:stretch/>
        </p:blipFill>
        <p:spPr bwMode="auto">
          <a:xfrm>
            <a:off x="2886075" y="2171700"/>
            <a:ext cx="368617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Historico\Criacao\Clientes\Like\Tecnologia - 14.05\12036_Paulo Nigro_TETRA PAK\12036_PNG\N12_Lean_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49" t="32112" r="24575" b="11475"/>
          <a:stretch/>
        </p:blipFill>
        <p:spPr bwMode="auto">
          <a:xfrm>
            <a:off x="5086350" y="2114550"/>
            <a:ext cx="3743325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:\Historico\Criacao\Clientes\Like\Tecnologia - 14.05\12036_Paulo Nigro_TETRA PAK\12036_PNG\N12_Lea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5" t="53818" r="57277" b="32294"/>
          <a:stretch/>
        </p:blipFill>
        <p:spPr bwMode="auto">
          <a:xfrm>
            <a:off x="3286124" y="3543300"/>
            <a:ext cx="1714501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:\Historico\Criacao\Clientes\Like\Tecnologia - 14.05\12036_Paulo Nigro_TETRA PAK\12036_PNG\N12_Lea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0" t="38628" r="43605" b="17537"/>
          <a:stretch/>
        </p:blipFill>
        <p:spPr bwMode="auto">
          <a:xfrm>
            <a:off x="5114924" y="2543175"/>
            <a:ext cx="1485901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:\Historico\Criacao\Clientes\Like\Tecnologia - 14.05\12036_Paulo Nigro_TETRA PAK\12036_PNG\N12_Lea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7" t="52950" r="27981" b="31425"/>
          <a:stretch/>
        </p:blipFill>
        <p:spPr bwMode="auto">
          <a:xfrm>
            <a:off x="6686550" y="3486150"/>
            <a:ext cx="1743075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Historico\Criacao\Clientes\Like\Tecnologia - 14.05\12036_Paulo Nigro_TETRA PAK\12036_PNG\N12_Lean_3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9" b="83028"/>
          <a:stretch/>
        </p:blipFill>
        <p:spPr bwMode="auto">
          <a:xfrm>
            <a:off x="0" y="0"/>
            <a:ext cx="9695543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22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G:\Historico\Criacao\Clientes\Like\Tecnologia - 14.05\12036_Paulo Nigro_TETRA PAK\12036_PNG\N16_Lea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" t="22927" r="62923" b="24605"/>
          <a:stretch/>
        </p:blipFill>
        <p:spPr bwMode="auto">
          <a:xfrm>
            <a:off x="899886" y="1110948"/>
            <a:ext cx="4180114" cy="419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Historico\Criacao\Clientes\Like\Tecnologia - 14.05\12036_Paulo Nigro_TETRA PAK\12036_PNG\N16_Lea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6" t="19399" r="45561" b="16669"/>
          <a:stretch/>
        </p:blipFill>
        <p:spPr bwMode="auto">
          <a:xfrm>
            <a:off x="6522658" y="1277257"/>
            <a:ext cx="841829" cy="420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G:\Historico\Criacao\Clientes\Like\Tecnologia - 14.05\12036_Paulo Nigro_TETRA PAK\12036_PNG\N16_Lea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22" t="26014" r="4516" b="25708"/>
          <a:stretch/>
        </p:blipFill>
        <p:spPr bwMode="auto">
          <a:xfrm>
            <a:off x="7204957" y="2192442"/>
            <a:ext cx="3550130" cy="24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:\Historico\Criacao\Clientes\Like\Tecnologia - 14.05\12036_Paulo Nigro_TETRA PAK\12036_PNG\N16_Lea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0"/>
          <a:stretch/>
        </p:blipFill>
        <p:spPr bwMode="auto">
          <a:xfrm>
            <a:off x="0" y="5762171"/>
            <a:ext cx="11704638" cy="82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G:\Historico\Criacao\Clientes\Like\Tecnologia - 14.05\12036_Paulo Nigro_TETRA PAK\12036_PNG\N16_Lean_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2" t="31244" r="65094" b="26663"/>
          <a:stretch/>
        </p:blipFill>
        <p:spPr bwMode="auto">
          <a:xfrm>
            <a:off x="1243806" y="1805755"/>
            <a:ext cx="3507129" cy="33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o 2"/>
          <p:cNvGrpSpPr/>
          <p:nvPr/>
        </p:nvGrpSpPr>
        <p:grpSpPr>
          <a:xfrm>
            <a:off x="-412377" y="124123"/>
            <a:ext cx="7272808" cy="6192689"/>
            <a:chOff x="-117893" y="698057"/>
            <a:chExt cx="5953659" cy="5069455"/>
          </a:xfrm>
        </p:grpSpPr>
        <p:pic>
          <p:nvPicPr>
            <p:cNvPr id="7172" name="Picture 4" descr="G:\Historico\Criacao\Clientes\Like\Tecnologia - 14.05\12036_Paulo Nigro_TETRA PAK\12036_PNG\N16_Lean_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009" r="54002" b="17784"/>
            <a:stretch/>
          </p:blipFill>
          <p:spPr bwMode="auto">
            <a:xfrm>
              <a:off x="-108656" y="2190510"/>
              <a:ext cx="5944422" cy="35770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G:\Historico\Criacao\Clientes\Like\Tecnologia - 14.05\12036_Paulo Nigro_TETRA PAK\12036_PNG\N16_Lean_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1903" r="70036" b="66309"/>
            <a:stretch/>
          </p:blipFill>
          <p:spPr bwMode="auto">
            <a:xfrm>
              <a:off x="-117893" y="698057"/>
              <a:ext cx="3507698" cy="1434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5342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5" t="17854" r="33916" b="8306"/>
          <a:stretch/>
        </p:blipFill>
        <p:spPr bwMode="auto">
          <a:xfrm>
            <a:off x="4717143" y="1175658"/>
            <a:ext cx="3018971" cy="486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7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7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" t="17192" r="64293" b="64513"/>
          <a:stretch/>
        </p:blipFill>
        <p:spPr bwMode="auto">
          <a:xfrm>
            <a:off x="667657" y="1115693"/>
            <a:ext cx="3512457" cy="120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Historico\Criacao\Clientes\Like\Tecnologia - 14.05\12036_Paulo Nigro_TETRA PAK\12036_PNG\S11_VITU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58" b="75975"/>
          <a:stretch/>
        </p:blipFill>
        <p:spPr bwMode="auto">
          <a:xfrm>
            <a:off x="0" y="-16420"/>
            <a:ext cx="1901371" cy="158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t="30376" r="59318" b="51688"/>
          <a:stretch/>
        </p:blipFill>
        <p:spPr bwMode="auto">
          <a:xfrm>
            <a:off x="3352800" y="1983830"/>
            <a:ext cx="14097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6" t="39055" r="19775" b="31726"/>
          <a:stretch/>
        </p:blipFill>
        <p:spPr bwMode="auto">
          <a:xfrm>
            <a:off x="7791450" y="2555330"/>
            <a:ext cx="160020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t="48312" r="59318" b="26230"/>
          <a:stretch/>
        </p:blipFill>
        <p:spPr bwMode="auto">
          <a:xfrm>
            <a:off x="3352800" y="3164930"/>
            <a:ext cx="14097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1" t="18735" r="32304"/>
          <a:stretch/>
        </p:blipFill>
        <p:spPr bwMode="auto">
          <a:xfrm>
            <a:off x="4630056" y="1233714"/>
            <a:ext cx="3294743" cy="535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0" t="19290" r="34028"/>
          <a:stretch/>
        </p:blipFill>
        <p:spPr bwMode="auto">
          <a:xfrm>
            <a:off x="4762500" y="1271256"/>
            <a:ext cx="2959100" cy="53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81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G:\Historico\Criacao\Clientes\Like\Tecnologia - 14.05\12036_Paulo Nigro_TETRA PAK\12036_PNG\N18_Lea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4" r="57225" b="11833"/>
          <a:stretch/>
        </p:blipFill>
        <p:spPr bwMode="auto">
          <a:xfrm>
            <a:off x="0" y="493485"/>
            <a:ext cx="5007429" cy="531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G:\Historico\Criacao\Clientes\Like\Tecnologia - 14.05\12036_Paulo Nigro_TETRA PAK\12036_PNG\N1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4" t="9524" r="5596" b="51323"/>
          <a:stretch/>
        </p:blipFill>
        <p:spPr bwMode="auto">
          <a:xfrm rot="20626733">
            <a:off x="7906326" y="703259"/>
            <a:ext cx="3497943" cy="268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G:\Historico\Criacao\Clientes\Like\Tecnologia - 14.05\12036_Paulo Nigro_TETRA PAK\12036_PNG\N1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6" t="10834" r="35312" b="51250"/>
          <a:stretch/>
        </p:blipFill>
        <p:spPr bwMode="auto">
          <a:xfrm rot="933400">
            <a:off x="5495364" y="2010156"/>
            <a:ext cx="314325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G:\Historico\Criacao\Clientes\Like\Tecnologia - 14.05\12036_Paulo Nigro_TETRA PAK\12036_PNG\N1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25" t="51667" r="21250" b="9584"/>
          <a:stretch/>
        </p:blipFill>
        <p:spPr bwMode="auto">
          <a:xfrm rot="21131063">
            <a:off x="8127618" y="3706670"/>
            <a:ext cx="34290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G:\Historico\Criacao\Clientes\Like\Tecnologia - 14.05\12036_Paulo Nigro_TETRA PAK\12036_PNG\N1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7" t="49273" r="51250" b="18227"/>
          <a:stretch/>
        </p:blipFill>
        <p:spPr bwMode="auto">
          <a:xfrm rot="21237800">
            <a:off x="3584143" y="3963145"/>
            <a:ext cx="3286126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G:\Historico\Criacao\Clientes\Like\Tecnologia - 14.05\12036_Paulo Nigro_TETRA PAK\12036_PNG\N1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13565" r="64844" b="53518"/>
          <a:stretch/>
        </p:blipFill>
        <p:spPr bwMode="auto">
          <a:xfrm rot="434212">
            <a:off x="3390949" y="653353"/>
            <a:ext cx="2828925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589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4630056" y="1233714"/>
            <a:ext cx="3294743" cy="5351236"/>
            <a:chOff x="4630056" y="1233714"/>
            <a:chExt cx="3294743" cy="5351236"/>
          </a:xfrm>
        </p:grpSpPr>
        <p:pic>
          <p:nvPicPr>
            <p:cNvPr id="17" name="Picture 12" descr="G:\Historico\Criacao\Clientes\Like\Tecnologia - 14.05\12036_Paulo Nigro_TETRA PAK\12036_PNG\S11_VITU_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51" t="18735" r="32304"/>
            <a:stretch/>
          </p:blipFill>
          <p:spPr bwMode="auto">
            <a:xfrm>
              <a:off x="4630056" y="1233714"/>
              <a:ext cx="3294743" cy="5351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G:\Historico\Criacao\Clientes\Like\Tecnologia - 14.05\12036_Paulo Nigro_TETRA PAK\12036_PNG\N07_Lean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3" t="34716" r="64200" b="51977"/>
            <a:stretch/>
          </p:blipFill>
          <p:spPr bwMode="auto">
            <a:xfrm>
              <a:off x="5255435" y="2913881"/>
              <a:ext cx="440168" cy="450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1" t="8596" r="62929" b="66938"/>
          <a:stretch/>
        </p:blipFill>
        <p:spPr bwMode="auto">
          <a:xfrm>
            <a:off x="1494971" y="566057"/>
            <a:ext cx="2844800" cy="161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5" t="10580" r="3789" b="65174"/>
          <a:stretch/>
        </p:blipFill>
        <p:spPr bwMode="auto">
          <a:xfrm>
            <a:off x="7634514" y="696686"/>
            <a:ext cx="3628572" cy="159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69" t="85301" r="40488"/>
          <a:stretch/>
        </p:blipFill>
        <p:spPr bwMode="auto">
          <a:xfrm>
            <a:off x="5428343" y="5617028"/>
            <a:ext cx="1538514" cy="96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39014" r="68136" b="27923"/>
          <a:stretch/>
        </p:blipFill>
        <p:spPr bwMode="auto">
          <a:xfrm>
            <a:off x="972457" y="2569028"/>
            <a:ext cx="2757714" cy="217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63" t="38352" r="6144" b="27924"/>
          <a:stretch/>
        </p:blipFill>
        <p:spPr bwMode="auto">
          <a:xfrm>
            <a:off x="8026400" y="2525486"/>
            <a:ext cx="2960914" cy="22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G:\Historico\Criacao\Clientes\Like\Tecnologia - 14.05\12036_Paulo Nigro_TETRA PAK\12036_PNG\s12_vitu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7" r="37636" b="62970"/>
          <a:stretch/>
        </p:blipFill>
        <p:spPr bwMode="auto">
          <a:xfrm>
            <a:off x="4542970" y="0"/>
            <a:ext cx="275771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Historico\Criacao\Clientes\Like\Tecnologia - 14.05\12036_Paulo Nigro_TETRA PAK\12036_PNG\s12_vitu_1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28" t="18515" r="33173"/>
          <a:stretch/>
        </p:blipFill>
        <p:spPr bwMode="auto">
          <a:xfrm>
            <a:off x="3889828" y="1219200"/>
            <a:ext cx="3933371" cy="536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Historico\Criacao\Clientes\Like\Tecnologia - 14.05\12036_Paulo Nigro_TETRA PAK\12036_PNG\s12_vitu_2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1"/>
          <a:stretch/>
        </p:blipFill>
        <p:spPr bwMode="auto">
          <a:xfrm>
            <a:off x="985031" y="0"/>
            <a:ext cx="10719607" cy="658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24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5" b="62975"/>
          <a:stretch/>
        </p:blipFill>
        <p:spPr>
          <a:xfrm>
            <a:off x="-1" y="545"/>
            <a:ext cx="4730751" cy="2437856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0" t="34325" r="48790" b="17454"/>
          <a:stretch/>
        </p:blipFill>
        <p:spPr>
          <a:xfrm>
            <a:off x="3467100" y="2146299"/>
            <a:ext cx="2527300" cy="3175001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6" t="25066" r="20039" b="15334"/>
          <a:stretch/>
        </p:blipFill>
        <p:spPr>
          <a:xfrm>
            <a:off x="5852319" y="1536701"/>
            <a:ext cx="3507581" cy="39243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6" t="19858" r="-201" b="19191"/>
          <a:stretch/>
        </p:blipFill>
        <p:spPr>
          <a:xfrm>
            <a:off x="9091304" y="1193801"/>
            <a:ext cx="2637808" cy="40132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48" t="82544"/>
          <a:stretch/>
        </p:blipFill>
        <p:spPr>
          <a:xfrm>
            <a:off x="9639300" y="5321300"/>
            <a:ext cx="2066308" cy="114934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4" t="82804" r="23945" b="6462"/>
          <a:stretch/>
        </p:blipFill>
        <p:spPr>
          <a:xfrm>
            <a:off x="6718300" y="5338415"/>
            <a:ext cx="2184400" cy="706785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4" t="82804" r="53080" b="6462"/>
          <a:stretch/>
        </p:blipFill>
        <p:spPr>
          <a:xfrm>
            <a:off x="3937000" y="5338415"/>
            <a:ext cx="1555280" cy="706785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81488"/>
          <a:stretch/>
        </p:blipFill>
        <p:spPr>
          <a:xfrm>
            <a:off x="-1" y="545"/>
            <a:ext cx="3759201" cy="1218928"/>
          </a:xfrm>
          <a:prstGeom prst="rect">
            <a:avLst/>
          </a:prstGeom>
        </p:spPr>
      </p:pic>
      <p:pic>
        <p:nvPicPr>
          <p:cNvPr id="9218" name="Picture 2" descr="G:\Historico\Criacao\Clientes\Like\Tecnologia - 14.05\12036_Paulo Nigro_TETRA PAK\12036_PNG\N18_Lean_2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8" r="70244" b="17785"/>
          <a:stretch/>
        </p:blipFill>
        <p:spPr bwMode="auto">
          <a:xfrm>
            <a:off x="0" y="2394857"/>
            <a:ext cx="3483429" cy="301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G:\Historico\Criacao\Clientes\Like\Tecnologia - 14.05\12036_Paulo Nigro_TETRA PAK\12036_PNG\N18_Lean_2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46" r="72138"/>
          <a:stretch/>
        </p:blipFill>
        <p:spPr bwMode="auto">
          <a:xfrm>
            <a:off x="14882" y="5435600"/>
            <a:ext cx="3261718" cy="114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837159" y="3548279"/>
            <a:ext cx="288032" cy="29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4221535" y="3461891"/>
            <a:ext cx="288032" cy="29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9956775" y="3461891"/>
            <a:ext cx="288032" cy="29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92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" t="31627" r="62349" b="55063"/>
          <a:stretch/>
        </p:blipFill>
        <p:spPr>
          <a:xfrm>
            <a:off x="355600" y="2495551"/>
            <a:ext cx="4051300" cy="8763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" t="17352" r="77106" b="68373"/>
          <a:stretch/>
        </p:blipFill>
        <p:spPr>
          <a:xfrm>
            <a:off x="355600" y="1841499"/>
            <a:ext cx="2324100" cy="939801"/>
          </a:xfrm>
          <a:prstGeom prst="rect">
            <a:avLst/>
          </a:prstGeom>
        </p:spPr>
      </p:pic>
      <p:pic>
        <p:nvPicPr>
          <p:cNvPr id="2050" name="Picture 2" descr="G:\Historico\Criacao\Clientes\Like\Tecnologia - 14.05\12036_Paulo Nigro_TETRA PAK\12036_PNG\N03_Lea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2" t="32407" r="32619"/>
          <a:stretch/>
        </p:blipFill>
        <p:spPr bwMode="auto">
          <a:xfrm>
            <a:off x="2914650" y="2096592"/>
            <a:ext cx="4972050" cy="445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74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8" ac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xit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8" ac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G:\Historico\Criacao\Clientes\Like\Tecnologia - 14.05\12036_Paulo Nigro_TETRA PAK\12036_PNG\N21_Lean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6578" cy="658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:\Historico\Criacao\Clientes\Like\Tecnologia - 14.05\12036_Paulo Nigro_TETRA PAK\12036_PNG\N21_Lea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9" t="10415"/>
          <a:stretch/>
        </p:blipFill>
        <p:spPr bwMode="auto">
          <a:xfrm>
            <a:off x="6000750" y="685800"/>
            <a:ext cx="5705828" cy="589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G:\Historico\Criacao\Clientes\Like\Tecnologia - 14.05\12036_Paulo Nigro_TETRA PAK\12036_PNG\N21_Lean_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" t="13452" r="39953" b="13211"/>
          <a:stretch/>
        </p:blipFill>
        <p:spPr bwMode="auto">
          <a:xfrm>
            <a:off x="571500" y="885824"/>
            <a:ext cx="6457950" cy="482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61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G:\Historico\Criacao\Clientes\Like\Tecnologia - 14.05\12036_Paulo Nigro_TETRA PAK\12036_PNG\s13_vitu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3" t="36885" r="18791"/>
          <a:stretch/>
        </p:blipFill>
        <p:spPr bwMode="auto">
          <a:xfrm>
            <a:off x="2960914" y="2428874"/>
            <a:ext cx="6545943" cy="415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Historico\Criacao\Clientes\Like\Tecnologia - 14.05\12036_Paulo Nigro_TETRA PAK\12036_PNG\s13_vitu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3" r="31809" b="85232"/>
          <a:stretch/>
        </p:blipFill>
        <p:spPr bwMode="auto">
          <a:xfrm>
            <a:off x="4455886" y="1"/>
            <a:ext cx="3526971" cy="97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G:\Historico\Criacao\Clientes\Like\Tecnologia - 14.05\12036_Paulo Nigro_TETRA PAK\12036_PNG\s13_vitu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6" t="28433" r="7384" b="38284"/>
          <a:stretch/>
        </p:blipFill>
        <p:spPr bwMode="auto">
          <a:xfrm>
            <a:off x="7053943" y="1872343"/>
            <a:ext cx="3788228" cy="219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7" t="18735" r="32800" b="9188"/>
          <a:stretch/>
        </p:blipFill>
        <p:spPr bwMode="auto">
          <a:xfrm>
            <a:off x="4688114" y="1233714"/>
            <a:ext cx="3178629" cy="474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Historico\Criacao\Clientes\Like\Tecnologia - 14.05\12036_Paulo Nigro_TETRA PAK\12036_PNG\s13_vitu_2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1" t="36885" r="22386" b="1"/>
          <a:stretch/>
        </p:blipFill>
        <p:spPr bwMode="auto">
          <a:xfrm>
            <a:off x="3280229" y="2428876"/>
            <a:ext cx="5805714" cy="41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Historico\Criacao\Clientes\Like\Tecnologia - 14.05\12036_Paulo Nigro_TETRA PAK\12036_PNG\s13_vitu_2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3" t="6833" r="22386" b="73770"/>
          <a:stretch/>
        </p:blipFill>
        <p:spPr bwMode="auto">
          <a:xfrm>
            <a:off x="3323771" y="449942"/>
            <a:ext cx="5762172" cy="127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5255435" y="2913881"/>
            <a:ext cx="440168" cy="45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61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G:\Historico\Criacao\Clientes\Like\Tecnologia - 14.05\12036_Paulo Nigro_TETRA PAK\12036_PNG\s13_vitu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3" t="36885" r="18791"/>
          <a:stretch/>
        </p:blipFill>
        <p:spPr bwMode="auto">
          <a:xfrm>
            <a:off x="2960914" y="2428874"/>
            <a:ext cx="6545943" cy="415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7" t="18735" r="32800" b="9188"/>
          <a:stretch/>
        </p:blipFill>
        <p:spPr bwMode="auto">
          <a:xfrm>
            <a:off x="4698635" y="1233714"/>
            <a:ext cx="3178629" cy="474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G:\Historico\Criacao\Clientes\Like\Tecnologia - 14.05\12036_Paulo Nigro_TETRA PAK\12036_PNG\s13_vitu_2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1" t="36885" r="22386" b="1"/>
          <a:stretch/>
        </p:blipFill>
        <p:spPr bwMode="auto">
          <a:xfrm>
            <a:off x="3280229" y="2428876"/>
            <a:ext cx="5805714" cy="41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G:\Historico\Criacao\Clientes\Like\Tecnologia - 14.05\12036_Paulo Nigro_TETRA PAK\12036_PNG\s14_vitu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7" r="19025" b="19535"/>
          <a:stretch/>
        </p:blipFill>
        <p:spPr bwMode="auto">
          <a:xfrm>
            <a:off x="2888342" y="0"/>
            <a:ext cx="6589487" cy="529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G:\Historico\Criacao\Clientes\Like\Tecnologia - 14.05\12036_Paulo Nigro_TETRA PAK\12036_PNG\S11_VITU_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47" t="18735" r="32800" b="9188"/>
          <a:stretch/>
        </p:blipFill>
        <p:spPr bwMode="auto">
          <a:xfrm>
            <a:off x="4698635" y="1232126"/>
            <a:ext cx="3178629" cy="474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Historico\Criacao\Clientes\Like\Tecnologia - 14.05\12036_Paulo Nigro_TETRA PAK\12036_PNG\s14_vitu_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87" r="45323" b="79060"/>
          <a:stretch/>
        </p:blipFill>
        <p:spPr bwMode="auto">
          <a:xfrm>
            <a:off x="4107542" y="-1"/>
            <a:ext cx="2293257" cy="137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G:\Historico\Criacao\Clientes\Like\Tecnologia - 14.05\12036_Paulo Nigro_TETRA PAK\12036_PNG\s14_vitu_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9" r="29949" b="79501"/>
          <a:stretch/>
        </p:blipFill>
        <p:spPr bwMode="auto">
          <a:xfrm>
            <a:off x="6444342" y="-1"/>
            <a:ext cx="1756229" cy="134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G:\Historico\Criacao\Clientes\Like\Tecnologia - 14.05\12036_Paulo Nigro_TETRA PAK\12036_PNG\s14_vitu_1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3" t="44083" r="52266" b="24838"/>
          <a:stretch/>
        </p:blipFill>
        <p:spPr bwMode="auto">
          <a:xfrm>
            <a:off x="2670628" y="2901269"/>
            <a:ext cx="2917371" cy="204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G:\Historico\Criacao\Clientes\Like\Tecnologia - 14.05\12036_Paulo Nigro_TETRA PAK\12036_PNG\s14_vitu_2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2" t="18956" r="29825"/>
          <a:stretch/>
        </p:blipFill>
        <p:spPr bwMode="auto">
          <a:xfrm>
            <a:off x="3904342" y="1248228"/>
            <a:ext cx="4310743" cy="533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27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10" b="28430"/>
          <a:stretch/>
        </p:blipFill>
        <p:spPr bwMode="auto">
          <a:xfrm>
            <a:off x="0" y="1"/>
            <a:ext cx="6705600" cy="47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1" t="25271"/>
          <a:stretch/>
        </p:blipFill>
        <p:spPr bwMode="auto">
          <a:xfrm>
            <a:off x="4152900" y="1663700"/>
            <a:ext cx="7551738" cy="491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5" t="39164" b="19435"/>
          <a:stretch/>
        </p:blipFill>
        <p:spPr>
          <a:xfrm>
            <a:off x="9526910" y="2580939"/>
            <a:ext cx="2186310" cy="272776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9" t="78636" b="4016"/>
          <a:stretch/>
        </p:blipFill>
        <p:spPr>
          <a:xfrm>
            <a:off x="7340600" y="5295999"/>
            <a:ext cx="4372620" cy="114300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0" t="22641" r="40201" b="19435"/>
          <a:stretch/>
        </p:blipFill>
        <p:spPr>
          <a:xfrm>
            <a:off x="3980110" y="1492275"/>
            <a:ext cx="3024337" cy="381642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4" t="28712" r="40201" b="25991"/>
          <a:stretch/>
        </p:blipFill>
        <p:spPr>
          <a:xfrm>
            <a:off x="4965700" y="1892301"/>
            <a:ext cx="2038748" cy="2984500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3" r="61717" b="70794"/>
          <a:stretch/>
        </p:blipFill>
        <p:spPr>
          <a:xfrm>
            <a:off x="0" y="488355"/>
            <a:ext cx="4484167" cy="1080120"/>
          </a:xfrm>
          <a:prstGeom prst="rect">
            <a:avLst/>
          </a:prstGeom>
        </p:spPr>
      </p:pic>
      <p:pic>
        <p:nvPicPr>
          <p:cNvPr id="22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4975523" y="2792611"/>
            <a:ext cx="440168" cy="45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0" y="2457450"/>
            <a:ext cx="4371975" cy="2943225"/>
            <a:chOff x="0" y="2457450"/>
            <a:chExt cx="4371975" cy="2943225"/>
          </a:xfrm>
        </p:grpSpPr>
        <p:pic>
          <p:nvPicPr>
            <p:cNvPr id="12290" name="Picture 2" descr="G:\Historico\Criacao\Clientes\Like\Tecnologia - 14.05\12036_Paulo Nigro_TETRA PAK\12036_PNG\N24_Lean.pn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319" r="62654" b="17984"/>
            <a:stretch/>
          </p:blipFill>
          <p:spPr bwMode="auto">
            <a:xfrm>
              <a:off x="0" y="2457450"/>
              <a:ext cx="4371975" cy="2943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G:\Historico\Criacao\Clientes\Like\Tecnologia - 14.05\12036_Paulo Nigro_TETRA PAK\12036_PNG\N07_Lean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3" t="34716" r="64200" b="51977"/>
            <a:stretch/>
          </p:blipFill>
          <p:spPr bwMode="auto">
            <a:xfrm>
              <a:off x="2919042" y="3709665"/>
              <a:ext cx="216024" cy="22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3" descr="G:\Historico\Criacao\Clientes\Like\Tecnologia - 14.05\12036_Paulo Nigro_TETRA PAK\12036_PNG\N07_Lean.pn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3" t="34716" r="64200" b="51977"/>
            <a:stretch/>
          </p:blipFill>
          <p:spPr bwMode="auto">
            <a:xfrm>
              <a:off x="1171799" y="3709665"/>
              <a:ext cx="216024" cy="22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291" name="Picture 3" descr="G:\Historico\Criacao\Clientes\Like\Tecnologia - 14.05\12036_Paulo Nigro_TETRA PAK\12036_PNG\N24_Lean_2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31" t="42547" r="14437" b="25487"/>
          <a:stretch/>
        </p:blipFill>
        <p:spPr bwMode="auto">
          <a:xfrm>
            <a:off x="8302170" y="2801257"/>
            <a:ext cx="1712687" cy="210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G:\Historico\Criacao\Clientes\Like\Tecnologia - 14.05\12036_Paulo Nigro_TETRA PAK\12036_PNG\N24_Lean_1.pn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6" t="50771" r="22866" b="19286"/>
          <a:stretch/>
        </p:blipFill>
        <p:spPr bwMode="auto">
          <a:xfrm>
            <a:off x="6257925" y="3343275"/>
            <a:ext cx="2771776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55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10" b="28430"/>
          <a:stretch/>
        </p:blipFill>
        <p:spPr bwMode="auto">
          <a:xfrm>
            <a:off x="0" y="1"/>
            <a:ext cx="6705600" cy="47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1" t="25271"/>
          <a:stretch/>
        </p:blipFill>
        <p:spPr bwMode="auto">
          <a:xfrm>
            <a:off x="4152900" y="1663700"/>
            <a:ext cx="7551738" cy="491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5" t="39164" b="19435"/>
          <a:stretch/>
        </p:blipFill>
        <p:spPr>
          <a:xfrm>
            <a:off x="9526910" y="2580939"/>
            <a:ext cx="2186310" cy="272776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8" t="44499" r="16770" b="19628"/>
          <a:stretch/>
        </p:blipFill>
        <p:spPr>
          <a:xfrm>
            <a:off x="8046720" y="2932435"/>
            <a:ext cx="1702191" cy="236356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9" t="78636" b="4016"/>
          <a:stretch/>
        </p:blipFill>
        <p:spPr>
          <a:xfrm>
            <a:off x="7340600" y="5295999"/>
            <a:ext cx="4372620" cy="1143000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" t="44499" r="80160" b="21364"/>
          <a:stretch/>
        </p:blipFill>
        <p:spPr>
          <a:xfrm>
            <a:off x="580570" y="2932435"/>
            <a:ext cx="1743357" cy="2249165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6" t="44499" r="80160" b="21364"/>
          <a:stretch/>
        </p:blipFill>
        <p:spPr>
          <a:xfrm>
            <a:off x="2328375" y="2932435"/>
            <a:ext cx="1743357" cy="2249165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3" t="44499" r="80160" b="21364"/>
          <a:stretch/>
        </p:blipFill>
        <p:spPr>
          <a:xfrm>
            <a:off x="-1" y="2932435"/>
            <a:ext cx="580571" cy="2249165"/>
          </a:xfrm>
          <a:prstGeom prst="rect">
            <a:avLst/>
          </a:prstGeom>
        </p:spPr>
      </p:pic>
      <p:grpSp>
        <p:nvGrpSpPr>
          <p:cNvPr id="27" name="Grupo 26"/>
          <p:cNvGrpSpPr/>
          <p:nvPr/>
        </p:nvGrpSpPr>
        <p:grpSpPr>
          <a:xfrm>
            <a:off x="3980110" y="1492275"/>
            <a:ext cx="3024338" cy="3816424"/>
            <a:chOff x="3980110" y="1492275"/>
            <a:chExt cx="3024338" cy="3816424"/>
          </a:xfrm>
        </p:grpSpPr>
        <p:pic>
          <p:nvPicPr>
            <p:cNvPr id="12" name="Imagem 1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80" t="22641" r="40201" b="19435"/>
            <a:stretch/>
          </p:blipFill>
          <p:spPr>
            <a:xfrm>
              <a:off x="3980110" y="1492275"/>
              <a:ext cx="3024337" cy="3816424"/>
            </a:xfrm>
            <a:prstGeom prst="rect">
              <a:avLst/>
            </a:prstGeom>
          </p:spPr>
        </p:pic>
        <p:pic>
          <p:nvPicPr>
            <p:cNvPr id="16" name="Imagem 15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94" t="28712" r="40201" b="25991"/>
            <a:stretch/>
          </p:blipFill>
          <p:spPr>
            <a:xfrm>
              <a:off x="4965700" y="1892301"/>
              <a:ext cx="2038748" cy="2984500"/>
            </a:xfrm>
            <a:prstGeom prst="rect">
              <a:avLst/>
            </a:prstGeom>
          </p:spPr>
        </p:pic>
      </p:grpSp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3" r="61717" b="70794"/>
          <a:stretch/>
        </p:blipFill>
        <p:spPr>
          <a:xfrm>
            <a:off x="0" y="488355"/>
            <a:ext cx="4484167" cy="1080120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9" t="56367" r="29020" b="19427"/>
          <a:stretch/>
        </p:blipFill>
        <p:spPr>
          <a:xfrm>
            <a:off x="6705599" y="3713871"/>
            <a:ext cx="1608407" cy="1594828"/>
          </a:xfrm>
          <a:prstGeom prst="rect">
            <a:avLst/>
          </a:prstGeom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Imagem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09" y="0"/>
            <a:ext cx="11705609" cy="6584405"/>
          </a:xfrm>
          <a:prstGeom prst="rect">
            <a:avLst/>
          </a:prstGeom>
        </p:spPr>
      </p:pic>
      <p:pic>
        <p:nvPicPr>
          <p:cNvPr id="13314" name="Picture 2" descr="G:\Historico\Criacao\Clientes\Like\Tecnologia - 14.05\12036_Paulo Nigro_TETRA PAK\12036_PNG\N28_Lean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1" t="21697" r="29213"/>
          <a:stretch/>
        </p:blipFill>
        <p:spPr bwMode="auto">
          <a:xfrm>
            <a:off x="3638551" y="1428749"/>
            <a:ext cx="4648200" cy="5156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Imagem 33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" t="8439" r="1407" b="7426"/>
          <a:stretch/>
        </p:blipFill>
        <p:spPr>
          <a:xfrm>
            <a:off x="385331" y="556171"/>
            <a:ext cx="11154155" cy="5539830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0" t="18281" r="22322" b="64221"/>
          <a:stretch/>
        </p:blipFill>
        <p:spPr>
          <a:xfrm>
            <a:off x="7724528" y="1188368"/>
            <a:ext cx="1368152" cy="1152128"/>
          </a:xfrm>
          <a:prstGeom prst="rect">
            <a:avLst/>
          </a:prstGeom>
        </p:spPr>
      </p:pic>
      <p:pic>
        <p:nvPicPr>
          <p:cNvPr id="31" name="Imagem 30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0" t="16093" r="22322" b="43443"/>
          <a:stretch/>
        </p:blipFill>
        <p:spPr>
          <a:xfrm>
            <a:off x="5492280" y="1049387"/>
            <a:ext cx="3600400" cy="2664296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1" t="75149" r="78917" b="10634"/>
          <a:stretch/>
        </p:blipFill>
        <p:spPr>
          <a:xfrm>
            <a:off x="1603846" y="4948659"/>
            <a:ext cx="864097" cy="936104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05" t="64213" r="3868" b="21570"/>
          <a:stretch/>
        </p:blipFill>
        <p:spPr>
          <a:xfrm>
            <a:off x="10172800" y="4228579"/>
            <a:ext cx="1080120" cy="936104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0" t="18281" r="81377" b="67502"/>
          <a:stretch/>
        </p:blipFill>
        <p:spPr>
          <a:xfrm>
            <a:off x="1171798" y="1204243"/>
            <a:ext cx="1008113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4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12544 0.12133 L -0.00935 0.0108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4" y="-55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7" r="4773"/>
          <a:stretch/>
        </p:blipFill>
        <p:spPr>
          <a:xfrm>
            <a:off x="0" y="3484413"/>
            <a:ext cx="11146972" cy="307249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06" r="44947" b="34332"/>
          <a:stretch/>
        </p:blipFill>
        <p:spPr>
          <a:xfrm>
            <a:off x="0" y="3107043"/>
            <a:ext cx="6444344" cy="118926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7" t="47606" r="23999" b="34333"/>
          <a:stretch/>
        </p:blipFill>
        <p:spPr>
          <a:xfrm>
            <a:off x="2773164" y="3107043"/>
            <a:ext cx="1348922" cy="1189264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7" t="47606" r="23999" b="34333"/>
          <a:stretch/>
        </p:blipFill>
        <p:spPr>
          <a:xfrm>
            <a:off x="3201787" y="3107043"/>
            <a:ext cx="1348922" cy="1189264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7" t="47606" r="23999" b="34333"/>
          <a:stretch/>
        </p:blipFill>
        <p:spPr>
          <a:xfrm>
            <a:off x="3647688" y="3107043"/>
            <a:ext cx="1348922" cy="1189264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7" t="47606" r="23999" b="34333"/>
          <a:stretch/>
        </p:blipFill>
        <p:spPr>
          <a:xfrm>
            <a:off x="4107572" y="3107043"/>
            <a:ext cx="1348922" cy="1189264"/>
          </a:xfrm>
          <a:prstGeom prst="rect">
            <a:avLst/>
          </a:prstGeom>
        </p:spPr>
      </p:pic>
      <p:pic>
        <p:nvPicPr>
          <p:cNvPr id="5" name="Picture 6" descr="G:\Historico\Criacao\Clientes\Like\Tecnologia - 14.05\12036_Paulo Nigro_TETRA PAK\12036_PNG\N25_Lean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48" b="37843"/>
          <a:stretch/>
        </p:blipFill>
        <p:spPr bwMode="auto">
          <a:xfrm>
            <a:off x="7532914" y="0"/>
            <a:ext cx="4173664" cy="409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57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8" t="38957" r="37176" b="45226"/>
          <a:stretch/>
        </p:blipFill>
        <p:spPr>
          <a:xfrm>
            <a:off x="3835400" y="2332336"/>
            <a:ext cx="3517900" cy="10414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4" t="54774" r="52461" b="32501"/>
          <a:stretch/>
        </p:blipFill>
        <p:spPr>
          <a:xfrm>
            <a:off x="3836095" y="3373736"/>
            <a:ext cx="1728192" cy="83780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 t="60462" r="34138" b="32500"/>
          <a:stretch/>
        </p:blipFill>
        <p:spPr>
          <a:xfrm>
            <a:off x="7220470" y="3748186"/>
            <a:ext cx="488429" cy="46335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8" t="32977" r="32511" b="39547"/>
          <a:stretch/>
        </p:blipFill>
        <p:spPr>
          <a:xfrm>
            <a:off x="7061200" y="1939183"/>
            <a:ext cx="838200" cy="1809004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 rot="1800000">
            <a:off x="3476055" y="3284835"/>
            <a:ext cx="3877246" cy="926703"/>
            <a:chOff x="3476055" y="3517900"/>
            <a:chExt cx="3877246" cy="926703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75" t="53424" r="37176" b="32501"/>
            <a:stretch/>
          </p:blipFill>
          <p:spPr>
            <a:xfrm>
              <a:off x="5521779" y="3517900"/>
              <a:ext cx="1831522" cy="926703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/>
          </p:nvSpPr>
          <p:spPr>
            <a:xfrm>
              <a:off x="3476055" y="3517900"/>
              <a:ext cx="2045724" cy="926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13993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upo 5"/>
          <p:cNvGrpSpPr/>
          <p:nvPr/>
        </p:nvGrpSpPr>
        <p:grpSpPr>
          <a:xfrm>
            <a:off x="451719" y="0"/>
            <a:ext cx="5904656" cy="2520280"/>
            <a:chOff x="2718222" y="3472684"/>
            <a:chExt cx="5904656" cy="2520280"/>
          </a:xfrm>
        </p:grpSpPr>
        <p:pic>
          <p:nvPicPr>
            <p:cNvPr id="19" name="Imagem 1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89" t="60462" r="34138" b="32500"/>
            <a:stretch/>
          </p:blipFill>
          <p:spPr>
            <a:xfrm>
              <a:off x="7220470" y="3748186"/>
              <a:ext cx="488429" cy="463352"/>
            </a:xfrm>
            <a:prstGeom prst="rect">
              <a:avLst/>
            </a:prstGeom>
          </p:spPr>
        </p:pic>
        <p:pic>
          <p:nvPicPr>
            <p:cNvPr id="2" name="Imagem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26" t="28129" r="22920" b="33586"/>
            <a:stretch/>
          </p:blipFill>
          <p:spPr>
            <a:xfrm>
              <a:off x="2718222" y="3472684"/>
              <a:ext cx="5904656" cy="2520280"/>
            </a:xfrm>
            <a:prstGeom prst="rect">
              <a:avLst/>
            </a:prstGeom>
          </p:spPr>
        </p:pic>
      </p:grp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2" t="45632" r="8153" b="34679"/>
          <a:stretch/>
        </p:blipFill>
        <p:spPr>
          <a:xfrm>
            <a:off x="2813123" y="1814215"/>
            <a:ext cx="1296145" cy="1296144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7" t="54538" r="22919" b="2803"/>
          <a:stretch/>
        </p:blipFill>
        <p:spPr>
          <a:xfrm>
            <a:off x="500571" y="2321387"/>
            <a:ext cx="5845050" cy="2808312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3" t="64227" r="6308" b="18271"/>
          <a:stretch/>
        </p:blipFill>
        <p:spPr>
          <a:xfrm>
            <a:off x="7007795" y="5139989"/>
            <a:ext cx="4181497" cy="98388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6" t="22661" r="6923" b="32492"/>
          <a:stretch/>
        </p:blipFill>
        <p:spPr>
          <a:xfrm>
            <a:off x="6810648" y="2633903"/>
            <a:ext cx="4304481" cy="252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01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100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6972 0.00024 " pathEditMode="relative" ptsTypes="AA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6972 0.00024 " pathEditMode="relative" ptsTypes="AA">
                                          <p:cBhvr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2" accel="100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100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6972 0.00024 " pathEditMode="relative" ptsTypes="AA">
                                          <p:cBhvr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16972 0.00024 " pathEditMode="relative" ptsTypes="AA">
                                          <p:cBhvr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2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5" r="61177"/>
          <a:stretch/>
        </p:blipFill>
        <p:spPr>
          <a:xfrm>
            <a:off x="-1941" y="1219200"/>
            <a:ext cx="4544912" cy="536575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93" b="25942"/>
          <a:stretch/>
        </p:blipFill>
        <p:spPr>
          <a:xfrm>
            <a:off x="-772417" y="-345461"/>
            <a:ext cx="5467351" cy="487625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" t="4629" r="56341" b="30858"/>
          <a:stretch/>
        </p:blipFill>
        <p:spPr>
          <a:xfrm>
            <a:off x="-29029" y="-29028"/>
            <a:ext cx="4354287" cy="4248151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5" t="58724" r="3331" b="20445"/>
          <a:stretch/>
        </p:blipFill>
        <p:spPr>
          <a:xfrm>
            <a:off x="5314950" y="3867151"/>
            <a:ext cx="6000750" cy="13716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3" t="45489" r="24968" b="42070"/>
          <a:stretch/>
        </p:blipFill>
        <p:spPr>
          <a:xfrm>
            <a:off x="7467600" y="2971800"/>
            <a:ext cx="1314450" cy="819150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11" t="25163" r="3375" b="54006"/>
          <a:stretch/>
        </p:blipFill>
        <p:spPr>
          <a:xfrm>
            <a:off x="5353051" y="1657350"/>
            <a:ext cx="59245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3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G:\Historico\Criacao\Clientes\Like\Tecnologia - 14.05\12036_Paulo Nigro_TETRA PAK\12036_PNG\S22_VITU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5" t="5070" r="29081" b="25499"/>
          <a:stretch/>
        </p:blipFill>
        <p:spPr bwMode="auto">
          <a:xfrm>
            <a:off x="4499429" y="333828"/>
            <a:ext cx="3802742" cy="457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Historico\Criacao\Clientes\Like\Tecnologia - 14.05\12036_Paulo Nigro_TETRA PAK\12036_PNG\S22_VITU_1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9" t="17413" r="30569" b="25500"/>
          <a:stretch/>
        </p:blipFill>
        <p:spPr bwMode="auto">
          <a:xfrm>
            <a:off x="6589486" y="1146629"/>
            <a:ext cx="1538514" cy="375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G:\Historico\Criacao\Clientes\Like\Tecnologia - 14.05\12036_Paulo Nigro_TETRA PAK\12036_PNG\S22_VITU_2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93" t="18515" r="10359" b="6103"/>
          <a:stretch/>
        </p:blipFill>
        <p:spPr bwMode="auto">
          <a:xfrm>
            <a:off x="6531429" y="1219200"/>
            <a:ext cx="3962400" cy="496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G:\Historico\Criacao\Clientes\Like\Tecnologia - 14.05\12036_Paulo Nigro_TETRA PAK\12036_PNG\S22_VITU_3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06" t="22482" r="22138" b="17785"/>
          <a:stretch/>
        </p:blipFill>
        <p:spPr bwMode="auto">
          <a:xfrm>
            <a:off x="5994400" y="1480457"/>
            <a:ext cx="3120571" cy="393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G:\Historico\Criacao\Clientes\Like\Tecnologia - 14.05\12036_Paulo Nigro_TETRA PAK\12036_PNG\S22_VITU_4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2" t="32842" r="23006" b="18667"/>
          <a:stretch/>
        </p:blipFill>
        <p:spPr bwMode="auto">
          <a:xfrm>
            <a:off x="7692571" y="2162628"/>
            <a:ext cx="1320800" cy="319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G:\Historico\Criacao\Clientes\Like\Tecnologia - 14.05\12036_Paulo Nigro_TETRA PAK\12036_PNG\S22_VITU_5.pn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5" t="33724" r="7880"/>
          <a:stretch/>
        </p:blipFill>
        <p:spPr bwMode="auto">
          <a:xfrm>
            <a:off x="7707086" y="2220686"/>
            <a:ext cx="3077028" cy="436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G:\Historico\Criacao\Clientes\Like\Tecnologia - 14.05\12036_Paulo Nigro_TETRA PAK\12036_PNG\S22_VITU_6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44" t="39234" r="14823" b="11172"/>
          <a:stretch/>
        </p:blipFill>
        <p:spPr bwMode="auto">
          <a:xfrm>
            <a:off x="7228114" y="2583542"/>
            <a:ext cx="2743200" cy="326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G:\Historico\Criacao\Clientes\Like\Tecnologia - 14.05\12036_Paulo Nigro_TETRA PAK\12036_PNG\S22_VITU_7.pn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4" t="48050" r="15939" b="11393"/>
          <a:stretch/>
        </p:blipFill>
        <p:spPr bwMode="auto">
          <a:xfrm>
            <a:off x="8650514" y="3164114"/>
            <a:ext cx="1190172" cy="267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G:\Historico\Criacao\Clientes\Like\Tecnologia - 14.05\12036_Paulo Nigro_TETRA PAK\12036_PNG\S22_VITU_8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4" t="49153"/>
          <a:stretch/>
        </p:blipFill>
        <p:spPr bwMode="auto">
          <a:xfrm>
            <a:off x="8650514" y="3236686"/>
            <a:ext cx="3056064" cy="334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5818411" y="1962423"/>
            <a:ext cx="440168" cy="45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7081218" y="2912820"/>
            <a:ext cx="369827" cy="37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8146788" y="3662040"/>
            <a:ext cx="369827" cy="37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G:\Historico\Criacao\Clientes\Like\Tecnologia - 14.05\12036_Paulo Nigro_TETRA PAK\12036_PNG\S22_lean.png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76" t="30476" r="1309" b="29735"/>
          <a:stretch/>
        </p:blipFill>
        <p:spPr bwMode="auto">
          <a:xfrm>
            <a:off x="8804647" y="3652515"/>
            <a:ext cx="754735" cy="157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96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37" t="59211" r="23721" b="12241"/>
          <a:stretch/>
        </p:blipFill>
        <p:spPr>
          <a:xfrm>
            <a:off x="7670800" y="3898901"/>
            <a:ext cx="1257300" cy="1879600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3" t="18703" r="44011" b="66058"/>
          <a:stretch/>
        </p:blipFill>
        <p:spPr>
          <a:xfrm>
            <a:off x="4648200" y="1231901"/>
            <a:ext cx="1905000" cy="10033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" t="44936" r="62349" b="40790"/>
          <a:stretch/>
        </p:blipFill>
        <p:spPr>
          <a:xfrm>
            <a:off x="355600" y="2235200"/>
            <a:ext cx="4051300" cy="939800"/>
          </a:xfrm>
          <a:prstGeom prst="rect">
            <a:avLst/>
          </a:prstGeom>
        </p:spPr>
      </p:pic>
      <p:pic>
        <p:nvPicPr>
          <p:cNvPr id="2050" name="Picture 2" descr="G:\Historico\Criacao\Clientes\Like\Tecnologia - 14.05\12036_Paulo Nigro_TETRA PAK\12036_PNG\N03_Lean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2" t="32407" r="32619"/>
          <a:stretch/>
        </p:blipFill>
        <p:spPr bwMode="auto">
          <a:xfrm>
            <a:off x="2914650" y="2134691"/>
            <a:ext cx="4972050" cy="445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2" t="62876" r="64302" b="14362"/>
          <a:stretch/>
        </p:blipFill>
        <p:spPr>
          <a:xfrm>
            <a:off x="2870200" y="4140201"/>
            <a:ext cx="1308100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3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0"/>
            <a:ext cx="11704638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5" t="19391" r="20387" b="10725"/>
          <a:stretch>
            <a:fillRect/>
          </a:stretch>
        </p:blipFill>
        <p:spPr bwMode="auto">
          <a:xfrm>
            <a:off x="1514474" y="1117602"/>
            <a:ext cx="3714751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6" t="36835" r="13847" b="40788"/>
          <a:stretch>
            <a:fillRect/>
          </a:stretch>
        </p:blipFill>
        <p:spPr bwMode="auto">
          <a:xfrm>
            <a:off x="7835900" y="2425702"/>
            <a:ext cx="22479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t="38377" r="59636" b="39439"/>
          <a:stretch>
            <a:fillRect/>
          </a:stretch>
        </p:blipFill>
        <p:spPr bwMode="auto">
          <a:xfrm>
            <a:off x="1435100" y="2527300"/>
            <a:ext cx="32893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26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8" t="38957" r="37176" b="45226"/>
          <a:stretch/>
        </p:blipFill>
        <p:spPr>
          <a:xfrm>
            <a:off x="3835400" y="2332336"/>
            <a:ext cx="3517900" cy="104140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4" t="54774" r="52461" b="32501"/>
          <a:stretch/>
        </p:blipFill>
        <p:spPr>
          <a:xfrm>
            <a:off x="3836095" y="3373736"/>
            <a:ext cx="1728192" cy="83780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9" t="60462" r="34138" b="32500"/>
          <a:stretch/>
        </p:blipFill>
        <p:spPr>
          <a:xfrm>
            <a:off x="7220470" y="3748186"/>
            <a:ext cx="488429" cy="46335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8" t="32977" r="32511" b="39547"/>
          <a:stretch/>
        </p:blipFill>
        <p:spPr>
          <a:xfrm>
            <a:off x="7061200" y="1939183"/>
            <a:ext cx="838200" cy="1809004"/>
          </a:xfrm>
          <a:prstGeom prst="rect">
            <a:avLst/>
          </a:prstGeom>
        </p:spPr>
      </p:pic>
      <p:grpSp>
        <p:nvGrpSpPr>
          <p:cNvPr id="11" name="Grupo 10"/>
          <p:cNvGrpSpPr/>
          <p:nvPr/>
        </p:nvGrpSpPr>
        <p:grpSpPr>
          <a:xfrm rot="1800000">
            <a:off x="3476055" y="3284835"/>
            <a:ext cx="3877246" cy="926703"/>
            <a:chOff x="3476055" y="3517900"/>
            <a:chExt cx="3877246" cy="926703"/>
          </a:xfrm>
        </p:grpSpPr>
        <p:pic>
          <p:nvPicPr>
            <p:cNvPr id="5" name="Imagem 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75" t="53424" r="37176" b="32501"/>
            <a:stretch/>
          </p:blipFill>
          <p:spPr>
            <a:xfrm>
              <a:off x="5521779" y="3517900"/>
              <a:ext cx="1831522" cy="926703"/>
            </a:xfrm>
            <a:prstGeom prst="rect">
              <a:avLst/>
            </a:prstGeom>
          </p:spPr>
        </p:pic>
        <p:sp>
          <p:nvSpPr>
            <p:cNvPr id="9" name="Retângulo 8"/>
            <p:cNvSpPr/>
            <p:nvPr/>
          </p:nvSpPr>
          <p:spPr>
            <a:xfrm>
              <a:off x="3476055" y="3517900"/>
              <a:ext cx="2045724" cy="926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8928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6" r="80655" b="38281"/>
          <a:stretch>
            <a:fillRect/>
          </a:stretch>
        </p:blipFill>
        <p:spPr bwMode="auto">
          <a:xfrm>
            <a:off x="1651000" y="2700340"/>
            <a:ext cx="2263775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11" t="40996" r="3278" b="38281"/>
          <a:stretch>
            <a:fillRect/>
          </a:stretch>
        </p:blipFill>
        <p:spPr bwMode="auto">
          <a:xfrm>
            <a:off x="9318627" y="2700340"/>
            <a:ext cx="2001837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3155951" y="1117602"/>
            <a:ext cx="3714751" cy="4600575"/>
            <a:chOff x="3155951" y="1117602"/>
            <a:chExt cx="3714751" cy="4600575"/>
          </a:xfrm>
        </p:grpSpPr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65" t="19391" r="20387" b="10725"/>
            <a:stretch>
              <a:fillRect/>
            </a:stretch>
          </p:blipFill>
          <p:spPr bwMode="auto">
            <a:xfrm>
              <a:off x="3155951" y="1117602"/>
              <a:ext cx="3714751" cy="460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 descr="G:\Historico\Criacao\Clientes\Like\Tecnologia - 14.05\12036_Paulo Nigro_TETRA PAK\12036_PNG\N07_Lean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3" t="34716" r="64200" b="51977"/>
            <a:stretch/>
          </p:blipFill>
          <p:spPr bwMode="auto">
            <a:xfrm>
              <a:off x="4463347" y="2716411"/>
              <a:ext cx="440168" cy="450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/>
          <p:cNvGrpSpPr/>
          <p:nvPr/>
        </p:nvGrpSpPr>
        <p:grpSpPr>
          <a:xfrm>
            <a:off x="5602289" y="1277940"/>
            <a:ext cx="3716336" cy="4600575"/>
            <a:chOff x="5602289" y="1277940"/>
            <a:chExt cx="3716336" cy="4600575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65" t="19391" r="20387" b="10725"/>
            <a:stretch>
              <a:fillRect/>
            </a:stretch>
          </p:blipFill>
          <p:spPr bwMode="auto">
            <a:xfrm>
              <a:off x="5602289" y="1277940"/>
              <a:ext cx="3716336" cy="460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 descr="G:\Historico\Criacao\Clientes\Like\Tecnologia - 14.05\12036_Paulo Nigro_TETRA PAK\12036_PNG\N07_Lean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03" t="34716" r="64200" b="51977"/>
            <a:stretch/>
          </p:blipFill>
          <p:spPr bwMode="auto">
            <a:xfrm>
              <a:off x="6898919" y="2930773"/>
              <a:ext cx="440168" cy="450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867455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7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"/>
            <a:ext cx="11704638" cy="6583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t="30376" r="59318" b="51688"/>
          <a:stretch/>
        </p:blipFill>
        <p:spPr bwMode="auto">
          <a:xfrm>
            <a:off x="3836095" y="484163"/>
            <a:ext cx="14097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6" t="39055" r="19775" b="31726"/>
          <a:stretch/>
        </p:blipFill>
        <p:spPr bwMode="auto">
          <a:xfrm>
            <a:off x="8228583" y="2716411"/>
            <a:ext cx="160020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t="48312" r="59318" b="26230"/>
          <a:stretch/>
        </p:blipFill>
        <p:spPr bwMode="auto">
          <a:xfrm>
            <a:off x="1747863" y="1636291"/>
            <a:ext cx="14097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:\Historico\Criacao\Clientes\Like\Tecnologia - 14.05\12036_Paulo Nigro_TETRA PAK\12036_PNG\S11_VITU_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0" t="48312" r="59318" b="26230"/>
          <a:stretch/>
        </p:blipFill>
        <p:spPr bwMode="auto">
          <a:xfrm>
            <a:off x="5276255" y="4012555"/>
            <a:ext cx="14097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:\Historico\Criacao\Clientes\Like\Tecnologia - 14.05\12036_Paulo Nigro_TETRA PAK\12036_PNG\N06_Lean_2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40" r="61602"/>
          <a:stretch/>
        </p:blipFill>
        <p:spPr bwMode="auto">
          <a:xfrm rot="713996">
            <a:off x="8183888" y="-727733"/>
            <a:ext cx="763255" cy="732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G:\Historico\Criacao\Clientes\Like\Tecnologia - 14.05\12036_Paulo Nigro_TETRA PAK\12036_PNG\N06_Lean_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706578" cy="658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12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90"/>
            <a:ext cx="11704638" cy="65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5" t="19391" r="20387" b="10725"/>
          <a:stretch>
            <a:fillRect/>
          </a:stretch>
        </p:blipFill>
        <p:spPr bwMode="auto">
          <a:xfrm>
            <a:off x="1514474" y="1117602"/>
            <a:ext cx="3714751" cy="46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6" t="36835" r="13847" b="40788"/>
          <a:stretch>
            <a:fillRect/>
          </a:stretch>
        </p:blipFill>
        <p:spPr bwMode="auto">
          <a:xfrm>
            <a:off x="7835900" y="2425702"/>
            <a:ext cx="22479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t="38377" r="59636" b="39439"/>
          <a:stretch>
            <a:fillRect/>
          </a:stretch>
        </p:blipFill>
        <p:spPr bwMode="auto">
          <a:xfrm>
            <a:off x="1435100" y="2527300"/>
            <a:ext cx="32893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392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8" t="34329" r="18185" b="5872"/>
          <a:stretch>
            <a:fillRect/>
          </a:stretch>
        </p:blipFill>
        <p:spPr bwMode="auto">
          <a:xfrm>
            <a:off x="5849940" y="1958975"/>
            <a:ext cx="31750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9" t="22752" r="61916" b="22462"/>
          <a:stretch>
            <a:fillRect/>
          </a:stretch>
        </p:blipFill>
        <p:spPr bwMode="auto">
          <a:xfrm>
            <a:off x="838201" y="1498600"/>
            <a:ext cx="3619501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20" t="29501" r="17940" b="51596"/>
          <a:stretch>
            <a:fillRect/>
          </a:stretch>
        </p:blipFill>
        <p:spPr bwMode="auto">
          <a:xfrm>
            <a:off x="7505700" y="1943100"/>
            <a:ext cx="2100263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5" t="43781" r="31754" b="35776"/>
          <a:stretch>
            <a:fillRect/>
          </a:stretch>
        </p:blipFill>
        <p:spPr bwMode="auto">
          <a:xfrm>
            <a:off x="5853112" y="2882902"/>
            <a:ext cx="21351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8" t="85446" r="43466" b="5875"/>
          <a:stretch>
            <a:fillRect/>
          </a:stretch>
        </p:blipFill>
        <p:spPr bwMode="auto">
          <a:xfrm>
            <a:off x="5853115" y="5626100"/>
            <a:ext cx="76358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50" t="22754" r="25458" b="62971"/>
          <a:stretch>
            <a:fillRect/>
          </a:stretch>
        </p:blipFill>
        <p:spPr bwMode="auto">
          <a:xfrm>
            <a:off x="7988302" y="1498600"/>
            <a:ext cx="73660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4" t="26611" r="23396" b="61044"/>
          <a:stretch>
            <a:fillRect/>
          </a:stretch>
        </p:blipFill>
        <p:spPr bwMode="auto">
          <a:xfrm>
            <a:off x="8356600" y="1752600"/>
            <a:ext cx="6096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93" t="22752" r="19279" b="57961"/>
          <a:stretch>
            <a:fillRect/>
          </a:stretch>
        </p:blipFill>
        <p:spPr bwMode="auto">
          <a:xfrm>
            <a:off x="8661400" y="1498600"/>
            <a:ext cx="787401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8" t="29887" r="18736" b="56226"/>
          <a:stretch>
            <a:fillRect/>
          </a:stretch>
        </p:blipFill>
        <p:spPr bwMode="auto">
          <a:xfrm>
            <a:off x="8877300" y="1968500"/>
            <a:ext cx="63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7" t="38957" r="17934" b="54292"/>
          <a:stretch>
            <a:fillRect/>
          </a:stretch>
        </p:blipFill>
        <p:spPr bwMode="auto">
          <a:xfrm>
            <a:off x="9194802" y="2565400"/>
            <a:ext cx="41116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15" t="34329" r="13953" b="51588"/>
          <a:stretch>
            <a:fillRect/>
          </a:stretch>
        </p:blipFill>
        <p:spPr bwMode="auto">
          <a:xfrm>
            <a:off x="9399590" y="2260600"/>
            <a:ext cx="671511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G:\Historico\Criacao\Clientes\Like\Tecnologia - 14.05\12036_Paulo Nigro_TETRA PAK\12036_PNG\N07_Lean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3" t="34716" r="64200" b="51977"/>
          <a:stretch/>
        </p:blipFill>
        <p:spPr bwMode="auto">
          <a:xfrm>
            <a:off x="5255435" y="2913881"/>
            <a:ext cx="440168" cy="450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70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aixaDeTexto 4"/>
          <p:cNvSpPr txBox="1">
            <a:spLocks noChangeArrowheads="1"/>
          </p:cNvSpPr>
          <p:nvPr/>
        </p:nvSpPr>
        <p:spPr bwMode="auto">
          <a:xfrm>
            <a:off x="782639" y="1287463"/>
            <a:ext cx="2423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BR" sz="200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pt-BR" sz="2000" smtClean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1704638" cy="658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Historico\Criacao\Clientes\Like\Tecnologia - 14.05\12036_Paulo Nigro_TETRA PAK\12036_PNG\N08_Lean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7" r="34827" b="42285"/>
          <a:stretch/>
        </p:blipFill>
        <p:spPr bwMode="auto">
          <a:xfrm>
            <a:off x="4029075" y="-19843"/>
            <a:ext cx="3600450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6" t="56897" r="25999" b="13397"/>
          <a:stretch>
            <a:fillRect/>
          </a:stretch>
        </p:blipFill>
        <p:spPr bwMode="auto">
          <a:xfrm>
            <a:off x="3009901" y="3971927"/>
            <a:ext cx="5651499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7" t="10410" r="26001" b="45863"/>
          <a:stretch>
            <a:fillRect/>
          </a:stretch>
        </p:blipFill>
        <p:spPr bwMode="auto">
          <a:xfrm>
            <a:off x="3162302" y="3024190"/>
            <a:ext cx="5499100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7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95959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</TotalTime>
  <Words>555</Words>
  <Application>Microsoft Office PowerPoint</Application>
  <PresentationFormat>自定义</PresentationFormat>
  <Paragraphs>72</Paragraphs>
  <Slides>30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ＭＳ Ｐゴシック</vt:lpstr>
      <vt:lpstr>Arial</vt:lpstr>
      <vt:lpstr>Arial Narrow</vt:lpstr>
      <vt:lpstr>Calibri</vt:lpstr>
      <vt:lpstr>Tema do Office</vt:lpstr>
      <vt:lpstr>2_Tema do Office</vt:lpstr>
      <vt:lpstr>3_Tema do Office</vt:lpstr>
      <vt:lpstr>4_Tema do Office</vt:lpstr>
      <vt:lpstr>1_Tema do Office</vt:lpstr>
      <vt:lpstr>5_Tema do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Flavia Redivo</dc:creator>
  <cp:lastModifiedBy>Admin</cp:lastModifiedBy>
  <cp:revision>100</cp:revision>
  <dcterms:created xsi:type="dcterms:W3CDTF">2013-05-07T12:42:07Z</dcterms:created>
  <dcterms:modified xsi:type="dcterms:W3CDTF">2013-07-22T12:36:42Z</dcterms:modified>
</cp:coreProperties>
</file>