
<file path=[Content_Types].xml><?xml version="1.0" encoding="utf-8"?>
<Types xmlns="http://schemas.openxmlformats.org/package/2006/content-types">
  <Default Extension="jpeg" ContentType="image/jpeg"/>
  <Default Extension="png" ContentType="image/png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sldIdLst>
    <p:sldId id="256" r:id="rId3"/>
    <p:sldId id="260" r:id="rId4"/>
    <p:sldId id="258" r:id="rId5"/>
    <p:sldId id="261" r:id="rId6"/>
    <p:sldId id="262" r:id="rId7"/>
    <p:sldId id="263" r:id="rId8"/>
    <p:sldId id="264" r:id="rId9"/>
    <p:sldId id="265" r:id="rId10"/>
    <p:sldId id="267" r:id="rId11"/>
    <p:sldId id="266" r:id="rId12"/>
    <p:sldId id="270" r:id="rId13"/>
    <p:sldId id="269" r:id="rId14"/>
    <p:sldId id="268" r:id="rId15"/>
    <p:sldId id="273" r:id="rId16"/>
    <p:sldId id="272" r:id="rId17"/>
    <p:sldId id="271" r:id="rId18"/>
    <p:sldId id="257" r:id="rId19"/>
    <p:sldId id="275" r:id="rId20"/>
    <p:sldId id="274" r:id="rId2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>
        <p:scale>
          <a:sx n="50" d="100"/>
          <a:sy n="50" d="100"/>
        </p:scale>
        <p:origin x="-1464" y="-432"/>
      </p:cViewPr>
      <p:guideLst>
        <p:guide orient="horz" pos="3521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notesMaster" Target="notesMasters/notesMaster1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E1087F0-4468-4AF7-8B8A-A2C6CD9D23F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1B66177-925B-42BD-953B-56BC6D9BC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7280C4-B1CE-4DC6-A6F0-08AF632E27F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BD80BD-21F4-477D-9301-53DDD1DDABD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Click="0" advTm="0"/>
    </mc:Choice>
    <mc:Fallback>
      <p:transition advClick="0" advTm="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7280C4-B1CE-4DC6-A6F0-08AF632E27F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BD80BD-21F4-477D-9301-53DDD1DDABD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Click="0" advTm="0"/>
    </mc:Choice>
    <mc:Fallback>
      <p:transition advClick="0" advTm="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7280C4-B1CE-4DC6-A6F0-08AF632E27F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BD80BD-21F4-477D-9301-53DDD1DDABD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Click="0" advTm="0"/>
    </mc:Choice>
    <mc:Fallback>
      <p:transition advClick="0" advTm="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7280C4-B1CE-4DC6-A6F0-08AF632E27F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BD80BD-21F4-477D-9301-53DDD1DDABD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Click="0" advTm="0"/>
    </mc:Choice>
    <mc:Fallback>
      <p:transition advClick="0" advTm="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7280C4-B1CE-4DC6-A6F0-08AF632E27F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BD80BD-21F4-477D-9301-53DDD1DDABD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Click="0" advTm="0"/>
    </mc:Choice>
    <mc:Fallback>
      <p:transition advClick="0" advTm="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7280C4-B1CE-4DC6-A6F0-08AF632E27F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BD80BD-21F4-477D-9301-53DDD1DDABD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Click="0" advTm="0"/>
    </mc:Choice>
    <mc:Fallback>
      <p:transition advClick="0" advTm="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7280C4-B1CE-4DC6-A6F0-08AF632E27F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BD80BD-21F4-477D-9301-53DDD1DDABD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Click="0" advTm="0"/>
    </mc:Choice>
    <mc:Fallback>
      <p:transition advClick="0" advTm="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7280C4-B1CE-4DC6-A6F0-08AF632E27F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BD80BD-21F4-477D-9301-53DDD1DDABD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Click="0" advTm="0"/>
    </mc:Choice>
    <mc:Fallback>
      <p:transition advClick="0" advTm="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7280C4-B1CE-4DC6-A6F0-08AF632E27F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BD80BD-21F4-477D-9301-53DDD1DDABD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Click="0" advTm="0"/>
    </mc:Choice>
    <mc:Fallback>
      <p:transition advClick="0" advTm="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7280C4-B1CE-4DC6-A6F0-08AF632E27F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BD80BD-21F4-477D-9301-53DDD1DDABD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Click="0" advTm="0"/>
    </mc:Choice>
    <mc:Fallback>
      <p:transition advClick="0" advTm="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7280C4-B1CE-4DC6-A6F0-08AF632E27F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BD80BD-21F4-477D-9301-53DDD1DDABD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Click="0" advTm="0"/>
    </mc:Choice>
    <mc:Fallback>
      <p:transition advClick="0" advTm="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0">
              <a:srgbClr val="D1D1D1"/>
            </a:gs>
            <a:gs pos="0">
              <a:schemeClr val="bg1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C7280C4-B1CE-4DC6-A6F0-08AF632E27F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BD80BD-21F4-477D-9301-53DDD1DDABDA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Requires="p14">
      <p:transition p14:dur="0" advClick="0" advTm="0"/>
    </mc:Choice>
    <mc:Fallback>
      <p:transition advClick="0" advTm="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2.png"/><Relationship Id="rId3" Type="http://schemas.microsoft.com/office/2007/relationships/media" Target="../media/media1.mp3"/><Relationship Id="rId2" Type="http://schemas.openxmlformats.org/officeDocument/2006/relationships/audio" Target="../media/media1.mp3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3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4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5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6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hyperlink" Target="http://p3.qhimg.com/t0138f9b1f65c1194ab.jpg" TargetMode="External"/><Relationship Id="rId1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18485" y="1407449"/>
            <a:ext cx="2652655" cy="2947394"/>
          </a:xfrm>
          <a:prstGeom prst="rect">
            <a:avLst/>
          </a:prstGeom>
          <a:ln w="250825">
            <a:solidFill>
              <a:schemeClr val="bg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2" name="十字星 11"/>
          <p:cNvSpPr/>
          <p:nvPr/>
        </p:nvSpPr>
        <p:spPr>
          <a:xfrm>
            <a:off x="4227196" y="4932271"/>
            <a:ext cx="376084" cy="829597"/>
          </a:xfrm>
          <a:prstGeom prst="star4">
            <a:avLst/>
          </a:prstGeom>
          <a:solidFill>
            <a:srgbClr val="FFC0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350"/>
          </a:p>
        </p:txBody>
      </p:sp>
      <p:sp>
        <p:nvSpPr>
          <p:cNvPr id="13" name="文本框 12"/>
          <p:cNvSpPr txBox="1"/>
          <p:nvPr/>
        </p:nvSpPr>
        <p:spPr>
          <a:xfrm>
            <a:off x="4444906" y="5347070"/>
            <a:ext cx="562205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0" dirty="0">
                <a:latin typeface="造字工房力黑（非商用）常规体" pitchFamily="50" charset="-122"/>
                <a:ea typeface="造字工房力黑（非商用）常规体" pitchFamily="50" charset="-122"/>
              </a:rPr>
              <a:t>简单到</a:t>
            </a:r>
            <a:r>
              <a:rPr lang="zh-CN" altLang="en-US" sz="3000" dirty="0">
                <a:solidFill>
                  <a:srgbClr val="FFC000"/>
                </a:solidFill>
                <a:latin typeface="造字工房力黑（非商用）常规体" pitchFamily="50" charset="-122"/>
                <a:ea typeface="造字工房力黑（非商用）常规体" pitchFamily="50" charset="-122"/>
              </a:rPr>
              <a:t>极致</a:t>
            </a:r>
            <a:r>
              <a:rPr lang="zh-CN" altLang="en-US" sz="3000" dirty="0">
                <a:latin typeface="造字工房力黑（非商用）常规体" pitchFamily="50" charset="-122"/>
                <a:ea typeface="造字工房力黑（非商用）常规体" pitchFamily="50" charset="-122"/>
              </a:rPr>
              <a:t>就是美</a:t>
            </a:r>
            <a:endParaRPr lang="zh-CN" altLang="en-US" sz="3000" dirty="0">
              <a:latin typeface="造字工房力黑（非商用）常规体" pitchFamily="50" charset="-122"/>
              <a:ea typeface="造字工房力黑（非商用）常规体" pitchFamily="50" charset="-122"/>
            </a:endParaRPr>
          </a:p>
        </p:txBody>
      </p:sp>
      <p:grpSp>
        <p:nvGrpSpPr>
          <p:cNvPr id="41" name="组合 40"/>
          <p:cNvGrpSpPr>
            <a:grpSpLocks noChangeAspect="1"/>
          </p:cNvGrpSpPr>
          <p:nvPr/>
        </p:nvGrpSpPr>
        <p:grpSpPr>
          <a:xfrm>
            <a:off x="6642441" y="2776765"/>
            <a:ext cx="1257397" cy="1257218"/>
            <a:chOff x="4367808" y="980728"/>
            <a:chExt cx="4885200" cy="4884506"/>
          </a:xfrm>
          <a:solidFill>
            <a:schemeClr val="bg1"/>
          </a:solidFill>
        </p:grpSpPr>
        <p:sp>
          <p:nvSpPr>
            <p:cNvPr id="42" name="同心圆 41"/>
            <p:cNvSpPr>
              <a:spLocks noChangeAspect="1"/>
            </p:cNvSpPr>
            <p:nvPr/>
          </p:nvSpPr>
          <p:spPr>
            <a:xfrm>
              <a:off x="5232857" y="1840044"/>
              <a:ext cx="3159893" cy="3159893"/>
            </a:xfrm>
            <a:prstGeom prst="donut">
              <a:avLst>
                <a:gd name="adj" fmla="val 42370"/>
              </a:avLst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grpSp>
          <p:nvGrpSpPr>
            <p:cNvPr id="43" name="组合 42"/>
            <p:cNvGrpSpPr/>
            <p:nvPr/>
          </p:nvGrpSpPr>
          <p:grpSpPr>
            <a:xfrm>
              <a:off x="4367808" y="980728"/>
              <a:ext cx="4885200" cy="4884506"/>
              <a:chOff x="4367808" y="980728"/>
              <a:chExt cx="4885200" cy="4884506"/>
            </a:xfrm>
            <a:grpFill/>
            <a:effectLst>
              <a:outerShdw blurRad="76200" algn="tl" rotWithShape="0">
                <a:prstClr val="black">
                  <a:alpha val="44000"/>
                </a:prstClr>
              </a:outerShdw>
            </a:effectLst>
          </p:grpSpPr>
          <p:grpSp>
            <p:nvGrpSpPr>
              <p:cNvPr id="44" name="组合 43"/>
              <p:cNvGrpSpPr>
                <a:grpSpLocks noChangeAspect="1"/>
              </p:cNvGrpSpPr>
              <p:nvPr/>
            </p:nvGrpSpPr>
            <p:grpSpPr>
              <a:xfrm>
                <a:off x="4367808" y="980728"/>
                <a:ext cx="4885200" cy="4884506"/>
                <a:chOff x="4367808" y="980728"/>
                <a:chExt cx="4889299" cy="4884506"/>
              </a:xfrm>
              <a:grpFill/>
            </p:grpSpPr>
            <p:grpSp>
              <p:nvGrpSpPr>
                <p:cNvPr id="46" name="组合 45"/>
                <p:cNvGrpSpPr/>
                <p:nvPr/>
              </p:nvGrpSpPr>
              <p:grpSpPr>
                <a:xfrm>
                  <a:off x="4367808" y="980728"/>
                  <a:ext cx="4884505" cy="4884505"/>
                  <a:chOff x="1240746" y="788342"/>
                  <a:chExt cx="4884505" cy="4884505"/>
                </a:xfrm>
                <a:grpFill/>
              </p:grpSpPr>
              <p:grpSp>
                <p:nvGrpSpPr>
                  <p:cNvPr id="61" name="组合 60"/>
                  <p:cNvGrpSpPr/>
                  <p:nvPr/>
                </p:nvGrpSpPr>
                <p:grpSpPr>
                  <a:xfrm>
                    <a:off x="3311710" y="788342"/>
                    <a:ext cx="752168" cy="4884505"/>
                    <a:chOff x="3311710" y="811161"/>
                    <a:chExt cx="752168" cy="4884505"/>
                  </a:xfrm>
                  <a:grpFill/>
                </p:grpSpPr>
                <p:sp>
                  <p:nvSpPr>
                    <p:cNvPr id="65" name="梯形 64"/>
                    <p:cNvSpPr/>
                    <p:nvPr/>
                  </p:nvSpPr>
                  <p:spPr>
                    <a:xfrm>
                      <a:off x="3311710" y="811161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solidFill>
                      <a:srgbClr val="FFC000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66" name="梯形 65"/>
                    <p:cNvSpPr/>
                    <p:nvPr/>
                  </p:nvSpPr>
                  <p:spPr>
                    <a:xfrm rot="10800000">
                      <a:off x="3311710" y="4958246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solidFill>
                      <a:srgbClr val="FFC000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  <p:grpSp>
                <p:nvGrpSpPr>
                  <p:cNvPr id="62" name="组合 61"/>
                  <p:cNvGrpSpPr/>
                  <p:nvPr/>
                </p:nvGrpSpPr>
                <p:grpSpPr>
                  <a:xfrm rot="5400000">
                    <a:off x="3306915" y="788345"/>
                    <a:ext cx="752168" cy="4884505"/>
                    <a:chOff x="3311710" y="811161"/>
                    <a:chExt cx="752168" cy="4884505"/>
                  </a:xfrm>
                  <a:grpFill/>
                </p:grpSpPr>
                <p:sp>
                  <p:nvSpPr>
                    <p:cNvPr id="63" name="梯形 62"/>
                    <p:cNvSpPr/>
                    <p:nvPr/>
                  </p:nvSpPr>
                  <p:spPr>
                    <a:xfrm>
                      <a:off x="3311710" y="811161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solidFill>
                      <a:srgbClr val="FFC000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64" name="梯形 63"/>
                    <p:cNvSpPr/>
                    <p:nvPr/>
                  </p:nvSpPr>
                  <p:spPr>
                    <a:xfrm rot="10800000">
                      <a:off x="3311710" y="4958246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solidFill>
                      <a:srgbClr val="FFC000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</p:grpSp>
            <p:grpSp>
              <p:nvGrpSpPr>
                <p:cNvPr id="47" name="组合 46"/>
                <p:cNvGrpSpPr/>
                <p:nvPr/>
              </p:nvGrpSpPr>
              <p:grpSpPr>
                <a:xfrm rot="1753371">
                  <a:off x="4372602" y="980729"/>
                  <a:ext cx="4884505" cy="4884505"/>
                  <a:chOff x="1240746" y="788342"/>
                  <a:chExt cx="4884505" cy="4884505"/>
                </a:xfrm>
                <a:grpFill/>
              </p:grpSpPr>
              <p:grpSp>
                <p:nvGrpSpPr>
                  <p:cNvPr id="55" name="组合 54"/>
                  <p:cNvGrpSpPr/>
                  <p:nvPr/>
                </p:nvGrpSpPr>
                <p:grpSpPr>
                  <a:xfrm>
                    <a:off x="3311710" y="788342"/>
                    <a:ext cx="752168" cy="4884505"/>
                    <a:chOff x="3311710" y="811161"/>
                    <a:chExt cx="752168" cy="4884505"/>
                  </a:xfrm>
                  <a:grpFill/>
                </p:grpSpPr>
                <p:sp>
                  <p:nvSpPr>
                    <p:cNvPr id="59" name="梯形 58"/>
                    <p:cNvSpPr/>
                    <p:nvPr/>
                  </p:nvSpPr>
                  <p:spPr>
                    <a:xfrm>
                      <a:off x="3311710" y="811161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solidFill>
                      <a:srgbClr val="FFC000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60" name="梯形 59"/>
                    <p:cNvSpPr/>
                    <p:nvPr/>
                  </p:nvSpPr>
                  <p:spPr>
                    <a:xfrm rot="10800000">
                      <a:off x="3311710" y="4958246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solidFill>
                      <a:srgbClr val="FFC000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  <p:grpSp>
                <p:nvGrpSpPr>
                  <p:cNvPr id="56" name="组合 55"/>
                  <p:cNvGrpSpPr/>
                  <p:nvPr/>
                </p:nvGrpSpPr>
                <p:grpSpPr>
                  <a:xfrm rot="5400000">
                    <a:off x="3306915" y="788345"/>
                    <a:ext cx="752168" cy="4884505"/>
                    <a:chOff x="3311710" y="811161"/>
                    <a:chExt cx="752168" cy="4884505"/>
                  </a:xfrm>
                  <a:grpFill/>
                </p:grpSpPr>
                <p:sp>
                  <p:nvSpPr>
                    <p:cNvPr id="57" name="梯形 56"/>
                    <p:cNvSpPr/>
                    <p:nvPr/>
                  </p:nvSpPr>
                  <p:spPr>
                    <a:xfrm>
                      <a:off x="3311710" y="811161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solidFill>
                      <a:srgbClr val="FFC000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58" name="梯形 57"/>
                    <p:cNvSpPr/>
                    <p:nvPr/>
                  </p:nvSpPr>
                  <p:spPr>
                    <a:xfrm rot="10800000">
                      <a:off x="3311710" y="4958246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solidFill>
                      <a:srgbClr val="FFC000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</p:grpSp>
            <p:grpSp>
              <p:nvGrpSpPr>
                <p:cNvPr id="48" name="组合 47"/>
                <p:cNvGrpSpPr/>
                <p:nvPr/>
              </p:nvGrpSpPr>
              <p:grpSpPr>
                <a:xfrm rot="3584700">
                  <a:off x="4372602" y="980729"/>
                  <a:ext cx="4884505" cy="4884505"/>
                  <a:chOff x="1240746" y="788342"/>
                  <a:chExt cx="4884505" cy="4884505"/>
                </a:xfrm>
                <a:grpFill/>
              </p:grpSpPr>
              <p:grpSp>
                <p:nvGrpSpPr>
                  <p:cNvPr id="49" name="组合 48"/>
                  <p:cNvGrpSpPr/>
                  <p:nvPr/>
                </p:nvGrpSpPr>
                <p:grpSpPr>
                  <a:xfrm>
                    <a:off x="3311710" y="788342"/>
                    <a:ext cx="752168" cy="4884505"/>
                    <a:chOff x="3311710" y="811161"/>
                    <a:chExt cx="752168" cy="4884505"/>
                  </a:xfrm>
                  <a:grpFill/>
                </p:grpSpPr>
                <p:sp>
                  <p:nvSpPr>
                    <p:cNvPr id="53" name="梯形 52"/>
                    <p:cNvSpPr/>
                    <p:nvPr/>
                  </p:nvSpPr>
                  <p:spPr>
                    <a:xfrm>
                      <a:off x="3311710" y="811161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solidFill>
                      <a:srgbClr val="FFC000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54" name="梯形 53"/>
                    <p:cNvSpPr/>
                    <p:nvPr/>
                  </p:nvSpPr>
                  <p:spPr>
                    <a:xfrm rot="10800000">
                      <a:off x="3311710" y="4958246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solidFill>
                      <a:srgbClr val="FFC000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  <p:grpSp>
                <p:nvGrpSpPr>
                  <p:cNvPr id="50" name="组合 49"/>
                  <p:cNvGrpSpPr/>
                  <p:nvPr/>
                </p:nvGrpSpPr>
                <p:grpSpPr>
                  <a:xfrm rot="5400000">
                    <a:off x="3306915" y="788345"/>
                    <a:ext cx="752168" cy="4884505"/>
                    <a:chOff x="3311710" y="811161"/>
                    <a:chExt cx="752168" cy="4884505"/>
                  </a:xfrm>
                  <a:grpFill/>
                </p:grpSpPr>
                <p:sp>
                  <p:nvSpPr>
                    <p:cNvPr id="51" name="梯形 50"/>
                    <p:cNvSpPr/>
                    <p:nvPr/>
                  </p:nvSpPr>
                  <p:spPr>
                    <a:xfrm>
                      <a:off x="3311710" y="811161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solidFill>
                      <a:srgbClr val="FFC000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52" name="梯形 51"/>
                    <p:cNvSpPr/>
                    <p:nvPr/>
                  </p:nvSpPr>
                  <p:spPr>
                    <a:xfrm rot="10800000">
                      <a:off x="3311710" y="4958246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solidFill>
                      <a:srgbClr val="FFC000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</p:grpSp>
          </p:grpSp>
          <p:sp>
            <p:nvSpPr>
              <p:cNvPr id="45" name="同心圆 44"/>
              <p:cNvSpPr>
                <a:spLocks noChangeAspect="1"/>
              </p:cNvSpPr>
              <p:nvPr/>
            </p:nvSpPr>
            <p:spPr>
              <a:xfrm>
                <a:off x="5014232" y="1622984"/>
                <a:ext cx="3600000" cy="3600000"/>
              </a:xfrm>
              <a:prstGeom prst="donut">
                <a:avLst>
                  <a:gd name="adj" fmla="val 12632"/>
                </a:avLst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14" name="十字星 13"/>
          <p:cNvSpPr/>
          <p:nvPr/>
        </p:nvSpPr>
        <p:spPr>
          <a:xfrm>
            <a:off x="7451391" y="5486269"/>
            <a:ext cx="376084" cy="829597"/>
          </a:xfrm>
          <a:prstGeom prst="star4">
            <a:avLst/>
          </a:prstGeom>
          <a:solidFill>
            <a:srgbClr val="FFC0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350"/>
          </a:p>
        </p:txBody>
      </p:sp>
      <p:sp useBgFill="1">
        <p:nvSpPr>
          <p:cNvPr id="7" name="矩形 6"/>
          <p:cNvSpPr/>
          <p:nvPr/>
        </p:nvSpPr>
        <p:spPr>
          <a:xfrm>
            <a:off x="2426865" y="3474973"/>
            <a:ext cx="7005483" cy="1353767"/>
          </a:xfrm>
          <a:prstGeom prst="rect">
            <a:avLst/>
          </a:prstGeom>
          <a:ln>
            <a:noFill/>
          </a:ln>
          <a:effectLst>
            <a:outerShdw blurRad="444500" sx="101000" sy="101000" algn="l" rotWithShape="0">
              <a:prstClr val="black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algn="dist"/>
            <a:r>
              <a:rPr lang="en-US" altLang="zh-CN" sz="6600" dirty="0">
                <a:solidFill>
                  <a:schemeClr val="tx1"/>
                </a:solidFill>
                <a:latin typeface="Adobe Gothic Std B" panose="020B0800000000000000" pitchFamily="34" charset="-128"/>
                <a:ea typeface="Adobe Gothic Std B" panose="020B0800000000000000" pitchFamily="34" charset="-128"/>
              </a:rPr>
              <a:t>NONNETTA</a:t>
            </a:r>
            <a:endParaRPr lang="zh-CN" altLang="en-US" sz="6600" dirty="0">
              <a:solidFill>
                <a:schemeClr val="tx1"/>
              </a:solidFill>
              <a:latin typeface="Adobe Gothic Std B" panose="020B0800000000000000" pitchFamily="34" charset="-128"/>
            </a:endParaRPr>
          </a:p>
        </p:txBody>
      </p:sp>
      <p:grpSp>
        <p:nvGrpSpPr>
          <p:cNvPr id="67" name="组合 66"/>
          <p:cNvGrpSpPr>
            <a:grpSpLocks noChangeAspect="1"/>
          </p:cNvGrpSpPr>
          <p:nvPr/>
        </p:nvGrpSpPr>
        <p:grpSpPr>
          <a:xfrm>
            <a:off x="4211208" y="992651"/>
            <a:ext cx="866718" cy="866595"/>
            <a:chOff x="4367808" y="980728"/>
            <a:chExt cx="4885200" cy="4884506"/>
          </a:xfrm>
          <a:solidFill>
            <a:schemeClr val="bg1"/>
          </a:solidFill>
        </p:grpSpPr>
        <p:sp>
          <p:nvSpPr>
            <p:cNvPr id="68" name="同心圆 67"/>
            <p:cNvSpPr>
              <a:spLocks noChangeAspect="1"/>
            </p:cNvSpPr>
            <p:nvPr/>
          </p:nvSpPr>
          <p:spPr>
            <a:xfrm>
              <a:off x="5232857" y="1840044"/>
              <a:ext cx="3159893" cy="3159893"/>
            </a:xfrm>
            <a:prstGeom prst="donut">
              <a:avLst>
                <a:gd name="adj" fmla="val 42370"/>
              </a:avLst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grpSp>
          <p:nvGrpSpPr>
            <p:cNvPr id="69" name="组合 68"/>
            <p:cNvGrpSpPr/>
            <p:nvPr/>
          </p:nvGrpSpPr>
          <p:grpSpPr>
            <a:xfrm>
              <a:off x="4367808" y="980728"/>
              <a:ext cx="4885200" cy="4884506"/>
              <a:chOff x="4367808" y="980728"/>
              <a:chExt cx="4885200" cy="4884506"/>
            </a:xfrm>
            <a:grpFill/>
            <a:effectLst>
              <a:outerShdw blurRad="76200" algn="tl" rotWithShape="0">
                <a:prstClr val="black">
                  <a:alpha val="44000"/>
                </a:prstClr>
              </a:outerShdw>
            </a:effectLst>
          </p:grpSpPr>
          <p:grpSp>
            <p:nvGrpSpPr>
              <p:cNvPr id="70" name="组合 69"/>
              <p:cNvGrpSpPr>
                <a:grpSpLocks noChangeAspect="1"/>
              </p:cNvGrpSpPr>
              <p:nvPr/>
            </p:nvGrpSpPr>
            <p:grpSpPr>
              <a:xfrm>
                <a:off x="4367808" y="980728"/>
                <a:ext cx="4885200" cy="4884506"/>
                <a:chOff x="4367808" y="980728"/>
                <a:chExt cx="4889299" cy="4884506"/>
              </a:xfrm>
              <a:grpFill/>
            </p:grpSpPr>
            <p:grpSp>
              <p:nvGrpSpPr>
                <p:cNvPr id="72" name="组合 71"/>
                <p:cNvGrpSpPr/>
                <p:nvPr/>
              </p:nvGrpSpPr>
              <p:grpSpPr>
                <a:xfrm>
                  <a:off x="4367808" y="980728"/>
                  <a:ext cx="4884505" cy="4884505"/>
                  <a:chOff x="1240746" y="788342"/>
                  <a:chExt cx="4884505" cy="4884505"/>
                </a:xfrm>
                <a:grpFill/>
              </p:grpSpPr>
              <p:grpSp>
                <p:nvGrpSpPr>
                  <p:cNvPr id="87" name="组合 86"/>
                  <p:cNvGrpSpPr/>
                  <p:nvPr/>
                </p:nvGrpSpPr>
                <p:grpSpPr>
                  <a:xfrm>
                    <a:off x="3311710" y="788342"/>
                    <a:ext cx="752168" cy="4884505"/>
                    <a:chOff x="3311710" y="811161"/>
                    <a:chExt cx="752168" cy="4884505"/>
                  </a:xfrm>
                  <a:grpFill/>
                </p:grpSpPr>
                <p:sp>
                  <p:nvSpPr>
                    <p:cNvPr id="91" name="梯形 90"/>
                    <p:cNvSpPr/>
                    <p:nvPr/>
                  </p:nvSpPr>
                  <p:spPr>
                    <a:xfrm>
                      <a:off x="3311710" y="811161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solidFill>
                      <a:srgbClr val="FFC000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92" name="梯形 91"/>
                    <p:cNvSpPr/>
                    <p:nvPr/>
                  </p:nvSpPr>
                  <p:spPr>
                    <a:xfrm rot="10800000">
                      <a:off x="3311710" y="4958246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solidFill>
                      <a:srgbClr val="FFC000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  <p:grpSp>
                <p:nvGrpSpPr>
                  <p:cNvPr id="88" name="组合 87"/>
                  <p:cNvGrpSpPr/>
                  <p:nvPr/>
                </p:nvGrpSpPr>
                <p:grpSpPr>
                  <a:xfrm rot="5400000">
                    <a:off x="3306915" y="788345"/>
                    <a:ext cx="752168" cy="4884505"/>
                    <a:chOff x="3311710" y="811161"/>
                    <a:chExt cx="752168" cy="4884505"/>
                  </a:xfrm>
                  <a:grpFill/>
                </p:grpSpPr>
                <p:sp>
                  <p:nvSpPr>
                    <p:cNvPr id="89" name="梯形 88"/>
                    <p:cNvSpPr/>
                    <p:nvPr/>
                  </p:nvSpPr>
                  <p:spPr>
                    <a:xfrm>
                      <a:off x="3311710" y="811161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solidFill>
                      <a:srgbClr val="FFC000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90" name="梯形 89"/>
                    <p:cNvSpPr/>
                    <p:nvPr/>
                  </p:nvSpPr>
                  <p:spPr>
                    <a:xfrm rot="10800000">
                      <a:off x="3311710" y="4958246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solidFill>
                      <a:srgbClr val="FFC000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</p:grpSp>
            <p:grpSp>
              <p:nvGrpSpPr>
                <p:cNvPr id="73" name="组合 72"/>
                <p:cNvGrpSpPr/>
                <p:nvPr/>
              </p:nvGrpSpPr>
              <p:grpSpPr>
                <a:xfrm rot="1753371">
                  <a:off x="4372602" y="980729"/>
                  <a:ext cx="4884505" cy="4884505"/>
                  <a:chOff x="1240746" y="788342"/>
                  <a:chExt cx="4884505" cy="4884505"/>
                </a:xfrm>
                <a:grpFill/>
              </p:grpSpPr>
              <p:grpSp>
                <p:nvGrpSpPr>
                  <p:cNvPr id="81" name="组合 80"/>
                  <p:cNvGrpSpPr/>
                  <p:nvPr/>
                </p:nvGrpSpPr>
                <p:grpSpPr>
                  <a:xfrm>
                    <a:off x="3311710" y="788342"/>
                    <a:ext cx="752168" cy="4884505"/>
                    <a:chOff x="3311710" y="811161"/>
                    <a:chExt cx="752168" cy="4884505"/>
                  </a:xfrm>
                  <a:grpFill/>
                </p:grpSpPr>
                <p:sp>
                  <p:nvSpPr>
                    <p:cNvPr id="85" name="梯形 84"/>
                    <p:cNvSpPr/>
                    <p:nvPr/>
                  </p:nvSpPr>
                  <p:spPr>
                    <a:xfrm>
                      <a:off x="3311710" y="811161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solidFill>
                      <a:srgbClr val="FFC000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86" name="梯形 85"/>
                    <p:cNvSpPr/>
                    <p:nvPr/>
                  </p:nvSpPr>
                  <p:spPr>
                    <a:xfrm rot="10800000">
                      <a:off x="3311710" y="4958246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solidFill>
                      <a:srgbClr val="FFC000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  <p:grpSp>
                <p:nvGrpSpPr>
                  <p:cNvPr id="82" name="组合 81"/>
                  <p:cNvGrpSpPr/>
                  <p:nvPr/>
                </p:nvGrpSpPr>
                <p:grpSpPr>
                  <a:xfrm rot="5400000">
                    <a:off x="3306915" y="788345"/>
                    <a:ext cx="752168" cy="4884505"/>
                    <a:chOff x="3311710" y="811161"/>
                    <a:chExt cx="752168" cy="4884505"/>
                  </a:xfrm>
                  <a:grpFill/>
                </p:grpSpPr>
                <p:sp>
                  <p:nvSpPr>
                    <p:cNvPr id="83" name="梯形 82"/>
                    <p:cNvSpPr/>
                    <p:nvPr/>
                  </p:nvSpPr>
                  <p:spPr>
                    <a:xfrm>
                      <a:off x="3311710" y="811161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solidFill>
                      <a:srgbClr val="FFC000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84" name="梯形 83"/>
                    <p:cNvSpPr/>
                    <p:nvPr/>
                  </p:nvSpPr>
                  <p:spPr>
                    <a:xfrm rot="10800000">
                      <a:off x="3311710" y="4958246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solidFill>
                      <a:srgbClr val="FFC000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</p:grpSp>
            <p:grpSp>
              <p:nvGrpSpPr>
                <p:cNvPr id="74" name="组合 73"/>
                <p:cNvGrpSpPr/>
                <p:nvPr/>
              </p:nvGrpSpPr>
              <p:grpSpPr>
                <a:xfrm rot="3584700">
                  <a:off x="4372602" y="980729"/>
                  <a:ext cx="4884505" cy="4884505"/>
                  <a:chOff x="1240746" y="788342"/>
                  <a:chExt cx="4884505" cy="4884505"/>
                </a:xfrm>
                <a:grpFill/>
              </p:grpSpPr>
              <p:grpSp>
                <p:nvGrpSpPr>
                  <p:cNvPr id="75" name="组合 74"/>
                  <p:cNvGrpSpPr/>
                  <p:nvPr/>
                </p:nvGrpSpPr>
                <p:grpSpPr>
                  <a:xfrm>
                    <a:off x="3311710" y="788342"/>
                    <a:ext cx="752168" cy="4884505"/>
                    <a:chOff x="3311710" y="811161"/>
                    <a:chExt cx="752168" cy="4884505"/>
                  </a:xfrm>
                  <a:grpFill/>
                </p:grpSpPr>
                <p:sp>
                  <p:nvSpPr>
                    <p:cNvPr id="79" name="梯形 78"/>
                    <p:cNvSpPr/>
                    <p:nvPr/>
                  </p:nvSpPr>
                  <p:spPr>
                    <a:xfrm>
                      <a:off x="3311710" y="811161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solidFill>
                      <a:srgbClr val="FFC000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80" name="梯形 79"/>
                    <p:cNvSpPr/>
                    <p:nvPr/>
                  </p:nvSpPr>
                  <p:spPr>
                    <a:xfrm rot="10800000">
                      <a:off x="3311710" y="4958246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solidFill>
                      <a:srgbClr val="FFC000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  <p:grpSp>
                <p:nvGrpSpPr>
                  <p:cNvPr id="76" name="组合 75"/>
                  <p:cNvGrpSpPr/>
                  <p:nvPr/>
                </p:nvGrpSpPr>
                <p:grpSpPr>
                  <a:xfrm rot="5400000">
                    <a:off x="3306915" y="788345"/>
                    <a:ext cx="752168" cy="4884505"/>
                    <a:chOff x="3311710" y="811161"/>
                    <a:chExt cx="752168" cy="4884505"/>
                  </a:xfrm>
                  <a:grpFill/>
                </p:grpSpPr>
                <p:sp>
                  <p:nvSpPr>
                    <p:cNvPr id="77" name="梯形 76"/>
                    <p:cNvSpPr/>
                    <p:nvPr/>
                  </p:nvSpPr>
                  <p:spPr>
                    <a:xfrm>
                      <a:off x="3311710" y="811161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solidFill>
                      <a:srgbClr val="FFC000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78" name="梯形 77"/>
                    <p:cNvSpPr/>
                    <p:nvPr/>
                  </p:nvSpPr>
                  <p:spPr>
                    <a:xfrm rot="10800000">
                      <a:off x="3311710" y="4958246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solidFill>
                      <a:srgbClr val="FFC000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</p:grpSp>
          </p:grpSp>
          <p:sp>
            <p:nvSpPr>
              <p:cNvPr id="71" name="同心圆 70"/>
              <p:cNvSpPr>
                <a:spLocks noChangeAspect="1"/>
              </p:cNvSpPr>
              <p:nvPr/>
            </p:nvSpPr>
            <p:spPr>
              <a:xfrm>
                <a:off x="5014232" y="1622984"/>
                <a:ext cx="3600000" cy="3600000"/>
              </a:xfrm>
              <a:prstGeom prst="donut">
                <a:avLst>
                  <a:gd name="adj" fmla="val 12632"/>
                </a:avLst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</p:grpSp>
      <p:pic>
        <p:nvPicPr>
          <p:cNvPr id="93" name="纯音乐 - Tears眼泪 (钢琴曲)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5101496" y="6900530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Click="0" advTm="0"/>
    </mc:Choice>
    <mc:Fallback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9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10" dur="2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 numSld="999">
                <p:cTn id="11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3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4" name="组合 53"/>
          <p:cNvGrpSpPr>
            <a:grpSpLocks noChangeAspect="1"/>
          </p:cNvGrpSpPr>
          <p:nvPr/>
        </p:nvGrpSpPr>
        <p:grpSpPr>
          <a:xfrm>
            <a:off x="2081054" y="400856"/>
            <a:ext cx="6085495" cy="6084629"/>
            <a:chOff x="4367808" y="980728"/>
            <a:chExt cx="4885200" cy="4884506"/>
          </a:xfrm>
          <a:solidFill>
            <a:schemeClr val="bg1"/>
          </a:solidFill>
        </p:grpSpPr>
        <p:sp>
          <p:nvSpPr>
            <p:cNvPr id="55" name="同心圆 54"/>
            <p:cNvSpPr>
              <a:spLocks noChangeAspect="1"/>
            </p:cNvSpPr>
            <p:nvPr/>
          </p:nvSpPr>
          <p:spPr>
            <a:xfrm>
              <a:off x="5232857" y="1840044"/>
              <a:ext cx="3159893" cy="3159893"/>
            </a:xfrm>
            <a:prstGeom prst="donut">
              <a:avLst>
                <a:gd name="adj" fmla="val 4237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grpSp>
          <p:nvGrpSpPr>
            <p:cNvPr id="56" name="组合 55"/>
            <p:cNvGrpSpPr/>
            <p:nvPr/>
          </p:nvGrpSpPr>
          <p:grpSpPr>
            <a:xfrm>
              <a:off x="4367808" y="980728"/>
              <a:ext cx="4885200" cy="4884506"/>
              <a:chOff x="4367808" y="980728"/>
              <a:chExt cx="4885200" cy="4884506"/>
            </a:xfrm>
            <a:grpFill/>
            <a:effectLst>
              <a:outerShdw blurRad="76200" algn="tl" rotWithShape="0">
                <a:prstClr val="black">
                  <a:alpha val="44000"/>
                </a:prstClr>
              </a:outerShdw>
            </a:effectLst>
          </p:grpSpPr>
          <p:grpSp>
            <p:nvGrpSpPr>
              <p:cNvPr id="57" name="组合 56"/>
              <p:cNvGrpSpPr>
                <a:grpSpLocks noChangeAspect="1"/>
              </p:cNvGrpSpPr>
              <p:nvPr/>
            </p:nvGrpSpPr>
            <p:grpSpPr>
              <a:xfrm>
                <a:off x="4367808" y="980728"/>
                <a:ext cx="4885200" cy="4884506"/>
                <a:chOff x="4367808" y="980728"/>
                <a:chExt cx="4889299" cy="4884506"/>
              </a:xfrm>
              <a:grpFill/>
            </p:grpSpPr>
            <p:grpSp>
              <p:nvGrpSpPr>
                <p:cNvPr id="59" name="组合 58"/>
                <p:cNvGrpSpPr/>
                <p:nvPr/>
              </p:nvGrpSpPr>
              <p:grpSpPr>
                <a:xfrm>
                  <a:off x="4367808" y="980728"/>
                  <a:ext cx="4884505" cy="4884505"/>
                  <a:chOff x="1240746" y="788342"/>
                  <a:chExt cx="4884505" cy="4884505"/>
                </a:xfrm>
                <a:grpFill/>
              </p:grpSpPr>
              <p:grpSp>
                <p:nvGrpSpPr>
                  <p:cNvPr id="74" name="组合 73"/>
                  <p:cNvGrpSpPr/>
                  <p:nvPr/>
                </p:nvGrpSpPr>
                <p:grpSpPr>
                  <a:xfrm>
                    <a:off x="3311710" y="788342"/>
                    <a:ext cx="752168" cy="4884505"/>
                    <a:chOff x="3311710" y="811161"/>
                    <a:chExt cx="752168" cy="4884505"/>
                  </a:xfrm>
                  <a:grpFill/>
                </p:grpSpPr>
                <p:sp>
                  <p:nvSpPr>
                    <p:cNvPr id="78" name="梯形 77"/>
                    <p:cNvSpPr/>
                    <p:nvPr/>
                  </p:nvSpPr>
                  <p:spPr>
                    <a:xfrm>
                      <a:off x="3311710" y="811161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79" name="梯形 78"/>
                    <p:cNvSpPr/>
                    <p:nvPr/>
                  </p:nvSpPr>
                  <p:spPr>
                    <a:xfrm rot="10800000">
                      <a:off x="3311710" y="4958246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  <p:grpSp>
                <p:nvGrpSpPr>
                  <p:cNvPr id="75" name="组合 74"/>
                  <p:cNvGrpSpPr/>
                  <p:nvPr/>
                </p:nvGrpSpPr>
                <p:grpSpPr>
                  <a:xfrm rot="5400000">
                    <a:off x="3306915" y="788345"/>
                    <a:ext cx="752168" cy="4884505"/>
                    <a:chOff x="3311710" y="811161"/>
                    <a:chExt cx="752168" cy="4884505"/>
                  </a:xfrm>
                  <a:grpFill/>
                </p:grpSpPr>
                <p:sp>
                  <p:nvSpPr>
                    <p:cNvPr id="76" name="梯形 75"/>
                    <p:cNvSpPr/>
                    <p:nvPr/>
                  </p:nvSpPr>
                  <p:spPr>
                    <a:xfrm>
                      <a:off x="3311710" y="811161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77" name="梯形 76"/>
                    <p:cNvSpPr/>
                    <p:nvPr/>
                  </p:nvSpPr>
                  <p:spPr>
                    <a:xfrm rot="10800000">
                      <a:off x="3311710" y="4958246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</p:grpSp>
            <p:grpSp>
              <p:nvGrpSpPr>
                <p:cNvPr id="60" name="组合 59"/>
                <p:cNvGrpSpPr/>
                <p:nvPr/>
              </p:nvGrpSpPr>
              <p:grpSpPr>
                <a:xfrm rot="1753371">
                  <a:off x="4372602" y="980729"/>
                  <a:ext cx="4884505" cy="4884505"/>
                  <a:chOff x="1240746" y="788342"/>
                  <a:chExt cx="4884505" cy="4884505"/>
                </a:xfrm>
                <a:grpFill/>
              </p:grpSpPr>
              <p:grpSp>
                <p:nvGrpSpPr>
                  <p:cNvPr id="68" name="组合 67"/>
                  <p:cNvGrpSpPr/>
                  <p:nvPr/>
                </p:nvGrpSpPr>
                <p:grpSpPr>
                  <a:xfrm>
                    <a:off x="3311710" y="788342"/>
                    <a:ext cx="752168" cy="4884505"/>
                    <a:chOff x="3311710" y="811161"/>
                    <a:chExt cx="752168" cy="4884505"/>
                  </a:xfrm>
                  <a:grpFill/>
                </p:grpSpPr>
                <p:sp>
                  <p:nvSpPr>
                    <p:cNvPr id="72" name="梯形 71"/>
                    <p:cNvSpPr/>
                    <p:nvPr/>
                  </p:nvSpPr>
                  <p:spPr>
                    <a:xfrm>
                      <a:off x="3311710" y="811161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73" name="梯形 72"/>
                    <p:cNvSpPr/>
                    <p:nvPr/>
                  </p:nvSpPr>
                  <p:spPr>
                    <a:xfrm rot="10800000">
                      <a:off x="3311710" y="4958246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  <p:grpSp>
                <p:nvGrpSpPr>
                  <p:cNvPr id="69" name="组合 68"/>
                  <p:cNvGrpSpPr/>
                  <p:nvPr/>
                </p:nvGrpSpPr>
                <p:grpSpPr>
                  <a:xfrm rot="5400000">
                    <a:off x="3306915" y="788345"/>
                    <a:ext cx="752168" cy="4884505"/>
                    <a:chOff x="3311710" y="811161"/>
                    <a:chExt cx="752168" cy="4884505"/>
                  </a:xfrm>
                  <a:grpFill/>
                </p:grpSpPr>
                <p:sp>
                  <p:nvSpPr>
                    <p:cNvPr id="70" name="梯形 69"/>
                    <p:cNvSpPr/>
                    <p:nvPr/>
                  </p:nvSpPr>
                  <p:spPr>
                    <a:xfrm>
                      <a:off x="3311710" y="811161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71" name="梯形 70"/>
                    <p:cNvSpPr/>
                    <p:nvPr/>
                  </p:nvSpPr>
                  <p:spPr>
                    <a:xfrm rot="10800000">
                      <a:off x="3311710" y="4958246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</p:grpSp>
            <p:grpSp>
              <p:nvGrpSpPr>
                <p:cNvPr id="61" name="组合 60"/>
                <p:cNvGrpSpPr/>
                <p:nvPr/>
              </p:nvGrpSpPr>
              <p:grpSpPr>
                <a:xfrm rot="3584700">
                  <a:off x="4372602" y="980729"/>
                  <a:ext cx="4884505" cy="4884505"/>
                  <a:chOff x="1240746" y="788342"/>
                  <a:chExt cx="4884505" cy="4884505"/>
                </a:xfrm>
                <a:grpFill/>
              </p:grpSpPr>
              <p:grpSp>
                <p:nvGrpSpPr>
                  <p:cNvPr id="62" name="组合 61"/>
                  <p:cNvGrpSpPr/>
                  <p:nvPr/>
                </p:nvGrpSpPr>
                <p:grpSpPr>
                  <a:xfrm>
                    <a:off x="3311710" y="788342"/>
                    <a:ext cx="752168" cy="4884505"/>
                    <a:chOff x="3311710" y="811161"/>
                    <a:chExt cx="752168" cy="4884505"/>
                  </a:xfrm>
                  <a:grpFill/>
                </p:grpSpPr>
                <p:sp>
                  <p:nvSpPr>
                    <p:cNvPr id="66" name="梯形 65"/>
                    <p:cNvSpPr/>
                    <p:nvPr/>
                  </p:nvSpPr>
                  <p:spPr>
                    <a:xfrm>
                      <a:off x="3311710" y="811161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67" name="梯形 66"/>
                    <p:cNvSpPr/>
                    <p:nvPr/>
                  </p:nvSpPr>
                  <p:spPr>
                    <a:xfrm rot="10800000">
                      <a:off x="3311710" y="4958246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  <p:grpSp>
                <p:nvGrpSpPr>
                  <p:cNvPr id="63" name="组合 62"/>
                  <p:cNvGrpSpPr/>
                  <p:nvPr/>
                </p:nvGrpSpPr>
                <p:grpSpPr>
                  <a:xfrm rot="5400000">
                    <a:off x="3306915" y="788345"/>
                    <a:ext cx="752168" cy="4884505"/>
                    <a:chOff x="3311710" y="811161"/>
                    <a:chExt cx="752168" cy="4884505"/>
                  </a:xfrm>
                  <a:grpFill/>
                </p:grpSpPr>
                <p:sp>
                  <p:nvSpPr>
                    <p:cNvPr id="64" name="梯形 63"/>
                    <p:cNvSpPr/>
                    <p:nvPr/>
                  </p:nvSpPr>
                  <p:spPr>
                    <a:xfrm>
                      <a:off x="3311710" y="811161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65" name="梯形 64"/>
                    <p:cNvSpPr/>
                    <p:nvPr/>
                  </p:nvSpPr>
                  <p:spPr>
                    <a:xfrm rot="10800000">
                      <a:off x="3311710" y="4958246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</p:grpSp>
          </p:grpSp>
          <p:sp>
            <p:nvSpPr>
              <p:cNvPr id="58" name="同心圆 57"/>
              <p:cNvSpPr>
                <a:spLocks noChangeAspect="1"/>
              </p:cNvSpPr>
              <p:nvPr/>
            </p:nvSpPr>
            <p:spPr>
              <a:xfrm>
                <a:off x="5014232" y="1622984"/>
                <a:ext cx="3600000" cy="3600000"/>
              </a:xfrm>
              <a:prstGeom prst="donut">
                <a:avLst>
                  <a:gd name="adj" fmla="val 12632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</p:grpSp>
      <p:pic>
        <p:nvPicPr>
          <p:cNvPr id="80" name="图片 79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73418" y="1267606"/>
            <a:ext cx="3969012" cy="4574217"/>
          </a:xfrm>
          <a:prstGeom prst="rect">
            <a:avLst/>
          </a:prstGeom>
          <a:ln w="273050">
            <a:solidFill>
              <a:schemeClr val="bg1"/>
            </a:solidFill>
          </a:ln>
        </p:spPr>
      </p:pic>
      <p:grpSp>
        <p:nvGrpSpPr>
          <p:cNvPr id="2" name="组合 1"/>
          <p:cNvGrpSpPr>
            <a:grpSpLocks noChangeAspect="1"/>
          </p:cNvGrpSpPr>
          <p:nvPr/>
        </p:nvGrpSpPr>
        <p:grpSpPr>
          <a:xfrm>
            <a:off x="4130353" y="400856"/>
            <a:ext cx="2727888" cy="2727500"/>
            <a:chOff x="4367808" y="980728"/>
            <a:chExt cx="4885200" cy="4884506"/>
          </a:xfrm>
          <a:solidFill>
            <a:schemeClr val="bg1"/>
          </a:solidFill>
        </p:grpSpPr>
        <p:sp>
          <p:nvSpPr>
            <p:cNvPr id="3" name="同心圆 2"/>
            <p:cNvSpPr>
              <a:spLocks noChangeAspect="1"/>
            </p:cNvSpPr>
            <p:nvPr/>
          </p:nvSpPr>
          <p:spPr>
            <a:xfrm>
              <a:off x="5232857" y="1840044"/>
              <a:ext cx="3159893" cy="3159893"/>
            </a:xfrm>
            <a:prstGeom prst="donut">
              <a:avLst>
                <a:gd name="adj" fmla="val 4237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grpSp>
          <p:nvGrpSpPr>
            <p:cNvPr id="4" name="组合 3"/>
            <p:cNvGrpSpPr/>
            <p:nvPr/>
          </p:nvGrpSpPr>
          <p:grpSpPr>
            <a:xfrm>
              <a:off x="4367808" y="980728"/>
              <a:ext cx="4885200" cy="4884506"/>
              <a:chOff x="4367808" y="980728"/>
              <a:chExt cx="4885200" cy="4884506"/>
            </a:xfrm>
            <a:grpFill/>
            <a:effectLst>
              <a:outerShdw blurRad="76200" algn="tl" rotWithShape="0">
                <a:prstClr val="black">
                  <a:alpha val="44000"/>
                </a:prstClr>
              </a:outerShdw>
            </a:effectLst>
          </p:grpSpPr>
          <p:grpSp>
            <p:nvGrpSpPr>
              <p:cNvPr id="5" name="组合 4"/>
              <p:cNvGrpSpPr>
                <a:grpSpLocks noChangeAspect="1"/>
              </p:cNvGrpSpPr>
              <p:nvPr/>
            </p:nvGrpSpPr>
            <p:grpSpPr>
              <a:xfrm>
                <a:off x="4367808" y="980728"/>
                <a:ext cx="4885200" cy="4884506"/>
                <a:chOff x="4367808" y="980728"/>
                <a:chExt cx="4889299" cy="4884506"/>
              </a:xfrm>
              <a:grpFill/>
            </p:grpSpPr>
            <p:grpSp>
              <p:nvGrpSpPr>
                <p:cNvPr id="7" name="组合 6"/>
                <p:cNvGrpSpPr/>
                <p:nvPr/>
              </p:nvGrpSpPr>
              <p:grpSpPr>
                <a:xfrm>
                  <a:off x="4367808" y="980728"/>
                  <a:ext cx="4884505" cy="4884505"/>
                  <a:chOff x="1240746" y="788342"/>
                  <a:chExt cx="4884505" cy="4884505"/>
                </a:xfrm>
                <a:grpFill/>
              </p:grpSpPr>
              <p:grpSp>
                <p:nvGrpSpPr>
                  <p:cNvPr id="22" name="组合 21"/>
                  <p:cNvGrpSpPr/>
                  <p:nvPr/>
                </p:nvGrpSpPr>
                <p:grpSpPr>
                  <a:xfrm>
                    <a:off x="3311710" y="788342"/>
                    <a:ext cx="752168" cy="4884505"/>
                    <a:chOff x="3311710" y="811161"/>
                    <a:chExt cx="752168" cy="4884505"/>
                  </a:xfrm>
                  <a:grpFill/>
                </p:grpSpPr>
                <p:sp>
                  <p:nvSpPr>
                    <p:cNvPr id="26" name="梯形 25"/>
                    <p:cNvSpPr/>
                    <p:nvPr/>
                  </p:nvSpPr>
                  <p:spPr>
                    <a:xfrm>
                      <a:off x="3311710" y="811161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27" name="梯形 26"/>
                    <p:cNvSpPr/>
                    <p:nvPr/>
                  </p:nvSpPr>
                  <p:spPr>
                    <a:xfrm rot="10800000">
                      <a:off x="3311710" y="4958246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  <p:grpSp>
                <p:nvGrpSpPr>
                  <p:cNvPr id="23" name="组合 22"/>
                  <p:cNvGrpSpPr/>
                  <p:nvPr/>
                </p:nvGrpSpPr>
                <p:grpSpPr>
                  <a:xfrm rot="5400000">
                    <a:off x="3306915" y="788345"/>
                    <a:ext cx="752168" cy="4884505"/>
                    <a:chOff x="3311710" y="811161"/>
                    <a:chExt cx="752168" cy="4884505"/>
                  </a:xfrm>
                  <a:grpFill/>
                </p:grpSpPr>
                <p:sp>
                  <p:nvSpPr>
                    <p:cNvPr id="24" name="梯形 23"/>
                    <p:cNvSpPr/>
                    <p:nvPr/>
                  </p:nvSpPr>
                  <p:spPr>
                    <a:xfrm>
                      <a:off x="3311710" y="811161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25" name="梯形 24"/>
                    <p:cNvSpPr/>
                    <p:nvPr/>
                  </p:nvSpPr>
                  <p:spPr>
                    <a:xfrm rot="10800000">
                      <a:off x="3311710" y="4958246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</p:grpSp>
            <p:grpSp>
              <p:nvGrpSpPr>
                <p:cNvPr id="8" name="组合 7"/>
                <p:cNvGrpSpPr/>
                <p:nvPr/>
              </p:nvGrpSpPr>
              <p:grpSpPr>
                <a:xfrm rot="1753371">
                  <a:off x="4372602" y="980729"/>
                  <a:ext cx="4884505" cy="4884505"/>
                  <a:chOff x="1240746" y="788342"/>
                  <a:chExt cx="4884505" cy="4884505"/>
                </a:xfrm>
                <a:grpFill/>
              </p:grpSpPr>
              <p:grpSp>
                <p:nvGrpSpPr>
                  <p:cNvPr id="16" name="组合 15"/>
                  <p:cNvGrpSpPr/>
                  <p:nvPr/>
                </p:nvGrpSpPr>
                <p:grpSpPr>
                  <a:xfrm>
                    <a:off x="3311710" y="788342"/>
                    <a:ext cx="752168" cy="4884505"/>
                    <a:chOff x="3311710" y="811161"/>
                    <a:chExt cx="752168" cy="4884505"/>
                  </a:xfrm>
                  <a:grpFill/>
                </p:grpSpPr>
                <p:sp>
                  <p:nvSpPr>
                    <p:cNvPr id="20" name="梯形 19"/>
                    <p:cNvSpPr/>
                    <p:nvPr/>
                  </p:nvSpPr>
                  <p:spPr>
                    <a:xfrm>
                      <a:off x="3311710" y="811161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21" name="梯形 20"/>
                    <p:cNvSpPr/>
                    <p:nvPr/>
                  </p:nvSpPr>
                  <p:spPr>
                    <a:xfrm rot="10800000">
                      <a:off x="3311710" y="4958246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  <p:grpSp>
                <p:nvGrpSpPr>
                  <p:cNvPr id="17" name="组合 16"/>
                  <p:cNvGrpSpPr/>
                  <p:nvPr/>
                </p:nvGrpSpPr>
                <p:grpSpPr>
                  <a:xfrm rot="5400000">
                    <a:off x="3306915" y="788345"/>
                    <a:ext cx="752168" cy="4884505"/>
                    <a:chOff x="3311710" y="811161"/>
                    <a:chExt cx="752168" cy="4884505"/>
                  </a:xfrm>
                  <a:grpFill/>
                </p:grpSpPr>
                <p:sp>
                  <p:nvSpPr>
                    <p:cNvPr id="18" name="梯形 17"/>
                    <p:cNvSpPr/>
                    <p:nvPr/>
                  </p:nvSpPr>
                  <p:spPr>
                    <a:xfrm>
                      <a:off x="3311710" y="811161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19" name="梯形 18"/>
                    <p:cNvSpPr/>
                    <p:nvPr/>
                  </p:nvSpPr>
                  <p:spPr>
                    <a:xfrm rot="10800000">
                      <a:off x="3311710" y="4958246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</p:grpSp>
            <p:grpSp>
              <p:nvGrpSpPr>
                <p:cNvPr id="9" name="组合 8"/>
                <p:cNvGrpSpPr/>
                <p:nvPr/>
              </p:nvGrpSpPr>
              <p:grpSpPr>
                <a:xfrm rot="3584700">
                  <a:off x="4372602" y="980729"/>
                  <a:ext cx="4884505" cy="4884505"/>
                  <a:chOff x="1240746" y="788342"/>
                  <a:chExt cx="4884505" cy="4884505"/>
                </a:xfrm>
                <a:grpFill/>
              </p:grpSpPr>
              <p:grpSp>
                <p:nvGrpSpPr>
                  <p:cNvPr id="10" name="组合 9"/>
                  <p:cNvGrpSpPr/>
                  <p:nvPr/>
                </p:nvGrpSpPr>
                <p:grpSpPr>
                  <a:xfrm>
                    <a:off x="3311710" y="788342"/>
                    <a:ext cx="752168" cy="4884505"/>
                    <a:chOff x="3311710" y="811161"/>
                    <a:chExt cx="752168" cy="4884505"/>
                  </a:xfrm>
                  <a:grpFill/>
                </p:grpSpPr>
                <p:sp>
                  <p:nvSpPr>
                    <p:cNvPr id="14" name="梯形 13"/>
                    <p:cNvSpPr/>
                    <p:nvPr/>
                  </p:nvSpPr>
                  <p:spPr>
                    <a:xfrm>
                      <a:off x="3311710" y="811161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15" name="梯形 14"/>
                    <p:cNvSpPr/>
                    <p:nvPr/>
                  </p:nvSpPr>
                  <p:spPr>
                    <a:xfrm rot="10800000">
                      <a:off x="3311710" y="4958246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  <p:grpSp>
                <p:nvGrpSpPr>
                  <p:cNvPr id="11" name="组合 10"/>
                  <p:cNvGrpSpPr/>
                  <p:nvPr/>
                </p:nvGrpSpPr>
                <p:grpSpPr>
                  <a:xfrm rot="5400000">
                    <a:off x="3306915" y="788345"/>
                    <a:ext cx="752168" cy="4884505"/>
                    <a:chOff x="3311710" y="811161"/>
                    <a:chExt cx="752168" cy="4884505"/>
                  </a:xfrm>
                  <a:grpFill/>
                </p:grpSpPr>
                <p:sp>
                  <p:nvSpPr>
                    <p:cNvPr id="12" name="梯形 11"/>
                    <p:cNvSpPr/>
                    <p:nvPr/>
                  </p:nvSpPr>
                  <p:spPr>
                    <a:xfrm>
                      <a:off x="3311710" y="811161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13" name="梯形 12"/>
                    <p:cNvSpPr/>
                    <p:nvPr/>
                  </p:nvSpPr>
                  <p:spPr>
                    <a:xfrm rot="10800000">
                      <a:off x="3311710" y="4958246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</p:grpSp>
          </p:grpSp>
          <p:sp>
            <p:nvSpPr>
              <p:cNvPr id="6" name="同心圆 5"/>
              <p:cNvSpPr>
                <a:spLocks noChangeAspect="1"/>
              </p:cNvSpPr>
              <p:nvPr/>
            </p:nvSpPr>
            <p:spPr>
              <a:xfrm>
                <a:off x="5014232" y="1622984"/>
                <a:ext cx="3600000" cy="3600000"/>
              </a:xfrm>
              <a:prstGeom prst="donut">
                <a:avLst>
                  <a:gd name="adj" fmla="val 12632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28" name="组合 27"/>
          <p:cNvGrpSpPr>
            <a:grpSpLocks noChangeAspect="1"/>
          </p:cNvGrpSpPr>
          <p:nvPr/>
        </p:nvGrpSpPr>
        <p:grpSpPr>
          <a:xfrm>
            <a:off x="9724294" y="4280292"/>
            <a:ext cx="2254906" cy="2254585"/>
            <a:chOff x="4367808" y="980728"/>
            <a:chExt cx="4885200" cy="4884506"/>
          </a:xfrm>
          <a:solidFill>
            <a:schemeClr val="bg1"/>
          </a:solidFill>
        </p:grpSpPr>
        <p:sp>
          <p:nvSpPr>
            <p:cNvPr id="29" name="同心圆 28"/>
            <p:cNvSpPr>
              <a:spLocks noChangeAspect="1"/>
            </p:cNvSpPr>
            <p:nvPr/>
          </p:nvSpPr>
          <p:spPr>
            <a:xfrm>
              <a:off x="5232857" y="1840044"/>
              <a:ext cx="3159893" cy="3159893"/>
            </a:xfrm>
            <a:prstGeom prst="donut">
              <a:avLst>
                <a:gd name="adj" fmla="val 4237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grpSp>
          <p:nvGrpSpPr>
            <p:cNvPr id="30" name="组合 29"/>
            <p:cNvGrpSpPr/>
            <p:nvPr/>
          </p:nvGrpSpPr>
          <p:grpSpPr>
            <a:xfrm>
              <a:off x="4367808" y="980728"/>
              <a:ext cx="4885200" cy="4884506"/>
              <a:chOff x="4367808" y="980728"/>
              <a:chExt cx="4885200" cy="4884506"/>
            </a:xfrm>
            <a:grpFill/>
            <a:effectLst>
              <a:outerShdw blurRad="76200" algn="tl" rotWithShape="0">
                <a:prstClr val="black">
                  <a:alpha val="44000"/>
                </a:prstClr>
              </a:outerShdw>
            </a:effectLst>
          </p:grpSpPr>
          <p:grpSp>
            <p:nvGrpSpPr>
              <p:cNvPr id="31" name="组合 30"/>
              <p:cNvGrpSpPr>
                <a:grpSpLocks noChangeAspect="1"/>
              </p:cNvGrpSpPr>
              <p:nvPr/>
            </p:nvGrpSpPr>
            <p:grpSpPr>
              <a:xfrm>
                <a:off x="4367808" y="980728"/>
                <a:ext cx="4885200" cy="4884506"/>
                <a:chOff x="4367808" y="980728"/>
                <a:chExt cx="4889299" cy="4884506"/>
              </a:xfrm>
              <a:grpFill/>
            </p:grpSpPr>
            <p:grpSp>
              <p:nvGrpSpPr>
                <p:cNvPr id="33" name="组合 32"/>
                <p:cNvGrpSpPr/>
                <p:nvPr/>
              </p:nvGrpSpPr>
              <p:grpSpPr>
                <a:xfrm>
                  <a:off x="4367808" y="980728"/>
                  <a:ext cx="4884505" cy="4884505"/>
                  <a:chOff x="1240746" y="788342"/>
                  <a:chExt cx="4884505" cy="4884505"/>
                </a:xfrm>
                <a:grpFill/>
              </p:grpSpPr>
              <p:grpSp>
                <p:nvGrpSpPr>
                  <p:cNvPr id="48" name="组合 47"/>
                  <p:cNvGrpSpPr/>
                  <p:nvPr/>
                </p:nvGrpSpPr>
                <p:grpSpPr>
                  <a:xfrm>
                    <a:off x="3311710" y="788342"/>
                    <a:ext cx="752168" cy="4884505"/>
                    <a:chOff x="3311710" y="811161"/>
                    <a:chExt cx="752168" cy="4884505"/>
                  </a:xfrm>
                  <a:grpFill/>
                </p:grpSpPr>
                <p:sp>
                  <p:nvSpPr>
                    <p:cNvPr id="52" name="梯形 51"/>
                    <p:cNvSpPr/>
                    <p:nvPr/>
                  </p:nvSpPr>
                  <p:spPr>
                    <a:xfrm>
                      <a:off x="3311710" y="811161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53" name="梯形 52"/>
                    <p:cNvSpPr/>
                    <p:nvPr/>
                  </p:nvSpPr>
                  <p:spPr>
                    <a:xfrm rot="10800000">
                      <a:off x="3311710" y="4958246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  <p:grpSp>
                <p:nvGrpSpPr>
                  <p:cNvPr id="49" name="组合 48"/>
                  <p:cNvGrpSpPr/>
                  <p:nvPr/>
                </p:nvGrpSpPr>
                <p:grpSpPr>
                  <a:xfrm rot="5400000">
                    <a:off x="3306915" y="788345"/>
                    <a:ext cx="752168" cy="4884505"/>
                    <a:chOff x="3311710" y="811161"/>
                    <a:chExt cx="752168" cy="4884505"/>
                  </a:xfrm>
                  <a:grpFill/>
                </p:grpSpPr>
                <p:sp>
                  <p:nvSpPr>
                    <p:cNvPr id="50" name="梯形 49"/>
                    <p:cNvSpPr/>
                    <p:nvPr/>
                  </p:nvSpPr>
                  <p:spPr>
                    <a:xfrm>
                      <a:off x="3311710" y="811161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51" name="梯形 50"/>
                    <p:cNvSpPr/>
                    <p:nvPr/>
                  </p:nvSpPr>
                  <p:spPr>
                    <a:xfrm rot="10800000">
                      <a:off x="3311710" y="4958246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</p:grpSp>
            <p:grpSp>
              <p:nvGrpSpPr>
                <p:cNvPr id="34" name="组合 33"/>
                <p:cNvGrpSpPr/>
                <p:nvPr/>
              </p:nvGrpSpPr>
              <p:grpSpPr>
                <a:xfrm rot="1753371">
                  <a:off x="4372602" y="980729"/>
                  <a:ext cx="4884505" cy="4884505"/>
                  <a:chOff x="1240746" y="788342"/>
                  <a:chExt cx="4884505" cy="4884505"/>
                </a:xfrm>
                <a:grpFill/>
              </p:grpSpPr>
              <p:grpSp>
                <p:nvGrpSpPr>
                  <p:cNvPr id="42" name="组合 41"/>
                  <p:cNvGrpSpPr/>
                  <p:nvPr/>
                </p:nvGrpSpPr>
                <p:grpSpPr>
                  <a:xfrm>
                    <a:off x="3311710" y="788342"/>
                    <a:ext cx="752168" cy="4884505"/>
                    <a:chOff x="3311710" y="811161"/>
                    <a:chExt cx="752168" cy="4884505"/>
                  </a:xfrm>
                  <a:grpFill/>
                </p:grpSpPr>
                <p:sp>
                  <p:nvSpPr>
                    <p:cNvPr id="46" name="梯形 45"/>
                    <p:cNvSpPr/>
                    <p:nvPr/>
                  </p:nvSpPr>
                  <p:spPr>
                    <a:xfrm>
                      <a:off x="3311710" y="811161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47" name="梯形 46"/>
                    <p:cNvSpPr/>
                    <p:nvPr/>
                  </p:nvSpPr>
                  <p:spPr>
                    <a:xfrm rot="10800000">
                      <a:off x="3311710" y="4958246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  <p:grpSp>
                <p:nvGrpSpPr>
                  <p:cNvPr id="43" name="组合 42"/>
                  <p:cNvGrpSpPr/>
                  <p:nvPr/>
                </p:nvGrpSpPr>
                <p:grpSpPr>
                  <a:xfrm rot="5400000">
                    <a:off x="3306915" y="788345"/>
                    <a:ext cx="752168" cy="4884505"/>
                    <a:chOff x="3311710" y="811161"/>
                    <a:chExt cx="752168" cy="4884505"/>
                  </a:xfrm>
                  <a:grpFill/>
                </p:grpSpPr>
                <p:sp>
                  <p:nvSpPr>
                    <p:cNvPr id="44" name="梯形 43"/>
                    <p:cNvSpPr/>
                    <p:nvPr/>
                  </p:nvSpPr>
                  <p:spPr>
                    <a:xfrm>
                      <a:off x="3311710" y="811161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45" name="梯形 44"/>
                    <p:cNvSpPr/>
                    <p:nvPr/>
                  </p:nvSpPr>
                  <p:spPr>
                    <a:xfrm rot="10800000">
                      <a:off x="3311710" y="4958246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</p:grpSp>
            <p:grpSp>
              <p:nvGrpSpPr>
                <p:cNvPr id="35" name="组合 34"/>
                <p:cNvGrpSpPr/>
                <p:nvPr/>
              </p:nvGrpSpPr>
              <p:grpSpPr>
                <a:xfrm rot="3584700">
                  <a:off x="4372602" y="980729"/>
                  <a:ext cx="4884505" cy="4884505"/>
                  <a:chOff x="1240746" y="788342"/>
                  <a:chExt cx="4884505" cy="4884505"/>
                </a:xfrm>
                <a:grpFill/>
              </p:grpSpPr>
              <p:grpSp>
                <p:nvGrpSpPr>
                  <p:cNvPr id="36" name="组合 35"/>
                  <p:cNvGrpSpPr/>
                  <p:nvPr/>
                </p:nvGrpSpPr>
                <p:grpSpPr>
                  <a:xfrm>
                    <a:off x="3311710" y="788342"/>
                    <a:ext cx="752168" cy="4884505"/>
                    <a:chOff x="3311710" y="811161"/>
                    <a:chExt cx="752168" cy="4884505"/>
                  </a:xfrm>
                  <a:grpFill/>
                </p:grpSpPr>
                <p:sp>
                  <p:nvSpPr>
                    <p:cNvPr id="40" name="梯形 39"/>
                    <p:cNvSpPr/>
                    <p:nvPr/>
                  </p:nvSpPr>
                  <p:spPr>
                    <a:xfrm>
                      <a:off x="3311710" y="811161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41" name="梯形 40"/>
                    <p:cNvSpPr/>
                    <p:nvPr/>
                  </p:nvSpPr>
                  <p:spPr>
                    <a:xfrm rot="10800000">
                      <a:off x="3311710" y="4958246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  <p:grpSp>
                <p:nvGrpSpPr>
                  <p:cNvPr id="37" name="组合 36"/>
                  <p:cNvGrpSpPr/>
                  <p:nvPr/>
                </p:nvGrpSpPr>
                <p:grpSpPr>
                  <a:xfrm rot="5400000">
                    <a:off x="3306915" y="788345"/>
                    <a:ext cx="752168" cy="4884505"/>
                    <a:chOff x="3311710" y="811161"/>
                    <a:chExt cx="752168" cy="4884505"/>
                  </a:xfrm>
                  <a:grpFill/>
                </p:grpSpPr>
                <p:sp>
                  <p:nvSpPr>
                    <p:cNvPr id="38" name="梯形 37"/>
                    <p:cNvSpPr/>
                    <p:nvPr/>
                  </p:nvSpPr>
                  <p:spPr>
                    <a:xfrm>
                      <a:off x="3311710" y="811161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39" name="梯形 38"/>
                    <p:cNvSpPr/>
                    <p:nvPr/>
                  </p:nvSpPr>
                  <p:spPr>
                    <a:xfrm rot="10800000">
                      <a:off x="3311710" y="4958246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</p:grpSp>
          </p:grpSp>
          <p:sp>
            <p:nvSpPr>
              <p:cNvPr id="32" name="同心圆 31"/>
              <p:cNvSpPr>
                <a:spLocks noChangeAspect="1"/>
              </p:cNvSpPr>
              <p:nvPr/>
            </p:nvSpPr>
            <p:spPr>
              <a:xfrm>
                <a:off x="5014232" y="1622984"/>
                <a:ext cx="3600000" cy="3600000"/>
              </a:xfrm>
              <a:prstGeom prst="donut">
                <a:avLst>
                  <a:gd name="adj" fmla="val 12632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</p:grpSp>
      <p:cxnSp>
        <p:nvCxnSpPr>
          <p:cNvPr id="108" name="直接连接符 107"/>
          <p:cNvCxnSpPr/>
          <p:nvPr/>
        </p:nvCxnSpPr>
        <p:spPr>
          <a:xfrm>
            <a:off x="8887061" y="764456"/>
            <a:ext cx="2434987" cy="1564956"/>
          </a:xfrm>
          <a:prstGeom prst="line">
            <a:avLst/>
          </a:prstGeom>
          <a:ln>
            <a:solidFill>
              <a:schemeClr val="bg1"/>
            </a:solidFill>
            <a:headEnd type="oval" w="lg" len="lg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9" name="直接连接符 108"/>
          <p:cNvCxnSpPr/>
          <p:nvPr/>
        </p:nvCxnSpPr>
        <p:spPr>
          <a:xfrm>
            <a:off x="1847447" y="1554603"/>
            <a:ext cx="1103241" cy="4064840"/>
          </a:xfrm>
          <a:prstGeom prst="line">
            <a:avLst/>
          </a:prstGeom>
          <a:ln>
            <a:solidFill>
              <a:schemeClr val="bg1"/>
            </a:solidFill>
            <a:headEnd type="oval" w="lg" len="lg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0" name="文本框 109"/>
          <p:cNvSpPr txBox="1"/>
          <p:nvPr/>
        </p:nvSpPr>
        <p:spPr>
          <a:xfrm>
            <a:off x="3343098" y="4956331"/>
            <a:ext cx="3543521" cy="83099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altLang="zh-CN" sz="4800" dirty="0" smtClean="0">
                <a:latin typeface="造字工房力黑（非商用）常规体" pitchFamily="50" charset="-122"/>
                <a:ea typeface="造字工房力黑（非商用）常规体" pitchFamily="50" charset="-122"/>
              </a:rPr>
              <a:t>PUPPER</a:t>
            </a:r>
            <a:endParaRPr lang="zh-CN" altLang="en-US" sz="4800" dirty="0">
              <a:latin typeface="造字工房力黑（非商用）常规体" pitchFamily="50" charset="-122"/>
              <a:ea typeface="造字工房力黑（非商用）常规体" pitchFamily="50" charset="-122"/>
            </a:endParaRPr>
          </a:p>
        </p:txBody>
      </p:sp>
      <p:sp>
        <p:nvSpPr>
          <p:cNvPr id="111" name="十字星 110"/>
          <p:cNvSpPr/>
          <p:nvPr/>
        </p:nvSpPr>
        <p:spPr>
          <a:xfrm>
            <a:off x="420238" y="281862"/>
            <a:ext cx="1294958" cy="1835884"/>
          </a:xfrm>
          <a:prstGeom prst="star4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2" name="组合 111"/>
          <p:cNvGrpSpPr>
            <a:grpSpLocks noChangeAspect="1"/>
          </p:cNvGrpSpPr>
          <p:nvPr/>
        </p:nvGrpSpPr>
        <p:grpSpPr>
          <a:xfrm>
            <a:off x="-2840308" y="2517116"/>
            <a:ext cx="6085495" cy="6084629"/>
            <a:chOff x="4367808" y="980728"/>
            <a:chExt cx="4885200" cy="4884506"/>
          </a:xfrm>
          <a:solidFill>
            <a:schemeClr val="bg1"/>
          </a:solidFill>
        </p:grpSpPr>
        <p:sp>
          <p:nvSpPr>
            <p:cNvPr id="113" name="同心圆 112"/>
            <p:cNvSpPr>
              <a:spLocks noChangeAspect="1"/>
            </p:cNvSpPr>
            <p:nvPr/>
          </p:nvSpPr>
          <p:spPr>
            <a:xfrm>
              <a:off x="5232857" y="1840044"/>
              <a:ext cx="3159893" cy="3159893"/>
            </a:xfrm>
            <a:prstGeom prst="donut">
              <a:avLst>
                <a:gd name="adj" fmla="val 4237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grpSp>
          <p:nvGrpSpPr>
            <p:cNvPr id="114" name="组合 113"/>
            <p:cNvGrpSpPr/>
            <p:nvPr/>
          </p:nvGrpSpPr>
          <p:grpSpPr>
            <a:xfrm>
              <a:off x="4367808" y="980728"/>
              <a:ext cx="4885200" cy="4884506"/>
              <a:chOff x="4367808" y="980728"/>
              <a:chExt cx="4885200" cy="4884506"/>
            </a:xfrm>
            <a:grpFill/>
            <a:effectLst>
              <a:outerShdw blurRad="76200" algn="tl" rotWithShape="0">
                <a:prstClr val="black">
                  <a:alpha val="44000"/>
                </a:prstClr>
              </a:outerShdw>
            </a:effectLst>
          </p:grpSpPr>
          <p:grpSp>
            <p:nvGrpSpPr>
              <p:cNvPr id="115" name="组合 114"/>
              <p:cNvGrpSpPr>
                <a:grpSpLocks noChangeAspect="1"/>
              </p:cNvGrpSpPr>
              <p:nvPr/>
            </p:nvGrpSpPr>
            <p:grpSpPr>
              <a:xfrm>
                <a:off x="4367808" y="980728"/>
                <a:ext cx="4885200" cy="4884506"/>
                <a:chOff x="4367808" y="980728"/>
                <a:chExt cx="4889299" cy="4884506"/>
              </a:xfrm>
              <a:grpFill/>
            </p:grpSpPr>
            <p:grpSp>
              <p:nvGrpSpPr>
                <p:cNvPr id="117" name="组合 116"/>
                <p:cNvGrpSpPr/>
                <p:nvPr/>
              </p:nvGrpSpPr>
              <p:grpSpPr>
                <a:xfrm>
                  <a:off x="4367808" y="980728"/>
                  <a:ext cx="4884505" cy="4884505"/>
                  <a:chOff x="1240746" y="788342"/>
                  <a:chExt cx="4884505" cy="4884505"/>
                </a:xfrm>
                <a:grpFill/>
              </p:grpSpPr>
              <p:grpSp>
                <p:nvGrpSpPr>
                  <p:cNvPr id="132" name="组合 131"/>
                  <p:cNvGrpSpPr/>
                  <p:nvPr/>
                </p:nvGrpSpPr>
                <p:grpSpPr>
                  <a:xfrm>
                    <a:off x="3311710" y="788342"/>
                    <a:ext cx="752168" cy="4884505"/>
                    <a:chOff x="3311710" y="811161"/>
                    <a:chExt cx="752168" cy="4884505"/>
                  </a:xfrm>
                  <a:grpFill/>
                </p:grpSpPr>
                <p:sp>
                  <p:nvSpPr>
                    <p:cNvPr id="136" name="梯形 135"/>
                    <p:cNvSpPr/>
                    <p:nvPr/>
                  </p:nvSpPr>
                  <p:spPr>
                    <a:xfrm>
                      <a:off x="3311710" y="811161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137" name="梯形 136"/>
                    <p:cNvSpPr/>
                    <p:nvPr/>
                  </p:nvSpPr>
                  <p:spPr>
                    <a:xfrm rot="10800000">
                      <a:off x="3311710" y="4958246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  <p:grpSp>
                <p:nvGrpSpPr>
                  <p:cNvPr id="133" name="组合 132"/>
                  <p:cNvGrpSpPr/>
                  <p:nvPr/>
                </p:nvGrpSpPr>
                <p:grpSpPr>
                  <a:xfrm rot="5400000">
                    <a:off x="3306915" y="788345"/>
                    <a:ext cx="752168" cy="4884505"/>
                    <a:chOff x="3311710" y="811161"/>
                    <a:chExt cx="752168" cy="4884505"/>
                  </a:xfrm>
                  <a:grpFill/>
                </p:grpSpPr>
                <p:sp>
                  <p:nvSpPr>
                    <p:cNvPr id="134" name="梯形 133"/>
                    <p:cNvSpPr/>
                    <p:nvPr/>
                  </p:nvSpPr>
                  <p:spPr>
                    <a:xfrm>
                      <a:off x="3311710" y="811161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135" name="梯形 134"/>
                    <p:cNvSpPr/>
                    <p:nvPr/>
                  </p:nvSpPr>
                  <p:spPr>
                    <a:xfrm rot="10800000">
                      <a:off x="3311710" y="4958246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</p:grpSp>
            <p:grpSp>
              <p:nvGrpSpPr>
                <p:cNvPr id="118" name="组合 117"/>
                <p:cNvGrpSpPr/>
                <p:nvPr/>
              </p:nvGrpSpPr>
              <p:grpSpPr>
                <a:xfrm rot="1753371">
                  <a:off x="4372602" y="980729"/>
                  <a:ext cx="4884505" cy="4884505"/>
                  <a:chOff x="1240746" y="788342"/>
                  <a:chExt cx="4884505" cy="4884505"/>
                </a:xfrm>
                <a:grpFill/>
              </p:grpSpPr>
              <p:grpSp>
                <p:nvGrpSpPr>
                  <p:cNvPr id="126" name="组合 125"/>
                  <p:cNvGrpSpPr/>
                  <p:nvPr/>
                </p:nvGrpSpPr>
                <p:grpSpPr>
                  <a:xfrm>
                    <a:off x="3311710" y="788342"/>
                    <a:ext cx="752168" cy="4884505"/>
                    <a:chOff x="3311710" y="811161"/>
                    <a:chExt cx="752168" cy="4884505"/>
                  </a:xfrm>
                  <a:grpFill/>
                </p:grpSpPr>
                <p:sp>
                  <p:nvSpPr>
                    <p:cNvPr id="130" name="梯形 129"/>
                    <p:cNvSpPr/>
                    <p:nvPr/>
                  </p:nvSpPr>
                  <p:spPr>
                    <a:xfrm>
                      <a:off x="3311710" y="811161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131" name="梯形 130"/>
                    <p:cNvSpPr/>
                    <p:nvPr/>
                  </p:nvSpPr>
                  <p:spPr>
                    <a:xfrm rot="10800000">
                      <a:off x="3311710" y="4958246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  <p:grpSp>
                <p:nvGrpSpPr>
                  <p:cNvPr id="127" name="组合 126"/>
                  <p:cNvGrpSpPr/>
                  <p:nvPr/>
                </p:nvGrpSpPr>
                <p:grpSpPr>
                  <a:xfrm rot="5400000">
                    <a:off x="3306915" y="788345"/>
                    <a:ext cx="752168" cy="4884505"/>
                    <a:chOff x="3311710" y="811161"/>
                    <a:chExt cx="752168" cy="4884505"/>
                  </a:xfrm>
                  <a:grpFill/>
                </p:grpSpPr>
                <p:sp>
                  <p:nvSpPr>
                    <p:cNvPr id="128" name="梯形 127"/>
                    <p:cNvSpPr/>
                    <p:nvPr/>
                  </p:nvSpPr>
                  <p:spPr>
                    <a:xfrm>
                      <a:off x="3311710" y="811161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129" name="梯形 128"/>
                    <p:cNvSpPr/>
                    <p:nvPr/>
                  </p:nvSpPr>
                  <p:spPr>
                    <a:xfrm rot="10800000">
                      <a:off x="3311710" y="4958246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</p:grpSp>
            <p:grpSp>
              <p:nvGrpSpPr>
                <p:cNvPr id="119" name="组合 118"/>
                <p:cNvGrpSpPr/>
                <p:nvPr/>
              </p:nvGrpSpPr>
              <p:grpSpPr>
                <a:xfrm rot="3584700">
                  <a:off x="4372602" y="980729"/>
                  <a:ext cx="4884505" cy="4884505"/>
                  <a:chOff x="1240746" y="788342"/>
                  <a:chExt cx="4884505" cy="4884505"/>
                </a:xfrm>
                <a:grpFill/>
              </p:grpSpPr>
              <p:grpSp>
                <p:nvGrpSpPr>
                  <p:cNvPr id="120" name="组合 119"/>
                  <p:cNvGrpSpPr/>
                  <p:nvPr/>
                </p:nvGrpSpPr>
                <p:grpSpPr>
                  <a:xfrm>
                    <a:off x="3311710" y="788342"/>
                    <a:ext cx="752168" cy="4884505"/>
                    <a:chOff x="3311710" y="811161"/>
                    <a:chExt cx="752168" cy="4884505"/>
                  </a:xfrm>
                  <a:grpFill/>
                </p:grpSpPr>
                <p:sp>
                  <p:nvSpPr>
                    <p:cNvPr id="124" name="梯形 123"/>
                    <p:cNvSpPr/>
                    <p:nvPr/>
                  </p:nvSpPr>
                  <p:spPr>
                    <a:xfrm>
                      <a:off x="3311710" y="811161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125" name="梯形 124"/>
                    <p:cNvSpPr/>
                    <p:nvPr/>
                  </p:nvSpPr>
                  <p:spPr>
                    <a:xfrm rot="10800000">
                      <a:off x="3311710" y="4958246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  <p:grpSp>
                <p:nvGrpSpPr>
                  <p:cNvPr id="121" name="组合 120"/>
                  <p:cNvGrpSpPr/>
                  <p:nvPr/>
                </p:nvGrpSpPr>
                <p:grpSpPr>
                  <a:xfrm rot="5400000">
                    <a:off x="3306915" y="788345"/>
                    <a:ext cx="752168" cy="4884505"/>
                    <a:chOff x="3311710" y="811161"/>
                    <a:chExt cx="752168" cy="4884505"/>
                  </a:xfrm>
                  <a:grpFill/>
                </p:grpSpPr>
                <p:sp>
                  <p:nvSpPr>
                    <p:cNvPr id="122" name="梯形 121"/>
                    <p:cNvSpPr/>
                    <p:nvPr/>
                  </p:nvSpPr>
                  <p:spPr>
                    <a:xfrm>
                      <a:off x="3311710" y="811161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123" name="梯形 122"/>
                    <p:cNvSpPr/>
                    <p:nvPr/>
                  </p:nvSpPr>
                  <p:spPr>
                    <a:xfrm rot="10800000">
                      <a:off x="3311710" y="4958246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</p:grpSp>
          </p:grpSp>
          <p:sp>
            <p:nvSpPr>
              <p:cNvPr id="116" name="同心圆 115"/>
              <p:cNvSpPr>
                <a:spLocks noChangeAspect="1"/>
              </p:cNvSpPr>
              <p:nvPr/>
            </p:nvSpPr>
            <p:spPr>
              <a:xfrm>
                <a:off x="5014232" y="1622984"/>
                <a:ext cx="3600000" cy="3600000"/>
              </a:xfrm>
              <a:prstGeom prst="donut">
                <a:avLst>
                  <a:gd name="adj" fmla="val 12632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138" name="组合 137"/>
          <p:cNvGrpSpPr>
            <a:grpSpLocks noChangeAspect="1"/>
          </p:cNvGrpSpPr>
          <p:nvPr/>
        </p:nvGrpSpPr>
        <p:grpSpPr>
          <a:xfrm>
            <a:off x="1275360" y="3297558"/>
            <a:ext cx="2322013" cy="2321683"/>
            <a:chOff x="4367808" y="980728"/>
            <a:chExt cx="4885200" cy="4884506"/>
          </a:xfrm>
          <a:solidFill>
            <a:schemeClr val="bg1"/>
          </a:solidFill>
        </p:grpSpPr>
        <p:sp>
          <p:nvSpPr>
            <p:cNvPr id="139" name="同心圆 138"/>
            <p:cNvSpPr>
              <a:spLocks noChangeAspect="1"/>
            </p:cNvSpPr>
            <p:nvPr/>
          </p:nvSpPr>
          <p:spPr>
            <a:xfrm>
              <a:off x="5232857" y="1840044"/>
              <a:ext cx="3159893" cy="3159893"/>
            </a:xfrm>
            <a:prstGeom prst="donut">
              <a:avLst>
                <a:gd name="adj" fmla="val 42370"/>
              </a:avLst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grpSp>
          <p:nvGrpSpPr>
            <p:cNvPr id="140" name="组合 139"/>
            <p:cNvGrpSpPr/>
            <p:nvPr/>
          </p:nvGrpSpPr>
          <p:grpSpPr>
            <a:xfrm>
              <a:off x="4367808" y="980728"/>
              <a:ext cx="4885200" cy="4884506"/>
              <a:chOff x="4367808" y="980728"/>
              <a:chExt cx="4885200" cy="4884506"/>
            </a:xfrm>
            <a:grpFill/>
            <a:effectLst>
              <a:outerShdw blurRad="76200" algn="tl" rotWithShape="0">
                <a:prstClr val="black">
                  <a:alpha val="44000"/>
                </a:prstClr>
              </a:outerShdw>
            </a:effectLst>
          </p:grpSpPr>
          <p:grpSp>
            <p:nvGrpSpPr>
              <p:cNvPr id="141" name="组合 140"/>
              <p:cNvGrpSpPr>
                <a:grpSpLocks noChangeAspect="1"/>
              </p:cNvGrpSpPr>
              <p:nvPr/>
            </p:nvGrpSpPr>
            <p:grpSpPr>
              <a:xfrm>
                <a:off x="4367808" y="980728"/>
                <a:ext cx="4885200" cy="4884506"/>
                <a:chOff x="4367808" y="980728"/>
                <a:chExt cx="4889299" cy="4884506"/>
              </a:xfrm>
              <a:grpFill/>
            </p:grpSpPr>
            <p:grpSp>
              <p:nvGrpSpPr>
                <p:cNvPr id="143" name="组合 142"/>
                <p:cNvGrpSpPr/>
                <p:nvPr/>
              </p:nvGrpSpPr>
              <p:grpSpPr>
                <a:xfrm>
                  <a:off x="4367808" y="980728"/>
                  <a:ext cx="4884505" cy="4884505"/>
                  <a:chOff x="1240746" y="788342"/>
                  <a:chExt cx="4884505" cy="4884505"/>
                </a:xfrm>
                <a:grpFill/>
              </p:grpSpPr>
              <p:grpSp>
                <p:nvGrpSpPr>
                  <p:cNvPr id="158" name="组合 157"/>
                  <p:cNvGrpSpPr/>
                  <p:nvPr/>
                </p:nvGrpSpPr>
                <p:grpSpPr>
                  <a:xfrm>
                    <a:off x="3311710" y="788342"/>
                    <a:ext cx="752168" cy="4884505"/>
                    <a:chOff x="3311710" y="811161"/>
                    <a:chExt cx="752168" cy="4884505"/>
                  </a:xfrm>
                  <a:grpFill/>
                </p:grpSpPr>
                <p:sp>
                  <p:nvSpPr>
                    <p:cNvPr id="162" name="梯形 161"/>
                    <p:cNvSpPr/>
                    <p:nvPr/>
                  </p:nvSpPr>
                  <p:spPr>
                    <a:xfrm>
                      <a:off x="3311710" y="811161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solidFill>
                      <a:srgbClr val="FFC000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163" name="梯形 162"/>
                    <p:cNvSpPr/>
                    <p:nvPr/>
                  </p:nvSpPr>
                  <p:spPr>
                    <a:xfrm rot="10800000">
                      <a:off x="3311710" y="4958246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solidFill>
                      <a:srgbClr val="FFC000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  <p:grpSp>
                <p:nvGrpSpPr>
                  <p:cNvPr id="159" name="组合 158"/>
                  <p:cNvGrpSpPr/>
                  <p:nvPr/>
                </p:nvGrpSpPr>
                <p:grpSpPr>
                  <a:xfrm rot="5400000">
                    <a:off x="3306915" y="788345"/>
                    <a:ext cx="752168" cy="4884505"/>
                    <a:chOff x="3311710" y="811161"/>
                    <a:chExt cx="752168" cy="4884505"/>
                  </a:xfrm>
                  <a:grpFill/>
                </p:grpSpPr>
                <p:sp>
                  <p:nvSpPr>
                    <p:cNvPr id="160" name="梯形 159"/>
                    <p:cNvSpPr/>
                    <p:nvPr/>
                  </p:nvSpPr>
                  <p:spPr>
                    <a:xfrm>
                      <a:off x="3311710" y="811161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solidFill>
                      <a:srgbClr val="FFC000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161" name="梯形 160"/>
                    <p:cNvSpPr/>
                    <p:nvPr/>
                  </p:nvSpPr>
                  <p:spPr>
                    <a:xfrm rot="10800000">
                      <a:off x="3311710" y="4958246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solidFill>
                      <a:srgbClr val="FFC000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</p:grpSp>
            <p:grpSp>
              <p:nvGrpSpPr>
                <p:cNvPr id="144" name="组合 143"/>
                <p:cNvGrpSpPr/>
                <p:nvPr/>
              </p:nvGrpSpPr>
              <p:grpSpPr>
                <a:xfrm rot="1753371">
                  <a:off x="4372602" y="980729"/>
                  <a:ext cx="4884505" cy="4884505"/>
                  <a:chOff x="1240746" y="788342"/>
                  <a:chExt cx="4884505" cy="4884505"/>
                </a:xfrm>
                <a:grpFill/>
              </p:grpSpPr>
              <p:grpSp>
                <p:nvGrpSpPr>
                  <p:cNvPr id="152" name="组合 151"/>
                  <p:cNvGrpSpPr/>
                  <p:nvPr/>
                </p:nvGrpSpPr>
                <p:grpSpPr>
                  <a:xfrm>
                    <a:off x="3311710" y="788342"/>
                    <a:ext cx="752168" cy="4884505"/>
                    <a:chOff x="3311710" y="811161"/>
                    <a:chExt cx="752168" cy="4884505"/>
                  </a:xfrm>
                  <a:grpFill/>
                </p:grpSpPr>
                <p:sp>
                  <p:nvSpPr>
                    <p:cNvPr id="156" name="梯形 155"/>
                    <p:cNvSpPr/>
                    <p:nvPr/>
                  </p:nvSpPr>
                  <p:spPr>
                    <a:xfrm>
                      <a:off x="3311710" y="811161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solidFill>
                      <a:srgbClr val="FFC000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157" name="梯形 156"/>
                    <p:cNvSpPr/>
                    <p:nvPr/>
                  </p:nvSpPr>
                  <p:spPr>
                    <a:xfrm rot="10800000">
                      <a:off x="3311710" y="4958246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solidFill>
                      <a:srgbClr val="FFC000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  <p:grpSp>
                <p:nvGrpSpPr>
                  <p:cNvPr id="153" name="组合 152"/>
                  <p:cNvGrpSpPr/>
                  <p:nvPr/>
                </p:nvGrpSpPr>
                <p:grpSpPr>
                  <a:xfrm rot="5400000">
                    <a:off x="3306915" y="788345"/>
                    <a:ext cx="752168" cy="4884505"/>
                    <a:chOff x="3311710" y="811161"/>
                    <a:chExt cx="752168" cy="4884505"/>
                  </a:xfrm>
                  <a:grpFill/>
                </p:grpSpPr>
                <p:sp>
                  <p:nvSpPr>
                    <p:cNvPr id="154" name="梯形 153"/>
                    <p:cNvSpPr/>
                    <p:nvPr/>
                  </p:nvSpPr>
                  <p:spPr>
                    <a:xfrm>
                      <a:off x="3311710" y="811161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solidFill>
                      <a:srgbClr val="FFC000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155" name="梯形 154"/>
                    <p:cNvSpPr/>
                    <p:nvPr/>
                  </p:nvSpPr>
                  <p:spPr>
                    <a:xfrm rot="10800000">
                      <a:off x="3311710" y="4958246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solidFill>
                      <a:srgbClr val="FFC000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</p:grpSp>
            <p:grpSp>
              <p:nvGrpSpPr>
                <p:cNvPr id="145" name="组合 144"/>
                <p:cNvGrpSpPr/>
                <p:nvPr/>
              </p:nvGrpSpPr>
              <p:grpSpPr>
                <a:xfrm rot="3584700">
                  <a:off x="4372602" y="980729"/>
                  <a:ext cx="4884505" cy="4884505"/>
                  <a:chOff x="1240746" y="788342"/>
                  <a:chExt cx="4884505" cy="4884505"/>
                </a:xfrm>
                <a:grpFill/>
              </p:grpSpPr>
              <p:grpSp>
                <p:nvGrpSpPr>
                  <p:cNvPr id="146" name="组合 145"/>
                  <p:cNvGrpSpPr/>
                  <p:nvPr/>
                </p:nvGrpSpPr>
                <p:grpSpPr>
                  <a:xfrm>
                    <a:off x="3311710" y="788342"/>
                    <a:ext cx="752168" cy="4884505"/>
                    <a:chOff x="3311710" y="811161"/>
                    <a:chExt cx="752168" cy="4884505"/>
                  </a:xfrm>
                  <a:grpFill/>
                </p:grpSpPr>
                <p:sp>
                  <p:nvSpPr>
                    <p:cNvPr id="150" name="梯形 149"/>
                    <p:cNvSpPr/>
                    <p:nvPr/>
                  </p:nvSpPr>
                  <p:spPr>
                    <a:xfrm>
                      <a:off x="3311710" y="811161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solidFill>
                      <a:srgbClr val="FFC000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151" name="梯形 150"/>
                    <p:cNvSpPr/>
                    <p:nvPr/>
                  </p:nvSpPr>
                  <p:spPr>
                    <a:xfrm rot="10800000">
                      <a:off x="3311710" y="4958246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solidFill>
                      <a:srgbClr val="FFC000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  <p:grpSp>
                <p:nvGrpSpPr>
                  <p:cNvPr id="147" name="组合 146"/>
                  <p:cNvGrpSpPr/>
                  <p:nvPr/>
                </p:nvGrpSpPr>
                <p:grpSpPr>
                  <a:xfrm rot="5400000">
                    <a:off x="3306915" y="788345"/>
                    <a:ext cx="752168" cy="4884505"/>
                    <a:chOff x="3311710" y="811161"/>
                    <a:chExt cx="752168" cy="4884505"/>
                  </a:xfrm>
                  <a:grpFill/>
                </p:grpSpPr>
                <p:sp>
                  <p:nvSpPr>
                    <p:cNvPr id="148" name="梯形 147"/>
                    <p:cNvSpPr/>
                    <p:nvPr/>
                  </p:nvSpPr>
                  <p:spPr>
                    <a:xfrm>
                      <a:off x="3311710" y="811161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solidFill>
                      <a:srgbClr val="FFC000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149" name="梯形 148"/>
                    <p:cNvSpPr/>
                    <p:nvPr/>
                  </p:nvSpPr>
                  <p:spPr>
                    <a:xfrm rot="10800000">
                      <a:off x="3311710" y="4958246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solidFill>
                      <a:srgbClr val="FFC000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</p:grpSp>
          </p:grpSp>
          <p:sp>
            <p:nvSpPr>
              <p:cNvPr id="142" name="同心圆 141"/>
              <p:cNvSpPr>
                <a:spLocks noChangeAspect="1"/>
              </p:cNvSpPr>
              <p:nvPr/>
            </p:nvSpPr>
            <p:spPr>
              <a:xfrm>
                <a:off x="5014232" y="1622984"/>
                <a:ext cx="3600000" cy="3600000"/>
              </a:xfrm>
              <a:prstGeom prst="donut">
                <a:avLst>
                  <a:gd name="adj" fmla="val 12632"/>
                </a:avLst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Click="0" advTm="0"/>
    </mc:Choice>
    <mc:Fallback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8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10" dur="2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8" presetClass="emph" presetSubtype="0" repeatCount="4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2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" presetID="8" presetClass="emph" presetSubtype="0" repeatCount="4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4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6" dur="2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8" dur="24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2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2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4" name="组合 53"/>
          <p:cNvGrpSpPr>
            <a:grpSpLocks noChangeAspect="1"/>
          </p:cNvGrpSpPr>
          <p:nvPr/>
        </p:nvGrpSpPr>
        <p:grpSpPr>
          <a:xfrm>
            <a:off x="2081054" y="400856"/>
            <a:ext cx="6085495" cy="6084629"/>
            <a:chOff x="4367808" y="980728"/>
            <a:chExt cx="4885200" cy="4884506"/>
          </a:xfrm>
          <a:solidFill>
            <a:schemeClr val="bg1"/>
          </a:solidFill>
        </p:grpSpPr>
        <p:sp>
          <p:nvSpPr>
            <p:cNvPr id="55" name="同心圆 54"/>
            <p:cNvSpPr>
              <a:spLocks noChangeAspect="1"/>
            </p:cNvSpPr>
            <p:nvPr/>
          </p:nvSpPr>
          <p:spPr>
            <a:xfrm>
              <a:off x="5232857" y="1840044"/>
              <a:ext cx="3159893" cy="3159893"/>
            </a:xfrm>
            <a:prstGeom prst="donut">
              <a:avLst>
                <a:gd name="adj" fmla="val 4237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grpSp>
          <p:nvGrpSpPr>
            <p:cNvPr id="56" name="组合 55"/>
            <p:cNvGrpSpPr/>
            <p:nvPr/>
          </p:nvGrpSpPr>
          <p:grpSpPr>
            <a:xfrm>
              <a:off x="4367808" y="980728"/>
              <a:ext cx="4885200" cy="4884506"/>
              <a:chOff x="4367808" y="980728"/>
              <a:chExt cx="4885200" cy="4884506"/>
            </a:xfrm>
            <a:grpFill/>
            <a:effectLst>
              <a:outerShdw blurRad="76200" algn="tl" rotWithShape="0">
                <a:prstClr val="black">
                  <a:alpha val="44000"/>
                </a:prstClr>
              </a:outerShdw>
            </a:effectLst>
          </p:grpSpPr>
          <p:grpSp>
            <p:nvGrpSpPr>
              <p:cNvPr id="57" name="组合 56"/>
              <p:cNvGrpSpPr>
                <a:grpSpLocks noChangeAspect="1"/>
              </p:cNvGrpSpPr>
              <p:nvPr/>
            </p:nvGrpSpPr>
            <p:grpSpPr>
              <a:xfrm>
                <a:off x="4367808" y="980728"/>
                <a:ext cx="4885200" cy="4884506"/>
                <a:chOff x="4367808" y="980728"/>
                <a:chExt cx="4889299" cy="4884506"/>
              </a:xfrm>
              <a:grpFill/>
            </p:grpSpPr>
            <p:grpSp>
              <p:nvGrpSpPr>
                <p:cNvPr id="59" name="组合 58"/>
                <p:cNvGrpSpPr/>
                <p:nvPr/>
              </p:nvGrpSpPr>
              <p:grpSpPr>
                <a:xfrm>
                  <a:off x="4367808" y="980728"/>
                  <a:ext cx="4884505" cy="4884505"/>
                  <a:chOff x="1240746" y="788342"/>
                  <a:chExt cx="4884505" cy="4884505"/>
                </a:xfrm>
                <a:grpFill/>
              </p:grpSpPr>
              <p:grpSp>
                <p:nvGrpSpPr>
                  <p:cNvPr id="74" name="组合 73"/>
                  <p:cNvGrpSpPr/>
                  <p:nvPr/>
                </p:nvGrpSpPr>
                <p:grpSpPr>
                  <a:xfrm>
                    <a:off x="3311710" y="788342"/>
                    <a:ext cx="752168" cy="4884505"/>
                    <a:chOff x="3311710" y="811161"/>
                    <a:chExt cx="752168" cy="4884505"/>
                  </a:xfrm>
                  <a:grpFill/>
                </p:grpSpPr>
                <p:sp>
                  <p:nvSpPr>
                    <p:cNvPr id="78" name="梯形 77"/>
                    <p:cNvSpPr/>
                    <p:nvPr/>
                  </p:nvSpPr>
                  <p:spPr>
                    <a:xfrm>
                      <a:off x="3311710" y="811161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79" name="梯形 78"/>
                    <p:cNvSpPr/>
                    <p:nvPr/>
                  </p:nvSpPr>
                  <p:spPr>
                    <a:xfrm rot="10800000">
                      <a:off x="3311710" y="4958246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  <p:grpSp>
                <p:nvGrpSpPr>
                  <p:cNvPr id="75" name="组合 74"/>
                  <p:cNvGrpSpPr/>
                  <p:nvPr/>
                </p:nvGrpSpPr>
                <p:grpSpPr>
                  <a:xfrm rot="5400000">
                    <a:off x="3306915" y="788345"/>
                    <a:ext cx="752168" cy="4884505"/>
                    <a:chOff x="3311710" y="811161"/>
                    <a:chExt cx="752168" cy="4884505"/>
                  </a:xfrm>
                  <a:grpFill/>
                </p:grpSpPr>
                <p:sp>
                  <p:nvSpPr>
                    <p:cNvPr id="76" name="梯形 75"/>
                    <p:cNvSpPr/>
                    <p:nvPr/>
                  </p:nvSpPr>
                  <p:spPr>
                    <a:xfrm>
                      <a:off x="3311710" y="811161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77" name="梯形 76"/>
                    <p:cNvSpPr/>
                    <p:nvPr/>
                  </p:nvSpPr>
                  <p:spPr>
                    <a:xfrm rot="10800000">
                      <a:off x="3311710" y="4958246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</p:grpSp>
            <p:grpSp>
              <p:nvGrpSpPr>
                <p:cNvPr id="60" name="组合 59"/>
                <p:cNvGrpSpPr/>
                <p:nvPr/>
              </p:nvGrpSpPr>
              <p:grpSpPr>
                <a:xfrm rot="1753371">
                  <a:off x="4372602" y="980729"/>
                  <a:ext cx="4884505" cy="4884505"/>
                  <a:chOff x="1240746" y="788342"/>
                  <a:chExt cx="4884505" cy="4884505"/>
                </a:xfrm>
                <a:grpFill/>
              </p:grpSpPr>
              <p:grpSp>
                <p:nvGrpSpPr>
                  <p:cNvPr id="68" name="组合 67"/>
                  <p:cNvGrpSpPr/>
                  <p:nvPr/>
                </p:nvGrpSpPr>
                <p:grpSpPr>
                  <a:xfrm>
                    <a:off x="3311710" y="788342"/>
                    <a:ext cx="752168" cy="4884505"/>
                    <a:chOff x="3311710" y="811161"/>
                    <a:chExt cx="752168" cy="4884505"/>
                  </a:xfrm>
                  <a:grpFill/>
                </p:grpSpPr>
                <p:sp>
                  <p:nvSpPr>
                    <p:cNvPr id="72" name="梯形 71"/>
                    <p:cNvSpPr/>
                    <p:nvPr/>
                  </p:nvSpPr>
                  <p:spPr>
                    <a:xfrm>
                      <a:off x="3311710" y="811161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73" name="梯形 72"/>
                    <p:cNvSpPr/>
                    <p:nvPr/>
                  </p:nvSpPr>
                  <p:spPr>
                    <a:xfrm rot="10800000">
                      <a:off x="3311710" y="4958246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  <p:grpSp>
                <p:nvGrpSpPr>
                  <p:cNvPr id="69" name="组合 68"/>
                  <p:cNvGrpSpPr/>
                  <p:nvPr/>
                </p:nvGrpSpPr>
                <p:grpSpPr>
                  <a:xfrm rot="5400000">
                    <a:off x="3306915" y="788345"/>
                    <a:ext cx="752168" cy="4884505"/>
                    <a:chOff x="3311710" y="811161"/>
                    <a:chExt cx="752168" cy="4884505"/>
                  </a:xfrm>
                  <a:grpFill/>
                </p:grpSpPr>
                <p:sp>
                  <p:nvSpPr>
                    <p:cNvPr id="70" name="梯形 69"/>
                    <p:cNvSpPr/>
                    <p:nvPr/>
                  </p:nvSpPr>
                  <p:spPr>
                    <a:xfrm>
                      <a:off x="3311710" y="811161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71" name="梯形 70"/>
                    <p:cNvSpPr/>
                    <p:nvPr/>
                  </p:nvSpPr>
                  <p:spPr>
                    <a:xfrm rot="10800000">
                      <a:off x="3311710" y="4958246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</p:grpSp>
            <p:grpSp>
              <p:nvGrpSpPr>
                <p:cNvPr id="61" name="组合 60"/>
                <p:cNvGrpSpPr/>
                <p:nvPr/>
              </p:nvGrpSpPr>
              <p:grpSpPr>
                <a:xfrm rot="3584700">
                  <a:off x="4372602" y="980729"/>
                  <a:ext cx="4884505" cy="4884505"/>
                  <a:chOff x="1240746" y="788342"/>
                  <a:chExt cx="4884505" cy="4884505"/>
                </a:xfrm>
                <a:grpFill/>
              </p:grpSpPr>
              <p:grpSp>
                <p:nvGrpSpPr>
                  <p:cNvPr id="62" name="组合 61"/>
                  <p:cNvGrpSpPr/>
                  <p:nvPr/>
                </p:nvGrpSpPr>
                <p:grpSpPr>
                  <a:xfrm>
                    <a:off x="3311710" y="788342"/>
                    <a:ext cx="752168" cy="4884505"/>
                    <a:chOff x="3311710" y="811161"/>
                    <a:chExt cx="752168" cy="4884505"/>
                  </a:xfrm>
                  <a:grpFill/>
                </p:grpSpPr>
                <p:sp>
                  <p:nvSpPr>
                    <p:cNvPr id="66" name="梯形 65"/>
                    <p:cNvSpPr/>
                    <p:nvPr/>
                  </p:nvSpPr>
                  <p:spPr>
                    <a:xfrm>
                      <a:off x="3311710" y="811161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67" name="梯形 66"/>
                    <p:cNvSpPr/>
                    <p:nvPr/>
                  </p:nvSpPr>
                  <p:spPr>
                    <a:xfrm rot="10800000">
                      <a:off x="3311710" y="4958246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  <p:grpSp>
                <p:nvGrpSpPr>
                  <p:cNvPr id="63" name="组合 62"/>
                  <p:cNvGrpSpPr/>
                  <p:nvPr/>
                </p:nvGrpSpPr>
                <p:grpSpPr>
                  <a:xfrm rot="5400000">
                    <a:off x="3306915" y="788345"/>
                    <a:ext cx="752168" cy="4884505"/>
                    <a:chOff x="3311710" y="811161"/>
                    <a:chExt cx="752168" cy="4884505"/>
                  </a:xfrm>
                  <a:grpFill/>
                </p:grpSpPr>
                <p:sp>
                  <p:nvSpPr>
                    <p:cNvPr id="64" name="梯形 63"/>
                    <p:cNvSpPr/>
                    <p:nvPr/>
                  </p:nvSpPr>
                  <p:spPr>
                    <a:xfrm>
                      <a:off x="3311710" y="811161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65" name="梯形 64"/>
                    <p:cNvSpPr/>
                    <p:nvPr/>
                  </p:nvSpPr>
                  <p:spPr>
                    <a:xfrm rot="10800000">
                      <a:off x="3311710" y="4958246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</p:grpSp>
          </p:grpSp>
          <p:sp>
            <p:nvSpPr>
              <p:cNvPr id="58" name="同心圆 57"/>
              <p:cNvSpPr>
                <a:spLocks noChangeAspect="1"/>
              </p:cNvSpPr>
              <p:nvPr/>
            </p:nvSpPr>
            <p:spPr>
              <a:xfrm>
                <a:off x="5014232" y="1622984"/>
                <a:ext cx="3600000" cy="3600000"/>
              </a:xfrm>
              <a:prstGeom prst="donut">
                <a:avLst>
                  <a:gd name="adj" fmla="val 12632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</p:grpSp>
      <p:pic>
        <p:nvPicPr>
          <p:cNvPr id="80" name="图片 79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4411" y="1596537"/>
            <a:ext cx="5469933" cy="3993051"/>
          </a:xfrm>
          <a:prstGeom prst="rect">
            <a:avLst/>
          </a:prstGeom>
          <a:ln w="273050">
            <a:solidFill>
              <a:schemeClr val="bg1"/>
            </a:solidFill>
          </a:ln>
        </p:spPr>
      </p:pic>
      <p:grpSp>
        <p:nvGrpSpPr>
          <p:cNvPr id="2" name="组合 1"/>
          <p:cNvGrpSpPr>
            <a:grpSpLocks noChangeAspect="1"/>
          </p:cNvGrpSpPr>
          <p:nvPr/>
        </p:nvGrpSpPr>
        <p:grpSpPr>
          <a:xfrm>
            <a:off x="4130353" y="400856"/>
            <a:ext cx="2727888" cy="2727500"/>
            <a:chOff x="4367808" y="980728"/>
            <a:chExt cx="4885200" cy="4884506"/>
          </a:xfrm>
          <a:solidFill>
            <a:schemeClr val="bg1"/>
          </a:solidFill>
        </p:grpSpPr>
        <p:sp>
          <p:nvSpPr>
            <p:cNvPr id="3" name="同心圆 2"/>
            <p:cNvSpPr>
              <a:spLocks noChangeAspect="1"/>
            </p:cNvSpPr>
            <p:nvPr/>
          </p:nvSpPr>
          <p:spPr>
            <a:xfrm>
              <a:off x="5232857" y="1840044"/>
              <a:ext cx="3159893" cy="3159893"/>
            </a:xfrm>
            <a:prstGeom prst="donut">
              <a:avLst>
                <a:gd name="adj" fmla="val 4237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grpSp>
          <p:nvGrpSpPr>
            <p:cNvPr id="4" name="组合 3"/>
            <p:cNvGrpSpPr/>
            <p:nvPr/>
          </p:nvGrpSpPr>
          <p:grpSpPr>
            <a:xfrm>
              <a:off x="4367808" y="980728"/>
              <a:ext cx="4885200" cy="4884506"/>
              <a:chOff x="4367808" y="980728"/>
              <a:chExt cx="4885200" cy="4884506"/>
            </a:xfrm>
            <a:grpFill/>
            <a:effectLst>
              <a:outerShdw blurRad="76200" algn="tl" rotWithShape="0">
                <a:prstClr val="black">
                  <a:alpha val="44000"/>
                </a:prstClr>
              </a:outerShdw>
            </a:effectLst>
          </p:grpSpPr>
          <p:grpSp>
            <p:nvGrpSpPr>
              <p:cNvPr id="5" name="组合 4"/>
              <p:cNvGrpSpPr>
                <a:grpSpLocks noChangeAspect="1"/>
              </p:cNvGrpSpPr>
              <p:nvPr/>
            </p:nvGrpSpPr>
            <p:grpSpPr>
              <a:xfrm>
                <a:off x="4367808" y="980728"/>
                <a:ext cx="4885200" cy="4884506"/>
                <a:chOff x="4367808" y="980728"/>
                <a:chExt cx="4889299" cy="4884506"/>
              </a:xfrm>
              <a:grpFill/>
            </p:grpSpPr>
            <p:grpSp>
              <p:nvGrpSpPr>
                <p:cNvPr id="7" name="组合 6"/>
                <p:cNvGrpSpPr/>
                <p:nvPr/>
              </p:nvGrpSpPr>
              <p:grpSpPr>
                <a:xfrm>
                  <a:off x="4367808" y="980728"/>
                  <a:ext cx="4884505" cy="4884505"/>
                  <a:chOff x="1240746" y="788342"/>
                  <a:chExt cx="4884505" cy="4884505"/>
                </a:xfrm>
                <a:grpFill/>
              </p:grpSpPr>
              <p:grpSp>
                <p:nvGrpSpPr>
                  <p:cNvPr id="22" name="组合 21"/>
                  <p:cNvGrpSpPr/>
                  <p:nvPr/>
                </p:nvGrpSpPr>
                <p:grpSpPr>
                  <a:xfrm>
                    <a:off x="3311710" y="788342"/>
                    <a:ext cx="752168" cy="4884505"/>
                    <a:chOff x="3311710" y="811161"/>
                    <a:chExt cx="752168" cy="4884505"/>
                  </a:xfrm>
                  <a:grpFill/>
                </p:grpSpPr>
                <p:sp>
                  <p:nvSpPr>
                    <p:cNvPr id="26" name="梯形 25"/>
                    <p:cNvSpPr/>
                    <p:nvPr/>
                  </p:nvSpPr>
                  <p:spPr>
                    <a:xfrm>
                      <a:off x="3311710" y="811161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27" name="梯形 26"/>
                    <p:cNvSpPr/>
                    <p:nvPr/>
                  </p:nvSpPr>
                  <p:spPr>
                    <a:xfrm rot="10800000">
                      <a:off x="3311710" y="4958246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  <p:grpSp>
                <p:nvGrpSpPr>
                  <p:cNvPr id="23" name="组合 22"/>
                  <p:cNvGrpSpPr/>
                  <p:nvPr/>
                </p:nvGrpSpPr>
                <p:grpSpPr>
                  <a:xfrm rot="5400000">
                    <a:off x="3306915" y="788345"/>
                    <a:ext cx="752168" cy="4884505"/>
                    <a:chOff x="3311710" y="811161"/>
                    <a:chExt cx="752168" cy="4884505"/>
                  </a:xfrm>
                  <a:grpFill/>
                </p:grpSpPr>
                <p:sp>
                  <p:nvSpPr>
                    <p:cNvPr id="24" name="梯形 23"/>
                    <p:cNvSpPr/>
                    <p:nvPr/>
                  </p:nvSpPr>
                  <p:spPr>
                    <a:xfrm>
                      <a:off x="3311710" y="811161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25" name="梯形 24"/>
                    <p:cNvSpPr/>
                    <p:nvPr/>
                  </p:nvSpPr>
                  <p:spPr>
                    <a:xfrm rot="10800000">
                      <a:off x="3311710" y="4958246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</p:grpSp>
            <p:grpSp>
              <p:nvGrpSpPr>
                <p:cNvPr id="8" name="组合 7"/>
                <p:cNvGrpSpPr/>
                <p:nvPr/>
              </p:nvGrpSpPr>
              <p:grpSpPr>
                <a:xfrm rot="1753371">
                  <a:off x="4372602" y="980729"/>
                  <a:ext cx="4884505" cy="4884505"/>
                  <a:chOff x="1240746" y="788342"/>
                  <a:chExt cx="4884505" cy="4884505"/>
                </a:xfrm>
                <a:grpFill/>
              </p:grpSpPr>
              <p:grpSp>
                <p:nvGrpSpPr>
                  <p:cNvPr id="16" name="组合 15"/>
                  <p:cNvGrpSpPr/>
                  <p:nvPr/>
                </p:nvGrpSpPr>
                <p:grpSpPr>
                  <a:xfrm>
                    <a:off x="3311710" y="788342"/>
                    <a:ext cx="752168" cy="4884505"/>
                    <a:chOff x="3311710" y="811161"/>
                    <a:chExt cx="752168" cy="4884505"/>
                  </a:xfrm>
                  <a:grpFill/>
                </p:grpSpPr>
                <p:sp>
                  <p:nvSpPr>
                    <p:cNvPr id="20" name="梯形 19"/>
                    <p:cNvSpPr/>
                    <p:nvPr/>
                  </p:nvSpPr>
                  <p:spPr>
                    <a:xfrm>
                      <a:off x="3311710" y="811161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21" name="梯形 20"/>
                    <p:cNvSpPr/>
                    <p:nvPr/>
                  </p:nvSpPr>
                  <p:spPr>
                    <a:xfrm rot="10800000">
                      <a:off x="3311710" y="4958246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  <p:grpSp>
                <p:nvGrpSpPr>
                  <p:cNvPr id="17" name="组合 16"/>
                  <p:cNvGrpSpPr/>
                  <p:nvPr/>
                </p:nvGrpSpPr>
                <p:grpSpPr>
                  <a:xfrm rot="5400000">
                    <a:off x="3306915" y="788345"/>
                    <a:ext cx="752168" cy="4884505"/>
                    <a:chOff x="3311710" y="811161"/>
                    <a:chExt cx="752168" cy="4884505"/>
                  </a:xfrm>
                  <a:grpFill/>
                </p:grpSpPr>
                <p:sp>
                  <p:nvSpPr>
                    <p:cNvPr id="18" name="梯形 17"/>
                    <p:cNvSpPr/>
                    <p:nvPr/>
                  </p:nvSpPr>
                  <p:spPr>
                    <a:xfrm>
                      <a:off x="3311710" y="811161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19" name="梯形 18"/>
                    <p:cNvSpPr/>
                    <p:nvPr/>
                  </p:nvSpPr>
                  <p:spPr>
                    <a:xfrm rot="10800000">
                      <a:off x="3311710" y="4958246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</p:grpSp>
            <p:grpSp>
              <p:nvGrpSpPr>
                <p:cNvPr id="9" name="组合 8"/>
                <p:cNvGrpSpPr/>
                <p:nvPr/>
              </p:nvGrpSpPr>
              <p:grpSpPr>
                <a:xfrm rot="3584700">
                  <a:off x="4372602" y="980729"/>
                  <a:ext cx="4884505" cy="4884505"/>
                  <a:chOff x="1240746" y="788342"/>
                  <a:chExt cx="4884505" cy="4884505"/>
                </a:xfrm>
                <a:grpFill/>
              </p:grpSpPr>
              <p:grpSp>
                <p:nvGrpSpPr>
                  <p:cNvPr id="10" name="组合 9"/>
                  <p:cNvGrpSpPr/>
                  <p:nvPr/>
                </p:nvGrpSpPr>
                <p:grpSpPr>
                  <a:xfrm>
                    <a:off x="3311710" y="788342"/>
                    <a:ext cx="752168" cy="4884505"/>
                    <a:chOff x="3311710" y="811161"/>
                    <a:chExt cx="752168" cy="4884505"/>
                  </a:xfrm>
                  <a:grpFill/>
                </p:grpSpPr>
                <p:sp>
                  <p:nvSpPr>
                    <p:cNvPr id="14" name="梯形 13"/>
                    <p:cNvSpPr/>
                    <p:nvPr/>
                  </p:nvSpPr>
                  <p:spPr>
                    <a:xfrm>
                      <a:off x="3311710" y="811161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15" name="梯形 14"/>
                    <p:cNvSpPr/>
                    <p:nvPr/>
                  </p:nvSpPr>
                  <p:spPr>
                    <a:xfrm rot="10800000">
                      <a:off x="3311710" y="4958246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  <p:grpSp>
                <p:nvGrpSpPr>
                  <p:cNvPr id="11" name="组合 10"/>
                  <p:cNvGrpSpPr/>
                  <p:nvPr/>
                </p:nvGrpSpPr>
                <p:grpSpPr>
                  <a:xfrm rot="5400000">
                    <a:off x="3306915" y="788345"/>
                    <a:ext cx="752168" cy="4884505"/>
                    <a:chOff x="3311710" y="811161"/>
                    <a:chExt cx="752168" cy="4884505"/>
                  </a:xfrm>
                  <a:grpFill/>
                </p:grpSpPr>
                <p:sp>
                  <p:nvSpPr>
                    <p:cNvPr id="12" name="梯形 11"/>
                    <p:cNvSpPr/>
                    <p:nvPr/>
                  </p:nvSpPr>
                  <p:spPr>
                    <a:xfrm>
                      <a:off x="3311710" y="811161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13" name="梯形 12"/>
                    <p:cNvSpPr/>
                    <p:nvPr/>
                  </p:nvSpPr>
                  <p:spPr>
                    <a:xfrm rot="10800000">
                      <a:off x="3311710" y="4958246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</p:grpSp>
          </p:grpSp>
          <p:sp>
            <p:nvSpPr>
              <p:cNvPr id="6" name="同心圆 5"/>
              <p:cNvSpPr>
                <a:spLocks noChangeAspect="1"/>
              </p:cNvSpPr>
              <p:nvPr/>
            </p:nvSpPr>
            <p:spPr>
              <a:xfrm>
                <a:off x="5014232" y="1622984"/>
                <a:ext cx="3600000" cy="3600000"/>
              </a:xfrm>
              <a:prstGeom prst="donut">
                <a:avLst>
                  <a:gd name="adj" fmla="val 12632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28" name="组合 27"/>
          <p:cNvGrpSpPr>
            <a:grpSpLocks noChangeAspect="1"/>
          </p:cNvGrpSpPr>
          <p:nvPr/>
        </p:nvGrpSpPr>
        <p:grpSpPr>
          <a:xfrm>
            <a:off x="9724294" y="4280292"/>
            <a:ext cx="2254906" cy="2254585"/>
            <a:chOff x="4367808" y="980728"/>
            <a:chExt cx="4885200" cy="4884506"/>
          </a:xfrm>
          <a:solidFill>
            <a:schemeClr val="bg1"/>
          </a:solidFill>
        </p:grpSpPr>
        <p:sp>
          <p:nvSpPr>
            <p:cNvPr id="29" name="同心圆 28"/>
            <p:cNvSpPr>
              <a:spLocks noChangeAspect="1"/>
            </p:cNvSpPr>
            <p:nvPr/>
          </p:nvSpPr>
          <p:spPr>
            <a:xfrm>
              <a:off x="5232857" y="1840044"/>
              <a:ext cx="3159893" cy="3159893"/>
            </a:xfrm>
            <a:prstGeom prst="donut">
              <a:avLst>
                <a:gd name="adj" fmla="val 4237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grpSp>
          <p:nvGrpSpPr>
            <p:cNvPr id="30" name="组合 29"/>
            <p:cNvGrpSpPr/>
            <p:nvPr/>
          </p:nvGrpSpPr>
          <p:grpSpPr>
            <a:xfrm>
              <a:off x="4367808" y="980728"/>
              <a:ext cx="4885200" cy="4884506"/>
              <a:chOff x="4367808" y="980728"/>
              <a:chExt cx="4885200" cy="4884506"/>
            </a:xfrm>
            <a:grpFill/>
            <a:effectLst>
              <a:outerShdw blurRad="76200" algn="tl" rotWithShape="0">
                <a:prstClr val="black">
                  <a:alpha val="44000"/>
                </a:prstClr>
              </a:outerShdw>
            </a:effectLst>
          </p:grpSpPr>
          <p:grpSp>
            <p:nvGrpSpPr>
              <p:cNvPr id="31" name="组合 30"/>
              <p:cNvGrpSpPr>
                <a:grpSpLocks noChangeAspect="1"/>
              </p:cNvGrpSpPr>
              <p:nvPr/>
            </p:nvGrpSpPr>
            <p:grpSpPr>
              <a:xfrm>
                <a:off x="4367808" y="980728"/>
                <a:ext cx="4885200" cy="4884506"/>
                <a:chOff x="4367808" y="980728"/>
                <a:chExt cx="4889299" cy="4884506"/>
              </a:xfrm>
              <a:grpFill/>
            </p:grpSpPr>
            <p:grpSp>
              <p:nvGrpSpPr>
                <p:cNvPr id="33" name="组合 32"/>
                <p:cNvGrpSpPr/>
                <p:nvPr/>
              </p:nvGrpSpPr>
              <p:grpSpPr>
                <a:xfrm>
                  <a:off x="4367808" y="980728"/>
                  <a:ext cx="4884505" cy="4884505"/>
                  <a:chOff x="1240746" y="788342"/>
                  <a:chExt cx="4884505" cy="4884505"/>
                </a:xfrm>
                <a:grpFill/>
              </p:grpSpPr>
              <p:grpSp>
                <p:nvGrpSpPr>
                  <p:cNvPr id="48" name="组合 47"/>
                  <p:cNvGrpSpPr/>
                  <p:nvPr/>
                </p:nvGrpSpPr>
                <p:grpSpPr>
                  <a:xfrm>
                    <a:off x="3311710" y="788342"/>
                    <a:ext cx="752168" cy="4884505"/>
                    <a:chOff x="3311710" y="811161"/>
                    <a:chExt cx="752168" cy="4884505"/>
                  </a:xfrm>
                  <a:grpFill/>
                </p:grpSpPr>
                <p:sp>
                  <p:nvSpPr>
                    <p:cNvPr id="52" name="梯形 51"/>
                    <p:cNvSpPr/>
                    <p:nvPr/>
                  </p:nvSpPr>
                  <p:spPr>
                    <a:xfrm>
                      <a:off x="3311710" y="811161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53" name="梯形 52"/>
                    <p:cNvSpPr/>
                    <p:nvPr/>
                  </p:nvSpPr>
                  <p:spPr>
                    <a:xfrm rot="10800000">
                      <a:off x="3311710" y="4958246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  <p:grpSp>
                <p:nvGrpSpPr>
                  <p:cNvPr id="49" name="组合 48"/>
                  <p:cNvGrpSpPr/>
                  <p:nvPr/>
                </p:nvGrpSpPr>
                <p:grpSpPr>
                  <a:xfrm rot="5400000">
                    <a:off x="3306915" y="788345"/>
                    <a:ext cx="752168" cy="4884505"/>
                    <a:chOff x="3311710" y="811161"/>
                    <a:chExt cx="752168" cy="4884505"/>
                  </a:xfrm>
                  <a:grpFill/>
                </p:grpSpPr>
                <p:sp>
                  <p:nvSpPr>
                    <p:cNvPr id="50" name="梯形 49"/>
                    <p:cNvSpPr/>
                    <p:nvPr/>
                  </p:nvSpPr>
                  <p:spPr>
                    <a:xfrm>
                      <a:off x="3311710" y="811161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51" name="梯形 50"/>
                    <p:cNvSpPr/>
                    <p:nvPr/>
                  </p:nvSpPr>
                  <p:spPr>
                    <a:xfrm rot="10800000">
                      <a:off x="3311710" y="4958246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</p:grpSp>
            <p:grpSp>
              <p:nvGrpSpPr>
                <p:cNvPr id="34" name="组合 33"/>
                <p:cNvGrpSpPr/>
                <p:nvPr/>
              </p:nvGrpSpPr>
              <p:grpSpPr>
                <a:xfrm rot="1753371">
                  <a:off x="4372602" y="980729"/>
                  <a:ext cx="4884505" cy="4884505"/>
                  <a:chOff x="1240746" y="788342"/>
                  <a:chExt cx="4884505" cy="4884505"/>
                </a:xfrm>
                <a:grpFill/>
              </p:grpSpPr>
              <p:grpSp>
                <p:nvGrpSpPr>
                  <p:cNvPr id="42" name="组合 41"/>
                  <p:cNvGrpSpPr/>
                  <p:nvPr/>
                </p:nvGrpSpPr>
                <p:grpSpPr>
                  <a:xfrm>
                    <a:off x="3311710" y="788342"/>
                    <a:ext cx="752168" cy="4884505"/>
                    <a:chOff x="3311710" y="811161"/>
                    <a:chExt cx="752168" cy="4884505"/>
                  </a:xfrm>
                  <a:grpFill/>
                </p:grpSpPr>
                <p:sp>
                  <p:nvSpPr>
                    <p:cNvPr id="46" name="梯形 45"/>
                    <p:cNvSpPr/>
                    <p:nvPr/>
                  </p:nvSpPr>
                  <p:spPr>
                    <a:xfrm>
                      <a:off x="3311710" y="811161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47" name="梯形 46"/>
                    <p:cNvSpPr/>
                    <p:nvPr/>
                  </p:nvSpPr>
                  <p:spPr>
                    <a:xfrm rot="10800000">
                      <a:off x="3311710" y="4958246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  <p:grpSp>
                <p:nvGrpSpPr>
                  <p:cNvPr id="43" name="组合 42"/>
                  <p:cNvGrpSpPr/>
                  <p:nvPr/>
                </p:nvGrpSpPr>
                <p:grpSpPr>
                  <a:xfrm rot="5400000">
                    <a:off x="3306915" y="788345"/>
                    <a:ext cx="752168" cy="4884505"/>
                    <a:chOff x="3311710" y="811161"/>
                    <a:chExt cx="752168" cy="4884505"/>
                  </a:xfrm>
                  <a:grpFill/>
                </p:grpSpPr>
                <p:sp>
                  <p:nvSpPr>
                    <p:cNvPr id="44" name="梯形 43"/>
                    <p:cNvSpPr/>
                    <p:nvPr/>
                  </p:nvSpPr>
                  <p:spPr>
                    <a:xfrm>
                      <a:off x="3311710" y="811161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45" name="梯形 44"/>
                    <p:cNvSpPr/>
                    <p:nvPr/>
                  </p:nvSpPr>
                  <p:spPr>
                    <a:xfrm rot="10800000">
                      <a:off x="3311710" y="4958246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</p:grpSp>
            <p:grpSp>
              <p:nvGrpSpPr>
                <p:cNvPr id="35" name="组合 34"/>
                <p:cNvGrpSpPr/>
                <p:nvPr/>
              </p:nvGrpSpPr>
              <p:grpSpPr>
                <a:xfrm rot="3584700">
                  <a:off x="4372602" y="980729"/>
                  <a:ext cx="4884505" cy="4884505"/>
                  <a:chOff x="1240746" y="788342"/>
                  <a:chExt cx="4884505" cy="4884505"/>
                </a:xfrm>
                <a:grpFill/>
              </p:grpSpPr>
              <p:grpSp>
                <p:nvGrpSpPr>
                  <p:cNvPr id="36" name="组合 35"/>
                  <p:cNvGrpSpPr/>
                  <p:nvPr/>
                </p:nvGrpSpPr>
                <p:grpSpPr>
                  <a:xfrm>
                    <a:off x="3311710" y="788342"/>
                    <a:ext cx="752168" cy="4884505"/>
                    <a:chOff x="3311710" y="811161"/>
                    <a:chExt cx="752168" cy="4884505"/>
                  </a:xfrm>
                  <a:grpFill/>
                </p:grpSpPr>
                <p:sp>
                  <p:nvSpPr>
                    <p:cNvPr id="40" name="梯形 39"/>
                    <p:cNvSpPr/>
                    <p:nvPr/>
                  </p:nvSpPr>
                  <p:spPr>
                    <a:xfrm>
                      <a:off x="3311710" y="811161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41" name="梯形 40"/>
                    <p:cNvSpPr/>
                    <p:nvPr/>
                  </p:nvSpPr>
                  <p:spPr>
                    <a:xfrm rot="10800000">
                      <a:off x="3311710" y="4958246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  <p:grpSp>
                <p:nvGrpSpPr>
                  <p:cNvPr id="37" name="组合 36"/>
                  <p:cNvGrpSpPr/>
                  <p:nvPr/>
                </p:nvGrpSpPr>
                <p:grpSpPr>
                  <a:xfrm rot="5400000">
                    <a:off x="3306915" y="788345"/>
                    <a:ext cx="752168" cy="4884505"/>
                    <a:chOff x="3311710" y="811161"/>
                    <a:chExt cx="752168" cy="4884505"/>
                  </a:xfrm>
                  <a:grpFill/>
                </p:grpSpPr>
                <p:sp>
                  <p:nvSpPr>
                    <p:cNvPr id="38" name="梯形 37"/>
                    <p:cNvSpPr/>
                    <p:nvPr/>
                  </p:nvSpPr>
                  <p:spPr>
                    <a:xfrm>
                      <a:off x="3311710" y="811161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39" name="梯形 38"/>
                    <p:cNvSpPr/>
                    <p:nvPr/>
                  </p:nvSpPr>
                  <p:spPr>
                    <a:xfrm rot="10800000">
                      <a:off x="3311710" y="4958246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</p:grpSp>
          </p:grpSp>
          <p:sp>
            <p:nvSpPr>
              <p:cNvPr id="32" name="同心圆 31"/>
              <p:cNvSpPr>
                <a:spLocks noChangeAspect="1"/>
              </p:cNvSpPr>
              <p:nvPr/>
            </p:nvSpPr>
            <p:spPr>
              <a:xfrm>
                <a:off x="5014232" y="1622984"/>
                <a:ext cx="3600000" cy="3600000"/>
              </a:xfrm>
              <a:prstGeom prst="donut">
                <a:avLst>
                  <a:gd name="adj" fmla="val 12632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108" name="文本框 107"/>
          <p:cNvSpPr txBox="1"/>
          <p:nvPr/>
        </p:nvSpPr>
        <p:spPr>
          <a:xfrm>
            <a:off x="3589512" y="4001301"/>
            <a:ext cx="2937973" cy="156966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造字工房力黑（非商用）常规体" pitchFamily="50" charset="-122"/>
                <a:ea typeface="造字工房力黑（非商用）常规体" pitchFamily="50" charset="-122"/>
              </a:rPr>
              <a:t>FEEIING IS INVOLVED</a:t>
            </a:r>
            <a:endParaRPr lang="zh-CN" altLang="en-US" sz="3200" dirty="0">
              <a:latin typeface="造字工房力黑（非商用）常规体" pitchFamily="50" charset="-122"/>
              <a:ea typeface="造字工房力黑（非商用）常规体" pitchFamily="50" charset="-122"/>
            </a:endParaRPr>
          </a:p>
        </p:txBody>
      </p:sp>
      <p:sp>
        <p:nvSpPr>
          <p:cNvPr id="109" name="十字星 108"/>
          <p:cNvSpPr/>
          <p:nvPr/>
        </p:nvSpPr>
        <p:spPr>
          <a:xfrm>
            <a:off x="420238" y="281862"/>
            <a:ext cx="1294958" cy="1835884"/>
          </a:xfrm>
          <a:prstGeom prst="star4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0" name="组合 109"/>
          <p:cNvGrpSpPr>
            <a:grpSpLocks noChangeAspect="1"/>
          </p:cNvGrpSpPr>
          <p:nvPr/>
        </p:nvGrpSpPr>
        <p:grpSpPr>
          <a:xfrm>
            <a:off x="-2840308" y="2517116"/>
            <a:ext cx="6085495" cy="6084629"/>
            <a:chOff x="4367808" y="980728"/>
            <a:chExt cx="4885200" cy="4884506"/>
          </a:xfrm>
          <a:solidFill>
            <a:schemeClr val="bg1"/>
          </a:solidFill>
        </p:grpSpPr>
        <p:sp>
          <p:nvSpPr>
            <p:cNvPr id="111" name="同心圆 110"/>
            <p:cNvSpPr>
              <a:spLocks noChangeAspect="1"/>
            </p:cNvSpPr>
            <p:nvPr/>
          </p:nvSpPr>
          <p:spPr>
            <a:xfrm>
              <a:off x="5232857" y="1840044"/>
              <a:ext cx="3159893" cy="3159893"/>
            </a:xfrm>
            <a:prstGeom prst="donut">
              <a:avLst>
                <a:gd name="adj" fmla="val 4237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grpSp>
          <p:nvGrpSpPr>
            <p:cNvPr id="112" name="组合 111"/>
            <p:cNvGrpSpPr/>
            <p:nvPr/>
          </p:nvGrpSpPr>
          <p:grpSpPr>
            <a:xfrm>
              <a:off x="4367808" y="980728"/>
              <a:ext cx="4885200" cy="4884506"/>
              <a:chOff x="4367808" y="980728"/>
              <a:chExt cx="4885200" cy="4884506"/>
            </a:xfrm>
            <a:grpFill/>
            <a:effectLst>
              <a:outerShdw blurRad="76200" algn="tl" rotWithShape="0">
                <a:prstClr val="black">
                  <a:alpha val="44000"/>
                </a:prstClr>
              </a:outerShdw>
            </a:effectLst>
          </p:grpSpPr>
          <p:grpSp>
            <p:nvGrpSpPr>
              <p:cNvPr id="113" name="组合 112"/>
              <p:cNvGrpSpPr>
                <a:grpSpLocks noChangeAspect="1"/>
              </p:cNvGrpSpPr>
              <p:nvPr/>
            </p:nvGrpSpPr>
            <p:grpSpPr>
              <a:xfrm>
                <a:off x="4367808" y="980728"/>
                <a:ext cx="4885200" cy="4884506"/>
                <a:chOff x="4367808" y="980728"/>
                <a:chExt cx="4889299" cy="4884506"/>
              </a:xfrm>
              <a:grpFill/>
            </p:grpSpPr>
            <p:grpSp>
              <p:nvGrpSpPr>
                <p:cNvPr id="115" name="组合 114"/>
                <p:cNvGrpSpPr/>
                <p:nvPr/>
              </p:nvGrpSpPr>
              <p:grpSpPr>
                <a:xfrm>
                  <a:off x="4367808" y="980728"/>
                  <a:ext cx="4884505" cy="4884505"/>
                  <a:chOff x="1240746" y="788342"/>
                  <a:chExt cx="4884505" cy="4884505"/>
                </a:xfrm>
                <a:grpFill/>
              </p:grpSpPr>
              <p:grpSp>
                <p:nvGrpSpPr>
                  <p:cNvPr id="130" name="组合 129"/>
                  <p:cNvGrpSpPr/>
                  <p:nvPr/>
                </p:nvGrpSpPr>
                <p:grpSpPr>
                  <a:xfrm>
                    <a:off x="3311710" y="788342"/>
                    <a:ext cx="752168" cy="4884505"/>
                    <a:chOff x="3311710" y="811161"/>
                    <a:chExt cx="752168" cy="4884505"/>
                  </a:xfrm>
                  <a:grpFill/>
                </p:grpSpPr>
                <p:sp>
                  <p:nvSpPr>
                    <p:cNvPr id="134" name="梯形 133"/>
                    <p:cNvSpPr/>
                    <p:nvPr/>
                  </p:nvSpPr>
                  <p:spPr>
                    <a:xfrm>
                      <a:off x="3311710" y="811161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135" name="梯形 134"/>
                    <p:cNvSpPr/>
                    <p:nvPr/>
                  </p:nvSpPr>
                  <p:spPr>
                    <a:xfrm rot="10800000">
                      <a:off x="3311710" y="4958246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  <p:grpSp>
                <p:nvGrpSpPr>
                  <p:cNvPr id="131" name="组合 130"/>
                  <p:cNvGrpSpPr/>
                  <p:nvPr/>
                </p:nvGrpSpPr>
                <p:grpSpPr>
                  <a:xfrm rot="5400000">
                    <a:off x="3306915" y="788345"/>
                    <a:ext cx="752168" cy="4884505"/>
                    <a:chOff x="3311710" y="811161"/>
                    <a:chExt cx="752168" cy="4884505"/>
                  </a:xfrm>
                  <a:grpFill/>
                </p:grpSpPr>
                <p:sp>
                  <p:nvSpPr>
                    <p:cNvPr id="132" name="梯形 131"/>
                    <p:cNvSpPr/>
                    <p:nvPr/>
                  </p:nvSpPr>
                  <p:spPr>
                    <a:xfrm>
                      <a:off x="3311710" y="811161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133" name="梯形 132"/>
                    <p:cNvSpPr/>
                    <p:nvPr/>
                  </p:nvSpPr>
                  <p:spPr>
                    <a:xfrm rot="10800000">
                      <a:off x="3311710" y="4958246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</p:grpSp>
            <p:grpSp>
              <p:nvGrpSpPr>
                <p:cNvPr id="116" name="组合 115"/>
                <p:cNvGrpSpPr/>
                <p:nvPr/>
              </p:nvGrpSpPr>
              <p:grpSpPr>
                <a:xfrm rot="1753371">
                  <a:off x="4372602" y="980729"/>
                  <a:ext cx="4884505" cy="4884505"/>
                  <a:chOff x="1240746" y="788342"/>
                  <a:chExt cx="4884505" cy="4884505"/>
                </a:xfrm>
                <a:grpFill/>
              </p:grpSpPr>
              <p:grpSp>
                <p:nvGrpSpPr>
                  <p:cNvPr id="124" name="组合 123"/>
                  <p:cNvGrpSpPr/>
                  <p:nvPr/>
                </p:nvGrpSpPr>
                <p:grpSpPr>
                  <a:xfrm>
                    <a:off x="3311710" y="788342"/>
                    <a:ext cx="752168" cy="4884505"/>
                    <a:chOff x="3311710" y="811161"/>
                    <a:chExt cx="752168" cy="4884505"/>
                  </a:xfrm>
                  <a:grpFill/>
                </p:grpSpPr>
                <p:sp>
                  <p:nvSpPr>
                    <p:cNvPr id="128" name="梯形 127"/>
                    <p:cNvSpPr/>
                    <p:nvPr/>
                  </p:nvSpPr>
                  <p:spPr>
                    <a:xfrm>
                      <a:off x="3311710" y="811161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129" name="梯形 128"/>
                    <p:cNvSpPr/>
                    <p:nvPr/>
                  </p:nvSpPr>
                  <p:spPr>
                    <a:xfrm rot="10800000">
                      <a:off x="3311710" y="4958246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  <p:grpSp>
                <p:nvGrpSpPr>
                  <p:cNvPr id="125" name="组合 124"/>
                  <p:cNvGrpSpPr/>
                  <p:nvPr/>
                </p:nvGrpSpPr>
                <p:grpSpPr>
                  <a:xfrm rot="5400000">
                    <a:off x="3306915" y="788345"/>
                    <a:ext cx="752168" cy="4884505"/>
                    <a:chOff x="3311710" y="811161"/>
                    <a:chExt cx="752168" cy="4884505"/>
                  </a:xfrm>
                  <a:grpFill/>
                </p:grpSpPr>
                <p:sp>
                  <p:nvSpPr>
                    <p:cNvPr id="126" name="梯形 125"/>
                    <p:cNvSpPr/>
                    <p:nvPr/>
                  </p:nvSpPr>
                  <p:spPr>
                    <a:xfrm>
                      <a:off x="3311710" y="811161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127" name="梯形 126"/>
                    <p:cNvSpPr/>
                    <p:nvPr/>
                  </p:nvSpPr>
                  <p:spPr>
                    <a:xfrm rot="10800000">
                      <a:off x="3311710" y="4958246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</p:grpSp>
            <p:grpSp>
              <p:nvGrpSpPr>
                <p:cNvPr id="117" name="组合 116"/>
                <p:cNvGrpSpPr/>
                <p:nvPr/>
              </p:nvGrpSpPr>
              <p:grpSpPr>
                <a:xfrm rot="3584700">
                  <a:off x="4372602" y="980729"/>
                  <a:ext cx="4884505" cy="4884505"/>
                  <a:chOff x="1240746" y="788342"/>
                  <a:chExt cx="4884505" cy="4884505"/>
                </a:xfrm>
                <a:grpFill/>
              </p:grpSpPr>
              <p:grpSp>
                <p:nvGrpSpPr>
                  <p:cNvPr id="118" name="组合 117"/>
                  <p:cNvGrpSpPr/>
                  <p:nvPr/>
                </p:nvGrpSpPr>
                <p:grpSpPr>
                  <a:xfrm>
                    <a:off x="3311710" y="788342"/>
                    <a:ext cx="752168" cy="4884505"/>
                    <a:chOff x="3311710" y="811161"/>
                    <a:chExt cx="752168" cy="4884505"/>
                  </a:xfrm>
                  <a:grpFill/>
                </p:grpSpPr>
                <p:sp>
                  <p:nvSpPr>
                    <p:cNvPr id="122" name="梯形 121"/>
                    <p:cNvSpPr/>
                    <p:nvPr/>
                  </p:nvSpPr>
                  <p:spPr>
                    <a:xfrm>
                      <a:off x="3311710" y="811161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123" name="梯形 122"/>
                    <p:cNvSpPr/>
                    <p:nvPr/>
                  </p:nvSpPr>
                  <p:spPr>
                    <a:xfrm rot="10800000">
                      <a:off x="3311710" y="4958246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  <p:grpSp>
                <p:nvGrpSpPr>
                  <p:cNvPr id="119" name="组合 118"/>
                  <p:cNvGrpSpPr/>
                  <p:nvPr/>
                </p:nvGrpSpPr>
                <p:grpSpPr>
                  <a:xfrm rot="5400000">
                    <a:off x="3306915" y="788345"/>
                    <a:ext cx="752168" cy="4884505"/>
                    <a:chOff x="3311710" y="811161"/>
                    <a:chExt cx="752168" cy="4884505"/>
                  </a:xfrm>
                  <a:grpFill/>
                </p:grpSpPr>
                <p:sp>
                  <p:nvSpPr>
                    <p:cNvPr id="120" name="梯形 119"/>
                    <p:cNvSpPr/>
                    <p:nvPr/>
                  </p:nvSpPr>
                  <p:spPr>
                    <a:xfrm>
                      <a:off x="3311710" y="811161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121" name="梯形 120"/>
                    <p:cNvSpPr/>
                    <p:nvPr/>
                  </p:nvSpPr>
                  <p:spPr>
                    <a:xfrm rot="10800000">
                      <a:off x="3311710" y="4958246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</p:grpSp>
          </p:grpSp>
          <p:sp>
            <p:nvSpPr>
              <p:cNvPr id="114" name="同心圆 113"/>
              <p:cNvSpPr>
                <a:spLocks noChangeAspect="1"/>
              </p:cNvSpPr>
              <p:nvPr/>
            </p:nvSpPr>
            <p:spPr>
              <a:xfrm>
                <a:off x="5014232" y="1622984"/>
                <a:ext cx="3600000" cy="3600000"/>
              </a:xfrm>
              <a:prstGeom prst="donut">
                <a:avLst>
                  <a:gd name="adj" fmla="val 12632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136" name="组合 135"/>
          <p:cNvGrpSpPr>
            <a:grpSpLocks noChangeAspect="1"/>
          </p:cNvGrpSpPr>
          <p:nvPr/>
        </p:nvGrpSpPr>
        <p:grpSpPr>
          <a:xfrm>
            <a:off x="1275360" y="3297558"/>
            <a:ext cx="2322013" cy="2321683"/>
            <a:chOff x="4367808" y="980728"/>
            <a:chExt cx="4885200" cy="4884506"/>
          </a:xfrm>
          <a:solidFill>
            <a:schemeClr val="bg1"/>
          </a:solidFill>
        </p:grpSpPr>
        <p:sp>
          <p:nvSpPr>
            <p:cNvPr id="137" name="同心圆 136"/>
            <p:cNvSpPr>
              <a:spLocks noChangeAspect="1"/>
            </p:cNvSpPr>
            <p:nvPr/>
          </p:nvSpPr>
          <p:spPr>
            <a:xfrm>
              <a:off x="5232857" y="1840044"/>
              <a:ext cx="3159893" cy="3159893"/>
            </a:xfrm>
            <a:prstGeom prst="donut">
              <a:avLst>
                <a:gd name="adj" fmla="val 42370"/>
              </a:avLst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grpSp>
          <p:nvGrpSpPr>
            <p:cNvPr id="138" name="组合 137"/>
            <p:cNvGrpSpPr/>
            <p:nvPr/>
          </p:nvGrpSpPr>
          <p:grpSpPr>
            <a:xfrm>
              <a:off x="4367808" y="980728"/>
              <a:ext cx="4885200" cy="4884506"/>
              <a:chOff x="4367808" y="980728"/>
              <a:chExt cx="4885200" cy="4884506"/>
            </a:xfrm>
            <a:grpFill/>
            <a:effectLst>
              <a:outerShdw blurRad="76200" algn="tl" rotWithShape="0">
                <a:prstClr val="black">
                  <a:alpha val="44000"/>
                </a:prstClr>
              </a:outerShdw>
            </a:effectLst>
          </p:grpSpPr>
          <p:grpSp>
            <p:nvGrpSpPr>
              <p:cNvPr id="139" name="组合 138"/>
              <p:cNvGrpSpPr>
                <a:grpSpLocks noChangeAspect="1"/>
              </p:cNvGrpSpPr>
              <p:nvPr/>
            </p:nvGrpSpPr>
            <p:grpSpPr>
              <a:xfrm>
                <a:off x="4367808" y="980728"/>
                <a:ext cx="4885200" cy="4884506"/>
                <a:chOff x="4367808" y="980728"/>
                <a:chExt cx="4889299" cy="4884506"/>
              </a:xfrm>
              <a:grpFill/>
            </p:grpSpPr>
            <p:grpSp>
              <p:nvGrpSpPr>
                <p:cNvPr id="141" name="组合 140"/>
                <p:cNvGrpSpPr/>
                <p:nvPr/>
              </p:nvGrpSpPr>
              <p:grpSpPr>
                <a:xfrm>
                  <a:off x="4367808" y="980728"/>
                  <a:ext cx="4884505" cy="4884505"/>
                  <a:chOff x="1240746" y="788342"/>
                  <a:chExt cx="4884505" cy="4884505"/>
                </a:xfrm>
                <a:grpFill/>
              </p:grpSpPr>
              <p:grpSp>
                <p:nvGrpSpPr>
                  <p:cNvPr id="156" name="组合 155"/>
                  <p:cNvGrpSpPr/>
                  <p:nvPr/>
                </p:nvGrpSpPr>
                <p:grpSpPr>
                  <a:xfrm>
                    <a:off x="3311710" y="788342"/>
                    <a:ext cx="752168" cy="4884505"/>
                    <a:chOff x="3311710" y="811161"/>
                    <a:chExt cx="752168" cy="4884505"/>
                  </a:xfrm>
                  <a:grpFill/>
                </p:grpSpPr>
                <p:sp>
                  <p:nvSpPr>
                    <p:cNvPr id="160" name="梯形 159"/>
                    <p:cNvSpPr/>
                    <p:nvPr/>
                  </p:nvSpPr>
                  <p:spPr>
                    <a:xfrm>
                      <a:off x="3311710" y="811161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solidFill>
                      <a:srgbClr val="FFC000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161" name="梯形 160"/>
                    <p:cNvSpPr/>
                    <p:nvPr/>
                  </p:nvSpPr>
                  <p:spPr>
                    <a:xfrm rot="10800000">
                      <a:off x="3311710" y="4958246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solidFill>
                      <a:srgbClr val="FFC000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  <p:grpSp>
                <p:nvGrpSpPr>
                  <p:cNvPr id="157" name="组合 156"/>
                  <p:cNvGrpSpPr/>
                  <p:nvPr/>
                </p:nvGrpSpPr>
                <p:grpSpPr>
                  <a:xfrm rot="5400000">
                    <a:off x="3306915" y="788345"/>
                    <a:ext cx="752168" cy="4884505"/>
                    <a:chOff x="3311710" y="811161"/>
                    <a:chExt cx="752168" cy="4884505"/>
                  </a:xfrm>
                  <a:grpFill/>
                </p:grpSpPr>
                <p:sp>
                  <p:nvSpPr>
                    <p:cNvPr id="158" name="梯形 157"/>
                    <p:cNvSpPr/>
                    <p:nvPr/>
                  </p:nvSpPr>
                  <p:spPr>
                    <a:xfrm>
                      <a:off x="3311710" y="811161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solidFill>
                      <a:srgbClr val="FFC000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159" name="梯形 158"/>
                    <p:cNvSpPr/>
                    <p:nvPr/>
                  </p:nvSpPr>
                  <p:spPr>
                    <a:xfrm rot="10800000">
                      <a:off x="3311710" y="4958246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solidFill>
                      <a:srgbClr val="FFC000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</p:grpSp>
            <p:grpSp>
              <p:nvGrpSpPr>
                <p:cNvPr id="142" name="组合 141"/>
                <p:cNvGrpSpPr/>
                <p:nvPr/>
              </p:nvGrpSpPr>
              <p:grpSpPr>
                <a:xfrm rot="1753371">
                  <a:off x="4372602" y="980729"/>
                  <a:ext cx="4884505" cy="4884505"/>
                  <a:chOff x="1240746" y="788342"/>
                  <a:chExt cx="4884505" cy="4884505"/>
                </a:xfrm>
                <a:grpFill/>
              </p:grpSpPr>
              <p:grpSp>
                <p:nvGrpSpPr>
                  <p:cNvPr id="150" name="组合 149"/>
                  <p:cNvGrpSpPr/>
                  <p:nvPr/>
                </p:nvGrpSpPr>
                <p:grpSpPr>
                  <a:xfrm>
                    <a:off x="3311710" y="788342"/>
                    <a:ext cx="752168" cy="4884505"/>
                    <a:chOff x="3311710" y="811161"/>
                    <a:chExt cx="752168" cy="4884505"/>
                  </a:xfrm>
                  <a:grpFill/>
                </p:grpSpPr>
                <p:sp>
                  <p:nvSpPr>
                    <p:cNvPr id="154" name="梯形 153"/>
                    <p:cNvSpPr/>
                    <p:nvPr/>
                  </p:nvSpPr>
                  <p:spPr>
                    <a:xfrm>
                      <a:off x="3311710" y="811161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solidFill>
                      <a:srgbClr val="FFC000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155" name="梯形 154"/>
                    <p:cNvSpPr/>
                    <p:nvPr/>
                  </p:nvSpPr>
                  <p:spPr>
                    <a:xfrm rot="10800000">
                      <a:off x="3311710" y="4958246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solidFill>
                      <a:srgbClr val="FFC000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  <p:grpSp>
                <p:nvGrpSpPr>
                  <p:cNvPr id="151" name="组合 150"/>
                  <p:cNvGrpSpPr/>
                  <p:nvPr/>
                </p:nvGrpSpPr>
                <p:grpSpPr>
                  <a:xfrm rot="5400000">
                    <a:off x="3306915" y="788345"/>
                    <a:ext cx="752168" cy="4884505"/>
                    <a:chOff x="3311710" y="811161"/>
                    <a:chExt cx="752168" cy="4884505"/>
                  </a:xfrm>
                  <a:grpFill/>
                </p:grpSpPr>
                <p:sp>
                  <p:nvSpPr>
                    <p:cNvPr id="152" name="梯形 151"/>
                    <p:cNvSpPr/>
                    <p:nvPr/>
                  </p:nvSpPr>
                  <p:spPr>
                    <a:xfrm>
                      <a:off x="3311710" y="811161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solidFill>
                      <a:srgbClr val="FFC000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153" name="梯形 152"/>
                    <p:cNvSpPr/>
                    <p:nvPr/>
                  </p:nvSpPr>
                  <p:spPr>
                    <a:xfrm rot="10800000">
                      <a:off x="3311710" y="4958246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solidFill>
                      <a:srgbClr val="FFC000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</p:grpSp>
            <p:grpSp>
              <p:nvGrpSpPr>
                <p:cNvPr id="143" name="组合 142"/>
                <p:cNvGrpSpPr/>
                <p:nvPr/>
              </p:nvGrpSpPr>
              <p:grpSpPr>
                <a:xfrm rot="3584700">
                  <a:off x="4372602" y="980729"/>
                  <a:ext cx="4884505" cy="4884505"/>
                  <a:chOff x="1240746" y="788342"/>
                  <a:chExt cx="4884505" cy="4884505"/>
                </a:xfrm>
                <a:grpFill/>
              </p:grpSpPr>
              <p:grpSp>
                <p:nvGrpSpPr>
                  <p:cNvPr id="144" name="组合 143"/>
                  <p:cNvGrpSpPr/>
                  <p:nvPr/>
                </p:nvGrpSpPr>
                <p:grpSpPr>
                  <a:xfrm>
                    <a:off x="3311710" y="788342"/>
                    <a:ext cx="752168" cy="4884505"/>
                    <a:chOff x="3311710" y="811161"/>
                    <a:chExt cx="752168" cy="4884505"/>
                  </a:xfrm>
                  <a:grpFill/>
                </p:grpSpPr>
                <p:sp>
                  <p:nvSpPr>
                    <p:cNvPr id="148" name="梯形 147"/>
                    <p:cNvSpPr/>
                    <p:nvPr/>
                  </p:nvSpPr>
                  <p:spPr>
                    <a:xfrm>
                      <a:off x="3311710" y="811161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solidFill>
                      <a:srgbClr val="FFC000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149" name="梯形 148"/>
                    <p:cNvSpPr/>
                    <p:nvPr/>
                  </p:nvSpPr>
                  <p:spPr>
                    <a:xfrm rot="10800000">
                      <a:off x="3311710" y="4958246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solidFill>
                      <a:srgbClr val="FFC000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  <p:grpSp>
                <p:nvGrpSpPr>
                  <p:cNvPr id="145" name="组合 144"/>
                  <p:cNvGrpSpPr/>
                  <p:nvPr/>
                </p:nvGrpSpPr>
                <p:grpSpPr>
                  <a:xfrm rot="5400000">
                    <a:off x="3306915" y="788345"/>
                    <a:ext cx="752168" cy="4884505"/>
                    <a:chOff x="3311710" y="811161"/>
                    <a:chExt cx="752168" cy="4884505"/>
                  </a:xfrm>
                  <a:grpFill/>
                </p:grpSpPr>
                <p:sp>
                  <p:nvSpPr>
                    <p:cNvPr id="146" name="梯形 145"/>
                    <p:cNvSpPr/>
                    <p:nvPr/>
                  </p:nvSpPr>
                  <p:spPr>
                    <a:xfrm>
                      <a:off x="3311710" y="811161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solidFill>
                      <a:srgbClr val="FFC000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147" name="梯形 146"/>
                    <p:cNvSpPr/>
                    <p:nvPr/>
                  </p:nvSpPr>
                  <p:spPr>
                    <a:xfrm rot="10800000">
                      <a:off x="3311710" y="4958246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solidFill>
                      <a:srgbClr val="FFC000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</p:grpSp>
          </p:grpSp>
          <p:sp>
            <p:nvSpPr>
              <p:cNvPr id="140" name="同心圆 139"/>
              <p:cNvSpPr>
                <a:spLocks noChangeAspect="1"/>
              </p:cNvSpPr>
              <p:nvPr/>
            </p:nvSpPr>
            <p:spPr>
              <a:xfrm>
                <a:off x="5014232" y="1622984"/>
                <a:ext cx="3600000" cy="3600000"/>
              </a:xfrm>
              <a:prstGeom prst="donut">
                <a:avLst>
                  <a:gd name="adj" fmla="val 12632"/>
                </a:avLst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Click="0" advTm="0"/>
    </mc:Choice>
    <mc:Fallback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8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10" dur="2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2" dur="2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2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2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8" dur="24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2" name="组合 111"/>
          <p:cNvGrpSpPr>
            <a:grpSpLocks noChangeAspect="1"/>
          </p:cNvGrpSpPr>
          <p:nvPr/>
        </p:nvGrpSpPr>
        <p:grpSpPr>
          <a:xfrm>
            <a:off x="-2840308" y="2517116"/>
            <a:ext cx="6085495" cy="6084629"/>
            <a:chOff x="4367808" y="980728"/>
            <a:chExt cx="4885200" cy="4884506"/>
          </a:xfrm>
          <a:solidFill>
            <a:schemeClr val="bg1"/>
          </a:solidFill>
        </p:grpSpPr>
        <p:sp>
          <p:nvSpPr>
            <p:cNvPr id="113" name="同心圆 112"/>
            <p:cNvSpPr>
              <a:spLocks noChangeAspect="1"/>
            </p:cNvSpPr>
            <p:nvPr/>
          </p:nvSpPr>
          <p:spPr>
            <a:xfrm>
              <a:off x="5232857" y="1840044"/>
              <a:ext cx="3159893" cy="3159893"/>
            </a:xfrm>
            <a:prstGeom prst="donut">
              <a:avLst>
                <a:gd name="adj" fmla="val 4237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grpSp>
          <p:nvGrpSpPr>
            <p:cNvPr id="114" name="组合 113"/>
            <p:cNvGrpSpPr/>
            <p:nvPr/>
          </p:nvGrpSpPr>
          <p:grpSpPr>
            <a:xfrm>
              <a:off x="4367808" y="980728"/>
              <a:ext cx="4885200" cy="4884506"/>
              <a:chOff x="4367808" y="980728"/>
              <a:chExt cx="4885200" cy="4884506"/>
            </a:xfrm>
            <a:grpFill/>
            <a:effectLst>
              <a:outerShdw blurRad="76200" algn="tl" rotWithShape="0">
                <a:prstClr val="black">
                  <a:alpha val="44000"/>
                </a:prstClr>
              </a:outerShdw>
            </a:effectLst>
          </p:grpSpPr>
          <p:grpSp>
            <p:nvGrpSpPr>
              <p:cNvPr id="115" name="组合 114"/>
              <p:cNvGrpSpPr>
                <a:grpSpLocks noChangeAspect="1"/>
              </p:cNvGrpSpPr>
              <p:nvPr/>
            </p:nvGrpSpPr>
            <p:grpSpPr>
              <a:xfrm>
                <a:off x="4367808" y="980728"/>
                <a:ext cx="4885200" cy="4884506"/>
                <a:chOff x="4367808" y="980728"/>
                <a:chExt cx="4889299" cy="4884506"/>
              </a:xfrm>
              <a:grpFill/>
            </p:grpSpPr>
            <p:grpSp>
              <p:nvGrpSpPr>
                <p:cNvPr id="117" name="组合 116"/>
                <p:cNvGrpSpPr/>
                <p:nvPr/>
              </p:nvGrpSpPr>
              <p:grpSpPr>
                <a:xfrm>
                  <a:off x="4367808" y="980728"/>
                  <a:ext cx="4884505" cy="4884505"/>
                  <a:chOff x="1240746" y="788342"/>
                  <a:chExt cx="4884505" cy="4884505"/>
                </a:xfrm>
                <a:grpFill/>
              </p:grpSpPr>
              <p:grpSp>
                <p:nvGrpSpPr>
                  <p:cNvPr id="132" name="组合 131"/>
                  <p:cNvGrpSpPr/>
                  <p:nvPr/>
                </p:nvGrpSpPr>
                <p:grpSpPr>
                  <a:xfrm>
                    <a:off x="3311710" y="788342"/>
                    <a:ext cx="752168" cy="4884505"/>
                    <a:chOff x="3311710" y="811161"/>
                    <a:chExt cx="752168" cy="4884505"/>
                  </a:xfrm>
                  <a:grpFill/>
                </p:grpSpPr>
                <p:sp>
                  <p:nvSpPr>
                    <p:cNvPr id="136" name="梯形 135"/>
                    <p:cNvSpPr/>
                    <p:nvPr/>
                  </p:nvSpPr>
                  <p:spPr>
                    <a:xfrm>
                      <a:off x="3311710" y="811161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137" name="梯形 136"/>
                    <p:cNvSpPr/>
                    <p:nvPr/>
                  </p:nvSpPr>
                  <p:spPr>
                    <a:xfrm rot="10800000">
                      <a:off x="3311710" y="4958246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  <p:grpSp>
                <p:nvGrpSpPr>
                  <p:cNvPr id="133" name="组合 132"/>
                  <p:cNvGrpSpPr/>
                  <p:nvPr/>
                </p:nvGrpSpPr>
                <p:grpSpPr>
                  <a:xfrm rot="5400000">
                    <a:off x="3306915" y="788345"/>
                    <a:ext cx="752168" cy="4884505"/>
                    <a:chOff x="3311710" y="811161"/>
                    <a:chExt cx="752168" cy="4884505"/>
                  </a:xfrm>
                  <a:grpFill/>
                </p:grpSpPr>
                <p:sp>
                  <p:nvSpPr>
                    <p:cNvPr id="134" name="梯形 133"/>
                    <p:cNvSpPr/>
                    <p:nvPr/>
                  </p:nvSpPr>
                  <p:spPr>
                    <a:xfrm>
                      <a:off x="3311710" y="811161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135" name="梯形 134"/>
                    <p:cNvSpPr/>
                    <p:nvPr/>
                  </p:nvSpPr>
                  <p:spPr>
                    <a:xfrm rot="10800000">
                      <a:off x="3311710" y="4958246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</p:grpSp>
            <p:grpSp>
              <p:nvGrpSpPr>
                <p:cNvPr id="118" name="组合 117"/>
                <p:cNvGrpSpPr/>
                <p:nvPr/>
              </p:nvGrpSpPr>
              <p:grpSpPr>
                <a:xfrm rot="1753371">
                  <a:off x="4372602" y="980729"/>
                  <a:ext cx="4884505" cy="4884505"/>
                  <a:chOff x="1240746" y="788342"/>
                  <a:chExt cx="4884505" cy="4884505"/>
                </a:xfrm>
                <a:grpFill/>
              </p:grpSpPr>
              <p:grpSp>
                <p:nvGrpSpPr>
                  <p:cNvPr id="126" name="组合 125"/>
                  <p:cNvGrpSpPr/>
                  <p:nvPr/>
                </p:nvGrpSpPr>
                <p:grpSpPr>
                  <a:xfrm>
                    <a:off x="3311710" y="788342"/>
                    <a:ext cx="752168" cy="4884505"/>
                    <a:chOff x="3311710" y="811161"/>
                    <a:chExt cx="752168" cy="4884505"/>
                  </a:xfrm>
                  <a:grpFill/>
                </p:grpSpPr>
                <p:sp>
                  <p:nvSpPr>
                    <p:cNvPr id="130" name="梯形 129"/>
                    <p:cNvSpPr/>
                    <p:nvPr/>
                  </p:nvSpPr>
                  <p:spPr>
                    <a:xfrm>
                      <a:off x="3311710" y="811161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131" name="梯形 130"/>
                    <p:cNvSpPr/>
                    <p:nvPr/>
                  </p:nvSpPr>
                  <p:spPr>
                    <a:xfrm rot="10800000">
                      <a:off x="3311710" y="4958246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  <p:grpSp>
                <p:nvGrpSpPr>
                  <p:cNvPr id="127" name="组合 126"/>
                  <p:cNvGrpSpPr/>
                  <p:nvPr/>
                </p:nvGrpSpPr>
                <p:grpSpPr>
                  <a:xfrm rot="5400000">
                    <a:off x="3306915" y="788345"/>
                    <a:ext cx="752168" cy="4884505"/>
                    <a:chOff x="3311710" y="811161"/>
                    <a:chExt cx="752168" cy="4884505"/>
                  </a:xfrm>
                  <a:grpFill/>
                </p:grpSpPr>
                <p:sp>
                  <p:nvSpPr>
                    <p:cNvPr id="128" name="梯形 127"/>
                    <p:cNvSpPr/>
                    <p:nvPr/>
                  </p:nvSpPr>
                  <p:spPr>
                    <a:xfrm>
                      <a:off x="3311710" y="811161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129" name="梯形 128"/>
                    <p:cNvSpPr/>
                    <p:nvPr/>
                  </p:nvSpPr>
                  <p:spPr>
                    <a:xfrm rot="10800000">
                      <a:off x="3311710" y="4958246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</p:grpSp>
            <p:grpSp>
              <p:nvGrpSpPr>
                <p:cNvPr id="119" name="组合 118"/>
                <p:cNvGrpSpPr/>
                <p:nvPr/>
              </p:nvGrpSpPr>
              <p:grpSpPr>
                <a:xfrm rot="3584700">
                  <a:off x="4372602" y="980729"/>
                  <a:ext cx="4884505" cy="4884505"/>
                  <a:chOff x="1240746" y="788342"/>
                  <a:chExt cx="4884505" cy="4884505"/>
                </a:xfrm>
                <a:grpFill/>
              </p:grpSpPr>
              <p:grpSp>
                <p:nvGrpSpPr>
                  <p:cNvPr id="120" name="组合 119"/>
                  <p:cNvGrpSpPr/>
                  <p:nvPr/>
                </p:nvGrpSpPr>
                <p:grpSpPr>
                  <a:xfrm>
                    <a:off x="3311710" y="788342"/>
                    <a:ext cx="752168" cy="4884505"/>
                    <a:chOff x="3311710" y="811161"/>
                    <a:chExt cx="752168" cy="4884505"/>
                  </a:xfrm>
                  <a:grpFill/>
                </p:grpSpPr>
                <p:sp>
                  <p:nvSpPr>
                    <p:cNvPr id="124" name="梯形 123"/>
                    <p:cNvSpPr/>
                    <p:nvPr/>
                  </p:nvSpPr>
                  <p:spPr>
                    <a:xfrm>
                      <a:off x="3311710" y="811161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125" name="梯形 124"/>
                    <p:cNvSpPr/>
                    <p:nvPr/>
                  </p:nvSpPr>
                  <p:spPr>
                    <a:xfrm rot="10800000">
                      <a:off x="3311710" y="4958246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  <p:grpSp>
                <p:nvGrpSpPr>
                  <p:cNvPr id="121" name="组合 120"/>
                  <p:cNvGrpSpPr/>
                  <p:nvPr/>
                </p:nvGrpSpPr>
                <p:grpSpPr>
                  <a:xfrm rot="5400000">
                    <a:off x="3306915" y="788345"/>
                    <a:ext cx="752168" cy="4884505"/>
                    <a:chOff x="3311710" y="811161"/>
                    <a:chExt cx="752168" cy="4884505"/>
                  </a:xfrm>
                  <a:grpFill/>
                </p:grpSpPr>
                <p:sp>
                  <p:nvSpPr>
                    <p:cNvPr id="122" name="梯形 121"/>
                    <p:cNvSpPr/>
                    <p:nvPr/>
                  </p:nvSpPr>
                  <p:spPr>
                    <a:xfrm>
                      <a:off x="3311710" y="811161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123" name="梯形 122"/>
                    <p:cNvSpPr/>
                    <p:nvPr/>
                  </p:nvSpPr>
                  <p:spPr>
                    <a:xfrm rot="10800000">
                      <a:off x="3311710" y="4958246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</p:grpSp>
          </p:grpSp>
          <p:sp>
            <p:nvSpPr>
              <p:cNvPr id="116" name="同心圆 115"/>
              <p:cNvSpPr>
                <a:spLocks noChangeAspect="1"/>
              </p:cNvSpPr>
              <p:nvPr/>
            </p:nvSpPr>
            <p:spPr>
              <a:xfrm>
                <a:off x="5014232" y="1622984"/>
                <a:ext cx="3600000" cy="3600000"/>
              </a:xfrm>
              <a:prstGeom prst="donut">
                <a:avLst>
                  <a:gd name="adj" fmla="val 12632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54" name="组合 53"/>
          <p:cNvGrpSpPr>
            <a:grpSpLocks noChangeAspect="1"/>
          </p:cNvGrpSpPr>
          <p:nvPr/>
        </p:nvGrpSpPr>
        <p:grpSpPr>
          <a:xfrm>
            <a:off x="2081054" y="400856"/>
            <a:ext cx="6085495" cy="6084629"/>
            <a:chOff x="4367808" y="980728"/>
            <a:chExt cx="4885200" cy="4884506"/>
          </a:xfrm>
          <a:solidFill>
            <a:schemeClr val="bg1"/>
          </a:solidFill>
        </p:grpSpPr>
        <p:sp>
          <p:nvSpPr>
            <p:cNvPr id="55" name="同心圆 54"/>
            <p:cNvSpPr>
              <a:spLocks noChangeAspect="1"/>
            </p:cNvSpPr>
            <p:nvPr/>
          </p:nvSpPr>
          <p:spPr>
            <a:xfrm>
              <a:off x="5232857" y="1840044"/>
              <a:ext cx="3159893" cy="3159893"/>
            </a:xfrm>
            <a:prstGeom prst="donut">
              <a:avLst>
                <a:gd name="adj" fmla="val 4237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grpSp>
          <p:nvGrpSpPr>
            <p:cNvPr id="56" name="组合 55"/>
            <p:cNvGrpSpPr/>
            <p:nvPr/>
          </p:nvGrpSpPr>
          <p:grpSpPr>
            <a:xfrm>
              <a:off x="4367808" y="980728"/>
              <a:ext cx="4885200" cy="4884506"/>
              <a:chOff x="4367808" y="980728"/>
              <a:chExt cx="4885200" cy="4884506"/>
            </a:xfrm>
            <a:grpFill/>
            <a:effectLst>
              <a:outerShdw blurRad="76200" algn="tl" rotWithShape="0">
                <a:prstClr val="black">
                  <a:alpha val="44000"/>
                </a:prstClr>
              </a:outerShdw>
            </a:effectLst>
          </p:grpSpPr>
          <p:grpSp>
            <p:nvGrpSpPr>
              <p:cNvPr id="57" name="组合 56"/>
              <p:cNvGrpSpPr>
                <a:grpSpLocks noChangeAspect="1"/>
              </p:cNvGrpSpPr>
              <p:nvPr/>
            </p:nvGrpSpPr>
            <p:grpSpPr>
              <a:xfrm>
                <a:off x="4367808" y="980728"/>
                <a:ext cx="4885200" cy="4884506"/>
                <a:chOff x="4367808" y="980728"/>
                <a:chExt cx="4889299" cy="4884506"/>
              </a:xfrm>
              <a:grpFill/>
            </p:grpSpPr>
            <p:grpSp>
              <p:nvGrpSpPr>
                <p:cNvPr id="59" name="组合 58"/>
                <p:cNvGrpSpPr/>
                <p:nvPr/>
              </p:nvGrpSpPr>
              <p:grpSpPr>
                <a:xfrm>
                  <a:off x="4367808" y="980728"/>
                  <a:ext cx="4884505" cy="4884505"/>
                  <a:chOff x="1240746" y="788342"/>
                  <a:chExt cx="4884505" cy="4884505"/>
                </a:xfrm>
                <a:grpFill/>
              </p:grpSpPr>
              <p:grpSp>
                <p:nvGrpSpPr>
                  <p:cNvPr id="74" name="组合 73"/>
                  <p:cNvGrpSpPr/>
                  <p:nvPr/>
                </p:nvGrpSpPr>
                <p:grpSpPr>
                  <a:xfrm>
                    <a:off x="3311710" y="788342"/>
                    <a:ext cx="752168" cy="4884505"/>
                    <a:chOff x="3311710" y="811161"/>
                    <a:chExt cx="752168" cy="4884505"/>
                  </a:xfrm>
                  <a:grpFill/>
                </p:grpSpPr>
                <p:sp>
                  <p:nvSpPr>
                    <p:cNvPr id="78" name="梯形 77"/>
                    <p:cNvSpPr/>
                    <p:nvPr/>
                  </p:nvSpPr>
                  <p:spPr>
                    <a:xfrm>
                      <a:off x="3311710" y="811161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79" name="梯形 78"/>
                    <p:cNvSpPr/>
                    <p:nvPr/>
                  </p:nvSpPr>
                  <p:spPr>
                    <a:xfrm rot="10800000">
                      <a:off x="3311710" y="4958246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  <p:grpSp>
                <p:nvGrpSpPr>
                  <p:cNvPr id="75" name="组合 74"/>
                  <p:cNvGrpSpPr/>
                  <p:nvPr/>
                </p:nvGrpSpPr>
                <p:grpSpPr>
                  <a:xfrm rot="5400000">
                    <a:off x="3306915" y="788345"/>
                    <a:ext cx="752168" cy="4884505"/>
                    <a:chOff x="3311710" y="811161"/>
                    <a:chExt cx="752168" cy="4884505"/>
                  </a:xfrm>
                  <a:grpFill/>
                </p:grpSpPr>
                <p:sp>
                  <p:nvSpPr>
                    <p:cNvPr id="76" name="梯形 75"/>
                    <p:cNvSpPr/>
                    <p:nvPr/>
                  </p:nvSpPr>
                  <p:spPr>
                    <a:xfrm>
                      <a:off x="3311710" y="811161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77" name="梯形 76"/>
                    <p:cNvSpPr/>
                    <p:nvPr/>
                  </p:nvSpPr>
                  <p:spPr>
                    <a:xfrm rot="10800000">
                      <a:off x="3311710" y="4958246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</p:grpSp>
            <p:grpSp>
              <p:nvGrpSpPr>
                <p:cNvPr id="60" name="组合 59"/>
                <p:cNvGrpSpPr/>
                <p:nvPr/>
              </p:nvGrpSpPr>
              <p:grpSpPr>
                <a:xfrm rot="1753371">
                  <a:off x="4372602" y="980729"/>
                  <a:ext cx="4884505" cy="4884505"/>
                  <a:chOff x="1240746" y="788342"/>
                  <a:chExt cx="4884505" cy="4884505"/>
                </a:xfrm>
                <a:grpFill/>
              </p:grpSpPr>
              <p:grpSp>
                <p:nvGrpSpPr>
                  <p:cNvPr id="68" name="组合 67"/>
                  <p:cNvGrpSpPr/>
                  <p:nvPr/>
                </p:nvGrpSpPr>
                <p:grpSpPr>
                  <a:xfrm>
                    <a:off x="3311710" y="788342"/>
                    <a:ext cx="752168" cy="4884505"/>
                    <a:chOff x="3311710" y="811161"/>
                    <a:chExt cx="752168" cy="4884505"/>
                  </a:xfrm>
                  <a:grpFill/>
                </p:grpSpPr>
                <p:sp>
                  <p:nvSpPr>
                    <p:cNvPr id="72" name="梯形 71"/>
                    <p:cNvSpPr/>
                    <p:nvPr/>
                  </p:nvSpPr>
                  <p:spPr>
                    <a:xfrm>
                      <a:off x="3311710" y="811161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73" name="梯形 72"/>
                    <p:cNvSpPr/>
                    <p:nvPr/>
                  </p:nvSpPr>
                  <p:spPr>
                    <a:xfrm rot="10800000">
                      <a:off x="3311710" y="4958246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  <p:grpSp>
                <p:nvGrpSpPr>
                  <p:cNvPr id="69" name="组合 68"/>
                  <p:cNvGrpSpPr/>
                  <p:nvPr/>
                </p:nvGrpSpPr>
                <p:grpSpPr>
                  <a:xfrm rot="5400000">
                    <a:off x="3306915" y="788345"/>
                    <a:ext cx="752168" cy="4884505"/>
                    <a:chOff x="3311710" y="811161"/>
                    <a:chExt cx="752168" cy="4884505"/>
                  </a:xfrm>
                  <a:grpFill/>
                </p:grpSpPr>
                <p:sp>
                  <p:nvSpPr>
                    <p:cNvPr id="70" name="梯形 69"/>
                    <p:cNvSpPr/>
                    <p:nvPr/>
                  </p:nvSpPr>
                  <p:spPr>
                    <a:xfrm>
                      <a:off x="3311710" y="811161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71" name="梯形 70"/>
                    <p:cNvSpPr/>
                    <p:nvPr/>
                  </p:nvSpPr>
                  <p:spPr>
                    <a:xfrm rot="10800000">
                      <a:off x="3311710" y="4958246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</p:grpSp>
            <p:grpSp>
              <p:nvGrpSpPr>
                <p:cNvPr id="61" name="组合 60"/>
                <p:cNvGrpSpPr/>
                <p:nvPr/>
              </p:nvGrpSpPr>
              <p:grpSpPr>
                <a:xfrm rot="3584700">
                  <a:off x="4372602" y="980729"/>
                  <a:ext cx="4884505" cy="4884505"/>
                  <a:chOff x="1240746" y="788342"/>
                  <a:chExt cx="4884505" cy="4884505"/>
                </a:xfrm>
                <a:grpFill/>
              </p:grpSpPr>
              <p:grpSp>
                <p:nvGrpSpPr>
                  <p:cNvPr id="62" name="组合 61"/>
                  <p:cNvGrpSpPr/>
                  <p:nvPr/>
                </p:nvGrpSpPr>
                <p:grpSpPr>
                  <a:xfrm>
                    <a:off x="3311710" y="788342"/>
                    <a:ext cx="752168" cy="4884505"/>
                    <a:chOff x="3311710" y="811161"/>
                    <a:chExt cx="752168" cy="4884505"/>
                  </a:xfrm>
                  <a:grpFill/>
                </p:grpSpPr>
                <p:sp>
                  <p:nvSpPr>
                    <p:cNvPr id="66" name="梯形 65"/>
                    <p:cNvSpPr/>
                    <p:nvPr/>
                  </p:nvSpPr>
                  <p:spPr>
                    <a:xfrm>
                      <a:off x="3311710" y="811161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67" name="梯形 66"/>
                    <p:cNvSpPr/>
                    <p:nvPr/>
                  </p:nvSpPr>
                  <p:spPr>
                    <a:xfrm rot="10800000">
                      <a:off x="3311710" y="4958246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  <p:grpSp>
                <p:nvGrpSpPr>
                  <p:cNvPr id="63" name="组合 62"/>
                  <p:cNvGrpSpPr/>
                  <p:nvPr/>
                </p:nvGrpSpPr>
                <p:grpSpPr>
                  <a:xfrm rot="5400000">
                    <a:off x="3306915" y="788345"/>
                    <a:ext cx="752168" cy="4884505"/>
                    <a:chOff x="3311710" y="811161"/>
                    <a:chExt cx="752168" cy="4884505"/>
                  </a:xfrm>
                  <a:grpFill/>
                </p:grpSpPr>
                <p:sp>
                  <p:nvSpPr>
                    <p:cNvPr id="64" name="梯形 63"/>
                    <p:cNvSpPr/>
                    <p:nvPr/>
                  </p:nvSpPr>
                  <p:spPr>
                    <a:xfrm>
                      <a:off x="3311710" y="811161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65" name="梯形 64"/>
                    <p:cNvSpPr/>
                    <p:nvPr/>
                  </p:nvSpPr>
                  <p:spPr>
                    <a:xfrm rot="10800000">
                      <a:off x="3311710" y="4958246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</p:grpSp>
          </p:grpSp>
          <p:sp>
            <p:nvSpPr>
              <p:cNvPr id="58" name="同心圆 57"/>
              <p:cNvSpPr>
                <a:spLocks noChangeAspect="1"/>
              </p:cNvSpPr>
              <p:nvPr/>
            </p:nvSpPr>
            <p:spPr>
              <a:xfrm>
                <a:off x="5014232" y="1622984"/>
                <a:ext cx="3600000" cy="3600000"/>
              </a:xfrm>
              <a:prstGeom prst="donut">
                <a:avLst>
                  <a:gd name="adj" fmla="val 12632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</p:grpSp>
      <p:pic>
        <p:nvPicPr>
          <p:cNvPr id="80" name="图片 79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9841" y="1267606"/>
            <a:ext cx="3719078" cy="4387297"/>
          </a:xfrm>
          <a:prstGeom prst="rect">
            <a:avLst/>
          </a:prstGeom>
          <a:ln w="273050">
            <a:solidFill>
              <a:schemeClr val="bg1"/>
            </a:solidFill>
          </a:ln>
        </p:spPr>
      </p:pic>
      <p:grpSp>
        <p:nvGrpSpPr>
          <p:cNvPr id="2" name="组合 1"/>
          <p:cNvGrpSpPr>
            <a:grpSpLocks noChangeAspect="1"/>
          </p:cNvGrpSpPr>
          <p:nvPr/>
        </p:nvGrpSpPr>
        <p:grpSpPr>
          <a:xfrm>
            <a:off x="4130353" y="400856"/>
            <a:ext cx="2727888" cy="2727500"/>
            <a:chOff x="4367808" y="980728"/>
            <a:chExt cx="4885200" cy="4884506"/>
          </a:xfrm>
          <a:solidFill>
            <a:schemeClr val="bg1"/>
          </a:solidFill>
        </p:grpSpPr>
        <p:sp>
          <p:nvSpPr>
            <p:cNvPr id="3" name="同心圆 2"/>
            <p:cNvSpPr>
              <a:spLocks noChangeAspect="1"/>
            </p:cNvSpPr>
            <p:nvPr/>
          </p:nvSpPr>
          <p:spPr>
            <a:xfrm>
              <a:off x="5232857" y="1840044"/>
              <a:ext cx="3159893" cy="3159893"/>
            </a:xfrm>
            <a:prstGeom prst="donut">
              <a:avLst>
                <a:gd name="adj" fmla="val 4237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grpSp>
          <p:nvGrpSpPr>
            <p:cNvPr id="4" name="组合 3"/>
            <p:cNvGrpSpPr/>
            <p:nvPr/>
          </p:nvGrpSpPr>
          <p:grpSpPr>
            <a:xfrm>
              <a:off x="4367808" y="980728"/>
              <a:ext cx="4885200" cy="4884506"/>
              <a:chOff x="4367808" y="980728"/>
              <a:chExt cx="4885200" cy="4884506"/>
            </a:xfrm>
            <a:grpFill/>
            <a:effectLst>
              <a:outerShdw blurRad="76200" algn="tl" rotWithShape="0">
                <a:prstClr val="black">
                  <a:alpha val="44000"/>
                </a:prstClr>
              </a:outerShdw>
            </a:effectLst>
          </p:grpSpPr>
          <p:grpSp>
            <p:nvGrpSpPr>
              <p:cNvPr id="5" name="组合 4"/>
              <p:cNvGrpSpPr>
                <a:grpSpLocks noChangeAspect="1"/>
              </p:cNvGrpSpPr>
              <p:nvPr/>
            </p:nvGrpSpPr>
            <p:grpSpPr>
              <a:xfrm>
                <a:off x="4367808" y="980728"/>
                <a:ext cx="4885200" cy="4884506"/>
                <a:chOff x="4367808" y="980728"/>
                <a:chExt cx="4889299" cy="4884506"/>
              </a:xfrm>
              <a:grpFill/>
            </p:grpSpPr>
            <p:grpSp>
              <p:nvGrpSpPr>
                <p:cNvPr id="7" name="组合 6"/>
                <p:cNvGrpSpPr/>
                <p:nvPr/>
              </p:nvGrpSpPr>
              <p:grpSpPr>
                <a:xfrm>
                  <a:off x="4367808" y="980728"/>
                  <a:ext cx="4884505" cy="4884505"/>
                  <a:chOff x="1240746" y="788342"/>
                  <a:chExt cx="4884505" cy="4884505"/>
                </a:xfrm>
                <a:grpFill/>
              </p:grpSpPr>
              <p:grpSp>
                <p:nvGrpSpPr>
                  <p:cNvPr id="22" name="组合 21"/>
                  <p:cNvGrpSpPr/>
                  <p:nvPr/>
                </p:nvGrpSpPr>
                <p:grpSpPr>
                  <a:xfrm>
                    <a:off x="3311710" y="788342"/>
                    <a:ext cx="752168" cy="4884505"/>
                    <a:chOff x="3311710" y="811161"/>
                    <a:chExt cx="752168" cy="4884505"/>
                  </a:xfrm>
                  <a:grpFill/>
                </p:grpSpPr>
                <p:sp>
                  <p:nvSpPr>
                    <p:cNvPr id="26" name="梯形 25"/>
                    <p:cNvSpPr/>
                    <p:nvPr/>
                  </p:nvSpPr>
                  <p:spPr>
                    <a:xfrm>
                      <a:off x="3311710" y="811161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27" name="梯形 26"/>
                    <p:cNvSpPr/>
                    <p:nvPr/>
                  </p:nvSpPr>
                  <p:spPr>
                    <a:xfrm rot="10800000">
                      <a:off x="3311710" y="4958246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  <p:grpSp>
                <p:nvGrpSpPr>
                  <p:cNvPr id="23" name="组合 22"/>
                  <p:cNvGrpSpPr/>
                  <p:nvPr/>
                </p:nvGrpSpPr>
                <p:grpSpPr>
                  <a:xfrm rot="5400000">
                    <a:off x="3306915" y="788345"/>
                    <a:ext cx="752168" cy="4884505"/>
                    <a:chOff x="3311710" y="811161"/>
                    <a:chExt cx="752168" cy="4884505"/>
                  </a:xfrm>
                  <a:grpFill/>
                </p:grpSpPr>
                <p:sp>
                  <p:nvSpPr>
                    <p:cNvPr id="24" name="梯形 23"/>
                    <p:cNvSpPr/>
                    <p:nvPr/>
                  </p:nvSpPr>
                  <p:spPr>
                    <a:xfrm>
                      <a:off x="3311710" y="811161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25" name="梯形 24"/>
                    <p:cNvSpPr/>
                    <p:nvPr/>
                  </p:nvSpPr>
                  <p:spPr>
                    <a:xfrm rot="10800000">
                      <a:off x="3311710" y="4958246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</p:grpSp>
            <p:grpSp>
              <p:nvGrpSpPr>
                <p:cNvPr id="8" name="组合 7"/>
                <p:cNvGrpSpPr/>
                <p:nvPr/>
              </p:nvGrpSpPr>
              <p:grpSpPr>
                <a:xfrm rot="1753371">
                  <a:off x="4372602" y="980729"/>
                  <a:ext cx="4884505" cy="4884505"/>
                  <a:chOff x="1240746" y="788342"/>
                  <a:chExt cx="4884505" cy="4884505"/>
                </a:xfrm>
                <a:grpFill/>
              </p:grpSpPr>
              <p:grpSp>
                <p:nvGrpSpPr>
                  <p:cNvPr id="16" name="组合 15"/>
                  <p:cNvGrpSpPr/>
                  <p:nvPr/>
                </p:nvGrpSpPr>
                <p:grpSpPr>
                  <a:xfrm>
                    <a:off x="3311710" y="788342"/>
                    <a:ext cx="752168" cy="4884505"/>
                    <a:chOff x="3311710" y="811161"/>
                    <a:chExt cx="752168" cy="4884505"/>
                  </a:xfrm>
                  <a:grpFill/>
                </p:grpSpPr>
                <p:sp>
                  <p:nvSpPr>
                    <p:cNvPr id="20" name="梯形 19"/>
                    <p:cNvSpPr/>
                    <p:nvPr/>
                  </p:nvSpPr>
                  <p:spPr>
                    <a:xfrm>
                      <a:off x="3311710" y="811161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21" name="梯形 20"/>
                    <p:cNvSpPr/>
                    <p:nvPr/>
                  </p:nvSpPr>
                  <p:spPr>
                    <a:xfrm rot="10800000">
                      <a:off x="3311710" y="4958246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  <p:grpSp>
                <p:nvGrpSpPr>
                  <p:cNvPr id="17" name="组合 16"/>
                  <p:cNvGrpSpPr/>
                  <p:nvPr/>
                </p:nvGrpSpPr>
                <p:grpSpPr>
                  <a:xfrm rot="5400000">
                    <a:off x="3306915" y="788345"/>
                    <a:ext cx="752168" cy="4884505"/>
                    <a:chOff x="3311710" y="811161"/>
                    <a:chExt cx="752168" cy="4884505"/>
                  </a:xfrm>
                  <a:grpFill/>
                </p:grpSpPr>
                <p:sp>
                  <p:nvSpPr>
                    <p:cNvPr id="18" name="梯形 17"/>
                    <p:cNvSpPr/>
                    <p:nvPr/>
                  </p:nvSpPr>
                  <p:spPr>
                    <a:xfrm>
                      <a:off x="3311710" y="811161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19" name="梯形 18"/>
                    <p:cNvSpPr/>
                    <p:nvPr/>
                  </p:nvSpPr>
                  <p:spPr>
                    <a:xfrm rot="10800000">
                      <a:off x="3311710" y="4958246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</p:grpSp>
            <p:grpSp>
              <p:nvGrpSpPr>
                <p:cNvPr id="9" name="组合 8"/>
                <p:cNvGrpSpPr/>
                <p:nvPr/>
              </p:nvGrpSpPr>
              <p:grpSpPr>
                <a:xfrm rot="3584700">
                  <a:off x="4372602" y="980729"/>
                  <a:ext cx="4884505" cy="4884505"/>
                  <a:chOff x="1240746" y="788342"/>
                  <a:chExt cx="4884505" cy="4884505"/>
                </a:xfrm>
                <a:grpFill/>
              </p:grpSpPr>
              <p:grpSp>
                <p:nvGrpSpPr>
                  <p:cNvPr id="10" name="组合 9"/>
                  <p:cNvGrpSpPr/>
                  <p:nvPr/>
                </p:nvGrpSpPr>
                <p:grpSpPr>
                  <a:xfrm>
                    <a:off x="3311710" y="788342"/>
                    <a:ext cx="752168" cy="4884505"/>
                    <a:chOff x="3311710" y="811161"/>
                    <a:chExt cx="752168" cy="4884505"/>
                  </a:xfrm>
                  <a:grpFill/>
                </p:grpSpPr>
                <p:sp>
                  <p:nvSpPr>
                    <p:cNvPr id="14" name="梯形 13"/>
                    <p:cNvSpPr/>
                    <p:nvPr/>
                  </p:nvSpPr>
                  <p:spPr>
                    <a:xfrm>
                      <a:off x="3311710" y="811161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15" name="梯形 14"/>
                    <p:cNvSpPr/>
                    <p:nvPr/>
                  </p:nvSpPr>
                  <p:spPr>
                    <a:xfrm rot="10800000">
                      <a:off x="3311710" y="4958246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  <p:grpSp>
                <p:nvGrpSpPr>
                  <p:cNvPr id="11" name="组合 10"/>
                  <p:cNvGrpSpPr/>
                  <p:nvPr/>
                </p:nvGrpSpPr>
                <p:grpSpPr>
                  <a:xfrm rot="5400000">
                    <a:off x="3306915" y="788345"/>
                    <a:ext cx="752168" cy="4884505"/>
                    <a:chOff x="3311710" y="811161"/>
                    <a:chExt cx="752168" cy="4884505"/>
                  </a:xfrm>
                  <a:grpFill/>
                </p:grpSpPr>
                <p:sp>
                  <p:nvSpPr>
                    <p:cNvPr id="12" name="梯形 11"/>
                    <p:cNvSpPr/>
                    <p:nvPr/>
                  </p:nvSpPr>
                  <p:spPr>
                    <a:xfrm>
                      <a:off x="3311710" y="811161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13" name="梯形 12"/>
                    <p:cNvSpPr/>
                    <p:nvPr/>
                  </p:nvSpPr>
                  <p:spPr>
                    <a:xfrm rot="10800000">
                      <a:off x="3311710" y="4958246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</p:grpSp>
          </p:grpSp>
          <p:sp>
            <p:nvSpPr>
              <p:cNvPr id="6" name="同心圆 5"/>
              <p:cNvSpPr>
                <a:spLocks noChangeAspect="1"/>
              </p:cNvSpPr>
              <p:nvPr/>
            </p:nvSpPr>
            <p:spPr>
              <a:xfrm>
                <a:off x="5014232" y="1622984"/>
                <a:ext cx="3600000" cy="3600000"/>
              </a:xfrm>
              <a:prstGeom prst="donut">
                <a:avLst>
                  <a:gd name="adj" fmla="val 12632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28" name="组合 27"/>
          <p:cNvGrpSpPr>
            <a:grpSpLocks noChangeAspect="1"/>
          </p:cNvGrpSpPr>
          <p:nvPr/>
        </p:nvGrpSpPr>
        <p:grpSpPr>
          <a:xfrm>
            <a:off x="9724294" y="4280292"/>
            <a:ext cx="2254906" cy="2254585"/>
            <a:chOff x="4367808" y="980728"/>
            <a:chExt cx="4885200" cy="4884506"/>
          </a:xfrm>
          <a:solidFill>
            <a:schemeClr val="bg1"/>
          </a:solidFill>
        </p:grpSpPr>
        <p:sp>
          <p:nvSpPr>
            <p:cNvPr id="29" name="同心圆 28"/>
            <p:cNvSpPr>
              <a:spLocks noChangeAspect="1"/>
            </p:cNvSpPr>
            <p:nvPr/>
          </p:nvSpPr>
          <p:spPr>
            <a:xfrm>
              <a:off x="5232857" y="1840044"/>
              <a:ext cx="3159893" cy="3159893"/>
            </a:xfrm>
            <a:prstGeom prst="donut">
              <a:avLst>
                <a:gd name="adj" fmla="val 4237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grpSp>
          <p:nvGrpSpPr>
            <p:cNvPr id="30" name="组合 29"/>
            <p:cNvGrpSpPr/>
            <p:nvPr/>
          </p:nvGrpSpPr>
          <p:grpSpPr>
            <a:xfrm>
              <a:off x="4367808" y="980728"/>
              <a:ext cx="4885200" cy="4884506"/>
              <a:chOff x="4367808" y="980728"/>
              <a:chExt cx="4885200" cy="4884506"/>
            </a:xfrm>
            <a:grpFill/>
            <a:effectLst>
              <a:outerShdw blurRad="76200" algn="tl" rotWithShape="0">
                <a:prstClr val="black">
                  <a:alpha val="44000"/>
                </a:prstClr>
              </a:outerShdw>
            </a:effectLst>
          </p:grpSpPr>
          <p:grpSp>
            <p:nvGrpSpPr>
              <p:cNvPr id="31" name="组合 30"/>
              <p:cNvGrpSpPr>
                <a:grpSpLocks noChangeAspect="1"/>
              </p:cNvGrpSpPr>
              <p:nvPr/>
            </p:nvGrpSpPr>
            <p:grpSpPr>
              <a:xfrm>
                <a:off x="4367808" y="980728"/>
                <a:ext cx="4885200" cy="4884506"/>
                <a:chOff x="4367808" y="980728"/>
                <a:chExt cx="4889299" cy="4884506"/>
              </a:xfrm>
              <a:grpFill/>
            </p:grpSpPr>
            <p:grpSp>
              <p:nvGrpSpPr>
                <p:cNvPr id="33" name="组合 32"/>
                <p:cNvGrpSpPr/>
                <p:nvPr/>
              </p:nvGrpSpPr>
              <p:grpSpPr>
                <a:xfrm>
                  <a:off x="4367808" y="980728"/>
                  <a:ext cx="4884505" cy="4884505"/>
                  <a:chOff x="1240746" y="788342"/>
                  <a:chExt cx="4884505" cy="4884505"/>
                </a:xfrm>
                <a:grpFill/>
              </p:grpSpPr>
              <p:grpSp>
                <p:nvGrpSpPr>
                  <p:cNvPr id="48" name="组合 47"/>
                  <p:cNvGrpSpPr/>
                  <p:nvPr/>
                </p:nvGrpSpPr>
                <p:grpSpPr>
                  <a:xfrm>
                    <a:off x="3311710" y="788342"/>
                    <a:ext cx="752168" cy="4884505"/>
                    <a:chOff x="3311710" y="811161"/>
                    <a:chExt cx="752168" cy="4884505"/>
                  </a:xfrm>
                  <a:grpFill/>
                </p:grpSpPr>
                <p:sp>
                  <p:nvSpPr>
                    <p:cNvPr id="52" name="梯形 51"/>
                    <p:cNvSpPr/>
                    <p:nvPr/>
                  </p:nvSpPr>
                  <p:spPr>
                    <a:xfrm>
                      <a:off x="3311710" y="811161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53" name="梯形 52"/>
                    <p:cNvSpPr/>
                    <p:nvPr/>
                  </p:nvSpPr>
                  <p:spPr>
                    <a:xfrm rot="10800000">
                      <a:off x="3311710" y="4958246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  <p:grpSp>
                <p:nvGrpSpPr>
                  <p:cNvPr id="49" name="组合 48"/>
                  <p:cNvGrpSpPr/>
                  <p:nvPr/>
                </p:nvGrpSpPr>
                <p:grpSpPr>
                  <a:xfrm rot="5400000">
                    <a:off x="3306915" y="788345"/>
                    <a:ext cx="752168" cy="4884505"/>
                    <a:chOff x="3311710" y="811161"/>
                    <a:chExt cx="752168" cy="4884505"/>
                  </a:xfrm>
                  <a:grpFill/>
                </p:grpSpPr>
                <p:sp>
                  <p:nvSpPr>
                    <p:cNvPr id="50" name="梯形 49"/>
                    <p:cNvSpPr/>
                    <p:nvPr/>
                  </p:nvSpPr>
                  <p:spPr>
                    <a:xfrm>
                      <a:off x="3311710" y="811161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51" name="梯形 50"/>
                    <p:cNvSpPr/>
                    <p:nvPr/>
                  </p:nvSpPr>
                  <p:spPr>
                    <a:xfrm rot="10800000">
                      <a:off x="3311710" y="4958246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</p:grpSp>
            <p:grpSp>
              <p:nvGrpSpPr>
                <p:cNvPr id="34" name="组合 33"/>
                <p:cNvGrpSpPr/>
                <p:nvPr/>
              </p:nvGrpSpPr>
              <p:grpSpPr>
                <a:xfrm rot="1753371">
                  <a:off x="4372602" y="980729"/>
                  <a:ext cx="4884505" cy="4884505"/>
                  <a:chOff x="1240746" y="788342"/>
                  <a:chExt cx="4884505" cy="4884505"/>
                </a:xfrm>
                <a:grpFill/>
              </p:grpSpPr>
              <p:grpSp>
                <p:nvGrpSpPr>
                  <p:cNvPr id="42" name="组合 41"/>
                  <p:cNvGrpSpPr/>
                  <p:nvPr/>
                </p:nvGrpSpPr>
                <p:grpSpPr>
                  <a:xfrm>
                    <a:off x="3311710" y="788342"/>
                    <a:ext cx="752168" cy="4884505"/>
                    <a:chOff x="3311710" y="811161"/>
                    <a:chExt cx="752168" cy="4884505"/>
                  </a:xfrm>
                  <a:grpFill/>
                </p:grpSpPr>
                <p:sp>
                  <p:nvSpPr>
                    <p:cNvPr id="46" name="梯形 45"/>
                    <p:cNvSpPr/>
                    <p:nvPr/>
                  </p:nvSpPr>
                  <p:spPr>
                    <a:xfrm>
                      <a:off x="3311710" y="811161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47" name="梯形 46"/>
                    <p:cNvSpPr/>
                    <p:nvPr/>
                  </p:nvSpPr>
                  <p:spPr>
                    <a:xfrm rot="10800000">
                      <a:off x="3311710" y="4958246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  <p:grpSp>
                <p:nvGrpSpPr>
                  <p:cNvPr id="43" name="组合 42"/>
                  <p:cNvGrpSpPr/>
                  <p:nvPr/>
                </p:nvGrpSpPr>
                <p:grpSpPr>
                  <a:xfrm rot="5400000">
                    <a:off x="3306915" y="788345"/>
                    <a:ext cx="752168" cy="4884505"/>
                    <a:chOff x="3311710" y="811161"/>
                    <a:chExt cx="752168" cy="4884505"/>
                  </a:xfrm>
                  <a:grpFill/>
                </p:grpSpPr>
                <p:sp>
                  <p:nvSpPr>
                    <p:cNvPr id="44" name="梯形 43"/>
                    <p:cNvSpPr/>
                    <p:nvPr/>
                  </p:nvSpPr>
                  <p:spPr>
                    <a:xfrm>
                      <a:off x="3311710" y="811161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45" name="梯形 44"/>
                    <p:cNvSpPr/>
                    <p:nvPr/>
                  </p:nvSpPr>
                  <p:spPr>
                    <a:xfrm rot="10800000">
                      <a:off x="3311710" y="4958246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</p:grpSp>
            <p:grpSp>
              <p:nvGrpSpPr>
                <p:cNvPr id="35" name="组合 34"/>
                <p:cNvGrpSpPr/>
                <p:nvPr/>
              </p:nvGrpSpPr>
              <p:grpSpPr>
                <a:xfrm rot="3584700">
                  <a:off x="4372602" y="980729"/>
                  <a:ext cx="4884505" cy="4884505"/>
                  <a:chOff x="1240746" y="788342"/>
                  <a:chExt cx="4884505" cy="4884505"/>
                </a:xfrm>
                <a:grpFill/>
              </p:grpSpPr>
              <p:grpSp>
                <p:nvGrpSpPr>
                  <p:cNvPr id="36" name="组合 35"/>
                  <p:cNvGrpSpPr/>
                  <p:nvPr/>
                </p:nvGrpSpPr>
                <p:grpSpPr>
                  <a:xfrm>
                    <a:off x="3311710" y="788342"/>
                    <a:ext cx="752168" cy="4884505"/>
                    <a:chOff x="3311710" y="811161"/>
                    <a:chExt cx="752168" cy="4884505"/>
                  </a:xfrm>
                  <a:grpFill/>
                </p:grpSpPr>
                <p:sp>
                  <p:nvSpPr>
                    <p:cNvPr id="40" name="梯形 39"/>
                    <p:cNvSpPr/>
                    <p:nvPr/>
                  </p:nvSpPr>
                  <p:spPr>
                    <a:xfrm>
                      <a:off x="3311710" y="811161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41" name="梯形 40"/>
                    <p:cNvSpPr/>
                    <p:nvPr/>
                  </p:nvSpPr>
                  <p:spPr>
                    <a:xfrm rot="10800000">
                      <a:off x="3311710" y="4958246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  <p:grpSp>
                <p:nvGrpSpPr>
                  <p:cNvPr id="37" name="组合 36"/>
                  <p:cNvGrpSpPr/>
                  <p:nvPr/>
                </p:nvGrpSpPr>
                <p:grpSpPr>
                  <a:xfrm rot="5400000">
                    <a:off x="3306915" y="788345"/>
                    <a:ext cx="752168" cy="4884505"/>
                    <a:chOff x="3311710" y="811161"/>
                    <a:chExt cx="752168" cy="4884505"/>
                  </a:xfrm>
                  <a:grpFill/>
                </p:grpSpPr>
                <p:sp>
                  <p:nvSpPr>
                    <p:cNvPr id="38" name="梯形 37"/>
                    <p:cNvSpPr/>
                    <p:nvPr/>
                  </p:nvSpPr>
                  <p:spPr>
                    <a:xfrm>
                      <a:off x="3311710" y="811161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39" name="梯形 38"/>
                    <p:cNvSpPr/>
                    <p:nvPr/>
                  </p:nvSpPr>
                  <p:spPr>
                    <a:xfrm rot="10800000">
                      <a:off x="3311710" y="4958246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</p:grpSp>
          </p:grpSp>
          <p:sp>
            <p:nvSpPr>
              <p:cNvPr id="32" name="同心圆 31"/>
              <p:cNvSpPr>
                <a:spLocks noChangeAspect="1"/>
              </p:cNvSpPr>
              <p:nvPr/>
            </p:nvSpPr>
            <p:spPr>
              <a:xfrm>
                <a:off x="5014232" y="1622984"/>
                <a:ext cx="3600000" cy="3600000"/>
              </a:xfrm>
              <a:prstGeom prst="donut">
                <a:avLst>
                  <a:gd name="adj" fmla="val 12632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</p:grpSp>
      <p:cxnSp>
        <p:nvCxnSpPr>
          <p:cNvPr id="108" name="直接连接符 107"/>
          <p:cNvCxnSpPr/>
          <p:nvPr/>
        </p:nvCxnSpPr>
        <p:spPr>
          <a:xfrm>
            <a:off x="8887061" y="764456"/>
            <a:ext cx="2434987" cy="1564956"/>
          </a:xfrm>
          <a:prstGeom prst="line">
            <a:avLst/>
          </a:prstGeom>
          <a:ln>
            <a:solidFill>
              <a:schemeClr val="bg1"/>
            </a:solidFill>
            <a:headEnd type="oval" w="lg" len="lg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9" name="直接连接符 108"/>
          <p:cNvCxnSpPr/>
          <p:nvPr/>
        </p:nvCxnSpPr>
        <p:spPr>
          <a:xfrm>
            <a:off x="1847447" y="1554603"/>
            <a:ext cx="1103241" cy="4064840"/>
          </a:xfrm>
          <a:prstGeom prst="line">
            <a:avLst/>
          </a:prstGeom>
          <a:ln>
            <a:solidFill>
              <a:schemeClr val="bg1"/>
            </a:solidFill>
            <a:headEnd type="oval" w="lg" len="lg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0" name="文本框 109"/>
          <p:cNvSpPr txBox="1"/>
          <p:nvPr/>
        </p:nvSpPr>
        <p:spPr>
          <a:xfrm>
            <a:off x="2968501" y="4895002"/>
            <a:ext cx="5166755" cy="83099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altLang="zh-CN" sz="4800" dirty="0">
                <a:latin typeface="造字工房力黑（非商用）常规体" pitchFamily="50" charset="-122"/>
                <a:ea typeface="造字工房力黑（非商用）常规体" pitchFamily="50" charset="-122"/>
              </a:rPr>
              <a:t>B</a:t>
            </a:r>
            <a:r>
              <a:rPr lang="en-US" altLang="zh-CN" sz="4800" dirty="0" smtClean="0">
                <a:latin typeface="造字工房力黑（非商用）常规体" pitchFamily="50" charset="-122"/>
                <a:ea typeface="造字工房力黑（非商用）常规体" pitchFamily="50" charset="-122"/>
              </a:rPr>
              <a:t>EAUTIFUL</a:t>
            </a:r>
            <a:endParaRPr lang="zh-CN" altLang="en-US" sz="4800" dirty="0">
              <a:latin typeface="造字工房力黑（非商用）常规体" pitchFamily="50" charset="-122"/>
              <a:ea typeface="造字工房力黑（非商用）常规体" pitchFamily="50" charset="-122"/>
            </a:endParaRPr>
          </a:p>
        </p:txBody>
      </p:sp>
      <p:sp>
        <p:nvSpPr>
          <p:cNvPr id="111" name="十字星 110"/>
          <p:cNvSpPr/>
          <p:nvPr/>
        </p:nvSpPr>
        <p:spPr>
          <a:xfrm>
            <a:off x="420238" y="281862"/>
            <a:ext cx="1294958" cy="1835884"/>
          </a:xfrm>
          <a:prstGeom prst="star4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8" name="组合 137"/>
          <p:cNvGrpSpPr>
            <a:grpSpLocks noChangeAspect="1"/>
          </p:cNvGrpSpPr>
          <p:nvPr/>
        </p:nvGrpSpPr>
        <p:grpSpPr>
          <a:xfrm>
            <a:off x="1275360" y="3297558"/>
            <a:ext cx="2322013" cy="2321683"/>
            <a:chOff x="4367808" y="980728"/>
            <a:chExt cx="4885200" cy="4884506"/>
          </a:xfrm>
          <a:solidFill>
            <a:schemeClr val="bg1"/>
          </a:solidFill>
        </p:grpSpPr>
        <p:sp>
          <p:nvSpPr>
            <p:cNvPr id="139" name="同心圆 138"/>
            <p:cNvSpPr>
              <a:spLocks noChangeAspect="1"/>
            </p:cNvSpPr>
            <p:nvPr/>
          </p:nvSpPr>
          <p:spPr>
            <a:xfrm>
              <a:off x="5232857" y="1840044"/>
              <a:ext cx="3159893" cy="3159893"/>
            </a:xfrm>
            <a:prstGeom prst="donut">
              <a:avLst>
                <a:gd name="adj" fmla="val 42370"/>
              </a:avLst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grpSp>
          <p:nvGrpSpPr>
            <p:cNvPr id="140" name="组合 139"/>
            <p:cNvGrpSpPr/>
            <p:nvPr/>
          </p:nvGrpSpPr>
          <p:grpSpPr>
            <a:xfrm>
              <a:off x="4367808" y="980728"/>
              <a:ext cx="4885200" cy="4884506"/>
              <a:chOff x="4367808" y="980728"/>
              <a:chExt cx="4885200" cy="4884506"/>
            </a:xfrm>
            <a:grpFill/>
            <a:effectLst>
              <a:outerShdw blurRad="76200" algn="tl" rotWithShape="0">
                <a:prstClr val="black">
                  <a:alpha val="44000"/>
                </a:prstClr>
              </a:outerShdw>
            </a:effectLst>
          </p:grpSpPr>
          <p:grpSp>
            <p:nvGrpSpPr>
              <p:cNvPr id="141" name="组合 140"/>
              <p:cNvGrpSpPr>
                <a:grpSpLocks noChangeAspect="1"/>
              </p:cNvGrpSpPr>
              <p:nvPr/>
            </p:nvGrpSpPr>
            <p:grpSpPr>
              <a:xfrm>
                <a:off x="4367808" y="980728"/>
                <a:ext cx="4885200" cy="4884506"/>
                <a:chOff x="4367808" y="980728"/>
                <a:chExt cx="4889299" cy="4884506"/>
              </a:xfrm>
              <a:grpFill/>
            </p:grpSpPr>
            <p:grpSp>
              <p:nvGrpSpPr>
                <p:cNvPr id="143" name="组合 142"/>
                <p:cNvGrpSpPr/>
                <p:nvPr/>
              </p:nvGrpSpPr>
              <p:grpSpPr>
                <a:xfrm>
                  <a:off x="4367808" y="980728"/>
                  <a:ext cx="4884505" cy="4884505"/>
                  <a:chOff x="1240746" y="788342"/>
                  <a:chExt cx="4884505" cy="4884505"/>
                </a:xfrm>
                <a:grpFill/>
              </p:grpSpPr>
              <p:grpSp>
                <p:nvGrpSpPr>
                  <p:cNvPr id="158" name="组合 157"/>
                  <p:cNvGrpSpPr/>
                  <p:nvPr/>
                </p:nvGrpSpPr>
                <p:grpSpPr>
                  <a:xfrm>
                    <a:off x="3311710" y="788342"/>
                    <a:ext cx="752168" cy="4884505"/>
                    <a:chOff x="3311710" y="811161"/>
                    <a:chExt cx="752168" cy="4884505"/>
                  </a:xfrm>
                  <a:grpFill/>
                </p:grpSpPr>
                <p:sp>
                  <p:nvSpPr>
                    <p:cNvPr id="162" name="梯形 161"/>
                    <p:cNvSpPr/>
                    <p:nvPr/>
                  </p:nvSpPr>
                  <p:spPr>
                    <a:xfrm>
                      <a:off x="3311710" y="811161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solidFill>
                      <a:srgbClr val="FFC000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163" name="梯形 162"/>
                    <p:cNvSpPr/>
                    <p:nvPr/>
                  </p:nvSpPr>
                  <p:spPr>
                    <a:xfrm rot="10800000">
                      <a:off x="3311710" y="4958246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solidFill>
                      <a:srgbClr val="FFC000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  <p:grpSp>
                <p:nvGrpSpPr>
                  <p:cNvPr id="159" name="组合 158"/>
                  <p:cNvGrpSpPr/>
                  <p:nvPr/>
                </p:nvGrpSpPr>
                <p:grpSpPr>
                  <a:xfrm rot="5400000">
                    <a:off x="3306915" y="788345"/>
                    <a:ext cx="752168" cy="4884505"/>
                    <a:chOff x="3311710" y="811161"/>
                    <a:chExt cx="752168" cy="4884505"/>
                  </a:xfrm>
                  <a:grpFill/>
                </p:grpSpPr>
                <p:sp>
                  <p:nvSpPr>
                    <p:cNvPr id="160" name="梯形 159"/>
                    <p:cNvSpPr/>
                    <p:nvPr/>
                  </p:nvSpPr>
                  <p:spPr>
                    <a:xfrm>
                      <a:off x="3311710" y="811161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solidFill>
                      <a:srgbClr val="FFC000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161" name="梯形 160"/>
                    <p:cNvSpPr/>
                    <p:nvPr/>
                  </p:nvSpPr>
                  <p:spPr>
                    <a:xfrm rot="10800000">
                      <a:off x="3311710" y="4958246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solidFill>
                      <a:srgbClr val="FFC000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</p:grpSp>
            <p:grpSp>
              <p:nvGrpSpPr>
                <p:cNvPr id="144" name="组合 143"/>
                <p:cNvGrpSpPr/>
                <p:nvPr/>
              </p:nvGrpSpPr>
              <p:grpSpPr>
                <a:xfrm rot="1753371">
                  <a:off x="4372602" y="980729"/>
                  <a:ext cx="4884505" cy="4884505"/>
                  <a:chOff x="1240746" y="788342"/>
                  <a:chExt cx="4884505" cy="4884505"/>
                </a:xfrm>
                <a:grpFill/>
              </p:grpSpPr>
              <p:grpSp>
                <p:nvGrpSpPr>
                  <p:cNvPr id="152" name="组合 151"/>
                  <p:cNvGrpSpPr/>
                  <p:nvPr/>
                </p:nvGrpSpPr>
                <p:grpSpPr>
                  <a:xfrm>
                    <a:off x="3311710" y="788342"/>
                    <a:ext cx="752168" cy="4884505"/>
                    <a:chOff x="3311710" y="811161"/>
                    <a:chExt cx="752168" cy="4884505"/>
                  </a:xfrm>
                  <a:grpFill/>
                </p:grpSpPr>
                <p:sp>
                  <p:nvSpPr>
                    <p:cNvPr id="156" name="梯形 155"/>
                    <p:cNvSpPr/>
                    <p:nvPr/>
                  </p:nvSpPr>
                  <p:spPr>
                    <a:xfrm>
                      <a:off x="3311710" y="811161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solidFill>
                      <a:srgbClr val="FFC000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157" name="梯形 156"/>
                    <p:cNvSpPr/>
                    <p:nvPr/>
                  </p:nvSpPr>
                  <p:spPr>
                    <a:xfrm rot="10800000">
                      <a:off x="3311710" y="4958246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solidFill>
                      <a:srgbClr val="FFC000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  <p:grpSp>
                <p:nvGrpSpPr>
                  <p:cNvPr id="153" name="组合 152"/>
                  <p:cNvGrpSpPr/>
                  <p:nvPr/>
                </p:nvGrpSpPr>
                <p:grpSpPr>
                  <a:xfrm rot="5400000">
                    <a:off x="3306915" y="788345"/>
                    <a:ext cx="752168" cy="4884505"/>
                    <a:chOff x="3311710" y="811161"/>
                    <a:chExt cx="752168" cy="4884505"/>
                  </a:xfrm>
                  <a:grpFill/>
                </p:grpSpPr>
                <p:sp>
                  <p:nvSpPr>
                    <p:cNvPr id="154" name="梯形 153"/>
                    <p:cNvSpPr/>
                    <p:nvPr/>
                  </p:nvSpPr>
                  <p:spPr>
                    <a:xfrm>
                      <a:off x="3311710" y="811161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solidFill>
                      <a:srgbClr val="FFC000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155" name="梯形 154"/>
                    <p:cNvSpPr/>
                    <p:nvPr/>
                  </p:nvSpPr>
                  <p:spPr>
                    <a:xfrm rot="10800000">
                      <a:off x="3311710" y="4958246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solidFill>
                      <a:srgbClr val="FFC000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</p:grpSp>
            <p:grpSp>
              <p:nvGrpSpPr>
                <p:cNvPr id="145" name="组合 144"/>
                <p:cNvGrpSpPr/>
                <p:nvPr/>
              </p:nvGrpSpPr>
              <p:grpSpPr>
                <a:xfrm rot="3584700">
                  <a:off x="4372602" y="980729"/>
                  <a:ext cx="4884505" cy="4884505"/>
                  <a:chOff x="1240746" y="788342"/>
                  <a:chExt cx="4884505" cy="4884505"/>
                </a:xfrm>
                <a:grpFill/>
              </p:grpSpPr>
              <p:grpSp>
                <p:nvGrpSpPr>
                  <p:cNvPr id="146" name="组合 145"/>
                  <p:cNvGrpSpPr/>
                  <p:nvPr/>
                </p:nvGrpSpPr>
                <p:grpSpPr>
                  <a:xfrm>
                    <a:off x="3311710" y="788342"/>
                    <a:ext cx="752168" cy="4884505"/>
                    <a:chOff x="3311710" y="811161"/>
                    <a:chExt cx="752168" cy="4884505"/>
                  </a:xfrm>
                  <a:grpFill/>
                </p:grpSpPr>
                <p:sp>
                  <p:nvSpPr>
                    <p:cNvPr id="150" name="梯形 149"/>
                    <p:cNvSpPr/>
                    <p:nvPr/>
                  </p:nvSpPr>
                  <p:spPr>
                    <a:xfrm>
                      <a:off x="3311710" y="811161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solidFill>
                      <a:srgbClr val="FFC000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151" name="梯形 150"/>
                    <p:cNvSpPr/>
                    <p:nvPr/>
                  </p:nvSpPr>
                  <p:spPr>
                    <a:xfrm rot="10800000">
                      <a:off x="3311710" y="4958246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solidFill>
                      <a:srgbClr val="FFC000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  <p:grpSp>
                <p:nvGrpSpPr>
                  <p:cNvPr id="147" name="组合 146"/>
                  <p:cNvGrpSpPr/>
                  <p:nvPr/>
                </p:nvGrpSpPr>
                <p:grpSpPr>
                  <a:xfrm rot="5400000">
                    <a:off x="3306915" y="788345"/>
                    <a:ext cx="752168" cy="4884505"/>
                    <a:chOff x="3311710" y="811161"/>
                    <a:chExt cx="752168" cy="4884505"/>
                  </a:xfrm>
                  <a:grpFill/>
                </p:grpSpPr>
                <p:sp>
                  <p:nvSpPr>
                    <p:cNvPr id="148" name="梯形 147"/>
                    <p:cNvSpPr/>
                    <p:nvPr/>
                  </p:nvSpPr>
                  <p:spPr>
                    <a:xfrm>
                      <a:off x="3311710" y="811161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solidFill>
                      <a:srgbClr val="FFC000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149" name="梯形 148"/>
                    <p:cNvSpPr/>
                    <p:nvPr/>
                  </p:nvSpPr>
                  <p:spPr>
                    <a:xfrm rot="10800000">
                      <a:off x="3311710" y="4958246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solidFill>
                      <a:srgbClr val="FFC000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</p:grpSp>
          </p:grpSp>
          <p:sp>
            <p:nvSpPr>
              <p:cNvPr id="142" name="同心圆 141"/>
              <p:cNvSpPr>
                <a:spLocks noChangeAspect="1"/>
              </p:cNvSpPr>
              <p:nvPr/>
            </p:nvSpPr>
            <p:spPr>
              <a:xfrm>
                <a:off x="5014232" y="1622984"/>
                <a:ext cx="3600000" cy="3600000"/>
              </a:xfrm>
              <a:prstGeom prst="donut">
                <a:avLst>
                  <a:gd name="adj" fmla="val 12632"/>
                </a:avLst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Click="0" advTm="0"/>
    </mc:Choice>
    <mc:Fallback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8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10" dur="2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8" presetClass="emph" presetSubtype="0" repeatCount="4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2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" presetID="8" presetClass="emph" presetSubtype="0" repeatCount="4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4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6" dur="2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8" dur="24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2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2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4" name="组合 53"/>
          <p:cNvGrpSpPr>
            <a:grpSpLocks noChangeAspect="1"/>
          </p:cNvGrpSpPr>
          <p:nvPr/>
        </p:nvGrpSpPr>
        <p:grpSpPr>
          <a:xfrm>
            <a:off x="2081054" y="400856"/>
            <a:ext cx="6085495" cy="6084629"/>
            <a:chOff x="4367808" y="980728"/>
            <a:chExt cx="4885200" cy="4884506"/>
          </a:xfrm>
          <a:solidFill>
            <a:schemeClr val="bg1"/>
          </a:solidFill>
        </p:grpSpPr>
        <p:sp>
          <p:nvSpPr>
            <p:cNvPr id="55" name="同心圆 54"/>
            <p:cNvSpPr>
              <a:spLocks noChangeAspect="1"/>
            </p:cNvSpPr>
            <p:nvPr/>
          </p:nvSpPr>
          <p:spPr>
            <a:xfrm>
              <a:off x="5232857" y="1840044"/>
              <a:ext cx="3159893" cy="3159893"/>
            </a:xfrm>
            <a:prstGeom prst="donut">
              <a:avLst>
                <a:gd name="adj" fmla="val 4237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grpSp>
          <p:nvGrpSpPr>
            <p:cNvPr id="56" name="组合 55"/>
            <p:cNvGrpSpPr/>
            <p:nvPr/>
          </p:nvGrpSpPr>
          <p:grpSpPr>
            <a:xfrm>
              <a:off x="4367808" y="980728"/>
              <a:ext cx="4885200" cy="4884506"/>
              <a:chOff x="4367808" y="980728"/>
              <a:chExt cx="4885200" cy="4884506"/>
            </a:xfrm>
            <a:grpFill/>
            <a:effectLst>
              <a:outerShdw blurRad="76200" algn="tl" rotWithShape="0">
                <a:prstClr val="black">
                  <a:alpha val="44000"/>
                </a:prstClr>
              </a:outerShdw>
            </a:effectLst>
          </p:grpSpPr>
          <p:grpSp>
            <p:nvGrpSpPr>
              <p:cNvPr id="57" name="组合 56"/>
              <p:cNvGrpSpPr>
                <a:grpSpLocks noChangeAspect="1"/>
              </p:cNvGrpSpPr>
              <p:nvPr/>
            </p:nvGrpSpPr>
            <p:grpSpPr>
              <a:xfrm>
                <a:off x="4367808" y="980728"/>
                <a:ext cx="4885200" cy="4884506"/>
                <a:chOff x="4367808" y="980728"/>
                <a:chExt cx="4889299" cy="4884506"/>
              </a:xfrm>
              <a:grpFill/>
            </p:grpSpPr>
            <p:grpSp>
              <p:nvGrpSpPr>
                <p:cNvPr id="59" name="组合 58"/>
                <p:cNvGrpSpPr/>
                <p:nvPr/>
              </p:nvGrpSpPr>
              <p:grpSpPr>
                <a:xfrm>
                  <a:off x="4367808" y="980728"/>
                  <a:ext cx="4884505" cy="4884505"/>
                  <a:chOff x="1240746" y="788342"/>
                  <a:chExt cx="4884505" cy="4884505"/>
                </a:xfrm>
                <a:grpFill/>
              </p:grpSpPr>
              <p:grpSp>
                <p:nvGrpSpPr>
                  <p:cNvPr id="74" name="组合 73"/>
                  <p:cNvGrpSpPr/>
                  <p:nvPr/>
                </p:nvGrpSpPr>
                <p:grpSpPr>
                  <a:xfrm>
                    <a:off x="3311710" y="788342"/>
                    <a:ext cx="752168" cy="4884505"/>
                    <a:chOff x="3311710" y="811161"/>
                    <a:chExt cx="752168" cy="4884505"/>
                  </a:xfrm>
                  <a:grpFill/>
                </p:grpSpPr>
                <p:sp>
                  <p:nvSpPr>
                    <p:cNvPr id="78" name="梯形 77"/>
                    <p:cNvSpPr/>
                    <p:nvPr/>
                  </p:nvSpPr>
                  <p:spPr>
                    <a:xfrm>
                      <a:off x="3311710" y="811161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79" name="梯形 78"/>
                    <p:cNvSpPr/>
                    <p:nvPr/>
                  </p:nvSpPr>
                  <p:spPr>
                    <a:xfrm rot="10800000">
                      <a:off x="3311710" y="4958246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  <p:grpSp>
                <p:nvGrpSpPr>
                  <p:cNvPr id="75" name="组合 74"/>
                  <p:cNvGrpSpPr/>
                  <p:nvPr/>
                </p:nvGrpSpPr>
                <p:grpSpPr>
                  <a:xfrm rot="5400000">
                    <a:off x="3306915" y="788345"/>
                    <a:ext cx="752168" cy="4884505"/>
                    <a:chOff x="3311710" y="811161"/>
                    <a:chExt cx="752168" cy="4884505"/>
                  </a:xfrm>
                  <a:grpFill/>
                </p:grpSpPr>
                <p:sp>
                  <p:nvSpPr>
                    <p:cNvPr id="76" name="梯形 75"/>
                    <p:cNvSpPr/>
                    <p:nvPr/>
                  </p:nvSpPr>
                  <p:spPr>
                    <a:xfrm>
                      <a:off x="3311710" y="811161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77" name="梯形 76"/>
                    <p:cNvSpPr/>
                    <p:nvPr/>
                  </p:nvSpPr>
                  <p:spPr>
                    <a:xfrm rot="10800000">
                      <a:off x="3311710" y="4958246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</p:grpSp>
            <p:grpSp>
              <p:nvGrpSpPr>
                <p:cNvPr id="60" name="组合 59"/>
                <p:cNvGrpSpPr/>
                <p:nvPr/>
              </p:nvGrpSpPr>
              <p:grpSpPr>
                <a:xfrm rot="1753371">
                  <a:off x="4372602" y="980729"/>
                  <a:ext cx="4884505" cy="4884505"/>
                  <a:chOff x="1240746" y="788342"/>
                  <a:chExt cx="4884505" cy="4884505"/>
                </a:xfrm>
                <a:grpFill/>
              </p:grpSpPr>
              <p:grpSp>
                <p:nvGrpSpPr>
                  <p:cNvPr id="68" name="组合 67"/>
                  <p:cNvGrpSpPr/>
                  <p:nvPr/>
                </p:nvGrpSpPr>
                <p:grpSpPr>
                  <a:xfrm>
                    <a:off x="3311710" y="788342"/>
                    <a:ext cx="752168" cy="4884505"/>
                    <a:chOff x="3311710" y="811161"/>
                    <a:chExt cx="752168" cy="4884505"/>
                  </a:xfrm>
                  <a:grpFill/>
                </p:grpSpPr>
                <p:sp>
                  <p:nvSpPr>
                    <p:cNvPr id="72" name="梯形 71"/>
                    <p:cNvSpPr/>
                    <p:nvPr/>
                  </p:nvSpPr>
                  <p:spPr>
                    <a:xfrm>
                      <a:off x="3311710" y="811161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73" name="梯形 72"/>
                    <p:cNvSpPr/>
                    <p:nvPr/>
                  </p:nvSpPr>
                  <p:spPr>
                    <a:xfrm rot="10800000">
                      <a:off x="3311710" y="4958246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  <p:grpSp>
                <p:nvGrpSpPr>
                  <p:cNvPr id="69" name="组合 68"/>
                  <p:cNvGrpSpPr/>
                  <p:nvPr/>
                </p:nvGrpSpPr>
                <p:grpSpPr>
                  <a:xfrm rot="5400000">
                    <a:off x="3306915" y="788345"/>
                    <a:ext cx="752168" cy="4884505"/>
                    <a:chOff x="3311710" y="811161"/>
                    <a:chExt cx="752168" cy="4884505"/>
                  </a:xfrm>
                  <a:grpFill/>
                </p:grpSpPr>
                <p:sp>
                  <p:nvSpPr>
                    <p:cNvPr id="70" name="梯形 69"/>
                    <p:cNvSpPr/>
                    <p:nvPr/>
                  </p:nvSpPr>
                  <p:spPr>
                    <a:xfrm>
                      <a:off x="3311710" y="811161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71" name="梯形 70"/>
                    <p:cNvSpPr/>
                    <p:nvPr/>
                  </p:nvSpPr>
                  <p:spPr>
                    <a:xfrm rot="10800000">
                      <a:off x="3311710" y="4958246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</p:grpSp>
            <p:grpSp>
              <p:nvGrpSpPr>
                <p:cNvPr id="61" name="组合 60"/>
                <p:cNvGrpSpPr/>
                <p:nvPr/>
              </p:nvGrpSpPr>
              <p:grpSpPr>
                <a:xfrm rot="3584700">
                  <a:off x="4372602" y="980729"/>
                  <a:ext cx="4884505" cy="4884505"/>
                  <a:chOff x="1240746" y="788342"/>
                  <a:chExt cx="4884505" cy="4884505"/>
                </a:xfrm>
                <a:grpFill/>
              </p:grpSpPr>
              <p:grpSp>
                <p:nvGrpSpPr>
                  <p:cNvPr id="62" name="组合 61"/>
                  <p:cNvGrpSpPr/>
                  <p:nvPr/>
                </p:nvGrpSpPr>
                <p:grpSpPr>
                  <a:xfrm>
                    <a:off x="3311710" y="788342"/>
                    <a:ext cx="752168" cy="4884505"/>
                    <a:chOff x="3311710" y="811161"/>
                    <a:chExt cx="752168" cy="4884505"/>
                  </a:xfrm>
                  <a:grpFill/>
                </p:grpSpPr>
                <p:sp>
                  <p:nvSpPr>
                    <p:cNvPr id="66" name="梯形 65"/>
                    <p:cNvSpPr/>
                    <p:nvPr/>
                  </p:nvSpPr>
                  <p:spPr>
                    <a:xfrm>
                      <a:off x="3311710" y="811161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67" name="梯形 66"/>
                    <p:cNvSpPr/>
                    <p:nvPr/>
                  </p:nvSpPr>
                  <p:spPr>
                    <a:xfrm rot="10800000">
                      <a:off x="3311710" y="4958246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  <p:grpSp>
                <p:nvGrpSpPr>
                  <p:cNvPr id="63" name="组合 62"/>
                  <p:cNvGrpSpPr/>
                  <p:nvPr/>
                </p:nvGrpSpPr>
                <p:grpSpPr>
                  <a:xfrm rot="5400000">
                    <a:off x="3306915" y="788345"/>
                    <a:ext cx="752168" cy="4884505"/>
                    <a:chOff x="3311710" y="811161"/>
                    <a:chExt cx="752168" cy="4884505"/>
                  </a:xfrm>
                  <a:grpFill/>
                </p:grpSpPr>
                <p:sp>
                  <p:nvSpPr>
                    <p:cNvPr id="64" name="梯形 63"/>
                    <p:cNvSpPr/>
                    <p:nvPr/>
                  </p:nvSpPr>
                  <p:spPr>
                    <a:xfrm>
                      <a:off x="3311710" y="811161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65" name="梯形 64"/>
                    <p:cNvSpPr/>
                    <p:nvPr/>
                  </p:nvSpPr>
                  <p:spPr>
                    <a:xfrm rot="10800000">
                      <a:off x="3311710" y="4958246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</p:grpSp>
          </p:grpSp>
          <p:sp>
            <p:nvSpPr>
              <p:cNvPr id="58" name="同心圆 57"/>
              <p:cNvSpPr>
                <a:spLocks noChangeAspect="1"/>
              </p:cNvSpPr>
              <p:nvPr/>
            </p:nvSpPr>
            <p:spPr>
              <a:xfrm>
                <a:off x="5014232" y="1622984"/>
                <a:ext cx="3600000" cy="3600000"/>
              </a:xfrm>
              <a:prstGeom prst="donut">
                <a:avLst>
                  <a:gd name="adj" fmla="val 12632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</p:grpSp>
      <p:pic>
        <p:nvPicPr>
          <p:cNvPr id="80" name="图片 79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16330" y="1267606"/>
            <a:ext cx="3903081" cy="4321982"/>
          </a:xfrm>
          <a:prstGeom prst="rect">
            <a:avLst/>
          </a:prstGeom>
          <a:ln w="273050">
            <a:solidFill>
              <a:schemeClr val="bg1"/>
            </a:solidFill>
          </a:ln>
        </p:spPr>
      </p:pic>
      <p:grpSp>
        <p:nvGrpSpPr>
          <p:cNvPr id="2" name="组合 1"/>
          <p:cNvGrpSpPr>
            <a:grpSpLocks noChangeAspect="1"/>
          </p:cNvGrpSpPr>
          <p:nvPr/>
        </p:nvGrpSpPr>
        <p:grpSpPr>
          <a:xfrm>
            <a:off x="4130353" y="400856"/>
            <a:ext cx="2727888" cy="2727500"/>
            <a:chOff x="4367808" y="980728"/>
            <a:chExt cx="4885200" cy="4884506"/>
          </a:xfrm>
          <a:solidFill>
            <a:schemeClr val="bg1"/>
          </a:solidFill>
        </p:grpSpPr>
        <p:sp>
          <p:nvSpPr>
            <p:cNvPr id="3" name="同心圆 2"/>
            <p:cNvSpPr>
              <a:spLocks noChangeAspect="1"/>
            </p:cNvSpPr>
            <p:nvPr/>
          </p:nvSpPr>
          <p:spPr>
            <a:xfrm>
              <a:off x="5232857" y="1840044"/>
              <a:ext cx="3159893" cy="3159893"/>
            </a:xfrm>
            <a:prstGeom prst="donut">
              <a:avLst>
                <a:gd name="adj" fmla="val 4237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grpSp>
          <p:nvGrpSpPr>
            <p:cNvPr id="4" name="组合 3"/>
            <p:cNvGrpSpPr/>
            <p:nvPr/>
          </p:nvGrpSpPr>
          <p:grpSpPr>
            <a:xfrm>
              <a:off x="4367808" y="980728"/>
              <a:ext cx="4885200" cy="4884506"/>
              <a:chOff x="4367808" y="980728"/>
              <a:chExt cx="4885200" cy="4884506"/>
            </a:xfrm>
            <a:grpFill/>
            <a:effectLst>
              <a:outerShdw blurRad="76200" algn="tl" rotWithShape="0">
                <a:prstClr val="black">
                  <a:alpha val="44000"/>
                </a:prstClr>
              </a:outerShdw>
            </a:effectLst>
          </p:grpSpPr>
          <p:grpSp>
            <p:nvGrpSpPr>
              <p:cNvPr id="5" name="组合 4"/>
              <p:cNvGrpSpPr>
                <a:grpSpLocks noChangeAspect="1"/>
              </p:cNvGrpSpPr>
              <p:nvPr/>
            </p:nvGrpSpPr>
            <p:grpSpPr>
              <a:xfrm>
                <a:off x="4367808" y="980728"/>
                <a:ext cx="4885200" cy="4884506"/>
                <a:chOff x="4367808" y="980728"/>
                <a:chExt cx="4889299" cy="4884506"/>
              </a:xfrm>
              <a:grpFill/>
            </p:grpSpPr>
            <p:grpSp>
              <p:nvGrpSpPr>
                <p:cNvPr id="7" name="组合 6"/>
                <p:cNvGrpSpPr/>
                <p:nvPr/>
              </p:nvGrpSpPr>
              <p:grpSpPr>
                <a:xfrm>
                  <a:off x="4367808" y="980728"/>
                  <a:ext cx="4884505" cy="4884505"/>
                  <a:chOff x="1240746" y="788342"/>
                  <a:chExt cx="4884505" cy="4884505"/>
                </a:xfrm>
                <a:grpFill/>
              </p:grpSpPr>
              <p:grpSp>
                <p:nvGrpSpPr>
                  <p:cNvPr id="22" name="组合 21"/>
                  <p:cNvGrpSpPr/>
                  <p:nvPr/>
                </p:nvGrpSpPr>
                <p:grpSpPr>
                  <a:xfrm>
                    <a:off x="3311710" y="788342"/>
                    <a:ext cx="752168" cy="4884505"/>
                    <a:chOff x="3311710" y="811161"/>
                    <a:chExt cx="752168" cy="4884505"/>
                  </a:xfrm>
                  <a:grpFill/>
                </p:grpSpPr>
                <p:sp>
                  <p:nvSpPr>
                    <p:cNvPr id="26" name="梯形 25"/>
                    <p:cNvSpPr/>
                    <p:nvPr/>
                  </p:nvSpPr>
                  <p:spPr>
                    <a:xfrm>
                      <a:off x="3311710" y="811161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27" name="梯形 26"/>
                    <p:cNvSpPr/>
                    <p:nvPr/>
                  </p:nvSpPr>
                  <p:spPr>
                    <a:xfrm rot="10800000">
                      <a:off x="3311710" y="4958246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  <p:grpSp>
                <p:nvGrpSpPr>
                  <p:cNvPr id="23" name="组合 22"/>
                  <p:cNvGrpSpPr/>
                  <p:nvPr/>
                </p:nvGrpSpPr>
                <p:grpSpPr>
                  <a:xfrm rot="5400000">
                    <a:off x="3306915" y="788345"/>
                    <a:ext cx="752168" cy="4884505"/>
                    <a:chOff x="3311710" y="811161"/>
                    <a:chExt cx="752168" cy="4884505"/>
                  </a:xfrm>
                  <a:grpFill/>
                </p:grpSpPr>
                <p:sp>
                  <p:nvSpPr>
                    <p:cNvPr id="24" name="梯形 23"/>
                    <p:cNvSpPr/>
                    <p:nvPr/>
                  </p:nvSpPr>
                  <p:spPr>
                    <a:xfrm>
                      <a:off x="3311710" y="811161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25" name="梯形 24"/>
                    <p:cNvSpPr/>
                    <p:nvPr/>
                  </p:nvSpPr>
                  <p:spPr>
                    <a:xfrm rot="10800000">
                      <a:off x="3311710" y="4958246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</p:grpSp>
            <p:grpSp>
              <p:nvGrpSpPr>
                <p:cNvPr id="8" name="组合 7"/>
                <p:cNvGrpSpPr/>
                <p:nvPr/>
              </p:nvGrpSpPr>
              <p:grpSpPr>
                <a:xfrm rot="1753371">
                  <a:off x="4372602" y="980729"/>
                  <a:ext cx="4884505" cy="4884505"/>
                  <a:chOff x="1240746" y="788342"/>
                  <a:chExt cx="4884505" cy="4884505"/>
                </a:xfrm>
                <a:grpFill/>
              </p:grpSpPr>
              <p:grpSp>
                <p:nvGrpSpPr>
                  <p:cNvPr id="16" name="组合 15"/>
                  <p:cNvGrpSpPr/>
                  <p:nvPr/>
                </p:nvGrpSpPr>
                <p:grpSpPr>
                  <a:xfrm>
                    <a:off x="3311710" y="788342"/>
                    <a:ext cx="752168" cy="4884505"/>
                    <a:chOff x="3311710" y="811161"/>
                    <a:chExt cx="752168" cy="4884505"/>
                  </a:xfrm>
                  <a:grpFill/>
                </p:grpSpPr>
                <p:sp>
                  <p:nvSpPr>
                    <p:cNvPr id="20" name="梯形 19"/>
                    <p:cNvSpPr/>
                    <p:nvPr/>
                  </p:nvSpPr>
                  <p:spPr>
                    <a:xfrm>
                      <a:off x="3311710" y="811161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21" name="梯形 20"/>
                    <p:cNvSpPr/>
                    <p:nvPr/>
                  </p:nvSpPr>
                  <p:spPr>
                    <a:xfrm rot="10800000">
                      <a:off x="3311710" y="4958246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  <p:grpSp>
                <p:nvGrpSpPr>
                  <p:cNvPr id="17" name="组合 16"/>
                  <p:cNvGrpSpPr/>
                  <p:nvPr/>
                </p:nvGrpSpPr>
                <p:grpSpPr>
                  <a:xfrm rot="5400000">
                    <a:off x="3306915" y="788345"/>
                    <a:ext cx="752168" cy="4884505"/>
                    <a:chOff x="3311710" y="811161"/>
                    <a:chExt cx="752168" cy="4884505"/>
                  </a:xfrm>
                  <a:grpFill/>
                </p:grpSpPr>
                <p:sp>
                  <p:nvSpPr>
                    <p:cNvPr id="18" name="梯形 17"/>
                    <p:cNvSpPr/>
                    <p:nvPr/>
                  </p:nvSpPr>
                  <p:spPr>
                    <a:xfrm>
                      <a:off x="3311710" y="811161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19" name="梯形 18"/>
                    <p:cNvSpPr/>
                    <p:nvPr/>
                  </p:nvSpPr>
                  <p:spPr>
                    <a:xfrm rot="10800000">
                      <a:off x="3311710" y="4958246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</p:grpSp>
            <p:grpSp>
              <p:nvGrpSpPr>
                <p:cNvPr id="9" name="组合 8"/>
                <p:cNvGrpSpPr/>
                <p:nvPr/>
              </p:nvGrpSpPr>
              <p:grpSpPr>
                <a:xfrm rot="3584700">
                  <a:off x="4372602" y="980729"/>
                  <a:ext cx="4884505" cy="4884505"/>
                  <a:chOff x="1240746" y="788342"/>
                  <a:chExt cx="4884505" cy="4884505"/>
                </a:xfrm>
                <a:grpFill/>
              </p:grpSpPr>
              <p:grpSp>
                <p:nvGrpSpPr>
                  <p:cNvPr id="10" name="组合 9"/>
                  <p:cNvGrpSpPr/>
                  <p:nvPr/>
                </p:nvGrpSpPr>
                <p:grpSpPr>
                  <a:xfrm>
                    <a:off x="3311710" y="788342"/>
                    <a:ext cx="752168" cy="4884505"/>
                    <a:chOff x="3311710" y="811161"/>
                    <a:chExt cx="752168" cy="4884505"/>
                  </a:xfrm>
                  <a:grpFill/>
                </p:grpSpPr>
                <p:sp>
                  <p:nvSpPr>
                    <p:cNvPr id="14" name="梯形 13"/>
                    <p:cNvSpPr/>
                    <p:nvPr/>
                  </p:nvSpPr>
                  <p:spPr>
                    <a:xfrm>
                      <a:off x="3311710" y="811161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15" name="梯形 14"/>
                    <p:cNvSpPr/>
                    <p:nvPr/>
                  </p:nvSpPr>
                  <p:spPr>
                    <a:xfrm rot="10800000">
                      <a:off x="3311710" y="4958246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  <p:grpSp>
                <p:nvGrpSpPr>
                  <p:cNvPr id="11" name="组合 10"/>
                  <p:cNvGrpSpPr/>
                  <p:nvPr/>
                </p:nvGrpSpPr>
                <p:grpSpPr>
                  <a:xfrm rot="5400000">
                    <a:off x="3306915" y="788345"/>
                    <a:ext cx="752168" cy="4884505"/>
                    <a:chOff x="3311710" y="811161"/>
                    <a:chExt cx="752168" cy="4884505"/>
                  </a:xfrm>
                  <a:grpFill/>
                </p:grpSpPr>
                <p:sp>
                  <p:nvSpPr>
                    <p:cNvPr id="12" name="梯形 11"/>
                    <p:cNvSpPr/>
                    <p:nvPr/>
                  </p:nvSpPr>
                  <p:spPr>
                    <a:xfrm>
                      <a:off x="3311710" y="811161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13" name="梯形 12"/>
                    <p:cNvSpPr/>
                    <p:nvPr/>
                  </p:nvSpPr>
                  <p:spPr>
                    <a:xfrm rot="10800000">
                      <a:off x="3311710" y="4958246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</p:grpSp>
          </p:grpSp>
          <p:sp>
            <p:nvSpPr>
              <p:cNvPr id="6" name="同心圆 5"/>
              <p:cNvSpPr>
                <a:spLocks noChangeAspect="1"/>
              </p:cNvSpPr>
              <p:nvPr/>
            </p:nvSpPr>
            <p:spPr>
              <a:xfrm>
                <a:off x="5014232" y="1622984"/>
                <a:ext cx="3600000" cy="3600000"/>
              </a:xfrm>
              <a:prstGeom prst="donut">
                <a:avLst>
                  <a:gd name="adj" fmla="val 12632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28" name="组合 27"/>
          <p:cNvGrpSpPr>
            <a:grpSpLocks noChangeAspect="1"/>
          </p:cNvGrpSpPr>
          <p:nvPr/>
        </p:nvGrpSpPr>
        <p:grpSpPr>
          <a:xfrm>
            <a:off x="9724294" y="4280292"/>
            <a:ext cx="2254906" cy="2254585"/>
            <a:chOff x="4367808" y="980728"/>
            <a:chExt cx="4885200" cy="4884506"/>
          </a:xfrm>
          <a:solidFill>
            <a:schemeClr val="bg1"/>
          </a:solidFill>
        </p:grpSpPr>
        <p:sp>
          <p:nvSpPr>
            <p:cNvPr id="29" name="同心圆 28"/>
            <p:cNvSpPr>
              <a:spLocks noChangeAspect="1"/>
            </p:cNvSpPr>
            <p:nvPr/>
          </p:nvSpPr>
          <p:spPr>
            <a:xfrm>
              <a:off x="5232857" y="1840044"/>
              <a:ext cx="3159893" cy="3159893"/>
            </a:xfrm>
            <a:prstGeom prst="donut">
              <a:avLst>
                <a:gd name="adj" fmla="val 4237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grpSp>
          <p:nvGrpSpPr>
            <p:cNvPr id="30" name="组合 29"/>
            <p:cNvGrpSpPr/>
            <p:nvPr/>
          </p:nvGrpSpPr>
          <p:grpSpPr>
            <a:xfrm>
              <a:off x="4367808" y="980728"/>
              <a:ext cx="4885200" cy="4884506"/>
              <a:chOff x="4367808" y="980728"/>
              <a:chExt cx="4885200" cy="4884506"/>
            </a:xfrm>
            <a:grpFill/>
            <a:effectLst>
              <a:outerShdw blurRad="76200" algn="tl" rotWithShape="0">
                <a:prstClr val="black">
                  <a:alpha val="44000"/>
                </a:prstClr>
              </a:outerShdw>
            </a:effectLst>
          </p:grpSpPr>
          <p:grpSp>
            <p:nvGrpSpPr>
              <p:cNvPr id="31" name="组合 30"/>
              <p:cNvGrpSpPr>
                <a:grpSpLocks noChangeAspect="1"/>
              </p:cNvGrpSpPr>
              <p:nvPr/>
            </p:nvGrpSpPr>
            <p:grpSpPr>
              <a:xfrm>
                <a:off x="4367808" y="980728"/>
                <a:ext cx="4885200" cy="4884506"/>
                <a:chOff x="4367808" y="980728"/>
                <a:chExt cx="4889299" cy="4884506"/>
              </a:xfrm>
              <a:grpFill/>
            </p:grpSpPr>
            <p:grpSp>
              <p:nvGrpSpPr>
                <p:cNvPr id="33" name="组合 32"/>
                <p:cNvGrpSpPr/>
                <p:nvPr/>
              </p:nvGrpSpPr>
              <p:grpSpPr>
                <a:xfrm>
                  <a:off x="4367808" y="980728"/>
                  <a:ext cx="4884505" cy="4884505"/>
                  <a:chOff x="1240746" y="788342"/>
                  <a:chExt cx="4884505" cy="4884505"/>
                </a:xfrm>
                <a:grpFill/>
              </p:grpSpPr>
              <p:grpSp>
                <p:nvGrpSpPr>
                  <p:cNvPr id="48" name="组合 47"/>
                  <p:cNvGrpSpPr/>
                  <p:nvPr/>
                </p:nvGrpSpPr>
                <p:grpSpPr>
                  <a:xfrm>
                    <a:off x="3311710" y="788342"/>
                    <a:ext cx="752168" cy="4884505"/>
                    <a:chOff x="3311710" y="811161"/>
                    <a:chExt cx="752168" cy="4884505"/>
                  </a:xfrm>
                  <a:grpFill/>
                </p:grpSpPr>
                <p:sp>
                  <p:nvSpPr>
                    <p:cNvPr id="52" name="梯形 51"/>
                    <p:cNvSpPr/>
                    <p:nvPr/>
                  </p:nvSpPr>
                  <p:spPr>
                    <a:xfrm>
                      <a:off x="3311710" y="811161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53" name="梯形 52"/>
                    <p:cNvSpPr/>
                    <p:nvPr/>
                  </p:nvSpPr>
                  <p:spPr>
                    <a:xfrm rot="10800000">
                      <a:off x="3311710" y="4958246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  <p:grpSp>
                <p:nvGrpSpPr>
                  <p:cNvPr id="49" name="组合 48"/>
                  <p:cNvGrpSpPr/>
                  <p:nvPr/>
                </p:nvGrpSpPr>
                <p:grpSpPr>
                  <a:xfrm rot="5400000">
                    <a:off x="3306915" y="788345"/>
                    <a:ext cx="752168" cy="4884505"/>
                    <a:chOff x="3311710" y="811161"/>
                    <a:chExt cx="752168" cy="4884505"/>
                  </a:xfrm>
                  <a:grpFill/>
                </p:grpSpPr>
                <p:sp>
                  <p:nvSpPr>
                    <p:cNvPr id="50" name="梯形 49"/>
                    <p:cNvSpPr/>
                    <p:nvPr/>
                  </p:nvSpPr>
                  <p:spPr>
                    <a:xfrm>
                      <a:off x="3311710" y="811161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51" name="梯形 50"/>
                    <p:cNvSpPr/>
                    <p:nvPr/>
                  </p:nvSpPr>
                  <p:spPr>
                    <a:xfrm rot="10800000">
                      <a:off x="3311710" y="4958246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</p:grpSp>
            <p:grpSp>
              <p:nvGrpSpPr>
                <p:cNvPr id="34" name="组合 33"/>
                <p:cNvGrpSpPr/>
                <p:nvPr/>
              </p:nvGrpSpPr>
              <p:grpSpPr>
                <a:xfrm rot="1753371">
                  <a:off x="4372602" y="980729"/>
                  <a:ext cx="4884505" cy="4884505"/>
                  <a:chOff x="1240746" y="788342"/>
                  <a:chExt cx="4884505" cy="4884505"/>
                </a:xfrm>
                <a:grpFill/>
              </p:grpSpPr>
              <p:grpSp>
                <p:nvGrpSpPr>
                  <p:cNvPr id="42" name="组合 41"/>
                  <p:cNvGrpSpPr/>
                  <p:nvPr/>
                </p:nvGrpSpPr>
                <p:grpSpPr>
                  <a:xfrm>
                    <a:off x="3311710" y="788342"/>
                    <a:ext cx="752168" cy="4884505"/>
                    <a:chOff x="3311710" y="811161"/>
                    <a:chExt cx="752168" cy="4884505"/>
                  </a:xfrm>
                  <a:grpFill/>
                </p:grpSpPr>
                <p:sp>
                  <p:nvSpPr>
                    <p:cNvPr id="46" name="梯形 45"/>
                    <p:cNvSpPr/>
                    <p:nvPr/>
                  </p:nvSpPr>
                  <p:spPr>
                    <a:xfrm>
                      <a:off x="3311710" y="811161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47" name="梯形 46"/>
                    <p:cNvSpPr/>
                    <p:nvPr/>
                  </p:nvSpPr>
                  <p:spPr>
                    <a:xfrm rot="10800000">
                      <a:off x="3311710" y="4958246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  <p:grpSp>
                <p:nvGrpSpPr>
                  <p:cNvPr id="43" name="组合 42"/>
                  <p:cNvGrpSpPr/>
                  <p:nvPr/>
                </p:nvGrpSpPr>
                <p:grpSpPr>
                  <a:xfrm rot="5400000">
                    <a:off x="3306915" y="788345"/>
                    <a:ext cx="752168" cy="4884505"/>
                    <a:chOff x="3311710" y="811161"/>
                    <a:chExt cx="752168" cy="4884505"/>
                  </a:xfrm>
                  <a:grpFill/>
                </p:grpSpPr>
                <p:sp>
                  <p:nvSpPr>
                    <p:cNvPr id="44" name="梯形 43"/>
                    <p:cNvSpPr/>
                    <p:nvPr/>
                  </p:nvSpPr>
                  <p:spPr>
                    <a:xfrm>
                      <a:off x="3311710" y="811161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45" name="梯形 44"/>
                    <p:cNvSpPr/>
                    <p:nvPr/>
                  </p:nvSpPr>
                  <p:spPr>
                    <a:xfrm rot="10800000">
                      <a:off x="3311710" y="4958246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</p:grpSp>
            <p:grpSp>
              <p:nvGrpSpPr>
                <p:cNvPr id="35" name="组合 34"/>
                <p:cNvGrpSpPr/>
                <p:nvPr/>
              </p:nvGrpSpPr>
              <p:grpSpPr>
                <a:xfrm rot="3584700">
                  <a:off x="4372602" y="980729"/>
                  <a:ext cx="4884505" cy="4884505"/>
                  <a:chOff x="1240746" y="788342"/>
                  <a:chExt cx="4884505" cy="4884505"/>
                </a:xfrm>
                <a:grpFill/>
              </p:grpSpPr>
              <p:grpSp>
                <p:nvGrpSpPr>
                  <p:cNvPr id="36" name="组合 35"/>
                  <p:cNvGrpSpPr/>
                  <p:nvPr/>
                </p:nvGrpSpPr>
                <p:grpSpPr>
                  <a:xfrm>
                    <a:off x="3311710" y="788342"/>
                    <a:ext cx="752168" cy="4884505"/>
                    <a:chOff x="3311710" y="811161"/>
                    <a:chExt cx="752168" cy="4884505"/>
                  </a:xfrm>
                  <a:grpFill/>
                </p:grpSpPr>
                <p:sp>
                  <p:nvSpPr>
                    <p:cNvPr id="40" name="梯形 39"/>
                    <p:cNvSpPr/>
                    <p:nvPr/>
                  </p:nvSpPr>
                  <p:spPr>
                    <a:xfrm>
                      <a:off x="3311710" y="811161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41" name="梯形 40"/>
                    <p:cNvSpPr/>
                    <p:nvPr/>
                  </p:nvSpPr>
                  <p:spPr>
                    <a:xfrm rot="10800000">
                      <a:off x="3311710" y="4958246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  <p:grpSp>
                <p:nvGrpSpPr>
                  <p:cNvPr id="37" name="组合 36"/>
                  <p:cNvGrpSpPr/>
                  <p:nvPr/>
                </p:nvGrpSpPr>
                <p:grpSpPr>
                  <a:xfrm rot="5400000">
                    <a:off x="3306915" y="788345"/>
                    <a:ext cx="752168" cy="4884505"/>
                    <a:chOff x="3311710" y="811161"/>
                    <a:chExt cx="752168" cy="4884505"/>
                  </a:xfrm>
                  <a:grpFill/>
                </p:grpSpPr>
                <p:sp>
                  <p:nvSpPr>
                    <p:cNvPr id="38" name="梯形 37"/>
                    <p:cNvSpPr/>
                    <p:nvPr/>
                  </p:nvSpPr>
                  <p:spPr>
                    <a:xfrm>
                      <a:off x="3311710" y="811161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39" name="梯形 38"/>
                    <p:cNvSpPr/>
                    <p:nvPr/>
                  </p:nvSpPr>
                  <p:spPr>
                    <a:xfrm rot="10800000">
                      <a:off x="3311710" y="4958246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</p:grpSp>
          </p:grpSp>
          <p:sp>
            <p:nvSpPr>
              <p:cNvPr id="32" name="同心圆 31"/>
              <p:cNvSpPr>
                <a:spLocks noChangeAspect="1"/>
              </p:cNvSpPr>
              <p:nvPr/>
            </p:nvSpPr>
            <p:spPr>
              <a:xfrm>
                <a:off x="5014232" y="1622984"/>
                <a:ext cx="3600000" cy="3600000"/>
              </a:xfrm>
              <a:prstGeom prst="donut">
                <a:avLst>
                  <a:gd name="adj" fmla="val 12632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</p:grpSp>
      <p:cxnSp>
        <p:nvCxnSpPr>
          <p:cNvPr id="108" name="直接连接符 107"/>
          <p:cNvCxnSpPr/>
          <p:nvPr/>
        </p:nvCxnSpPr>
        <p:spPr>
          <a:xfrm>
            <a:off x="8887061" y="764456"/>
            <a:ext cx="2434987" cy="1564956"/>
          </a:xfrm>
          <a:prstGeom prst="line">
            <a:avLst/>
          </a:prstGeom>
          <a:ln>
            <a:solidFill>
              <a:schemeClr val="bg1"/>
            </a:solidFill>
            <a:headEnd type="oval" w="lg" len="lg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9" name="直接连接符 108"/>
          <p:cNvCxnSpPr/>
          <p:nvPr/>
        </p:nvCxnSpPr>
        <p:spPr>
          <a:xfrm>
            <a:off x="1847447" y="1554603"/>
            <a:ext cx="1103241" cy="4064840"/>
          </a:xfrm>
          <a:prstGeom prst="line">
            <a:avLst/>
          </a:prstGeom>
          <a:ln>
            <a:solidFill>
              <a:schemeClr val="bg1"/>
            </a:solidFill>
            <a:headEnd type="oval" w="lg" len="lg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0" name="文本框 109"/>
          <p:cNvSpPr txBox="1"/>
          <p:nvPr/>
        </p:nvSpPr>
        <p:spPr>
          <a:xfrm>
            <a:off x="3326074" y="5038083"/>
            <a:ext cx="4868421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latin typeface="造字工房力黑（非商用）常规体" pitchFamily="50" charset="-122"/>
                <a:ea typeface="造字工房力黑（非商用）常规体" pitchFamily="50" charset="-122"/>
              </a:rPr>
              <a:t>REACHING  OUT</a:t>
            </a:r>
            <a:endParaRPr lang="zh-CN" altLang="en-US" sz="3600" dirty="0">
              <a:latin typeface="造字工房力黑（非商用）常规体" pitchFamily="50" charset="-122"/>
              <a:ea typeface="造字工房力黑（非商用）常规体" pitchFamily="50" charset="-122"/>
            </a:endParaRPr>
          </a:p>
        </p:txBody>
      </p:sp>
      <p:sp>
        <p:nvSpPr>
          <p:cNvPr id="111" name="十字星 110"/>
          <p:cNvSpPr/>
          <p:nvPr/>
        </p:nvSpPr>
        <p:spPr>
          <a:xfrm>
            <a:off x="420238" y="281862"/>
            <a:ext cx="1294958" cy="1835884"/>
          </a:xfrm>
          <a:prstGeom prst="star4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2" name="组合 111"/>
          <p:cNvGrpSpPr>
            <a:grpSpLocks noChangeAspect="1"/>
          </p:cNvGrpSpPr>
          <p:nvPr/>
        </p:nvGrpSpPr>
        <p:grpSpPr>
          <a:xfrm>
            <a:off x="-2840308" y="2517116"/>
            <a:ext cx="6085495" cy="6084629"/>
            <a:chOff x="4367808" y="980728"/>
            <a:chExt cx="4885200" cy="4884506"/>
          </a:xfrm>
          <a:solidFill>
            <a:schemeClr val="bg1"/>
          </a:solidFill>
        </p:grpSpPr>
        <p:sp>
          <p:nvSpPr>
            <p:cNvPr id="113" name="同心圆 112"/>
            <p:cNvSpPr>
              <a:spLocks noChangeAspect="1"/>
            </p:cNvSpPr>
            <p:nvPr/>
          </p:nvSpPr>
          <p:spPr>
            <a:xfrm>
              <a:off x="5232857" y="1840044"/>
              <a:ext cx="3159893" cy="3159893"/>
            </a:xfrm>
            <a:prstGeom prst="donut">
              <a:avLst>
                <a:gd name="adj" fmla="val 4237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grpSp>
          <p:nvGrpSpPr>
            <p:cNvPr id="114" name="组合 113"/>
            <p:cNvGrpSpPr/>
            <p:nvPr/>
          </p:nvGrpSpPr>
          <p:grpSpPr>
            <a:xfrm>
              <a:off x="4367808" y="980728"/>
              <a:ext cx="4885200" cy="4884506"/>
              <a:chOff x="4367808" y="980728"/>
              <a:chExt cx="4885200" cy="4884506"/>
            </a:xfrm>
            <a:grpFill/>
            <a:effectLst>
              <a:outerShdw blurRad="76200" algn="tl" rotWithShape="0">
                <a:prstClr val="black">
                  <a:alpha val="44000"/>
                </a:prstClr>
              </a:outerShdw>
            </a:effectLst>
          </p:grpSpPr>
          <p:grpSp>
            <p:nvGrpSpPr>
              <p:cNvPr id="115" name="组合 114"/>
              <p:cNvGrpSpPr>
                <a:grpSpLocks noChangeAspect="1"/>
              </p:cNvGrpSpPr>
              <p:nvPr/>
            </p:nvGrpSpPr>
            <p:grpSpPr>
              <a:xfrm>
                <a:off x="4367808" y="980728"/>
                <a:ext cx="4885200" cy="4884506"/>
                <a:chOff x="4367808" y="980728"/>
                <a:chExt cx="4889299" cy="4884506"/>
              </a:xfrm>
              <a:grpFill/>
            </p:grpSpPr>
            <p:grpSp>
              <p:nvGrpSpPr>
                <p:cNvPr id="117" name="组合 116"/>
                <p:cNvGrpSpPr/>
                <p:nvPr/>
              </p:nvGrpSpPr>
              <p:grpSpPr>
                <a:xfrm>
                  <a:off x="4367808" y="980728"/>
                  <a:ext cx="4884505" cy="4884505"/>
                  <a:chOff x="1240746" y="788342"/>
                  <a:chExt cx="4884505" cy="4884505"/>
                </a:xfrm>
                <a:grpFill/>
              </p:grpSpPr>
              <p:grpSp>
                <p:nvGrpSpPr>
                  <p:cNvPr id="132" name="组合 131"/>
                  <p:cNvGrpSpPr/>
                  <p:nvPr/>
                </p:nvGrpSpPr>
                <p:grpSpPr>
                  <a:xfrm>
                    <a:off x="3311710" y="788342"/>
                    <a:ext cx="752168" cy="4884505"/>
                    <a:chOff x="3311710" y="811161"/>
                    <a:chExt cx="752168" cy="4884505"/>
                  </a:xfrm>
                  <a:grpFill/>
                </p:grpSpPr>
                <p:sp>
                  <p:nvSpPr>
                    <p:cNvPr id="136" name="梯形 135"/>
                    <p:cNvSpPr/>
                    <p:nvPr/>
                  </p:nvSpPr>
                  <p:spPr>
                    <a:xfrm>
                      <a:off x="3311710" y="811161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137" name="梯形 136"/>
                    <p:cNvSpPr/>
                    <p:nvPr/>
                  </p:nvSpPr>
                  <p:spPr>
                    <a:xfrm rot="10800000">
                      <a:off x="3311710" y="4958246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  <p:grpSp>
                <p:nvGrpSpPr>
                  <p:cNvPr id="133" name="组合 132"/>
                  <p:cNvGrpSpPr/>
                  <p:nvPr/>
                </p:nvGrpSpPr>
                <p:grpSpPr>
                  <a:xfrm rot="5400000">
                    <a:off x="3306915" y="788345"/>
                    <a:ext cx="752168" cy="4884505"/>
                    <a:chOff x="3311710" y="811161"/>
                    <a:chExt cx="752168" cy="4884505"/>
                  </a:xfrm>
                  <a:grpFill/>
                </p:grpSpPr>
                <p:sp>
                  <p:nvSpPr>
                    <p:cNvPr id="134" name="梯形 133"/>
                    <p:cNvSpPr/>
                    <p:nvPr/>
                  </p:nvSpPr>
                  <p:spPr>
                    <a:xfrm>
                      <a:off x="3311710" y="811161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135" name="梯形 134"/>
                    <p:cNvSpPr/>
                    <p:nvPr/>
                  </p:nvSpPr>
                  <p:spPr>
                    <a:xfrm rot="10800000">
                      <a:off x="3311710" y="4958246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</p:grpSp>
            <p:grpSp>
              <p:nvGrpSpPr>
                <p:cNvPr id="118" name="组合 117"/>
                <p:cNvGrpSpPr/>
                <p:nvPr/>
              </p:nvGrpSpPr>
              <p:grpSpPr>
                <a:xfrm rot="1753371">
                  <a:off x="4372602" y="980729"/>
                  <a:ext cx="4884505" cy="4884505"/>
                  <a:chOff x="1240746" y="788342"/>
                  <a:chExt cx="4884505" cy="4884505"/>
                </a:xfrm>
                <a:grpFill/>
              </p:grpSpPr>
              <p:grpSp>
                <p:nvGrpSpPr>
                  <p:cNvPr id="126" name="组合 125"/>
                  <p:cNvGrpSpPr/>
                  <p:nvPr/>
                </p:nvGrpSpPr>
                <p:grpSpPr>
                  <a:xfrm>
                    <a:off x="3311710" y="788342"/>
                    <a:ext cx="752168" cy="4884505"/>
                    <a:chOff x="3311710" y="811161"/>
                    <a:chExt cx="752168" cy="4884505"/>
                  </a:xfrm>
                  <a:grpFill/>
                </p:grpSpPr>
                <p:sp>
                  <p:nvSpPr>
                    <p:cNvPr id="130" name="梯形 129"/>
                    <p:cNvSpPr/>
                    <p:nvPr/>
                  </p:nvSpPr>
                  <p:spPr>
                    <a:xfrm>
                      <a:off x="3311710" y="811161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131" name="梯形 130"/>
                    <p:cNvSpPr/>
                    <p:nvPr/>
                  </p:nvSpPr>
                  <p:spPr>
                    <a:xfrm rot="10800000">
                      <a:off x="3311710" y="4958246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  <p:grpSp>
                <p:nvGrpSpPr>
                  <p:cNvPr id="127" name="组合 126"/>
                  <p:cNvGrpSpPr/>
                  <p:nvPr/>
                </p:nvGrpSpPr>
                <p:grpSpPr>
                  <a:xfrm rot="5400000">
                    <a:off x="3306915" y="788345"/>
                    <a:ext cx="752168" cy="4884505"/>
                    <a:chOff x="3311710" y="811161"/>
                    <a:chExt cx="752168" cy="4884505"/>
                  </a:xfrm>
                  <a:grpFill/>
                </p:grpSpPr>
                <p:sp>
                  <p:nvSpPr>
                    <p:cNvPr id="128" name="梯形 127"/>
                    <p:cNvSpPr/>
                    <p:nvPr/>
                  </p:nvSpPr>
                  <p:spPr>
                    <a:xfrm>
                      <a:off x="3311710" y="811161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129" name="梯形 128"/>
                    <p:cNvSpPr/>
                    <p:nvPr/>
                  </p:nvSpPr>
                  <p:spPr>
                    <a:xfrm rot="10800000">
                      <a:off x="3311710" y="4958246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</p:grpSp>
            <p:grpSp>
              <p:nvGrpSpPr>
                <p:cNvPr id="119" name="组合 118"/>
                <p:cNvGrpSpPr/>
                <p:nvPr/>
              </p:nvGrpSpPr>
              <p:grpSpPr>
                <a:xfrm rot="3584700">
                  <a:off x="4372602" y="980729"/>
                  <a:ext cx="4884505" cy="4884505"/>
                  <a:chOff x="1240746" y="788342"/>
                  <a:chExt cx="4884505" cy="4884505"/>
                </a:xfrm>
                <a:grpFill/>
              </p:grpSpPr>
              <p:grpSp>
                <p:nvGrpSpPr>
                  <p:cNvPr id="120" name="组合 119"/>
                  <p:cNvGrpSpPr/>
                  <p:nvPr/>
                </p:nvGrpSpPr>
                <p:grpSpPr>
                  <a:xfrm>
                    <a:off x="3311710" y="788342"/>
                    <a:ext cx="752168" cy="4884505"/>
                    <a:chOff x="3311710" y="811161"/>
                    <a:chExt cx="752168" cy="4884505"/>
                  </a:xfrm>
                  <a:grpFill/>
                </p:grpSpPr>
                <p:sp>
                  <p:nvSpPr>
                    <p:cNvPr id="124" name="梯形 123"/>
                    <p:cNvSpPr/>
                    <p:nvPr/>
                  </p:nvSpPr>
                  <p:spPr>
                    <a:xfrm>
                      <a:off x="3311710" y="811161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125" name="梯形 124"/>
                    <p:cNvSpPr/>
                    <p:nvPr/>
                  </p:nvSpPr>
                  <p:spPr>
                    <a:xfrm rot="10800000">
                      <a:off x="3311710" y="4958246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  <p:grpSp>
                <p:nvGrpSpPr>
                  <p:cNvPr id="121" name="组合 120"/>
                  <p:cNvGrpSpPr/>
                  <p:nvPr/>
                </p:nvGrpSpPr>
                <p:grpSpPr>
                  <a:xfrm rot="5400000">
                    <a:off x="3306915" y="788345"/>
                    <a:ext cx="752168" cy="4884505"/>
                    <a:chOff x="3311710" y="811161"/>
                    <a:chExt cx="752168" cy="4884505"/>
                  </a:xfrm>
                  <a:grpFill/>
                </p:grpSpPr>
                <p:sp>
                  <p:nvSpPr>
                    <p:cNvPr id="122" name="梯形 121"/>
                    <p:cNvSpPr/>
                    <p:nvPr/>
                  </p:nvSpPr>
                  <p:spPr>
                    <a:xfrm>
                      <a:off x="3311710" y="811161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123" name="梯形 122"/>
                    <p:cNvSpPr/>
                    <p:nvPr/>
                  </p:nvSpPr>
                  <p:spPr>
                    <a:xfrm rot="10800000">
                      <a:off x="3311710" y="4958246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</p:grpSp>
          </p:grpSp>
          <p:sp>
            <p:nvSpPr>
              <p:cNvPr id="116" name="同心圆 115"/>
              <p:cNvSpPr>
                <a:spLocks noChangeAspect="1"/>
              </p:cNvSpPr>
              <p:nvPr/>
            </p:nvSpPr>
            <p:spPr>
              <a:xfrm>
                <a:off x="5014232" y="1622984"/>
                <a:ext cx="3600000" cy="3600000"/>
              </a:xfrm>
              <a:prstGeom prst="donut">
                <a:avLst>
                  <a:gd name="adj" fmla="val 12632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138" name="组合 137"/>
          <p:cNvGrpSpPr>
            <a:grpSpLocks noChangeAspect="1"/>
          </p:cNvGrpSpPr>
          <p:nvPr/>
        </p:nvGrpSpPr>
        <p:grpSpPr>
          <a:xfrm>
            <a:off x="1275360" y="3297558"/>
            <a:ext cx="2322013" cy="2321683"/>
            <a:chOff x="4367808" y="980728"/>
            <a:chExt cx="4885200" cy="4884506"/>
          </a:xfrm>
          <a:solidFill>
            <a:schemeClr val="bg1"/>
          </a:solidFill>
        </p:grpSpPr>
        <p:sp>
          <p:nvSpPr>
            <p:cNvPr id="139" name="同心圆 138"/>
            <p:cNvSpPr>
              <a:spLocks noChangeAspect="1"/>
            </p:cNvSpPr>
            <p:nvPr/>
          </p:nvSpPr>
          <p:spPr>
            <a:xfrm>
              <a:off x="5232857" y="1840044"/>
              <a:ext cx="3159893" cy="3159893"/>
            </a:xfrm>
            <a:prstGeom prst="donut">
              <a:avLst>
                <a:gd name="adj" fmla="val 42370"/>
              </a:avLst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grpSp>
          <p:nvGrpSpPr>
            <p:cNvPr id="140" name="组合 139"/>
            <p:cNvGrpSpPr/>
            <p:nvPr/>
          </p:nvGrpSpPr>
          <p:grpSpPr>
            <a:xfrm>
              <a:off x="4367808" y="980728"/>
              <a:ext cx="4885200" cy="4884506"/>
              <a:chOff x="4367808" y="980728"/>
              <a:chExt cx="4885200" cy="4884506"/>
            </a:xfrm>
            <a:grpFill/>
            <a:effectLst>
              <a:outerShdw blurRad="76200" algn="tl" rotWithShape="0">
                <a:prstClr val="black">
                  <a:alpha val="44000"/>
                </a:prstClr>
              </a:outerShdw>
            </a:effectLst>
          </p:grpSpPr>
          <p:grpSp>
            <p:nvGrpSpPr>
              <p:cNvPr id="141" name="组合 140"/>
              <p:cNvGrpSpPr>
                <a:grpSpLocks noChangeAspect="1"/>
              </p:cNvGrpSpPr>
              <p:nvPr/>
            </p:nvGrpSpPr>
            <p:grpSpPr>
              <a:xfrm>
                <a:off x="4367808" y="980728"/>
                <a:ext cx="4885200" cy="4884506"/>
                <a:chOff x="4367808" y="980728"/>
                <a:chExt cx="4889299" cy="4884506"/>
              </a:xfrm>
              <a:grpFill/>
            </p:grpSpPr>
            <p:grpSp>
              <p:nvGrpSpPr>
                <p:cNvPr id="143" name="组合 142"/>
                <p:cNvGrpSpPr/>
                <p:nvPr/>
              </p:nvGrpSpPr>
              <p:grpSpPr>
                <a:xfrm>
                  <a:off x="4367808" y="980728"/>
                  <a:ext cx="4884505" cy="4884505"/>
                  <a:chOff x="1240746" y="788342"/>
                  <a:chExt cx="4884505" cy="4884505"/>
                </a:xfrm>
                <a:grpFill/>
              </p:grpSpPr>
              <p:grpSp>
                <p:nvGrpSpPr>
                  <p:cNvPr id="158" name="组合 157"/>
                  <p:cNvGrpSpPr/>
                  <p:nvPr/>
                </p:nvGrpSpPr>
                <p:grpSpPr>
                  <a:xfrm>
                    <a:off x="3311710" y="788342"/>
                    <a:ext cx="752168" cy="4884505"/>
                    <a:chOff x="3311710" y="811161"/>
                    <a:chExt cx="752168" cy="4884505"/>
                  </a:xfrm>
                  <a:grpFill/>
                </p:grpSpPr>
                <p:sp>
                  <p:nvSpPr>
                    <p:cNvPr id="162" name="梯形 161"/>
                    <p:cNvSpPr/>
                    <p:nvPr/>
                  </p:nvSpPr>
                  <p:spPr>
                    <a:xfrm>
                      <a:off x="3311710" y="811161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solidFill>
                      <a:srgbClr val="FFC000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163" name="梯形 162"/>
                    <p:cNvSpPr/>
                    <p:nvPr/>
                  </p:nvSpPr>
                  <p:spPr>
                    <a:xfrm rot="10800000">
                      <a:off x="3311710" y="4958246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solidFill>
                      <a:srgbClr val="FFC000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  <p:grpSp>
                <p:nvGrpSpPr>
                  <p:cNvPr id="159" name="组合 158"/>
                  <p:cNvGrpSpPr/>
                  <p:nvPr/>
                </p:nvGrpSpPr>
                <p:grpSpPr>
                  <a:xfrm rot="5400000">
                    <a:off x="3306915" y="788345"/>
                    <a:ext cx="752168" cy="4884505"/>
                    <a:chOff x="3311710" y="811161"/>
                    <a:chExt cx="752168" cy="4884505"/>
                  </a:xfrm>
                  <a:grpFill/>
                </p:grpSpPr>
                <p:sp>
                  <p:nvSpPr>
                    <p:cNvPr id="160" name="梯形 159"/>
                    <p:cNvSpPr/>
                    <p:nvPr/>
                  </p:nvSpPr>
                  <p:spPr>
                    <a:xfrm>
                      <a:off x="3311710" y="811161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solidFill>
                      <a:srgbClr val="FFC000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161" name="梯形 160"/>
                    <p:cNvSpPr/>
                    <p:nvPr/>
                  </p:nvSpPr>
                  <p:spPr>
                    <a:xfrm rot="10800000">
                      <a:off x="3311710" y="4958246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solidFill>
                      <a:srgbClr val="FFC000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</p:grpSp>
            <p:grpSp>
              <p:nvGrpSpPr>
                <p:cNvPr id="144" name="组合 143"/>
                <p:cNvGrpSpPr/>
                <p:nvPr/>
              </p:nvGrpSpPr>
              <p:grpSpPr>
                <a:xfrm rot="1753371">
                  <a:off x="4372602" y="980729"/>
                  <a:ext cx="4884505" cy="4884505"/>
                  <a:chOff x="1240746" y="788342"/>
                  <a:chExt cx="4884505" cy="4884505"/>
                </a:xfrm>
                <a:grpFill/>
              </p:grpSpPr>
              <p:grpSp>
                <p:nvGrpSpPr>
                  <p:cNvPr id="152" name="组合 151"/>
                  <p:cNvGrpSpPr/>
                  <p:nvPr/>
                </p:nvGrpSpPr>
                <p:grpSpPr>
                  <a:xfrm>
                    <a:off x="3311710" y="788342"/>
                    <a:ext cx="752168" cy="4884505"/>
                    <a:chOff x="3311710" y="811161"/>
                    <a:chExt cx="752168" cy="4884505"/>
                  </a:xfrm>
                  <a:grpFill/>
                </p:grpSpPr>
                <p:sp>
                  <p:nvSpPr>
                    <p:cNvPr id="156" name="梯形 155"/>
                    <p:cNvSpPr/>
                    <p:nvPr/>
                  </p:nvSpPr>
                  <p:spPr>
                    <a:xfrm>
                      <a:off x="3311710" y="811161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solidFill>
                      <a:srgbClr val="FFC000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157" name="梯形 156"/>
                    <p:cNvSpPr/>
                    <p:nvPr/>
                  </p:nvSpPr>
                  <p:spPr>
                    <a:xfrm rot="10800000">
                      <a:off x="3311710" y="4958246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solidFill>
                      <a:srgbClr val="FFC000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  <p:grpSp>
                <p:nvGrpSpPr>
                  <p:cNvPr id="153" name="组合 152"/>
                  <p:cNvGrpSpPr/>
                  <p:nvPr/>
                </p:nvGrpSpPr>
                <p:grpSpPr>
                  <a:xfrm rot="5400000">
                    <a:off x="3306915" y="788345"/>
                    <a:ext cx="752168" cy="4884505"/>
                    <a:chOff x="3311710" y="811161"/>
                    <a:chExt cx="752168" cy="4884505"/>
                  </a:xfrm>
                  <a:grpFill/>
                </p:grpSpPr>
                <p:sp>
                  <p:nvSpPr>
                    <p:cNvPr id="154" name="梯形 153"/>
                    <p:cNvSpPr/>
                    <p:nvPr/>
                  </p:nvSpPr>
                  <p:spPr>
                    <a:xfrm>
                      <a:off x="3311710" y="811161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solidFill>
                      <a:srgbClr val="FFC000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155" name="梯形 154"/>
                    <p:cNvSpPr/>
                    <p:nvPr/>
                  </p:nvSpPr>
                  <p:spPr>
                    <a:xfrm rot="10800000">
                      <a:off x="3311710" y="4958246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solidFill>
                      <a:srgbClr val="FFC000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</p:grpSp>
            <p:grpSp>
              <p:nvGrpSpPr>
                <p:cNvPr id="145" name="组合 144"/>
                <p:cNvGrpSpPr/>
                <p:nvPr/>
              </p:nvGrpSpPr>
              <p:grpSpPr>
                <a:xfrm rot="3584700">
                  <a:off x="4372602" y="980729"/>
                  <a:ext cx="4884505" cy="4884505"/>
                  <a:chOff x="1240746" y="788342"/>
                  <a:chExt cx="4884505" cy="4884505"/>
                </a:xfrm>
                <a:grpFill/>
              </p:grpSpPr>
              <p:grpSp>
                <p:nvGrpSpPr>
                  <p:cNvPr id="146" name="组合 145"/>
                  <p:cNvGrpSpPr/>
                  <p:nvPr/>
                </p:nvGrpSpPr>
                <p:grpSpPr>
                  <a:xfrm>
                    <a:off x="3311710" y="788342"/>
                    <a:ext cx="752168" cy="4884505"/>
                    <a:chOff x="3311710" y="811161"/>
                    <a:chExt cx="752168" cy="4884505"/>
                  </a:xfrm>
                  <a:grpFill/>
                </p:grpSpPr>
                <p:sp>
                  <p:nvSpPr>
                    <p:cNvPr id="150" name="梯形 149"/>
                    <p:cNvSpPr/>
                    <p:nvPr/>
                  </p:nvSpPr>
                  <p:spPr>
                    <a:xfrm>
                      <a:off x="3311710" y="811161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solidFill>
                      <a:srgbClr val="FFC000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151" name="梯形 150"/>
                    <p:cNvSpPr/>
                    <p:nvPr/>
                  </p:nvSpPr>
                  <p:spPr>
                    <a:xfrm rot="10800000">
                      <a:off x="3311710" y="4958246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solidFill>
                      <a:srgbClr val="FFC000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  <p:grpSp>
                <p:nvGrpSpPr>
                  <p:cNvPr id="147" name="组合 146"/>
                  <p:cNvGrpSpPr/>
                  <p:nvPr/>
                </p:nvGrpSpPr>
                <p:grpSpPr>
                  <a:xfrm rot="5400000">
                    <a:off x="3306915" y="788345"/>
                    <a:ext cx="752168" cy="4884505"/>
                    <a:chOff x="3311710" y="811161"/>
                    <a:chExt cx="752168" cy="4884505"/>
                  </a:xfrm>
                  <a:grpFill/>
                </p:grpSpPr>
                <p:sp>
                  <p:nvSpPr>
                    <p:cNvPr id="148" name="梯形 147"/>
                    <p:cNvSpPr/>
                    <p:nvPr/>
                  </p:nvSpPr>
                  <p:spPr>
                    <a:xfrm>
                      <a:off x="3311710" y="811161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solidFill>
                      <a:srgbClr val="FFC000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149" name="梯形 148"/>
                    <p:cNvSpPr/>
                    <p:nvPr/>
                  </p:nvSpPr>
                  <p:spPr>
                    <a:xfrm rot="10800000">
                      <a:off x="3311710" y="4958246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solidFill>
                      <a:srgbClr val="FFC000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</p:grpSp>
          </p:grpSp>
          <p:sp>
            <p:nvSpPr>
              <p:cNvPr id="142" name="同心圆 141"/>
              <p:cNvSpPr>
                <a:spLocks noChangeAspect="1"/>
              </p:cNvSpPr>
              <p:nvPr/>
            </p:nvSpPr>
            <p:spPr>
              <a:xfrm>
                <a:off x="5014232" y="1622984"/>
                <a:ext cx="3600000" cy="3600000"/>
              </a:xfrm>
              <a:prstGeom prst="donut">
                <a:avLst>
                  <a:gd name="adj" fmla="val 12632"/>
                </a:avLst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Click="0" advTm="0"/>
    </mc:Choice>
    <mc:Fallback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8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10" dur="2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8" presetClass="emph" presetSubtype="0" repeatCount="4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2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" presetID="8" presetClass="emph" presetSubtype="0" repeatCount="4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4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6" dur="2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8" dur="24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21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21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4" name="组合 53"/>
          <p:cNvGrpSpPr>
            <a:grpSpLocks noChangeAspect="1"/>
          </p:cNvGrpSpPr>
          <p:nvPr/>
        </p:nvGrpSpPr>
        <p:grpSpPr>
          <a:xfrm>
            <a:off x="2081054" y="400856"/>
            <a:ext cx="6085495" cy="6084629"/>
            <a:chOff x="4367808" y="980728"/>
            <a:chExt cx="4885200" cy="4884506"/>
          </a:xfrm>
          <a:solidFill>
            <a:schemeClr val="bg1"/>
          </a:solidFill>
        </p:grpSpPr>
        <p:sp>
          <p:nvSpPr>
            <p:cNvPr id="55" name="同心圆 54"/>
            <p:cNvSpPr>
              <a:spLocks noChangeAspect="1"/>
            </p:cNvSpPr>
            <p:nvPr/>
          </p:nvSpPr>
          <p:spPr>
            <a:xfrm>
              <a:off x="5232857" y="1840044"/>
              <a:ext cx="3159893" cy="3159893"/>
            </a:xfrm>
            <a:prstGeom prst="donut">
              <a:avLst>
                <a:gd name="adj" fmla="val 4237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grpSp>
          <p:nvGrpSpPr>
            <p:cNvPr id="56" name="组合 55"/>
            <p:cNvGrpSpPr/>
            <p:nvPr/>
          </p:nvGrpSpPr>
          <p:grpSpPr>
            <a:xfrm>
              <a:off x="4367808" y="980728"/>
              <a:ext cx="4885200" cy="4884506"/>
              <a:chOff x="4367808" y="980728"/>
              <a:chExt cx="4885200" cy="4884506"/>
            </a:xfrm>
            <a:grpFill/>
            <a:effectLst>
              <a:outerShdw blurRad="76200" algn="tl" rotWithShape="0">
                <a:prstClr val="black">
                  <a:alpha val="44000"/>
                </a:prstClr>
              </a:outerShdw>
            </a:effectLst>
          </p:grpSpPr>
          <p:grpSp>
            <p:nvGrpSpPr>
              <p:cNvPr id="57" name="组合 56"/>
              <p:cNvGrpSpPr>
                <a:grpSpLocks noChangeAspect="1"/>
              </p:cNvGrpSpPr>
              <p:nvPr/>
            </p:nvGrpSpPr>
            <p:grpSpPr>
              <a:xfrm>
                <a:off x="4367808" y="980728"/>
                <a:ext cx="4885200" cy="4884506"/>
                <a:chOff x="4367808" y="980728"/>
                <a:chExt cx="4889299" cy="4884506"/>
              </a:xfrm>
              <a:grpFill/>
            </p:grpSpPr>
            <p:grpSp>
              <p:nvGrpSpPr>
                <p:cNvPr id="59" name="组合 58"/>
                <p:cNvGrpSpPr/>
                <p:nvPr/>
              </p:nvGrpSpPr>
              <p:grpSpPr>
                <a:xfrm>
                  <a:off x="4367808" y="980728"/>
                  <a:ext cx="4884505" cy="4884505"/>
                  <a:chOff x="1240746" y="788342"/>
                  <a:chExt cx="4884505" cy="4884505"/>
                </a:xfrm>
                <a:grpFill/>
              </p:grpSpPr>
              <p:grpSp>
                <p:nvGrpSpPr>
                  <p:cNvPr id="74" name="组合 73"/>
                  <p:cNvGrpSpPr/>
                  <p:nvPr/>
                </p:nvGrpSpPr>
                <p:grpSpPr>
                  <a:xfrm>
                    <a:off x="3311710" y="788342"/>
                    <a:ext cx="752168" cy="4884505"/>
                    <a:chOff x="3311710" y="811161"/>
                    <a:chExt cx="752168" cy="4884505"/>
                  </a:xfrm>
                  <a:grpFill/>
                </p:grpSpPr>
                <p:sp>
                  <p:nvSpPr>
                    <p:cNvPr id="78" name="梯形 77"/>
                    <p:cNvSpPr/>
                    <p:nvPr/>
                  </p:nvSpPr>
                  <p:spPr>
                    <a:xfrm>
                      <a:off x="3311710" y="811161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79" name="梯形 78"/>
                    <p:cNvSpPr/>
                    <p:nvPr/>
                  </p:nvSpPr>
                  <p:spPr>
                    <a:xfrm rot="10800000">
                      <a:off x="3311710" y="4958246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  <p:grpSp>
                <p:nvGrpSpPr>
                  <p:cNvPr id="75" name="组合 74"/>
                  <p:cNvGrpSpPr/>
                  <p:nvPr/>
                </p:nvGrpSpPr>
                <p:grpSpPr>
                  <a:xfrm rot="5400000">
                    <a:off x="3306915" y="788345"/>
                    <a:ext cx="752168" cy="4884505"/>
                    <a:chOff x="3311710" y="811161"/>
                    <a:chExt cx="752168" cy="4884505"/>
                  </a:xfrm>
                  <a:grpFill/>
                </p:grpSpPr>
                <p:sp>
                  <p:nvSpPr>
                    <p:cNvPr id="76" name="梯形 75"/>
                    <p:cNvSpPr/>
                    <p:nvPr/>
                  </p:nvSpPr>
                  <p:spPr>
                    <a:xfrm>
                      <a:off x="3311710" y="811161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77" name="梯形 76"/>
                    <p:cNvSpPr/>
                    <p:nvPr/>
                  </p:nvSpPr>
                  <p:spPr>
                    <a:xfrm rot="10800000">
                      <a:off x="3311710" y="4958246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</p:grpSp>
            <p:grpSp>
              <p:nvGrpSpPr>
                <p:cNvPr id="60" name="组合 59"/>
                <p:cNvGrpSpPr/>
                <p:nvPr/>
              </p:nvGrpSpPr>
              <p:grpSpPr>
                <a:xfrm rot="1753371">
                  <a:off x="4372602" y="980729"/>
                  <a:ext cx="4884505" cy="4884505"/>
                  <a:chOff x="1240746" y="788342"/>
                  <a:chExt cx="4884505" cy="4884505"/>
                </a:xfrm>
                <a:grpFill/>
              </p:grpSpPr>
              <p:grpSp>
                <p:nvGrpSpPr>
                  <p:cNvPr id="68" name="组合 67"/>
                  <p:cNvGrpSpPr/>
                  <p:nvPr/>
                </p:nvGrpSpPr>
                <p:grpSpPr>
                  <a:xfrm>
                    <a:off x="3311710" y="788342"/>
                    <a:ext cx="752168" cy="4884505"/>
                    <a:chOff x="3311710" y="811161"/>
                    <a:chExt cx="752168" cy="4884505"/>
                  </a:xfrm>
                  <a:grpFill/>
                </p:grpSpPr>
                <p:sp>
                  <p:nvSpPr>
                    <p:cNvPr id="72" name="梯形 71"/>
                    <p:cNvSpPr/>
                    <p:nvPr/>
                  </p:nvSpPr>
                  <p:spPr>
                    <a:xfrm>
                      <a:off x="3311710" y="811161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73" name="梯形 72"/>
                    <p:cNvSpPr/>
                    <p:nvPr/>
                  </p:nvSpPr>
                  <p:spPr>
                    <a:xfrm rot="10800000">
                      <a:off x="3311710" y="4958246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  <p:grpSp>
                <p:nvGrpSpPr>
                  <p:cNvPr id="69" name="组合 68"/>
                  <p:cNvGrpSpPr/>
                  <p:nvPr/>
                </p:nvGrpSpPr>
                <p:grpSpPr>
                  <a:xfrm rot="5400000">
                    <a:off x="3306915" y="788345"/>
                    <a:ext cx="752168" cy="4884505"/>
                    <a:chOff x="3311710" y="811161"/>
                    <a:chExt cx="752168" cy="4884505"/>
                  </a:xfrm>
                  <a:grpFill/>
                </p:grpSpPr>
                <p:sp>
                  <p:nvSpPr>
                    <p:cNvPr id="70" name="梯形 69"/>
                    <p:cNvSpPr/>
                    <p:nvPr/>
                  </p:nvSpPr>
                  <p:spPr>
                    <a:xfrm>
                      <a:off x="3311710" y="811161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71" name="梯形 70"/>
                    <p:cNvSpPr/>
                    <p:nvPr/>
                  </p:nvSpPr>
                  <p:spPr>
                    <a:xfrm rot="10800000">
                      <a:off x="3311710" y="4958246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</p:grpSp>
            <p:grpSp>
              <p:nvGrpSpPr>
                <p:cNvPr id="61" name="组合 60"/>
                <p:cNvGrpSpPr/>
                <p:nvPr/>
              </p:nvGrpSpPr>
              <p:grpSpPr>
                <a:xfrm rot="3584700">
                  <a:off x="4372602" y="980729"/>
                  <a:ext cx="4884505" cy="4884505"/>
                  <a:chOff x="1240746" y="788342"/>
                  <a:chExt cx="4884505" cy="4884505"/>
                </a:xfrm>
                <a:grpFill/>
              </p:grpSpPr>
              <p:grpSp>
                <p:nvGrpSpPr>
                  <p:cNvPr id="62" name="组合 61"/>
                  <p:cNvGrpSpPr/>
                  <p:nvPr/>
                </p:nvGrpSpPr>
                <p:grpSpPr>
                  <a:xfrm>
                    <a:off x="3311710" y="788342"/>
                    <a:ext cx="752168" cy="4884505"/>
                    <a:chOff x="3311710" y="811161"/>
                    <a:chExt cx="752168" cy="4884505"/>
                  </a:xfrm>
                  <a:grpFill/>
                </p:grpSpPr>
                <p:sp>
                  <p:nvSpPr>
                    <p:cNvPr id="66" name="梯形 65"/>
                    <p:cNvSpPr/>
                    <p:nvPr/>
                  </p:nvSpPr>
                  <p:spPr>
                    <a:xfrm>
                      <a:off x="3311710" y="811161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67" name="梯形 66"/>
                    <p:cNvSpPr/>
                    <p:nvPr/>
                  </p:nvSpPr>
                  <p:spPr>
                    <a:xfrm rot="10800000">
                      <a:off x="3311710" y="4958246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  <p:grpSp>
                <p:nvGrpSpPr>
                  <p:cNvPr id="63" name="组合 62"/>
                  <p:cNvGrpSpPr/>
                  <p:nvPr/>
                </p:nvGrpSpPr>
                <p:grpSpPr>
                  <a:xfrm rot="5400000">
                    <a:off x="3306915" y="788345"/>
                    <a:ext cx="752168" cy="4884505"/>
                    <a:chOff x="3311710" y="811161"/>
                    <a:chExt cx="752168" cy="4884505"/>
                  </a:xfrm>
                  <a:grpFill/>
                </p:grpSpPr>
                <p:sp>
                  <p:nvSpPr>
                    <p:cNvPr id="64" name="梯形 63"/>
                    <p:cNvSpPr/>
                    <p:nvPr/>
                  </p:nvSpPr>
                  <p:spPr>
                    <a:xfrm>
                      <a:off x="3311710" y="811161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65" name="梯形 64"/>
                    <p:cNvSpPr/>
                    <p:nvPr/>
                  </p:nvSpPr>
                  <p:spPr>
                    <a:xfrm rot="10800000">
                      <a:off x="3311710" y="4958246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</p:grpSp>
          </p:grpSp>
          <p:sp>
            <p:nvSpPr>
              <p:cNvPr id="58" name="同心圆 57"/>
              <p:cNvSpPr>
                <a:spLocks noChangeAspect="1"/>
              </p:cNvSpPr>
              <p:nvPr/>
            </p:nvSpPr>
            <p:spPr>
              <a:xfrm>
                <a:off x="5014232" y="1622984"/>
                <a:ext cx="3600000" cy="3600000"/>
              </a:xfrm>
              <a:prstGeom prst="donut">
                <a:avLst>
                  <a:gd name="adj" fmla="val 12632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</p:grpSp>
      <p:pic>
        <p:nvPicPr>
          <p:cNvPr id="80" name="图片 79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69496" y="1267606"/>
            <a:ext cx="4675282" cy="4441519"/>
          </a:xfrm>
          <a:prstGeom prst="rect">
            <a:avLst/>
          </a:prstGeom>
          <a:ln w="273050">
            <a:solidFill>
              <a:schemeClr val="bg1"/>
            </a:solidFill>
          </a:ln>
        </p:spPr>
      </p:pic>
      <p:grpSp>
        <p:nvGrpSpPr>
          <p:cNvPr id="2" name="组合 1"/>
          <p:cNvGrpSpPr>
            <a:grpSpLocks noChangeAspect="1"/>
          </p:cNvGrpSpPr>
          <p:nvPr/>
        </p:nvGrpSpPr>
        <p:grpSpPr>
          <a:xfrm>
            <a:off x="4130353" y="400856"/>
            <a:ext cx="2727888" cy="2727500"/>
            <a:chOff x="4367808" y="980728"/>
            <a:chExt cx="4885200" cy="4884506"/>
          </a:xfrm>
          <a:solidFill>
            <a:schemeClr val="bg1"/>
          </a:solidFill>
        </p:grpSpPr>
        <p:sp>
          <p:nvSpPr>
            <p:cNvPr id="3" name="同心圆 2"/>
            <p:cNvSpPr>
              <a:spLocks noChangeAspect="1"/>
            </p:cNvSpPr>
            <p:nvPr/>
          </p:nvSpPr>
          <p:spPr>
            <a:xfrm>
              <a:off x="5232857" y="1840044"/>
              <a:ext cx="3159893" cy="3159893"/>
            </a:xfrm>
            <a:prstGeom prst="donut">
              <a:avLst>
                <a:gd name="adj" fmla="val 4237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grpSp>
          <p:nvGrpSpPr>
            <p:cNvPr id="4" name="组合 3"/>
            <p:cNvGrpSpPr/>
            <p:nvPr/>
          </p:nvGrpSpPr>
          <p:grpSpPr>
            <a:xfrm>
              <a:off x="4367808" y="980728"/>
              <a:ext cx="4885200" cy="4884506"/>
              <a:chOff x="4367808" y="980728"/>
              <a:chExt cx="4885200" cy="4884506"/>
            </a:xfrm>
            <a:grpFill/>
            <a:effectLst>
              <a:outerShdw blurRad="76200" algn="tl" rotWithShape="0">
                <a:prstClr val="black">
                  <a:alpha val="44000"/>
                </a:prstClr>
              </a:outerShdw>
            </a:effectLst>
          </p:grpSpPr>
          <p:grpSp>
            <p:nvGrpSpPr>
              <p:cNvPr id="5" name="组合 4"/>
              <p:cNvGrpSpPr>
                <a:grpSpLocks noChangeAspect="1"/>
              </p:cNvGrpSpPr>
              <p:nvPr/>
            </p:nvGrpSpPr>
            <p:grpSpPr>
              <a:xfrm>
                <a:off x="4367808" y="980728"/>
                <a:ext cx="4885200" cy="4884506"/>
                <a:chOff x="4367808" y="980728"/>
                <a:chExt cx="4889299" cy="4884506"/>
              </a:xfrm>
              <a:grpFill/>
            </p:grpSpPr>
            <p:grpSp>
              <p:nvGrpSpPr>
                <p:cNvPr id="7" name="组合 6"/>
                <p:cNvGrpSpPr/>
                <p:nvPr/>
              </p:nvGrpSpPr>
              <p:grpSpPr>
                <a:xfrm>
                  <a:off x="4367808" y="980728"/>
                  <a:ext cx="4884505" cy="4884505"/>
                  <a:chOff x="1240746" y="788342"/>
                  <a:chExt cx="4884505" cy="4884505"/>
                </a:xfrm>
                <a:grpFill/>
              </p:grpSpPr>
              <p:grpSp>
                <p:nvGrpSpPr>
                  <p:cNvPr id="22" name="组合 21"/>
                  <p:cNvGrpSpPr/>
                  <p:nvPr/>
                </p:nvGrpSpPr>
                <p:grpSpPr>
                  <a:xfrm>
                    <a:off x="3311710" y="788342"/>
                    <a:ext cx="752168" cy="4884505"/>
                    <a:chOff x="3311710" y="811161"/>
                    <a:chExt cx="752168" cy="4884505"/>
                  </a:xfrm>
                  <a:grpFill/>
                </p:grpSpPr>
                <p:sp>
                  <p:nvSpPr>
                    <p:cNvPr id="26" name="梯形 25"/>
                    <p:cNvSpPr/>
                    <p:nvPr/>
                  </p:nvSpPr>
                  <p:spPr>
                    <a:xfrm>
                      <a:off x="3311710" y="811161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27" name="梯形 26"/>
                    <p:cNvSpPr/>
                    <p:nvPr/>
                  </p:nvSpPr>
                  <p:spPr>
                    <a:xfrm rot="10800000">
                      <a:off x="3311710" y="4958246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  <p:grpSp>
                <p:nvGrpSpPr>
                  <p:cNvPr id="23" name="组合 22"/>
                  <p:cNvGrpSpPr/>
                  <p:nvPr/>
                </p:nvGrpSpPr>
                <p:grpSpPr>
                  <a:xfrm rot="5400000">
                    <a:off x="3306915" y="788345"/>
                    <a:ext cx="752168" cy="4884505"/>
                    <a:chOff x="3311710" y="811161"/>
                    <a:chExt cx="752168" cy="4884505"/>
                  </a:xfrm>
                  <a:grpFill/>
                </p:grpSpPr>
                <p:sp>
                  <p:nvSpPr>
                    <p:cNvPr id="24" name="梯形 23"/>
                    <p:cNvSpPr/>
                    <p:nvPr/>
                  </p:nvSpPr>
                  <p:spPr>
                    <a:xfrm>
                      <a:off x="3311710" y="811161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25" name="梯形 24"/>
                    <p:cNvSpPr/>
                    <p:nvPr/>
                  </p:nvSpPr>
                  <p:spPr>
                    <a:xfrm rot="10800000">
                      <a:off x="3311710" y="4958246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</p:grpSp>
            <p:grpSp>
              <p:nvGrpSpPr>
                <p:cNvPr id="8" name="组合 7"/>
                <p:cNvGrpSpPr/>
                <p:nvPr/>
              </p:nvGrpSpPr>
              <p:grpSpPr>
                <a:xfrm rot="1753371">
                  <a:off x="4372602" y="980729"/>
                  <a:ext cx="4884505" cy="4884505"/>
                  <a:chOff x="1240746" y="788342"/>
                  <a:chExt cx="4884505" cy="4884505"/>
                </a:xfrm>
                <a:grpFill/>
              </p:grpSpPr>
              <p:grpSp>
                <p:nvGrpSpPr>
                  <p:cNvPr id="16" name="组合 15"/>
                  <p:cNvGrpSpPr/>
                  <p:nvPr/>
                </p:nvGrpSpPr>
                <p:grpSpPr>
                  <a:xfrm>
                    <a:off x="3311710" y="788342"/>
                    <a:ext cx="752168" cy="4884505"/>
                    <a:chOff x="3311710" y="811161"/>
                    <a:chExt cx="752168" cy="4884505"/>
                  </a:xfrm>
                  <a:grpFill/>
                </p:grpSpPr>
                <p:sp>
                  <p:nvSpPr>
                    <p:cNvPr id="20" name="梯形 19"/>
                    <p:cNvSpPr/>
                    <p:nvPr/>
                  </p:nvSpPr>
                  <p:spPr>
                    <a:xfrm>
                      <a:off x="3311710" y="811161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21" name="梯形 20"/>
                    <p:cNvSpPr/>
                    <p:nvPr/>
                  </p:nvSpPr>
                  <p:spPr>
                    <a:xfrm rot="10800000">
                      <a:off x="3311710" y="4958246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  <p:grpSp>
                <p:nvGrpSpPr>
                  <p:cNvPr id="17" name="组合 16"/>
                  <p:cNvGrpSpPr/>
                  <p:nvPr/>
                </p:nvGrpSpPr>
                <p:grpSpPr>
                  <a:xfrm rot="5400000">
                    <a:off x="3306915" y="788345"/>
                    <a:ext cx="752168" cy="4884505"/>
                    <a:chOff x="3311710" y="811161"/>
                    <a:chExt cx="752168" cy="4884505"/>
                  </a:xfrm>
                  <a:grpFill/>
                </p:grpSpPr>
                <p:sp>
                  <p:nvSpPr>
                    <p:cNvPr id="18" name="梯形 17"/>
                    <p:cNvSpPr/>
                    <p:nvPr/>
                  </p:nvSpPr>
                  <p:spPr>
                    <a:xfrm>
                      <a:off x="3311710" y="811161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19" name="梯形 18"/>
                    <p:cNvSpPr/>
                    <p:nvPr/>
                  </p:nvSpPr>
                  <p:spPr>
                    <a:xfrm rot="10800000">
                      <a:off x="3311710" y="4958246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</p:grpSp>
            <p:grpSp>
              <p:nvGrpSpPr>
                <p:cNvPr id="9" name="组合 8"/>
                <p:cNvGrpSpPr/>
                <p:nvPr/>
              </p:nvGrpSpPr>
              <p:grpSpPr>
                <a:xfrm rot="3584700">
                  <a:off x="4372602" y="980729"/>
                  <a:ext cx="4884505" cy="4884505"/>
                  <a:chOff x="1240746" y="788342"/>
                  <a:chExt cx="4884505" cy="4884505"/>
                </a:xfrm>
                <a:grpFill/>
              </p:grpSpPr>
              <p:grpSp>
                <p:nvGrpSpPr>
                  <p:cNvPr id="10" name="组合 9"/>
                  <p:cNvGrpSpPr/>
                  <p:nvPr/>
                </p:nvGrpSpPr>
                <p:grpSpPr>
                  <a:xfrm>
                    <a:off x="3311710" y="788342"/>
                    <a:ext cx="752168" cy="4884505"/>
                    <a:chOff x="3311710" y="811161"/>
                    <a:chExt cx="752168" cy="4884505"/>
                  </a:xfrm>
                  <a:grpFill/>
                </p:grpSpPr>
                <p:sp>
                  <p:nvSpPr>
                    <p:cNvPr id="14" name="梯形 13"/>
                    <p:cNvSpPr/>
                    <p:nvPr/>
                  </p:nvSpPr>
                  <p:spPr>
                    <a:xfrm>
                      <a:off x="3311710" y="811161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15" name="梯形 14"/>
                    <p:cNvSpPr/>
                    <p:nvPr/>
                  </p:nvSpPr>
                  <p:spPr>
                    <a:xfrm rot="10800000">
                      <a:off x="3311710" y="4958246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  <p:grpSp>
                <p:nvGrpSpPr>
                  <p:cNvPr id="11" name="组合 10"/>
                  <p:cNvGrpSpPr/>
                  <p:nvPr/>
                </p:nvGrpSpPr>
                <p:grpSpPr>
                  <a:xfrm rot="5400000">
                    <a:off x="3306915" y="788345"/>
                    <a:ext cx="752168" cy="4884505"/>
                    <a:chOff x="3311710" y="811161"/>
                    <a:chExt cx="752168" cy="4884505"/>
                  </a:xfrm>
                  <a:grpFill/>
                </p:grpSpPr>
                <p:sp>
                  <p:nvSpPr>
                    <p:cNvPr id="12" name="梯形 11"/>
                    <p:cNvSpPr/>
                    <p:nvPr/>
                  </p:nvSpPr>
                  <p:spPr>
                    <a:xfrm>
                      <a:off x="3311710" y="811161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13" name="梯形 12"/>
                    <p:cNvSpPr/>
                    <p:nvPr/>
                  </p:nvSpPr>
                  <p:spPr>
                    <a:xfrm rot="10800000">
                      <a:off x="3311710" y="4958246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</p:grpSp>
          </p:grpSp>
          <p:sp>
            <p:nvSpPr>
              <p:cNvPr id="6" name="同心圆 5"/>
              <p:cNvSpPr>
                <a:spLocks noChangeAspect="1"/>
              </p:cNvSpPr>
              <p:nvPr/>
            </p:nvSpPr>
            <p:spPr>
              <a:xfrm>
                <a:off x="5014232" y="1622984"/>
                <a:ext cx="3600000" cy="3600000"/>
              </a:xfrm>
              <a:prstGeom prst="donut">
                <a:avLst>
                  <a:gd name="adj" fmla="val 12632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28" name="组合 27"/>
          <p:cNvGrpSpPr>
            <a:grpSpLocks noChangeAspect="1"/>
          </p:cNvGrpSpPr>
          <p:nvPr/>
        </p:nvGrpSpPr>
        <p:grpSpPr>
          <a:xfrm>
            <a:off x="9724294" y="4280292"/>
            <a:ext cx="2254906" cy="2254585"/>
            <a:chOff x="4367808" y="980728"/>
            <a:chExt cx="4885200" cy="4884506"/>
          </a:xfrm>
          <a:solidFill>
            <a:schemeClr val="bg1"/>
          </a:solidFill>
        </p:grpSpPr>
        <p:sp>
          <p:nvSpPr>
            <p:cNvPr id="29" name="同心圆 28"/>
            <p:cNvSpPr>
              <a:spLocks noChangeAspect="1"/>
            </p:cNvSpPr>
            <p:nvPr/>
          </p:nvSpPr>
          <p:spPr>
            <a:xfrm>
              <a:off x="5232857" y="1840044"/>
              <a:ext cx="3159893" cy="3159893"/>
            </a:xfrm>
            <a:prstGeom prst="donut">
              <a:avLst>
                <a:gd name="adj" fmla="val 4237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grpSp>
          <p:nvGrpSpPr>
            <p:cNvPr id="30" name="组合 29"/>
            <p:cNvGrpSpPr/>
            <p:nvPr/>
          </p:nvGrpSpPr>
          <p:grpSpPr>
            <a:xfrm>
              <a:off x="4367808" y="980728"/>
              <a:ext cx="4885200" cy="4884506"/>
              <a:chOff x="4367808" y="980728"/>
              <a:chExt cx="4885200" cy="4884506"/>
            </a:xfrm>
            <a:grpFill/>
            <a:effectLst>
              <a:outerShdw blurRad="76200" algn="tl" rotWithShape="0">
                <a:prstClr val="black">
                  <a:alpha val="44000"/>
                </a:prstClr>
              </a:outerShdw>
            </a:effectLst>
          </p:grpSpPr>
          <p:grpSp>
            <p:nvGrpSpPr>
              <p:cNvPr id="31" name="组合 30"/>
              <p:cNvGrpSpPr>
                <a:grpSpLocks noChangeAspect="1"/>
              </p:cNvGrpSpPr>
              <p:nvPr/>
            </p:nvGrpSpPr>
            <p:grpSpPr>
              <a:xfrm>
                <a:off x="4367808" y="980728"/>
                <a:ext cx="4885200" cy="4884506"/>
                <a:chOff x="4367808" y="980728"/>
                <a:chExt cx="4889299" cy="4884506"/>
              </a:xfrm>
              <a:grpFill/>
            </p:grpSpPr>
            <p:grpSp>
              <p:nvGrpSpPr>
                <p:cNvPr id="33" name="组合 32"/>
                <p:cNvGrpSpPr/>
                <p:nvPr/>
              </p:nvGrpSpPr>
              <p:grpSpPr>
                <a:xfrm>
                  <a:off x="4367808" y="980728"/>
                  <a:ext cx="4884505" cy="4884505"/>
                  <a:chOff x="1240746" y="788342"/>
                  <a:chExt cx="4884505" cy="4884505"/>
                </a:xfrm>
                <a:grpFill/>
              </p:grpSpPr>
              <p:grpSp>
                <p:nvGrpSpPr>
                  <p:cNvPr id="48" name="组合 47"/>
                  <p:cNvGrpSpPr/>
                  <p:nvPr/>
                </p:nvGrpSpPr>
                <p:grpSpPr>
                  <a:xfrm>
                    <a:off x="3311710" y="788342"/>
                    <a:ext cx="752168" cy="4884505"/>
                    <a:chOff x="3311710" y="811161"/>
                    <a:chExt cx="752168" cy="4884505"/>
                  </a:xfrm>
                  <a:grpFill/>
                </p:grpSpPr>
                <p:sp>
                  <p:nvSpPr>
                    <p:cNvPr id="52" name="梯形 51"/>
                    <p:cNvSpPr/>
                    <p:nvPr/>
                  </p:nvSpPr>
                  <p:spPr>
                    <a:xfrm>
                      <a:off x="3311710" y="811161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53" name="梯形 52"/>
                    <p:cNvSpPr/>
                    <p:nvPr/>
                  </p:nvSpPr>
                  <p:spPr>
                    <a:xfrm rot="10800000">
                      <a:off x="3311710" y="4958246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  <p:grpSp>
                <p:nvGrpSpPr>
                  <p:cNvPr id="49" name="组合 48"/>
                  <p:cNvGrpSpPr/>
                  <p:nvPr/>
                </p:nvGrpSpPr>
                <p:grpSpPr>
                  <a:xfrm rot="5400000">
                    <a:off x="3306915" y="788345"/>
                    <a:ext cx="752168" cy="4884505"/>
                    <a:chOff x="3311710" y="811161"/>
                    <a:chExt cx="752168" cy="4884505"/>
                  </a:xfrm>
                  <a:grpFill/>
                </p:grpSpPr>
                <p:sp>
                  <p:nvSpPr>
                    <p:cNvPr id="50" name="梯形 49"/>
                    <p:cNvSpPr/>
                    <p:nvPr/>
                  </p:nvSpPr>
                  <p:spPr>
                    <a:xfrm>
                      <a:off x="3311710" y="811161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51" name="梯形 50"/>
                    <p:cNvSpPr/>
                    <p:nvPr/>
                  </p:nvSpPr>
                  <p:spPr>
                    <a:xfrm rot="10800000">
                      <a:off x="3311710" y="4958246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</p:grpSp>
            <p:grpSp>
              <p:nvGrpSpPr>
                <p:cNvPr id="34" name="组合 33"/>
                <p:cNvGrpSpPr/>
                <p:nvPr/>
              </p:nvGrpSpPr>
              <p:grpSpPr>
                <a:xfrm rot="1753371">
                  <a:off x="4372602" y="980729"/>
                  <a:ext cx="4884505" cy="4884505"/>
                  <a:chOff x="1240746" y="788342"/>
                  <a:chExt cx="4884505" cy="4884505"/>
                </a:xfrm>
                <a:grpFill/>
              </p:grpSpPr>
              <p:grpSp>
                <p:nvGrpSpPr>
                  <p:cNvPr id="42" name="组合 41"/>
                  <p:cNvGrpSpPr/>
                  <p:nvPr/>
                </p:nvGrpSpPr>
                <p:grpSpPr>
                  <a:xfrm>
                    <a:off x="3311710" y="788342"/>
                    <a:ext cx="752168" cy="4884505"/>
                    <a:chOff x="3311710" y="811161"/>
                    <a:chExt cx="752168" cy="4884505"/>
                  </a:xfrm>
                  <a:grpFill/>
                </p:grpSpPr>
                <p:sp>
                  <p:nvSpPr>
                    <p:cNvPr id="46" name="梯形 45"/>
                    <p:cNvSpPr/>
                    <p:nvPr/>
                  </p:nvSpPr>
                  <p:spPr>
                    <a:xfrm>
                      <a:off x="3311710" y="811161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47" name="梯形 46"/>
                    <p:cNvSpPr/>
                    <p:nvPr/>
                  </p:nvSpPr>
                  <p:spPr>
                    <a:xfrm rot="10800000">
                      <a:off x="3311710" y="4958246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  <p:grpSp>
                <p:nvGrpSpPr>
                  <p:cNvPr id="43" name="组合 42"/>
                  <p:cNvGrpSpPr/>
                  <p:nvPr/>
                </p:nvGrpSpPr>
                <p:grpSpPr>
                  <a:xfrm rot="5400000">
                    <a:off x="3306915" y="788345"/>
                    <a:ext cx="752168" cy="4884505"/>
                    <a:chOff x="3311710" y="811161"/>
                    <a:chExt cx="752168" cy="4884505"/>
                  </a:xfrm>
                  <a:grpFill/>
                </p:grpSpPr>
                <p:sp>
                  <p:nvSpPr>
                    <p:cNvPr id="44" name="梯形 43"/>
                    <p:cNvSpPr/>
                    <p:nvPr/>
                  </p:nvSpPr>
                  <p:spPr>
                    <a:xfrm>
                      <a:off x="3311710" y="811161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45" name="梯形 44"/>
                    <p:cNvSpPr/>
                    <p:nvPr/>
                  </p:nvSpPr>
                  <p:spPr>
                    <a:xfrm rot="10800000">
                      <a:off x="3311710" y="4958246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</p:grpSp>
            <p:grpSp>
              <p:nvGrpSpPr>
                <p:cNvPr id="35" name="组合 34"/>
                <p:cNvGrpSpPr/>
                <p:nvPr/>
              </p:nvGrpSpPr>
              <p:grpSpPr>
                <a:xfrm rot="3584700">
                  <a:off x="4372602" y="980729"/>
                  <a:ext cx="4884505" cy="4884505"/>
                  <a:chOff x="1240746" y="788342"/>
                  <a:chExt cx="4884505" cy="4884505"/>
                </a:xfrm>
                <a:grpFill/>
              </p:grpSpPr>
              <p:grpSp>
                <p:nvGrpSpPr>
                  <p:cNvPr id="36" name="组合 35"/>
                  <p:cNvGrpSpPr/>
                  <p:nvPr/>
                </p:nvGrpSpPr>
                <p:grpSpPr>
                  <a:xfrm>
                    <a:off x="3311710" y="788342"/>
                    <a:ext cx="752168" cy="4884505"/>
                    <a:chOff x="3311710" y="811161"/>
                    <a:chExt cx="752168" cy="4884505"/>
                  </a:xfrm>
                  <a:grpFill/>
                </p:grpSpPr>
                <p:sp>
                  <p:nvSpPr>
                    <p:cNvPr id="40" name="梯形 39"/>
                    <p:cNvSpPr/>
                    <p:nvPr/>
                  </p:nvSpPr>
                  <p:spPr>
                    <a:xfrm>
                      <a:off x="3311710" y="811161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41" name="梯形 40"/>
                    <p:cNvSpPr/>
                    <p:nvPr/>
                  </p:nvSpPr>
                  <p:spPr>
                    <a:xfrm rot="10800000">
                      <a:off x="3311710" y="4958246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  <p:grpSp>
                <p:nvGrpSpPr>
                  <p:cNvPr id="37" name="组合 36"/>
                  <p:cNvGrpSpPr/>
                  <p:nvPr/>
                </p:nvGrpSpPr>
                <p:grpSpPr>
                  <a:xfrm rot="5400000">
                    <a:off x="3306915" y="788345"/>
                    <a:ext cx="752168" cy="4884505"/>
                    <a:chOff x="3311710" y="811161"/>
                    <a:chExt cx="752168" cy="4884505"/>
                  </a:xfrm>
                  <a:grpFill/>
                </p:grpSpPr>
                <p:sp>
                  <p:nvSpPr>
                    <p:cNvPr id="38" name="梯形 37"/>
                    <p:cNvSpPr/>
                    <p:nvPr/>
                  </p:nvSpPr>
                  <p:spPr>
                    <a:xfrm>
                      <a:off x="3311710" y="811161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39" name="梯形 38"/>
                    <p:cNvSpPr/>
                    <p:nvPr/>
                  </p:nvSpPr>
                  <p:spPr>
                    <a:xfrm rot="10800000">
                      <a:off x="3311710" y="4958246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</p:grpSp>
          </p:grpSp>
          <p:sp>
            <p:nvSpPr>
              <p:cNvPr id="32" name="同心圆 31"/>
              <p:cNvSpPr>
                <a:spLocks noChangeAspect="1"/>
              </p:cNvSpPr>
              <p:nvPr/>
            </p:nvSpPr>
            <p:spPr>
              <a:xfrm>
                <a:off x="5014232" y="1622984"/>
                <a:ext cx="3600000" cy="3600000"/>
              </a:xfrm>
              <a:prstGeom prst="donut">
                <a:avLst>
                  <a:gd name="adj" fmla="val 12632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</p:grpSp>
      <p:cxnSp>
        <p:nvCxnSpPr>
          <p:cNvPr id="108" name="直接连接符 107"/>
          <p:cNvCxnSpPr/>
          <p:nvPr/>
        </p:nvCxnSpPr>
        <p:spPr>
          <a:xfrm>
            <a:off x="8887061" y="764456"/>
            <a:ext cx="2434987" cy="1564956"/>
          </a:xfrm>
          <a:prstGeom prst="line">
            <a:avLst/>
          </a:prstGeom>
          <a:ln>
            <a:solidFill>
              <a:schemeClr val="bg1"/>
            </a:solidFill>
            <a:headEnd type="oval" w="lg" len="lg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9" name="直接连接符 108"/>
          <p:cNvCxnSpPr/>
          <p:nvPr/>
        </p:nvCxnSpPr>
        <p:spPr>
          <a:xfrm>
            <a:off x="1847447" y="1554603"/>
            <a:ext cx="1103241" cy="4064840"/>
          </a:xfrm>
          <a:prstGeom prst="line">
            <a:avLst/>
          </a:prstGeom>
          <a:ln>
            <a:solidFill>
              <a:schemeClr val="bg1"/>
            </a:solidFill>
            <a:headEnd type="oval" w="lg" len="lg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0" name="文本框 109"/>
          <p:cNvSpPr txBox="1"/>
          <p:nvPr/>
        </p:nvSpPr>
        <p:spPr>
          <a:xfrm>
            <a:off x="3484772" y="3836599"/>
            <a:ext cx="2275878" cy="193899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latin typeface="造字工房力黑（非商用）常规体" pitchFamily="50" charset="-122"/>
                <a:ea typeface="造字工房力黑（非商用）常规体" pitchFamily="50" charset="-122"/>
              </a:rPr>
              <a:t>SOUS IA PLULE</a:t>
            </a:r>
            <a:endParaRPr lang="zh-CN" altLang="en-US" sz="4000" dirty="0">
              <a:latin typeface="造字工房力黑（非商用）常规体" pitchFamily="50" charset="-122"/>
              <a:ea typeface="造字工房力黑（非商用）常规体" pitchFamily="50" charset="-122"/>
            </a:endParaRPr>
          </a:p>
        </p:txBody>
      </p:sp>
      <p:sp>
        <p:nvSpPr>
          <p:cNvPr id="111" name="十字星 110"/>
          <p:cNvSpPr/>
          <p:nvPr/>
        </p:nvSpPr>
        <p:spPr>
          <a:xfrm>
            <a:off x="420238" y="281862"/>
            <a:ext cx="1294958" cy="1835884"/>
          </a:xfrm>
          <a:prstGeom prst="star4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2" name="组合 111"/>
          <p:cNvGrpSpPr>
            <a:grpSpLocks noChangeAspect="1"/>
          </p:cNvGrpSpPr>
          <p:nvPr/>
        </p:nvGrpSpPr>
        <p:grpSpPr>
          <a:xfrm>
            <a:off x="-2840308" y="2517116"/>
            <a:ext cx="6085495" cy="6084629"/>
            <a:chOff x="4367808" y="980728"/>
            <a:chExt cx="4885200" cy="4884506"/>
          </a:xfrm>
          <a:solidFill>
            <a:schemeClr val="bg1"/>
          </a:solidFill>
        </p:grpSpPr>
        <p:sp>
          <p:nvSpPr>
            <p:cNvPr id="113" name="同心圆 112"/>
            <p:cNvSpPr>
              <a:spLocks noChangeAspect="1"/>
            </p:cNvSpPr>
            <p:nvPr/>
          </p:nvSpPr>
          <p:spPr>
            <a:xfrm>
              <a:off x="5232857" y="1840044"/>
              <a:ext cx="3159893" cy="3159893"/>
            </a:xfrm>
            <a:prstGeom prst="donut">
              <a:avLst>
                <a:gd name="adj" fmla="val 4237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grpSp>
          <p:nvGrpSpPr>
            <p:cNvPr id="114" name="组合 113"/>
            <p:cNvGrpSpPr/>
            <p:nvPr/>
          </p:nvGrpSpPr>
          <p:grpSpPr>
            <a:xfrm>
              <a:off x="4367808" y="980728"/>
              <a:ext cx="4885200" cy="4884506"/>
              <a:chOff x="4367808" y="980728"/>
              <a:chExt cx="4885200" cy="4884506"/>
            </a:xfrm>
            <a:grpFill/>
            <a:effectLst>
              <a:outerShdw blurRad="76200" algn="tl" rotWithShape="0">
                <a:prstClr val="black">
                  <a:alpha val="44000"/>
                </a:prstClr>
              </a:outerShdw>
            </a:effectLst>
          </p:grpSpPr>
          <p:grpSp>
            <p:nvGrpSpPr>
              <p:cNvPr id="115" name="组合 114"/>
              <p:cNvGrpSpPr>
                <a:grpSpLocks noChangeAspect="1"/>
              </p:cNvGrpSpPr>
              <p:nvPr/>
            </p:nvGrpSpPr>
            <p:grpSpPr>
              <a:xfrm>
                <a:off x="4367808" y="980728"/>
                <a:ext cx="4885200" cy="4884506"/>
                <a:chOff x="4367808" y="980728"/>
                <a:chExt cx="4889299" cy="4884506"/>
              </a:xfrm>
              <a:grpFill/>
            </p:grpSpPr>
            <p:grpSp>
              <p:nvGrpSpPr>
                <p:cNvPr id="117" name="组合 116"/>
                <p:cNvGrpSpPr/>
                <p:nvPr/>
              </p:nvGrpSpPr>
              <p:grpSpPr>
                <a:xfrm>
                  <a:off x="4367808" y="980728"/>
                  <a:ext cx="4884505" cy="4884505"/>
                  <a:chOff x="1240746" y="788342"/>
                  <a:chExt cx="4884505" cy="4884505"/>
                </a:xfrm>
                <a:grpFill/>
              </p:grpSpPr>
              <p:grpSp>
                <p:nvGrpSpPr>
                  <p:cNvPr id="132" name="组合 131"/>
                  <p:cNvGrpSpPr/>
                  <p:nvPr/>
                </p:nvGrpSpPr>
                <p:grpSpPr>
                  <a:xfrm>
                    <a:off x="3311710" y="788342"/>
                    <a:ext cx="752168" cy="4884505"/>
                    <a:chOff x="3311710" y="811161"/>
                    <a:chExt cx="752168" cy="4884505"/>
                  </a:xfrm>
                  <a:grpFill/>
                </p:grpSpPr>
                <p:sp>
                  <p:nvSpPr>
                    <p:cNvPr id="136" name="梯形 135"/>
                    <p:cNvSpPr/>
                    <p:nvPr/>
                  </p:nvSpPr>
                  <p:spPr>
                    <a:xfrm>
                      <a:off x="3311710" y="811161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137" name="梯形 136"/>
                    <p:cNvSpPr/>
                    <p:nvPr/>
                  </p:nvSpPr>
                  <p:spPr>
                    <a:xfrm rot="10800000">
                      <a:off x="3311710" y="4958246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  <p:grpSp>
                <p:nvGrpSpPr>
                  <p:cNvPr id="133" name="组合 132"/>
                  <p:cNvGrpSpPr/>
                  <p:nvPr/>
                </p:nvGrpSpPr>
                <p:grpSpPr>
                  <a:xfrm rot="5400000">
                    <a:off x="3306915" y="788345"/>
                    <a:ext cx="752168" cy="4884505"/>
                    <a:chOff x="3311710" y="811161"/>
                    <a:chExt cx="752168" cy="4884505"/>
                  </a:xfrm>
                  <a:grpFill/>
                </p:grpSpPr>
                <p:sp>
                  <p:nvSpPr>
                    <p:cNvPr id="134" name="梯形 133"/>
                    <p:cNvSpPr/>
                    <p:nvPr/>
                  </p:nvSpPr>
                  <p:spPr>
                    <a:xfrm>
                      <a:off x="3311710" y="811161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135" name="梯形 134"/>
                    <p:cNvSpPr/>
                    <p:nvPr/>
                  </p:nvSpPr>
                  <p:spPr>
                    <a:xfrm rot="10800000">
                      <a:off x="3311710" y="4958246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</p:grpSp>
            <p:grpSp>
              <p:nvGrpSpPr>
                <p:cNvPr id="118" name="组合 117"/>
                <p:cNvGrpSpPr/>
                <p:nvPr/>
              </p:nvGrpSpPr>
              <p:grpSpPr>
                <a:xfrm rot="1753371">
                  <a:off x="4372602" y="980729"/>
                  <a:ext cx="4884505" cy="4884505"/>
                  <a:chOff x="1240746" y="788342"/>
                  <a:chExt cx="4884505" cy="4884505"/>
                </a:xfrm>
                <a:grpFill/>
              </p:grpSpPr>
              <p:grpSp>
                <p:nvGrpSpPr>
                  <p:cNvPr id="126" name="组合 125"/>
                  <p:cNvGrpSpPr/>
                  <p:nvPr/>
                </p:nvGrpSpPr>
                <p:grpSpPr>
                  <a:xfrm>
                    <a:off x="3311710" y="788342"/>
                    <a:ext cx="752168" cy="4884505"/>
                    <a:chOff x="3311710" y="811161"/>
                    <a:chExt cx="752168" cy="4884505"/>
                  </a:xfrm>
                  <a:grpFill/>
                </p:grpSpPr>
                <p:sp>
                  <p:nvSpPr>
                    <p:cNvPr id="130" name="梯形 129"/>
                    <p:cNvSpPr/>
                    <p:nvPr/>
                  </p:nvSpPr>
                  <p:spPr>
                    <a:xfrm>
                      <a:off x="3311710" y="811161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131" name="梯形 130"/>
                    <p:cNvSpPr/>
                    <p:nvPr/>
                  </p:nvSpPr>
                  <p:spPr>
                    <a:xfrm rot="10800000">
                      <a:off x="3311710" y="4958246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  <p:grpSp>
                <p:nvGrpSpPr>
                  <p:cNvPr id="127" name="组合 126"/>
                  <p:cNvGrpSpPr/>
                  <p:nvPr/>
                </p:nvGrpSpPr>
                <p:grpSpPr>
                  <a:xfrm rot="5400000">
                    <a:off x="3306915" y="788345"/>
                    <a:ext cx="752168" cy="4884505"/>
                    <a:chOff x="3311710" y="811161"/>
                    <a:chExt cx="752168" cy="4884505"/>
                  </a:xfrm>
                  <a:grpFill/>
                </p:grpSpPr>
                <p:sp>
                  <p:nvSpPr>
                    <p:cNvPr id="128" name="梯形 127"/>
                    <p:cNvSpPr/>
                    <p:nvPr/>
                  </p:nvSpPr>
                  <p:spPr>
                    <a:xfrm>
                      <a:off x="3311710" y="811161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129" name="梯形 128"/>
                    <p:cNvSpPr/>
                    <p:nvPr/>
                  </p:nvSpPr>
                  <p:spPr>
                    <a:xfrm rot="10800000">
                      <a:off x="3311710" y="4958246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</p:grpSp>
            <p:grpSp>
              <p:nvGrpSpPr>
                <p:cNvPr id="119" name="组合 118"/>
                <p:cNvGrpSpPr/>
                <p:nvPr/>
              </p:nvGrpSpPr>
              <p:grpSpPr>
                <a:xfrm rot="3584700">
                  <a:off x="4372602" y="980729"/>
                  <a:ext cx="4884505" cy="4884505"/>
                  <a:chOff x="1240746" y="788342"/>
                  <a:chExt cx="4884505" cy="4884505"/>
                </a:xfrm>
                <a:grpFill/>
              </p:grpSpPr>
              <p:grpSp>
                <p:nvGrpSpPr>
                  <p:cNvPr id="120" name="组合 119"/>
                  <p:cNvGrpSpPr/>
                  <p:nvPr/>
                </p:nvGrpSpPr>
                <p:grpSpPr>
                  <a:xfrm>
                    <a:off x="3311710" y="788342"/>
                    <a:ext cx="752168" cy="4884505"/>
                    <a:chOff x="3311710" y="811161"/>
                    <a:chExt cx="752168" cy="4884505"/>
                  </a:xfrm>
                  <a:grpFill/>
                </p:grpSpPr>
                <p:sp>
                  <p:nvSpPr>
                    <p:cNvPr id="124" name="梯形 123"/>
                    <p:cNvSpPr/>
                    <p:nvPr/>
                  </p:nvSpPr>
                  <p:spPr>
                    <a:xfrm>
                      <a:off x="3311710" y="811161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125" name="梯形 124"/>
                    <p:cNvSpPr/>
                    <p:nvPr/>
                  </p:nvSpPr>
                  <p:spPr>
                    <a:xfrm rot="10800000">
                      <a:off x="3311710" y="4958246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  <p:grpSp>
                <p:nvGrpSpPr>
                  <p:cNvPr id="121" name="组合 120"/>
                  <p:cNvGrpSpPr/>
                  <p:nvPr/>
                </p:nvGrpSpPr>
                <p:grpSpPr>
                  <a:xfrm rot="5400000">
                    <a:off x="3306915" y="788345"/>
                    <a:ext cx="752168" cy="4884505"/>
                    <a:chOff x="3311710" y="811161"/>
                    <a:chExt cx="752168" cy="4884505"/>
                  </a:xfrm>
                  <a:grpFill/>
                </p:grpSpPr>
                <p:sp>
                  <p:nvSpPr>
                    <p:cNvPr id="122" name="梯形 121"/>
                    <p:cNvSpPr/>
                    <p:nvPr/>
                  </p:nvSpPr>
                  <p:spPr>
                    <a:xfrm>
                      <a:off x="3311710" y="811161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123" name="梯形 122"/>
                    <p:cNvSpPr/>
                    <p:nvPr/>
                  </p:nvSpPr>
                  <p:spPr>
                    <a:xfrm rot="10800000">
                      <a:off x="3311710" y="4958246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</p:grpSp>
          </p:grpSp>
          <p:sp>
            <p:nvSpPr>
              <p:cNvPr id="116" name="同心圆 115"/>
              <p:cNvSpPr>
                <a:spLocks noChangeAspect="1"/>
              </p:cNvSpPr>
              <p:nvPr/>
            </p:nvSpPr>
            <p:spPr>
              <a:xfrm>
                <a:off x="5014232" y="1622984"/>
                <a:ext cx="3600000" cy="3600000"/>
              </a:xfrm>
              <a:prstGeom prst="donut">
                <a:avLst>
                  <a:gd name="adj" fmla="val 12632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138" name="组合 137"/>
          <p:cNvGrpSpPr>
            <a:grpSpLocks noChangeAspect="1"/>
          </p:cNvGrpSpPr>
          <p:nvPr/>
        </p:nvGrpSpPr>
        <p:grpSpPr>
          <a:xfrm>
            <a:off x="1275360" y="3297558"/>
            <a:ext cx="2322013" cy="2321683"/>
            <a:chOff x="4367808" y="980728"/>
            <a:chExt cx="4885200" cy="4884506"/>
          </a:xfrm>
          <a:solidFill>
            <a:schemeClr val="bg1"/>
          </a:solidFill>
        </p:grpSpPr>
        <p:sp>
          <p:nvSpPr>
            <p:cNvPr id="139" name="同心圆 138"/>
            <p:cNvSpPr>
              <a:spLocks noChangeAspect="1"/>
            </p:cNvSpPr>
            <p:nvPr/>
          </p:nvSpPr>
          <p:spPr>
            <a:xfrm>
              <a:off x="5232857" y="1840044"/>
              <a:ext cx="3159893" cy="3159893"/>
            </a:xfrm>
            <a:prstGeom prst="donut">
              <a:avLst>
                <a:gd name="adj" fmla="val 42370"/>
              </a:avLst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grpSp>
          <p:nvGrpSpPr>
            <p:cNvPr id="140" name="组合 139"/>
            <p:cNvGrpSpPr/>
            <p:nvPr/>
          </p:nvGrpSpPr>
          <p:grpSpPr>
            <a:xfrm>
              <a:off x="4367808" y="980728"/>
              <a:ext cx="4885200" cy="4884506"/>
              <a:chOff x="4367808" y="980728"/>
              <a:chExt cx="4885200" cy="4884506"/>
            </a:xfrm>
            <a:grpFill/>
            <a:effectLst>
              <a:outerShdw blurRad="76200" algn="tl" rotWithShape="0">
                <a:prstClr val="black">
                  <a:alpha val="44000"/>
                </a:prstClr>
              </a:outerShdw>
            </a:effectLst>
          </p:grpSpPr>
          <p:grpSp>
            <p:nvGrpSpPr>
              <p:cNvPr id="141" name="组合 140"/>
              <p:cNvGrpSpPr>
                <a:grpSpLocks noChangeAspect="1"/>
              </p:cNvGrpSpPr>
              <p:nvPr/>
            </p:nvGrpSpPr>
            <p:grpSpPr>
              <a:xfrm>
                <a:off x="4367808" y="980728"/>
                <a:ext cx="4885200" cy="4884506"/>
                <a:chOff x="4367808" y="980728"/>
                <a:chExt cx="4889299" cy="4884506"/>
              </a:xfrm>
              <a:grpFill/>
            </p:grpSpPr>
            <p:grpSp>
              <p:nvGrpSpPr>
                <p:cNvPr id="143" name="组合 142"/>
                <p:cNvGrpSpPr/>
                <p:nvPr/>
              </p:nvGrpSpPr>
              <p:grpSpPr>
                <a:xfrm>
                  <a:off x="4367808" y="980728"/>
                  <a:ext cx="4884505" cy="4884505"/>
                  <a:chOff x="1240746" y="788342"/>
                  <a:chExt cx="4884505" cy="4884505"/>
                </a:xfrm>
                <a:grpFill/>
              </p:grpSpPr>
              <p:grpSp>
                <p:nvGrpSpPr>
                  <p:cNvPr id="158" name="组合 157"/>
                  <p:cNvGrpSpPr/>
                  <p:nvPr/>
                </p:nvGrpSpPr>
                <p:grpSpPr>
                  <a:xfrm>
                    <a:off x="3311710" y="788342"/>
                    <a:ext cx="752168" cy="4884505"/>
                    <a:chOff x="3311710" y="811161"/>
                    <a:chExt cx="752168" cy="4884505"/>
                  </a:xfrm>
                  <a:grpFill/>
                </p:grpSpPr>
                <p:sp>
                  <p:nvSpPr>
                    <p:cNvPr id="162" name="梯形 161"/>
                    <p:cNvSpPr/>
                    <p:nvPr/>
                  </p:nvSpPr>
                  <p:spPr>
                    <a:xfrm>
                      <a:off x="3311710" y="811161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solidFill>
                      <a:srgbClr val="FFC000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163" name="梯形 162"/>
                    <p:cNvSpPr/>
                    <p:nvPr/>
                  </p:nvSpPr>
                  <p:spPr>
                    <a:xfrm rot="10800000">
                      <a:off x="3311710" y="4958246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solidFill>
                      <a:srgbClr val="FFC000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  <p:grpSp>
                <p:nvGrpSpPr>
                  <p:cNvPr id="159" name="组合 158"/>
                  <p:cNvGrpSpPr/>
                  <p:nvPr/>
                </p:nvGrpSpPr>
                <p:grpSpPr>
                  <a:xfrm rot="5400000">
                    <a:off x="3306915" y="788345"/>
                    <a:ext cx="752168" cy="4884505"/>
                    <a:chOff x="3311710" y="811161"/>
                    <a:chExt cx="752168" cy="4884505"/>
                  </a:xfrm>
                  <a:grpFill/>
                </p:grpSpPr>
                <p:sp>
                  <p:nvSpPr>
                    <p:cNvPr id="160" name="梯形 159"/>
                    <p:cNvSpPr/>
                    <p:nvPr/>
                  </p:nvSpPr>
                  <p:spPr>
                    <a:xfrm>
                      <a:off x="3311710" y="811161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solidFill>
                      <a:srgbClr val="FFC000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161" name="梯形 160"/>
                    <p:cNvSpPr/>
                    <p:nvPr/>
                  </p:nvSpPr>
                  <p:spPr>
                    <a:xfrm rot="10800000">
                      <a:off x="3311710" y="4958246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solidFill>
                      <a:srgbClr val="FFC000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</p:grpSp>
            <p:grpSp>
              <p:nvGrpSpPr>
                <p:cNvPr id="144" name="组合 143"/>
                <p:cNvGrpSpPr/>
                <p:nvPr/>
              </p:nvGrpSpPr>
              <p:grpSpPr>
                <a:xfrm rot="1753371">
                  <a:off x="4372602" y="980729"/>
                  <a:ext cx="4884505" cy="4884505"/>
                  <a:chOff x="1240746" y="788342"/>
                  <a:chExt cx="4884505" cy="4884505"/>
                </a:xfrm>
                <a:grpFill/>
              </p:grpSpPr>
              <p:grpSp>
                <p:nvGrpSpPr>
                  <p:cNvPr id="152" name="组合 151"/>
                  <p:cNvGrpSpPr/>
                  <p:nvPr/>
                </p:nvGrpSpPr>
                <p:grpSpPr>
                  <a:xfrm>
                    <a:off x="3311710" y="788342"/>
                    <a:ext cx="752168" cy="4884505"/>
                    <a:chOff x="3311710" y="811161"/>
                    <a:chExt cx="752168" cy="4884505"/>
                  </a:xfrm>
                  <a:grpFill/>
                </p:grpSpPr>
                <p:sp>
                  <p:nvSpPr>
                    <p:cNvPr id="156" name="梯形 155"/>
                    <p:cNvSpPr/>
                    <p:nvPr/>
                  </p:nvSpPr>
                  <p:spPr>
                    <a:xfrm>
                      <a:off x="3311710" y="811161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solidFill>
                      <a:srgbClr val="FFC000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157" name="梯形 156"/>
                    <p:cNvSpPr/>
                    <p:nvPr/>
                  </p:nvSpPr>
                  <p:spPr>
                    <a:xfrm rot="10800000">
                      <a:off x="3311710" y="4958246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solidFill>
                      <a:srgbClr val="FFC000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  <p:grpSp>
                <p:nvGrpSpPr>
                  <p:cNvPr id="153" name="组合 152"/>
                  <p:cNvGrpSpPr/>
                  <p:nvPr/>
                </p:nvGrpSpPr>
                <p:grpSpPr>
                  <a:xfrm rot="5400000">
                    <a:off x="3306915" y="788345"/>
                    <a:ext cx="752168" cy="4884505"/>
                    <a:chOff x="3311710" y="811161"/>
                    <a:chExt cx="752168" cy="4884505"/>
                  </a:xfrm>
                  <a:grpFill/>
                </p:grpSpPr>
                <p:sp>
                  <p:nvSpPr>
                    <p:cNvPr id="154" name="梯形 153"/>
                    <p:cNvSpPr/>
                    <p:nvPr/>
                  </p:nvSpPr>
                  <p:spPr>
                    <a:xfrm>
                      <a:off x="3311710" y="811161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solidFill>
                      <a:srgbClr val="FFC000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155" name="梯形 154"/>
                    <p:cNvSpPr/>
                    <p:nvPr/>
                  </p:nvSpPr>
                  <p:spPr>
                    <a:xfrm rot="10800000">
                      <a:off x="3311710" y="4958246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solidFill>
                      <a:srgbClr val="FFC000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</p:grpSp>
            <p:grpSp>
              <p:nvGrpSpPr>
                <p:cNvPr id="145" name="组合 144"/>
                <p:cNvGrpSpPr/>
                <p:nvPr/>
              </p:nvGrpSpPr>
              <p:grpSpPr>
                <a:xfrm rot="3584700">
                  <a:off x="4372602" y="980729"/>
                  <a:ext cx="4884505" cy="4884505"/>
                  <a:chOff x="1240746" y="788342"/>
                  <a:chExt cx="4884505" cy="4884505"/>
                </a:xfrm>
                <a:grpFill/>
              </p:grpSpPr>
              <p:grpSp>
                <p:nvGrpSpPr>
                  <p:cNvPr id="146" name="组合 145"/>
                  <p:cNvGrpSpPr/>
                  <p:nvPr/>
                </p:nvGrpSpPr>
                <p:grpSpPr>
                  <a:xfrm>
                    <a:off x="3311710" y="788342"/>
                    <a:ext cx="752168" cy="4884505"/>
                    <a:chOff x="3311710" y="811161"/>
                    <a:chExt cx="752168" cy="4884505"/>
                  </a:xfrm>
                  <a:grpFill/>
                </p:grpSpPr>
                <p:sp>
                  <p:nvSpPr>
                    <p:cNvPr id="150" name="梯形 149"/>
                    <p:cNvSpPr/>
                    <p:nvPr/>
                  </p:nvSpPr>
                  <p:spPr>
                    <a:xfrm>
                      <a:off x="3311710" y="811161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solidFill>
                      <a:srgbClr val="FFC000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151" name="梯形 150"/>
                    <p:cNvSpPr/>
                    <p:nvPr/>
                  </p:nvSpPr>
                  <p:spPr>
                    <a:xfrm rot="10800000">
                      <a:off x="3311710" y="4958246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solidFill>
                      <a:srgbClr val="FFC000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  <p:grpSp>
                <p:nvGrpSpPr>
                  <p:cNvPr id="147" name="组合 146"/>
                  <p:cNvGrpSpPr/>
                  <p:nvPr/>
                </p:nvGrpSpPr>
                <p:grpSpPr>
                  <a:xfrm rot="5400000">
                    <a:off x="3306915" y="788345"/>
                    <a:ext cx="752168" cy="4884505"/>
                    <a:chOff x="3311710" y="811161"/>
                    <a:chExt cx="752168" cy="4884505"/>
                  </a:xfrm>
                  <a:grpFill/>
                </p:grpSpPr>
                <p:sp>
                  <p:nvSpPr>
                    <p:cNvPr id="148" name="梯形 147"/>
                    <p:cNvSpPr/>
                    <p:nvPr/>
                  </p:nvSpPr>
                  <p:spPr>
                    <a:xfrm>
                      <a:off x="3311710" y="811161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solidFill>
                      <a:srgbClr val="FFC000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149" name="梯形 148"/>
                    <p:cNvSpPr/>
                    <p:nvPr/>
                  </p:nvSpPr>
                  <p:spPr>
                    <a:xfrm rot="10800000">
                      <a:off x="3311710" y="4958246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solidFill>
                      <a:srgbClr val="FFC000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</p:grpSp>
          </p:grpSp>
          <p:sp>
            <p:nvSpPr>
              <p:cNvPr id="142" name="同心圆 141"/>
              <p:cNvSpPr>
                <a:spLocks noChangeAspect="1"/>
              </p:cNvSpPr>
              <p:nvPr/>
            </p:nvSpPr>
            <p:spPr>
              <a:xfrm>
                <a:off x="5014232" y="1622984"/>
                <a:ext cx="3600000" cy="3600000"/>
              </a:xfrm>
              <a:prstGeom prst="donut">
                <a:avLst>
                  <a:gd name="adj" fmla="val 12632"/>
                </a:avLst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Click="0" advTm="0"/>
    </mc:Choice>
    <mc:Fallback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8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10" dur="2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8" presetClass="emph" presetSubtype="0" repeatCount="4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2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" presetID="8" presetClass="emph" presetSubtype="0" repeatCount="4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4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6" dur="2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8" dur="24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21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21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0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4" name="组合 53"/>
          <p:cNvGrpSpPr>
            <a:grpSpLocks noChangeAspect="1"/>
          </p:cNvGrpSpPr>
          <p:nvPr/>
        </p:nvGrpSpPr>
        <p:grpSpPr>
          <a:xfrm>
            <a:off x="2081054" y="400856"/>
            <a:ext cx="6085495" cy="6084629"/>
            <a:chOff x="4367808" y="980728"/>
            <a:chExt cx="4885200" cy="4884506"/>
          </a:xfrm>
          <a:solidFill>
            <a:schemeClr val="bg1"/>
          </a:solidFill>
        </p:grpSpPr>
        <p:sp>
          <p:nvSpPr>
            <p:cNvPr id="55" name="同心圆 54"/>
            <p:cNvSpPr>
              <a:spLocks noChangeAspect="1"/>
            </p:cNvSpPr>
            <p:nvPr/>
          </p:nvSpPr>
          <p:spPr>
            <a:xfrm>
              <a:off x="5232857" y="1840044"/>
              <a:ext cx="3159893" cy="3159893"/>
            </a:xfrm>
            <a:prstGeom prst="donut">
              <a:avLst>
                <a:gd name="adj" fmla="val 4237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grpSp>
          <p:nvGrpSpPr>
            <p:cNvPr id="56" name="组合 55"/>
            <p:cNvGrpSpPr/>
            <p:nvPr/>
          </p:nvGrpSpPr>
          <p:grpSpPr>
            <a:xfrm>
              <a:off x="4367808" y="980728"/>
              <a:ext cx="4885200" cy="4884506"/>
              <a:chOff x="4367808" y="980728"/>
              <a:chExt cx="4885200" cy="4884506"/>
            </a:xfrm>
            <a:grpFill/>
            <a:effectLst>
              <a:outerShdw blurRad="76200" algn="tl" rotWithShape="0">
                <a:prstClr val="black">
                  <a:alpha val="44000"/>
                </a:prstClr>
              </a:outerShdw>
            </a:effectLst>
          </p:grpSpPr>
          <p:grpSp>
            <p:nvGrpSpPr>
              <p:cNvPr id="57" name="组合 56"/>
              <p:cNvGrpSpPr>
                <a:grpSpLocks noChangeAspect="1"/>
              </p:cNvGrpSpPr>
              <p:nvPr/>
            </p:nvGrpSpPr>
            <p:grpSpPr>
              <a:xfrm>
                <a:off x="4367808" y="980728"/>
                <a:ext cx="4885200" cy="4884506"/>
                <a:chOff x="4367808" y="980728"/>
                <a:chExt cx="4889299" cy="4884506"/>
              </a:xfrm>
              <a:grpFill/>
            </p:grpSpPr>
            <p:grpSp>
              <p:nvGrpSpPr>
                <p:cNvPr id="59" name="组合 58"/>
                <p:cNvGrpSpPr/>
                <p:nvPr/>
              </p:nvGrpSpPr>
              <p:grpSpPr>
                <a:xfrm>
                  <a:off x="4367808" y="980728"/>
                  <a:ext cx="4884505" cy="4884505"/>
                  <a:chOff x="1240746" y="788342"/>
                  <a:chExt cx="4884505" cy="4884505"/>
                </a:xfrm>
                <a:grpFill/>
              </p:grpSpPr>
              <p:grpSp>
                <p:nvGrpSpPr>
                  <p:cNvPr id="74" name="组合 73"/>
                  <p:cNvGrpSpPr/>
                  <p:nvPr/>
                </p:nvGrpSpPr>
                <p:grpSpPr>
                  <a:xfrm>
                    <a:off x="3311710" y="788342"/>
                    <a:ext cx="752168" cy="4884505"/>
                    <a:chOff x="3311710" y="811161"/>
                    <a:chExt cx="752168" cy="4884505"/>
                  </a:xfrm>
                  <a:grpFill/>
                </p:grpSpPr>
                <p:sp>
                  <p:nvSpPr>
                    <p:cNvPr id="78" name="梯形 77"/>
                    <p:cNvSpPr/>
                    <p:nvPr/>
                  </p:nvSpPr>
                  <p:spPr>
                    <a:xfrm>
                      <a:off x="3311710" y="811161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79" name="梯形 78"/>
                    <p:cNvSpPr/>
                    <p:nvPr/>
                  </p:nvSpPr>
                  <p:spPr>
                    <a:xfrm rot="10800000">
                      <a:off x="3311710" y="4958246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  <p:grpSp>
                <p:nvGrpSpPr>
                  <p:cNvPr id="75" name="组合 74"/>
                  <p:cNvGrpSpPr/>
                  <p:nvPr/>
                </p:nvGrpSpPr>
                <p:grpSpPr>
                  <a:xfrm rot="5400000">
                    <a:off x="3306915" y="788345"/>
                    <a:ext cx="752168" cy="4884505"/>
                    <a:chOff x="3311710" y="811161"/>
                    <a:chExt cx="752168" cy="4884505"/>
                  </a:xfrm>
                  <a:grpFill/>
                </p:grpSpPr>
                <p:sp>
                  <p:nvSpPr>
                    <p:cNvPr id="76" name="梯形 75"/>
                    <p:cNvSpPr/>
                    <p:nvPr/>
                  </p:nvSpPr>
                  <p:spPr>
                    <a:xfrm>
                      <a:off x="3311710" y="811161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77" name="梯形 76"/>
                    <p:cNvSpPr/>
                    <p:nvPr/>
                  </p:nvSpPr>
                  <p:spPr>
                    <a:xfrm rot="10800000">
                      <a:off x="3311710" y="4958246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</p:grpSp>
            <p:grpSp>
              <p:nvGrpSpPr>
                <p:cNvPr id="60" name="组合 59"/>
                <p:cNvGrpSpPr/>
                <p:nvPr/>
              </p:nvGrpSpPr>
              <p:grpSpPr>
                <a:xfrm rot="1753371">
                  <a:off x="4372602" y="980729"/>
                  <a:ext cx="4884505" cy="4884505"/>
                  <a:chOff x="1240746" y="788342"/>
                  <a:chExt cx="4884505" cy="4884505"/>
                </a:xfrm>
                <a:grpFill/>
              </p:grpSpPr>
              <p:grpSp>
                <p:nvGrpSpPr>
                  <p:cNvPr id="68" name="组合 67"/>
                  <p:cNvGrpSpPr/>
                  <p:nvPr/>
                </p:nvGrpSpPr>
                <p:grpSpPr>
                  <a:xfrm>
                    <a:off x="3311710" y="788342"/>
                    <a:ext cx="752168" cy="4884505"/>
                    <a:chOff x="3311710" y="811161"/>
                    <a:chExt cx="752168" cy="4884505"/>
                  </a:xfrm>
                  <a:grpFill/>
                </p:grpSpPr>
                <p:sp>
                  <p:nvSpPr>
                    <p:cNvPr id="72" name="梯形 71"/>
                    <p:cNvSpPr/>
                    <p:nvPr/>
                  </p:nvSpPr>
                  <p:spPr>
                    <a:xfrm>
                      <a:off x="3311710" y="811161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73" name="梯形 72"/>
                    <p:cNvSpPr/>
                    <p:nvPr/>
                  </p:nvSpPr>
                  <p:spPr>
                    <a:xfrm rot="10800000">
                      <a:off x="3311710" y="4958246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  <p:grpSp>
                <p:nvGrpSpPr>
                  <p:cNvPr id="69" name="组合 68"/>
                  <p:cNvGrpSpPr/>
                  <p:nvPr/>
                </p:nvGrpSpPr>
                <p:grpSpPr>
                  <a:xfrm rot="5400000">
                    <a:off x="3306915" y="788345"/>
                    <a:ext cx="752168" cy="4884505"/>
                    <a:chOff x="3311710" y="811161"/>
                    <a:chExt cx="752168" cy="4884505"/>
                  </a:xfrm>
                  <a:grpFill/>
                </p:grpSpPr>
                <p:sp>
                  <p:nvSpPr>
                    <p:cNvPr id="70" name="梯形 69"/>
                    <p:cNvSpPr/>
                    <p:nvPr/>
                  </p:nvSpPr>
                  <p:spPr>
                    <a:xfrm>
                      <a:off x="3311710" y="811161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71" name="梯形 70"/>
                    <p:cNvSpPr/>
                    <p:nvPr/>
                  </p:nvSpPr>
                  <p:spPr>
                    <a:xfrm rot="10800000">
                      <a:off x="3311710" y="4958246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</p:grpSp>
            <p:grpSp>
              <p:nvGrpSpPr>
                <p:cNvPr id="61" name="组合 60"/>
                <p:cNvGrpSpPr/>
                <p:nvPr/>
              </p:nvGrpSpPr>
              <p:grpSpPr>
                <a:xfrm rot="3584700">
                  <a:off x="4372602" y="980729"/>
                  <a:ext cx="4884505" cy="4884505"/>
                  <a:chOff x="1240746" y="788342"/>
                  <a:chExt cx="4884505" cy="4884505"/>
                </a:xfrm>
                <a:grpFill/>
              </p:grpSpPr>
              <p:grpSp>
                <p:nvGrpSpPr>
                  <p:cNvPr id="62" name="组合 61"/>
                  <p:cNvGrpSpPr/>
                  <p:nvPr/>
                </p:nvGrpSpPr>
                <p:grpSpPr>
                  <a:xfrm>
                    <a:off x="3311710" y="788342"/>
                    <a:ext cx="752168" cy="4884505"/>
                    <a:chOff x="3311710" y="811161"/>
                    <a:chExt cx="752168" cy="4884505"/>
                  </a:xfrm>
                  <a:grpFill/>
                </p:grpSpPr>
                <p:sp>
                  <p:nvSpPr>
                    <p:cNvPr id="66" name="梯形 65"/>
                    <p:cNvSpPr/>
                    <p:nvPr/>
                  </p:nvSpPr>
                  <p:spPr>
                    <a:xfrm>
                      <a:off x="3311710" y="811161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67" name="梯形 66"/>
                    <p:cNvSpPr/>
                    <p:nvPr/>
                  </p:nvSpPr>
                  <p:spPr>
                    <a:xfrm rot="10800000">
                      <a:off x="3311710" y="4958246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  <p:grpSp>
                <p:nvGrpSpPr>
                  <p:cNvPr id="63" name="组合 62"/>
                  <p:cNvGrpSpPr/>
                  <p:nvPr/>
                </p:nvGrpSpPr>
                <p:grpSpPr>
                  <a:xfrm rot="5400000">
                    <a:off x="3306915" y="788345"/>
                    <a:ext cx="752168" cy="4884505"/>
                    <a:chOff x="3311710" y="811161"/>
                    <a:chExt cx="752168" cy="4884505"/>
                  </a:xfrm>
                  <a:grpFill/>
                </p:grpSpPr>
                <p:sp>
                  <p:nvSpPr>
                    <p:cNvPr id="64" name="梯形 63"/>
                    <p:cNvSpPr/>
                    <p:nvPr/>
                  </p:nvSpPr>
                  <p:spPr>
                    <a:xfrm>
                      <a:off x="3311710" y="811161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65" name="梯形 64"/>
                    <p:cNvSpPr/>
                    <p:nvPr/>
                  </p:nvSpPr>
                  <p:spPr>
                    <a:xfrm rot="10800000">
                      <a:off x="3311710" y="4958246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</p:grpSp>
          </p:grpSp>
          <p:sp>
            <p:nvSpPr>
              <p:cNvPr id="58" name="同心圆 57"/>
              <p:cNvSpPr>
                <a:spLocks noChangeAspect="1"/>
              </p:cNvSpPr>
              <p:nvPr/>
            </p:nvSpPr>
            <p:spPr>
              <a:xfrm>
                <a:off x="5014232" y="1622984"/>
                <a:ext cx="3600000" cy="3600000"/>
              </a:xfrm>
              <a:prstGeom prst="donut">
                <a:avLst>
                  <a:gd name="adj" fmla="val 12632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</p:grpSp>
      <p:pic>
        <p:nvPicPr>
          <p:cNvPr id="80" name="图片 79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6383" y="1267606"/>
            <a:ext cx="3782995" cy="4437531"/>
          </a:xfrm>
          <a:prstGeom prst="rect">
            <a:avLst/>
          </a:prstGeom>
          <a:ln w="273050">
            <a:solidFill>
              <a:schemeClr val="bg1"/>
            </a:solidFill>
          </a:ln>
        </p:spPr>
      </p:pic>
      <p:grpSp>
        <p:nvGrpSpPr>
          <p:cNvPr id="2" name="组合 1"/>
          <p:cNvGrpSpPr>
            <a:grpSpLocks noChangeAspect="1"/>
          </p:cNvGrpSpPr>
          <p:nvPr/>
        </p:nvGrpSpPr>
        <p:grpSpPr>
          <a:xfrm>
            <a:off x="4130353" y="400856"/>
            <a:ext cx="2727888" cy="2727500"/>
            <a:chOff x="4367808" y="980728"/>
            <a:chExt cx="4885200" cy="4884506"/>
          </a:xfrm>
          <a:solidFill>
            <a:schemeClr val="bg1"/>
          </a:solidFill>
        </p:grpSpPr>
        <p:sp>
          <p:nvSpPr>
            <p:cNvPr id="3" name="同心圆 2"/>
            <p:cNvSpPr>
              <a:spLocks noChangeAspect="1"/>
            </p:cNvSpPr>
            <p:nvPr/>
          </p:nvSpPr>
          <p:spPr>
            <a:xfrm>
              <a:off x="5232857" y="1840044"/>
              <a:ext cx="3159893" cy="3159893"/>
            </a:xfrm>
            <a:prstGeom prst="donut">
              <a:avLst>
                <a:gd name="adj" fmla="val 4237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grpSp>
          <p:nvGrpSpPr>
            <p:cNvPr id="4" name="组合 3"/>
            <p:cNvGrpSpPr/>
            <p:nvPr/>
          </p:nvGrpSpPr>
          <p:grpSpPr>
            <a:xfrm>
              <a:off x="4367808" y="980728"/>
              <a:ext cx="4885200" cy="4884506"/>
              <a:chOff x="4367808" y="980728"/>
              <a:chExt cx="4885200" cy="4884506"/>
            </a:xfrm>
            <a:grpFill/>
            <a:effectLst>
              <a:outerShdw blurRad="76200" algn="tl" rotWithShape="0">
                <a:prstClr val="black">
                  <a:alpha val="44000"/>
                </a:prstClr>
              </a:outerShdw>
            </a:effectLst>
          </p:grpSpPr>
          <p:grpSp>
            <p:nvGrpSpPr>
              <p:cNvPr id="5" name="组合 4"/>
              <p:cNvGrpSpPr>
                <a:grpSpLocks noChangeAspect="1"/>
              </p:cNvGrpSpPr>
              <p:nvPr/>
            </p:nvGrpSpPr>
            <p:grpSpPr>
              <a:xfrm>
                <a:off x="4367808" y="980728"/>
                <a:ext cx="4885200" cy="4884506"/>
                <a:chOff x="4367808" y="980728"/>
                <a:chExt cx="4889299" cy="4884506"/>
              </a:xfrm>
              <a:grpFill/>
            </p:grpSpPr>
            <p:grpSp>
              <p:nvGrpSpPr>
                <p:cNvPr id="7" name="组合 6"/>
                <p:cNvGrpSpPr/>
                <p:nvPr/>
              </p:nvGrpSpPr>
              <p:grpSpPr>
                <a:xfrm>
                  <a:off x="4367808" y="980728"/>
                  <a:ext cx="4884505" cy="4884505"/>
                  <a:chOff x="1240746" y="788342"/>
                  <a:chExt cx="4884505" cy="4884505"/>
                </a:xfrm>
                <a:grpFill/>
              </p:grpSpPr>
              <p:grpSp>
                <p:nvGrpSpPr>
                  <p:cNvPr id="22" name="组合 21"/>
                  <p:cNvGrpSpPr/>
                  <p:nvPr/>
                </p:nvGrpSpPr>
                <p:grpSpPr>
                  <a:xfrm>
                    <a:off x="3311710" y="788342"/>
                    <a:ext cx="752168" cy="4884505"/>
                    <a:chOff x="3311710" y="811161"/>
                    <a:chExt cx="752168" cy="4884505"/>
                  </a:xfrm>
                  <a:grpFill/>
                </p:grpSpPr>
                <p:sp>
                  <p:nvSpPr>
                    <p:cNvPr id="26" name="梯形 25"/>
                    <p:cNvSpPr/>
                    <p:nvPr/>
                  </p:nvSpPr>
                  <p:spPr>
                    <a:xfrm>
                      <a:off x="3311710" y="811161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27" name="梯形 26"/>
                    <p:cNvSpPr/>
                    <p:nvPr/>
                  </p:nvSpPr>
                  <p:spPr>
                    <a:xfrm rot="10800000">
                      <a:off x="3311710" y="4958246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  <p:grpSp>
                <p:nvGrpSpPr>
                  <p:cNvPr id="23" name="组合 22"/>
                  <p:cNvGrpSpPr/>
                  <p:nvPr/>
                </p:nvGrpSpPr>
                <p:grpSpPr>
                  <a:xfrm rot="5400000">
                    <a:off x="3306915" y="788345"/>
                    <a:ext cx="752168" cy="4884505"/>
                    <a:chOff x="3311710" y="811161"/>
                    <a:chExt cx="752168" cy="4884505"/>
                  </a:xfrm>
                  <a:grpFill/>
                </p:grpSpPr>
                <p:sp>
                  <p:nvSpPr>
                    <p:cNvPr id="24" name="梯形 23"/>
                    <p:cNvSpPr/>
                    <p:nvPr/>
                  </p:nvSpPr>
                  <p:spPr>
                    <a:xfrm>
                      <a:off x="3311710" y="811161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25" name="梯形 24"/>
                    <p:cNvSpPr/>
                    <p:nvPr/>
                  </p:nvSpPr>
                  <p:spPr>
                    <a:xfrm rot="10800000">
                      <a:off x="3311710" y="4958246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</p:grpSp>
            <p:grpSp>
              <p:nvGrpSpPr>
                <p:cNvPr id="8" name="组合 7"/>
                <p:cNvGrpSpPr/>
                <p:nvPr/>
              </p:nvGrpSpPr>
              <p:grpSpPr>
                <a:xfrm rot="1753371">
                  <a:off x="4372602" y="980729"/>
                  <a:ext cx="4884505" cy="4884505"/>
                  <a:chOff x="1240746" y="788342"/>
                  <a:chExt cx="4884505" cy="4884505"/>
                </a:xfrm>
                <a:grpFill/>
              </p:grpSpPr>
              <p:grpSp>
                <p:nvGrpSpPr>
                  <p:cNvPr id="16" name="组合 15"/>
                  <p:cNvGrpSpPr/>
                  <p:nvPr/>
                </p:nvGrpSpPr>
                <p:grpSpPr>
                  <a:xfrm>
                    <a:off x="3311710" y="788342"/>
                    <a:ext cx="752168" cy="4884505"/>
                    <a:chOff x="3311710" y="811161"/>
                    <a:chExt cx="752168" cy="4884505"/>
                  </a:xfrm>
                  <a:grpFill/>
                </p:grpSpPr>
                <p:sp>
                  <p:nvSpPr>
                    <p:cNvPr id="20" name="梯形 19"/>
                    <p:cNvSpPr/>
                    <p:nvPr/>
                  </p:nvSpPr>
                  <p:spPr>
                    <a:xfrm>
                      <a:off x="3311710" y="811161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21" name="梯形 20"/>
                    <p:cNvSpPr/>
                    <p:nvPr/>
                  </p:nvSpPr>
                  <p:spPr>
                    <a:xfrm rot="10800000">
                      <a:off x="3311710" y="4958246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  <p:grpSp>
                <p:nvGrpSpPr>
                  <p:cNvPr id="17" name="组合 16"/>
                  <p:cNvGrpSpPr/>
                  <p:nvPr/>
                </p:nvGrpSpPr>
                <p:grpSpPr>
                  <a:xfrm rot="5400000">
                    <a:off x="3306915" y="788345"/>
                    <a:ext cx="752168" cy="4884505"/>
                    <a:chOff x="3311710" y="811161"/>
                    <a:chExt cx="752168" cy="4884505"/>
                  </a:xfrm>
                  <a:grpFill/>
                </p:grpSpPr>
                <p:sp>
                  <p:nvSpPr>
                    <p:cNvPr id="18" name="梯形 17"/>
                    <p:cNvSpPr/>
                    <p:nvPr/>
                  </p:nvSpPr>
                  <p:spPr>
                    <a:xfrm>
                      <a:off x="3311710" y="811161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19" name="梯形 18"/>
                    <p:cNvSpPr/>
                    <p:nvPr/>
                  </p:nvSpPr>
                  <p:spPr>
                    <a:xfrm rot="10800000">
                      <a:off x="3311710" y="4958246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</p:grpSp>
            <p:grpSp>
              <p:nvGrpSpPr>
                <p:cNvPr id="9" name="组合 8"/>
                <p:cNvGrpSpPr/>
                <p:nvPr/>
              </p:nvGrpSpPr>
              <p:grpSpPr>
                <a:xfrm rot="3584700">
                  <a:off x="4372602" y="980729"/>
                  <a:ext cx="4884505" cy="4884505"/>
                  <a:chOff x="1240746" y="788342"/>
                  <a:chExt cx="4884505" cy="4884505"/>
                </a:xfrm>
                <a:grpFill/>
              </p:grpSpPr>
              <p:grpSp>
                <p:nvGrpSpPr>
                  <p:cNvPr id="10" name="组合 9"/>
                  <p:cNvGrpSpPr/>
                  <p:nvPr/>
                </p:nvGrpSpPr>
                <p:grpSpPr>
                  <a:xfrm>
                    <a:off x="3311710" y="788342"/>
                    <a:ext cx="752168" cy="4884505"/>
                    <a:chOff x="3311710" y="811161"/>
                    <a:chExt cx="752168" cy="4884505"/>
                  </a:xfrm>
                  <a:grpFill/>
                </p:grpSpPr>
                <p:sp>
                  <p:nvSpPr>
                    <p:cNvPr id="14" name="梯形 13"/>
                    <p:cNvSpPr/>
                    <p:nvPr/>
                  </p:nvSpPr>
                  <p:spPr>
                    <a:xfrm>
                      <a:off x="3311710" y="811161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15" name="梯形 14"/>
                    <p:cNvSpPr/>
                    <p:nvPr/>
                  </p:nvSpPr>
                  <p:spPr>
                    <a:xfrm rot="10800000">
                      <a:off x="3311710" y="4958246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  <p:grpSp>
                <p:nvGrpSpPr>
                  <p:cNvPr id="11" name="组合 10"/>
                  <p:cNvGrpSpPr/>
                  <p:nvPr/>
                </p:nvGrpSpPr>
                <p:grpSpPr>
                  <a:xfrm rot="5400000">
                    <a:off x="3306915" y="788345"/>
                    <a:ext cx="752168" cy="4884505"/>
                    <a:chOff x="3311710" y="811161"/>
                    <a:chExt cx="752168" cy="4884505"/>
                  </a:xfrm>
                  <a:grpFill/>
                </p:grpSpPr>
                <p:sp>
                  <p:nvSpPr>
                    <p:cNvPr id="12" name="梯形 11"/>
                    <p:cNvSpPr/>
                    <p:nvPr/>
                  </p:nvSpPr>
                  <p:spPr>
                    <a:xfrm>
                      <a:off x="3311710" y="811161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13" name="梯形 12"/>
                    <p:cNvSpPr/>
                    <p:nvPr/>
                  </p:nvSpPr>
                  <p:spPr>
                    <a:xfrm rot="10800000">
                      <a:off x="3311710" y="4958246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</p:grpSp>
          </p:grpSp>
          <p:sp>
            <p:nvSpPr>
              <p:cNvPr id="6" name="同心圆 5"/>
              <p:cNvSpPr>
                <a:spLocks noChangeAspect="1"/>
              </p:cNvSpPr>
              <p:nvPr/>
            </p:nvSpPr>
            <p:spPr>
              <a:xfrm>
                <a:off x="5014232" y="1622984"/>
                <a:ext cx="3600000" cy="3600000"/>
              </a:xfrm>
              <a:prstGeom prst="donut">
                <a:avLst>
                  <a:gd name="adj" fmla="val 12632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28" name="组合 27"/>
          <p:cNvGrpSpPr>
            <a:grpSpLocks noChangeAspect="1"/>
          </p:cNvGrpSpPr>
          <p:nvPr/>
        </p:nvGrpSpPr>
        <p:grpSpPr>
          <a:xfrm>
            <a:off x="9724294" y="4280292"/>
            <a:ext cx="2254906" cy="2254585"/>
            <a:chOff x="4367808" y="980728"/>
            <a:chExt cx="4885200" cy="4884506"/>
          </a:xfrm>
          <a:solidFill>
            <a:schemeClr val="bg1"/>
          </a:solidFill>
        </p:grpSpPr>
        <p:sp>
          <p:nvSpPr>
            <p:cNvPr id="29" name="同心圆 28"/>
            <p:cNvSpPr>
              <a:spLocks noChangeAspect="1"/>
            </p:cNvSpPr>
            <p:nvPr/>
          </p:nvSpPr>
          <p:spPr>
            <a:xfrm>
              <a:off x="5232857" y="1840044"/>
              <a:ext cx="3159893" cy="3159893"/>
            </a:xfrm>
            <a:prstGeom prst="donut">
              <a:avLst>
                <a:gd name="adj" fmla="val 4237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grpSp>
          <p:nvGrpSpPr>
            <p:cNvPr id="30" name="组合 29"/>
            <p:cNvGrpSpPr/>
            <p:nvPr/>
          </p:nvGrpSpPr>
          <p:grpSpPr>
            <a:xfrm>
              <a:off x="4367808" y="980728"/>
              <a:ext cx="4885200" cy="4884506"/>
              <a:chOff x="4367808" y="980728"/>
              <a:chExt cx="4885200" cy="4884506"/>
            </a:xfrm>
            <a:grpFill/>
            <a:effectLst>
              <a:outerShdw blurRad="76200" algn="tl" rotWithShape="0">
                <a:prstClr val="black">
                  <a:alpha val="44000"/>
                </a:prstClr>
              </a:outerShdw>
            </a:effectLst>
          </p:grpSpPr>
          <p:grpSp>
            <p:nvGrpSpPr>
              <p:cNvPr id="31" name="组合 30"/>
              <p:cNvGrpSpPr>
                <a:grpSpLocks noChangeAspect="1"/>
              </p:cNvGrpSpPr>
              <p:nvPr/>
            </p:nvGrpSpPr>
            <p:grpSpPr>
              <a:xfrm>
                <a:off x="4367808" y="980728"/>
                <a:ext cx="4885200" cy="4884506"/>
                <a:chOff x="4367808" y="980728"/>
                <a:chExt cx="4889299" cy="4884506"/>
              </a:xfrm>
              <a:grpFill/>
            </p:grpSpPr>
            <p:grpSp>
              <p:nvGrpSpPr>
                <p:cNvPr id="33" name="组合 32"/>
                <p:cNvGrpSpPr/>
                <p:nvPr/>
              </p:nvGrpSpPr>
              <p:grpSpPr>
                <a:xfrm>
                  <a:off x="4367808" y="980728"/>
                  <a:ext cx="4884505" cy="4884505"/>
                  <a:chOff x="1240746" y="788342"/>
                  <a:chExt cx="4884505" cy="4884505"/>
                </a:xfrm>
                <a:grpFill/>
              </p:grpSpPr>
              <p:grpSp>
                <p:nvGrpSpPr>
                  <p:cNvPr id="48" name="组合 47"/>
                  <p:cNvGrpSpPr/>
                  <p:nvPr/>
                </p:nvGrpSpPr>
                <p:grpSpPr>
                  <a:xfrm>
                    <a:off x="3311710" y="788342"/>
                    <a:ext cx="752168" cy="4884505"/>
                    <a:chOff x="3311710" y="811161"/>
                    <a:chExt cx="752168" cy="4884505"/>
                  </a:xfrm>
                  <a:grpFill/>
                </p:grpSpPr>
                <p:sp>
                  <p:nvSpPr>
                    <p:cNvPr id="52" name="梯形 51"/>
                    <p:cNvSpPr/>
                    <p:nvPr/>
                  </p:nvSpPr>
                  <p:spPr>
                    <a:xfrm>
                      <a:off x="3311710" y="811161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53" name="梯形 52"/>
                    <p:cNvSpPr/>
                    <p:nvPr/>
                  </p:nvSpPr>
                  <p:spPr>
                    <a:xfrm rot="10800000">
                      <a:off x="3311710" y="4958246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  <p:grpSp>
                <p:nvGrpSpPr>
                  <p:cNvPr id="49" name="组合 48"/>
                  <p:cNvGrpSpPr/>
                  <p:nvPr/>
                </p:nvGrpSpPr>
                <p:grpSpPr>
                  <a:xfrm rot="5400000">
                    <a:off x="3306915" y="788345"/>
                    <a:ext cx="752168" cy="4884505"/>
                    <a:chOff x="3311710" y="811161"/>
                    <a:chExt cx="752168" cy="4884505"/>
                  </a:xfrm>
                  <a:grpFill/>
                </p:grpSpPr>
                <p:sp>
                  <p:nvSpPr>
                    <p:cNvPr id="50" name="梯形 49"/>
                    <p:cNvSpPr/>
                    <p:nvPr/>
                  </p:nvSpPr>
                  <p:spPr>
                    <a:xfrm>
                      <a:off x="3311710" y="811161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51" name="梯形 50"/>
                    <p:cNvSpPr/>
                    <p:nvPr/>
                  </p:nvSpPr>
                  <p:spPr>
                    <a:xfrm rot="10800000">
                      <a:off x="3311710" y="4958246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</p:grpSp>
            <p:grpSp>
              <p:nvGrpSpPr>
                <p:cNvPr id="34" name="组合 33"/>
                <p:cNvGrpSpPr/>
                <p:nvPr/>
              </p:nvGrpSpPr>
              <p:grpSpPr>
                <a:xfrm rot="1753371">
                  <a:off x="4372602" y="980729"/>
                  <a:ext cx="4884505" cy="4884505"/>
                  <a:chOff x="1240746" y="788342"/>
                  <a:chExt cx="4884505" cy="4884505"/>
                </a:xfrm>
                <a:grpFill/>
              </p:grpSpPr>
              <p:grpSp>
                <p:nvGrpSpPr>
                  <p:cNvPr id="42" name="组合 41"/>
                  <p:cNvGrpSpPr/>
                  <p:nvPr/>
                </p:nvGrpSpPr>
                <p:grpSpPr>
                  <a:xfrm>
                    <a:off x="3311710" y="788342"/>
                    <a:ext cx="752168" cy="4884505"/>
                    <a:chOff x="3311710" y="811161"/>
                    <a:chExt cx="752168" cy="4884505"/>
                  </a:xfrm>
                  <a:grpFill/>
                </p:grpSpPr>
                <p:sp>
                  <p:nvSpPr>
                    <p:cNvPr id="46" name="梯形 45"/>
                    <p:cNvSpPr/>
                    <p:nvPr/>
                  </p:nvSpPr>
                  <p:spPr>
                    <a:xfrm>
                      <a:off x="3311710" y="811161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47" name="梯形 46"/>
                    <p:cNvSpPr/>
                    <p:nvPr/>
                  </p:nvSpPr>
                  <p:spPr>
                    <a:xfrm rot="10800000">
                      <a:off x="3311710" y="4958246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  <p:grpSp>
                <p:nvGrpSpPr>
                  <p:cNvPr id="43" name="组合 42"/>
                  <p:cNvGrpSpPr/>
                  <p:nvPr/>
                </p:nvGrpSpPr>
                <p:grpSpPr>
                  <a:xfrm rot="5400000">
                    <a:off x="3306915" y="788345"/>
                    <a:ext cx="752168" cy="4884505"/>
                    <a:chOff x="3311710" y="811161"/>
                    <a:chExt cx="752168" cy="4884505"/>
                  </a:xfrm>
                  <a:grpFill/>
                </p:grpSpPr>
                <p:sp>
                  <p:nvSpPr>
                    <p:cNvPr id="44" name="梯形 43"/>
                    <p:cNvSpPr/>
                    <p:nvPr/>
                  </p:nvSpPr>
                  <p:spPr>
                    <a:xfrm>
                      <a:off x="3311710" y="811161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45" name="梯形 44"/>
                    <p:cNvSpPr/>
                    <p:nvPr/>
                  </p:nvSpPr>
                  <p:spPr>
                    <a:xfrm rot="10800000">
                      <a:off x="3311710" y="4958246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</p:grpSp>
            <p:grpSp>
              <p:nvGrpSpPr>
                <p:cNvPr id="35" name="组合 34"/>
                <p:cNvGrpSpPr/>
                <p:nvPr/>
              </p:nvGrpSpPr>
              <p:grpSpPr>
                <a:xfrm rot="3584700">
                  <a:off x="4372602" y="980729"/>
                  <a:ext cx="4884505" cy="4884505"/>
                  <a:chOff x="1240746" y="788342"/>
                  <a:chExt cx="4884505" cy="4884505"/>
                </a:xfrm>
                <a:grpFill/>
              </p:grpSpPr>
              <p:grpSp>
                <p:nvGrpSpPr>
                  <p:cNvPr id="36" name="组合 35"/>
                  <p:cNvGrpSpPr/>
                  <p:nvPr/>
                </p:nvGrpSpPr>
                <p:grpSpPr>
                  <a:xfrm>
                    <a:off x="3311710" y="788342"/>
                    <a:ext cx="752168" cy="4884505"/>
                    <a:chOff x="3311710" y="811161"/>
                    <a:chExt cx="752168" cy="4884505"/>
                  </a:xfrm>
                  <a:grpFill/>
                </p:grpSpPr>
                <p:sp>
                  <p:nvSpPr>
                    <p:cNvPr id="40" name="梯形 39"/>
                    <p:cNvSpPr/>
                    <p:nvPr/>
                  </p:nvSpPr>
                  <p:spPr>
                    <a:xfrm>
                      <a:off x="3311710" y="811161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41" name="梯形 40"/>
                    <p:cNvSpPr/>
                    <p:nvPr/>
                  </p:nvSpPr>
                  <p:spPr>
                    <a:xfrm rot="10800000">
                      <a:off x="3311710" y="4958246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  <p:grpSp>
                <p:nvGrpSpPr>
                  <p:cNvPr id="37" name="组合 36"/>
                  <p:cNvGrpSpPr/>
                  <p:nvPr/>
                </p:nvGrpSpPr>
                <p:grpSpPr>
                  <a:xfrm rot="5400000">
                    <a:off x="3306915" y="788345"/>
                    <a:ext cx="752168" cy="4884505"/>
                    <a:chOff x="3311710" y="811161"/>
                    <a:chExt cx="752168" cy="4884505"/>
                  </a:xfrm>
                  <a:grpFill/>
                </p:grpSpPr>
                <p:sp>
                  <p:nvSpPr>
                    <p:cNvPr id="38" name="梯形 37"/>
                    <p:cNvSpPr/>
                    <p:nvPr/>
                  </p:nvSpPr>
                  <p:spPr>
                    <a:xfrm>
                      <a:off x="3311710" y="811161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39" name="梯形 38"/>
                    <p:cNvSpPr/>
                    <p:nvPr/>
                  </p:nvSpPr>
                  <p:spPr>
                    <a:xfrm rot="10800000">
                      <a:off x="3311710" y="4958246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</p:grpSp>
          </p:grpSp>
          <p:sp>
            <p:nvSpPr>
              <p:cNvPr id="32" name="同心圆 31"/>
              <p:cNvSpPr>
                <a:spLocks noChangeAspect="1"/>
              </p:cNvSpPr>
              <p:nvPr/>
            </p:nvSpPr>
            <p:spPr>
              <a:xfrm>
                <a:off x="5014232" y="1622984"/>
                <a:ext cx="3600000" cy="3600000"/>
              </a:xfrm>
              <a:prstGeom prst="donut">
                <a:avLst>
                  <a:gd name="adj" fmla="val 12632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</p:grpSp>
      <p:cxnSp>
        <p:nvCxnSpPr>
          <p:cNvPr id="108" name="直接连接符 107"/>
          <p:cNvCxnSpPr/>
          <p:nvPr/>
        </p:nvCxnSpPr>
        <p:spPr>
          <a:xfrm>
            <a:off x="8887061" y="764456"/>
            <a:ext cx="2434987" cy="1564956"/>
          </a:xfrm>
          <a:prstGeom prst="line">
            <a:avLst/>
          </a:prstGeom>
          <a:ln>
            <a:solidFill>
              <a:schemeClr val="bg1"/>
            </a:solidFill>
            <a:headEnd type="oval" w="lg" len="lg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9" name="直接连接符 108"/>
          <p:cNvCxnSpPr/>
          <p:nvPr/>
        </p:nvCxnSpPr>
        <p:spPr>
          <a:xfrm>
            <a:off x="1847447" y="1554603"/>
            <a:ext cx="1103241" cy="4064840"/>
          </a:xfrm>
          <a:prstGeom prst="line">
            <a:avLst/>
          </a:prstGeom>
          <a:ln>
            <a:solidFill>
              <a:schemeClr val="bg1"/>
            </a:solidFill>
            <a:headEnd type="oval" w="lg" len="lg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0" name="文本框 109"/>
          <p:cNvSpPr txBox="1"/>
          <p:nvPr/>
        </p:nvSpPr>
        <p:spPr>
          <a:xfrm>
            <a:off x="3942256" y="3627813"/>
            <a:ext cx="2153744" cy="2062103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造字工房力黑（非商用）常规体" pitchFamily="50" charset="-122"/>
                <a:ea typeface="造字工房力黑（非商用）常规体" pitchFamily="50" charset="-122"/>
              </a:rPr>
              <a:t>WHERE </a:t>
            </a:r>
            <a:endParaRPr lang="en-US" altLang="zh-CN" sz="3200" dirty="0" smtClean="0">
              <a:latin typeface="造字工房力黑（非商用）常规体" pitchFamily="50" charset="-122"/>
              <a:ea typeface="造字工房力黑（非商用）常规体" pitchFamily="50" charset="-122"/>
            </a:endParaRPr>
          </a:p>
          <a:p>
            <a:r>
              <a:rPr lang="en-US" altLang="zh-CN" sz="3200" dirty="0" smtClean="0">
                <a:latin typeface="造字工房力黑（非商用）常规体" pitchFamily="50" charset="-122"/>
                <a:ea typeface="造字工房力黑（非商用）常规体" pitchFamily="50" charset="-122"/>
              </a:rPr>
              <a:t>IS  </a:t>
            </a:r>
            <a:endParaRPr lang="en-US" altLang="zh-CN" sz="3200" dirty="0" smtClean="0">
              <a:latin typeface="造字工房力黑（非商用）常规体" pitchFamily="50" charset="-122"/>
              <a:ea typeface="造字工房力黑（非商用）常规体" pitchFamily="50" charset="-122"/>
            </a:endParaRPr>
          </a:p>
          <a:p>
            <a:r>
              <a:rPr lang="en-US" altLang="zh-CN" sz="3200" dirty="0" smtClean="0">
                <a:latin typeface="造字工房力黑（非商用）常规体" pitchFamily="50" charset="-122"/>
                <a:ea typeface="造字工房力黑（非商用）常规体" pitchFamily="50" charset="-122"/>
              </a:rPr>
              <a:t>MY</a:t>
            </a:r>
            <a:endParaRPr lang="en-US" altLang="zh-CN" sz="3200" dirty="0" smtClean="0">
              <a:latin typeface="造字工房力黑（非商用）常规体" pitchFamily="50" charset="-122"/>
              <a:ea typeface="造字工房力黑（非商用）常规体" pitchFamily="50" charset="-122"/>
            </a:endParaRPr>
          </a:p>
          <a:p>
            <a:r>
              <a:rPr lang="en-US" altLang="zh-CN" sz="3200" dirty="0" smtClean="0">
                <a:latin typeface="造字工房力黑（非商用）常规体" pitchFamily="50" charset="-122"/>
                <a:ea typeface="造字工房力黑（非商用）常规体" pitchFamily="50" charset="-122"/>
              </a:rPr>
              <a:t>MIND</a:t>
            </a:r>
            <a:endParaRPr lang="zh-CN" altLang="en-US" sz="3200" dirty="0">
              <a:latin typeface="造字工房力黑（非商用）常规体" pitchFamily="50" charset="-122"/>
              <a:ea typeface="造字工房力黑（非商用）常规体" pitchFamily="50" charset="-122"/>
            </a:endParaRPr>
          </a:p>
        </p:txBody>
      </p:sp>
      <p:sp>
        <p:nvSpPr>
          <p:cNvPr id="111" name="十字星 110"/>
          <p:cNvSpPr/>
          <p:nvPr/>
        </p:nvSpPr>
        <p:spPr>
          <a:xfrm>
            <a:off x="420238" y="281862"/>
            <a:ext cx="1294958" cy="1835884"/>
          </a:xfrm>
          <a:prstGeom prst="star4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2" name="组合 111"/>
          <p:cNvGrpSpPr>
            <a:grpSpLocks noChangeAspect="1"/>
          </p:cNvGrpSpPr>
          <p:nvPr/>
        </p:nvGrpSpPr>
        <p:grpSpPr>
          <a:xfrm>
            <a:off x="-2840308" y="2517116"/>
            <a:ext cx="6085495" cy="6084629"/>
            <a:chOff x="4367808" y="980728"/>
            <a:chExt cx="4885200" cy="4884506"/>
          </a:xfrm>
          <a:solidFill>
            <a:schemeClr val="bg1"/>
          </a:solidFill>
        </p:grpSpPr>
        <p:sp>
          <p:nvSpPr>
            <p:cNvPr id="113" name="同心圆 112"/>
            <p:cNvSpPr>
              <a:spLocks noChangeAspect="1"/>
            </p:cNvSpPr>
            <p:nvPr/>
          </p:nvSpPr>
          <p:spPr>
            <a:xfrm>
              <a:off x="5232857" y="1840044"/>
              <a:ext cx="3159893" cy="3159893"/>
            </a:xfrm>
            <a:prstGeom prst="donut">
              <a:avLst>
                <a:gd name="adj" fmla="val 4237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grpSp>
          <p:nvGrpSpPr>
            <p:cNvPr id="114" name="组合 113"/>
            <p:cNvGrpSpPr/>
            <p:nvPr/>
          </p:nvGrpSpPr>
          <p:grpSpPr>
            <a:xfrm>
              <a:off x="4367808" y="980728"/>
              <a:ext cx="4885200" cy="4884506"/>
              <a:chOff x="4367808" y="980728"/>
              <a:chExt cx="4885200" cy="4884506"/>
            </a:xfrm>
            <a:grpFill/>
            <a:effectLst>
              <a:outerShdw blurRad="76200" algn="tl" rotWithShape="0">
                <a:prstClr val="black">
                  <a:alpha val="44000"/>
                </a:prstClr>
              </a:outerShdw>
            </a:effectLst>
          </p:grpSpPr>
          <p:grpSp>
            <p:nvGrpSpPr>
              <p:cNvPr id="115" name="组合 114"/>
              <p:cNvGrpSpPr>
                <a:grpSpLocks noChangeAspect="1"/>
              </p:cNvGrpSpPr>
              <p:nvPr/>
            </p:nvGrpSpPr>
            <p:grpSpPr>
              <a:xfrm>
                <a:off x="4367808" y="980728"/>
                <a:ext cx="4885200" cy="4884506"/>
                <a:chOff x="4367808" y="980728"/>
                <a:chExt cx="4889299" cy="4884506"/>
              </a:xfrm>
              <a:grpFill/>
            </p:grpSpPr>
            <p:grpSp>
              <p:nvGrpSpPr>
                <p:cNvPr id="117" name="组合 116"/>
                <p:cNvGrpSpPr/>
                <p:nvPr/>
              </p:nvGrpSpPr>
              <p:grpSpPr>
                <a:xfrm>
                  <a:off x="4367808" y="980728"/>
                  <a:ext cx="4884505" cy="4884505"/>
                  <a:chOff x="1240746" y="788342"/>
                  <a:chExt cx="4884505" cy="4884505"/>
                </a:xfrm>
                <a:grpFill/>
              </p:grpSpPr>
              <p:grpSp>
                <p:nvGrpSpPr>
                  <p:cNvPr id="132" name="组合 131"/>
                  <p:cNvGrpSpPr/>
                  <p:nvPr/>
                </p:nvGrpSpPr>
                <p:grpSpPr>
                  <a:xfrm>
                    <a:off x="3311710" y="788342"/>
                    <a:ext cx="752168" cy="4884505"/>
                    <a:chOff x="3311710" y="811161"/>
                    <a:chExt cx="752168" cy="4884505"/>
                  </a:xfrm>
                  <a:grpFill/>
                </p:grpSpPr>
                <p:sp>
                  <p:nvSpPr>
                    <p:cNvPr id="136" name="梯形 135"/>
                    <p:cNvSpPr/>
                    <p:nvPr/>
                  </p:nvSpPr>
                  <p:spPr>
                    <a:xfrm>
                      <a:off x="3311710" y="811161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137" name="梯形 136"/>
                    <p:cNvSpPr/>
                    <p:nvPr/>
                  </p:nvSpPr>
                  <p:spPr>
                    <a:xfrm rot="10800000">
                      <a:off x="3311710" y="4958246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  <p:grpSp>
                <p:nvGrpSpPr>
                  <p:cNvPr id="133" name="组合 132"/>
                  <p:cNvGrpSpPr/>
                  <p:nvPr/>
                </p:nvGrpSpPr>
                <p:grpSpPr>
                  <a:xfrm rot="5400000">
                    <a:off x="3306915" y="788345"/>
                    <a:ext cx="752168" cy="4884505"/>
                    <a:chOff x="3311710" y="811161"/>
                    <a:chExt cx="752168" cy="4884505"/>
                  </a:xfrm>
                  <a:grpFill/>
                </p:grpSpPr>
                <p:sp>
                  <p:nvSpPr>
                    <p:cNvPr id="134" name="梯形 133"/>
                    <p:cNvSpPr/>
                    <p:nvPr/>
                  </p:nvSpPr>
                  <p:spPr>
                    <a:xfrm>
                      <a:off x="3311710" y="811161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135" name="梯形 134"/>
                    <p:cNvSpPr/>
                    <p:nvPr/>
                  </p:nvSpPr>
                  <p:spPr>
                    <a:xfrm rot="10800000">
                      <a:off x="3311710" y="4958246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</p:grpSp>
            <p:grpSp>
              <p:nvGrpSpPr>
                <p:cNvPr id="118" name="组合 117"/>
                <p:cNvGrpSpPr/>
                <p:nvPr/>
              </p:nvGrpSpPr>
              <p:grpSpPr>
                <a:xfrm rot="1753371">
                  <a:off x="4372602" y="980729"/>
                  <a:ext cx="4884505" cy="4884505"/>
                  <a:chOff x="1240746" y="788342"/>
                  <a:chExt cx="4884505" cy="4884505"/>
                </a:xfrm>
                <a:grpFill/>
              </p:grpSpPr>
              <p:grpSp>
                <p:nvGrpSpPr>
                  <p:cNvPr id="126" name="组合 125"/>
                  <p:cNvGrpSpPr/>
                  <p:nvPr/>
                </p:nvGrpSpPr>
                <p:grpSpPr>
                  <a:xfrm>
                    <a:off x="3311710" y="788342"/>
                    <a:ext cx="752168" cy="4884505"/>
                    <a:chOff x="3311710" y="811161"/>
                    <a:chExt cx="752168" cy="4884505"/>
                  </a:xfrm>
                  <a:grpFill/>
                </p:grpSpPr>
                <p:sp>
                  <p:nvSpPr>
                    <p:cNvPr id="130" name="梯形 129"/>
                    <p:cNvSpPr/>
                    <p:nvPr/>
                  </p:nvSpPr>
                  <p:spPr>
                    <a:xfrm>
                      <a:off x="3311710" y="811161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131" name="梯形 130"/>
                    <p:cNvSpPr/>
                    <p:nvPr/>
                  </p:nvSpPr>
                  <p:spPr>
                    <a:xfrm rot="10800000">
                      <a:off x="3311710" y="4958246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  <p:grpSp>
                <p:nvGrpSpPr>
                  <p:cNvPr id="127" name="组合 126"/>
                  <p:cNvGrpSpPr/>
                  <p:nvPr/>
                </p:nvGrpSpPr>
                <p:grpSpPr>
                  <a:xfrm rot="5400000">
                    <a:off x="3306915" y="788345"/>
                    <a:ext cx="752168" cy="4884505"/>
                    <a:chOff x="3311710" y="811161"/>
                    <a:chExt cx="752168" cy="4884505"/>
                  </a:xfrm>
                  <a:grpFill/>
                </p:grpSpPr>
                <p:sp>
                  <p:nvSpPr>
                    <p:cNvPr id="128" name="梯形 127"/>
                    <p:cNvSpPr/>
                    <p:nvPr/>
                  </p:nvSpPr>
                  <p:spPr>
                    <a:xfrm>
                      <a:off x="3311710" y="811161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129" name="梯形 128"/>
                    <p:cNvSpPr/>
                    <p:nvPr/>
                  </p:nvSpPr>
                  <p:spPr>
                    <a:xfrm rot="10800000">
                      <a:off x="3311710" y="4958246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</p:grpSp>
            <p:grpSp>
              <p:nvGrpSpPr>
                <p:cNvPr id="119" name="组合 118"/>
                <p:cNvGrpSpPr/>
                <p:nvPr/>
              </p:nvGrpSpPr>
              <p:grpSpPr>
                <a:xfrm rot="3584700">
                  <a:off x="4372602" y="980729"/>
                  <a:ext cx="4884505" cy="4884505"/>
                  <a:chOff x="1240746" y="788342"/>
                  <a:chExt cx="4884505" cy="4884505"/>
                </a:xfrm>
                <a:grpFill/>
              </p:grpSpPr>
              <p:grpSp>
                <p:nvGrpSpPr>
                  <p:cNvPr id="120" name="组合 119"/>
                  <p:cNvGrpSpPr/>
                  <p:nvPr/>
                </p:nvGrpSpPr>
                <p:grpSpPr>
                  <a:xfrm>
                    <a:off x="3311710" y="788342"/>
                    <a:ext cx="752168" cy="4884505"/>
                    <a:chOff x="3311710" y="811161"/>
                    <a:chExt cx="752168" cy="4884505"/>
                  </a:xfrm>
                  <a:grpFill/>
                </p:grpSpPr>
                <p:sp>
                  <p:nvSpPr>
                    <p:cNvPr id="124" name="梯形 123"/>
                    <p:cNvSpPr/>
                    <p:nvPr/>
                  </p:nvSpPr>
                  <p:spPr>
                    <a:xfrm>
                      <a:off x="3311710" y="811161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125" name="梯形 124"/>
                    <p:cNvSpPr/>
                    <p:nvPr/>
                  </p:nvSpPr>
                  <p:spPr>
                    <a:xfrm rot="10800000">
                      <a:off x="3311710" y="4958246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  <p:grpSp>
                <p:nvGrpSpPr>
                  <p:cNvPr id="121" name="组合 120"/>
                  <p:cNvGrpSpPr/>
                  <p:nvPr/>
                </p:nvGrpSpPr>
                <p:grpSpPr>
                  <a:xfrm rot="5400000">
                    <a:off x="3306915" y="788345"/>
                    <a:ext cx="752168" cy="4884505"/>
                    <a:chOff x="3311710" y="811161"/>
                    <a:chExt cx="752168" cy="4884505"/>
                  </a:xfrm>
                  <a:grpFill/>
                </p:grpSpPr>
                <p:sp>
                  <p:nvSpPr>
                    <p:cNvPr id="122" name="梯形 121"/>
                    <p:cNvSpPr/>
                    <p:nvPr/>
                  </p:nvSpPr>
                  <p:spPr>
                    <a:xfrm>
                      <a:off x="3311710" y="811161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123" name="梯形 122"/>
                    <p:cNvSpPr/>
                    <p:nvPr/>
                  </p:nvSpPr>
                  <p:spPr>
                    <a:xfrm rot="10800000">
                      <a:off x="3311710" y="4958246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</p:grpSp>
          </p:grpSp>
          <p:sp>
            <p:nvSpPr>
              <p:cNvPr id="116" name="同心圆 115"/>
              <p:cNvSpPr>
                <a:spLocks noChangeAspect="1"/>
              </p:cNvSpPr>
              <p:nvPr/>
            </p:nvSpPr>
            <p:spPr>
              <a:xfrm>
                <a:off x="5014232" y="1622984"/>
                <a:ext cx="3600000" cy="3600000"/>
              </a:xfrm>
              <a:prstGeom prst="donut">
                <a:avLst>
                  <a:gd name="adj" fmla="val 12632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138" name="组合 137"/>
          <p:cNvGrpSpPr>
            <a:grpSpLocks noChangeAspect="1"/>
          </p:cNvGrpSpPr>
          <p:nvPr/>
        </p:nvGrpSpPr>
        <p:grpSpPr>
          <a:xfrm>
            <a:off x="1275360" y="3297558"/>
            <a:ext cx="2322013" cy="2321683"/>
            <a:chOff x="4367808" y="980728"/>
            <a:chExt cx="4885200" cy="4884506"/>
          </a:xfrm>
          <a:solidFill>
            <a:schemeClr val="bg1"/>
          </a:solidFill>
        </p:grpSpPr>
        <p:sp>
          <p:nvSpPr>
            <p:cNvPr id="139" name="同心圆 138"/>
            <p:cNvSpPr>
              <a:spLocks noChangeAspect="1"/>
            </p:cNvSpPr>
            <p:nvPr/>
          </p:nvSpPr>
          <p:spPr>
            <a:xfrm>
              <a:off x="5232857" y="1840044"/>
              <a:ext cx="3159893" cy="3159893"/>
            </a:xfrm>
            <a:prstGeom prst="donut">
              <a:avLst>
                <a:gd name="adj" fmla="val 42370"/>
              </a:avLst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grpSp>
          <p:nvGrpSpPr>
            <p:cNvPr id="140" name="组合 139"/>
            <p:cNvGrpSpPr/>
            <p:nvPr/>
          </p:nvGrpSpPr>
          <p:grpSpPr>
            <a:xfrm>
              <a:off x="4367808" y="980728"/>
              <a:ext cx="4885200" cy="4884506"/>
              <a:chOff x="4367808" y="980728"/>
              <a:chExt cx="4885200" cy="4884506"/>
            </a:xfrm>
            <a:grpFill/>
            <a:effectLst>
              <a:outerShdw blurRad="76200" algn="tl" rotWithShape="0">
                <a:prstClr val="black">
                  <a:alpha val="44000"/>
                </a:prstClr>
              </a:outerShdw>
            </a:effectLst>
          </p:grpSpPr>
          <p:grpSp>
            <p:nvGrpSpPr>
              <p:cNvPr id="141" name="组合 140"/>
              <p:cNvGrpSpPr>
                <a:grpSpLocks noChangeAspect="1"/>
              </p:cNvGrpSpPr>
              <p:nvPr/>
            </p:nvGrpSpPr>
            <p:grpSpPr>
              <a:xfrm>
                <a:off x="4367808" y="980728"/>
                <a:ext cx="4885200" cy="4884506"/>
                <a:chOff x="4367808" y="980728"/>
                <a:chExt cx="4889299" cy="4884506"/>
              </a:xfrm>
              <a:grpFill/>
            </p:grpSpPr>
            <p:grpSp>
              <p:nvGrpSpPr>
                <p:cNvPr id="143" name="组合 142"/>
                <p:cNvGrpSpPr/>
                <p:nvPr/>
              </p:nvGrpSpPr>
              <p:grpSpPr>
                <a:xfrm>
                  <a:off x="4367808" y="980728"/>
                  <a:ext cx="4884505" cy="4884505"/>
                  <a:chOff x="1240746" y="788342"/>
                  <a:chExt cx="4884505" cy="4884505"/>
                </a:xfrm>
                <a:grpFill/>
              </p:grpSpPr>
              <p:grpSp>
                <p:nvGrpSpPr>
                  <p:cNvPr id="158" name="组合 157"/>
                  <p:cNvGrpSpPr/>
                  <p:nvPr/>
                </p:nvGrpSpPr>
                <p:grpSpPr>
                  <a:xfrm>
                    <a:off x="3311710" y="788342"/>
                    <a:ext cx="752168" cy="4884505"/>
                    <a:chOff x="3311710" y="811161"/>
                    <a:chExt cx="752168" cy="4884505"/>
                  </a:xfrm>
                  <a:grpFill/>
                </p:grpSpPr>
                <p:sp>
                  <p:nvSpPr>
                    <p:cNvPr id="162" name="梯形 161"/>
                    <p:cNvSpPr/>
                    <p:nvPr/>
                  </p:nvSpPr>
                  <p:spPr>
                    <a:xfrm>
                      <a:off x="3311710" y="811161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solidFill>
                      <a:srgbClr val="FFC000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163" name="梯形 162"/>
                    <p:cNvSpPr/>
                    <p:nvPr/>
                  </p:nvSpPr>
                  <p:spPr>
                    <a:xfrm rot="10800000">
                      <a:off x="3311710" y="4958246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solidFill>
                      <a:srgbClr val="FFC000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  <p:grpSp>
                <p:nvGrpSpPr>
                  <p:cNvPr id="159" name="组合 158"/>
                  <p:cNvGrpSpPr/>
                  <p:nvPr/>
                </p:nvGrpSpPr>
                <p:grpSpPr>
                  <a:xfrm rot="5400000">
                    <a:off x="3306915" y="788345"/>
                    <a:ext cx="752168" cy="4884505"/>
                    <a:chOff x="3311710" y="811161"/>
                    <a:chExt cx="752168" cy="4884505"/>
                  </a:xfrm>
                  <a:grpFill/>
                </p:grpSpPr>
                <p:sp>
                  <p:nvSpPr>
                    <p:cNvPr id="160" name="梯形 159"/>
                    <p:cNvSpPr/>
                    <p:nvPr/>
                  </p:nvSpPr>
                  <p:spPr>
                    <a:xfrm>
                      <a:off x="3311710" y="811161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solidFill>
                      <a:srgbClr val="FFC000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161" name="梯形 160"/>
                    <p:cNvSpPr/>
                    <p:nvPr/>
                  </p:nvSpPr>
                  <p:spPr>
                    <a:xfrm rot="10800000">
                      <a:off x="3311710" y="4958246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solidFill>
                      <a:srgbClr val="FFC000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</p:grpSp>
            <p:grpSp>
              <p:nvGrpSpPr>
                <p:cNvPr id="144" name="组合 143"/>
                <p:cNvGrpSpPr/>
                <p:nvPr/>
              </p:nvGrpSpPr>
              <p:grpSpPr>
                <a:xfrm rot="1753371">
                  <a:off x="4372602" y="980729"/>
                  <a:ext cx="4884505" cy="4884505"/>
                  <a:chOff x="1240746" y="788342"/>
                  <a:chExt cx="4884505" cy="4884505"/>
                </a:xfrm>
                <a:grpFill/>
              </p:grpSpPr>
              <p:grpSp>
                <p:nvGrpSpPr>
                  <p:cNvPr id="152" name="组合 151"/>
                  <p:cNvGrpSpPr/>
                  <p:nvPr/>
                </p:nvGrpSpPr>
                <p:grpSpPr>
                  <a:xfrm>
                    <a:off x="3311710" y="788342"/>
                    <a:ext cx="752168" cy="4884505"/>
                    <a:chOff x="3311710" y="811161"/>
                    <a:chExt cx="752168" cy="4884505"/>
                  </a:xfrm>
                  <a:grpFill/>
                </p:grpSpPr>
                <p:sp>
                  <p:nvSpPr>
                    <p:cNvPr id="156" name="梯形 155"/>
                    <p:cNvSpPr/>
                    <p:nvPr/>
                  </p:nvSpPr>
                  <p:spPr>
                    <a:xfrm>
                      <a:off x="3311710" y="811161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solidFill>
                      <a:srgbClr val="FFC000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157" name="梯形 156"/>
                    <p:cNvSpPr/>
                    <p:nvPr/>
                  </p:nvSpPr>
                  <p:spPr>
                    <a:xfrm rot="10800000">
                      <a:off x="3311710" y="4958246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solidFill>
                      <a:srgbClr val="FFC000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  <p:grpSp>
                <p:nvGrpSpPr>
                  <p:cNvPr id="153" name="组合 152"/>
                  <p:cNvGrpSpPr/>
                  <p:nvPr/>
                </p:nvGrpSpPr>
                <p:grpSpPr>
                  <a:xfrm rot="5400000">
                    <a:off x="3306915" y="788345"/>
                    <a:ext cx="752168" cy="4884505"/>
                    <a:chOff x="3311710" y="811161"/>
                    <a:chExt cx="752168" cy="4884505"/>
                  </a:xfrm>
                  <a:grpFill/>
                </p:grpSpPr>
                <p:sp>
                  <p:nvSpPr>
                    <p:cNvPr id="154" name="梯形 153"/>
                    <p:cNvSpPr/>
                    <p:nvPr/>
                  </p:nvSpPr>
                  <p:spPr>
                    <a:xfrm>
                      <a:off x="3311710" y="811161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solidFill>
                      <a:srgbClr val="FFC000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155" name="梯形 154"/>
                    <p:cNvSpPr/>
                    <p:nvPr/>
                  </p:nvSpPr>
                  <p:spPr>
                    <a:xfrm rot="10800000">
                      <a:off x="3311710" y="4958246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solidFill>
                      <a:srgbClr val="FFC000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</p:grpSp>
            <p:grpSp>
              <p:nvGrpSpPr>
                <p:cNvPr id="145" name="组合 144"/>
                <p:cNvGrpSpPr/>
                <p:nvPr/>
              </p:nvGrpSpPr>
              <p:grpSpPr>
                <a:xfrm rot="3584700">
                  <a:off x="4372602" y="980729"/>
                  <a:ext cx="4884505" cy="4884505"/>
                  <a:chOff x="1240746" y="788342"/>
                  <a:chExt cx="4884505" cy="4884505"/>
                </a:xfrm>
                <a:grpFill/>
              </p:grpSpPr>
              <p:grpSp>
                <p:nvGrpSpPr>
                  <p:cNvPr id="146" name="组合 145"/>
                  <p:cNvGrpSpPr/>
                  <p:nvPr/>
                </p:nvGrpSpPr>
                <p:grpSpPr>
                  <a:xfrm>
                    <a:off x="3311710" y="788342"/>
                    <a:ext cx="752168" cy="4884505"/>
                    <a:chOff x="3311710" y="811161"/>
                    <a:chExt cx="752168" cy="4884505"/>
                  </a:xfrm>
                  <a:grpFill/>
                </p:grpSpPr>
                <p:sp>
                  <p:nvSpPr>
                    <p:cNvPr id="150" name="梯形 149"/>
                    <p:cNvSpPr/>
                    <p:nvPr/>
                  </p:nvSpPr>
                  <p:spPr>
                    <a:xfrm>
                      <a:off x="3311710" y="811161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solidFill>
                      <a:srgbClr val="FFC000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151" name="梯形 150"/>
                    <p:cNvSpPr/>
                    <p:nvPr/>
                  </p:nvSpPr>
                  <p:spPr>
                    <a:xfrm rot="10800000">
                      <a:off x="3311710" y="4958246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solidFill>
                      <a:srgbClr val="FFC000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  <p:grpSp>
                <p:nvGrpSpPr>
                  <p:cNvPr id="147" name="组合 146"/>
                  <p:cNvGrpSpPr/>
                  <p:nvPr/>
                </p:nvGrpSpPr>
                <p:grpSpPr>
                  <a:xfrm rot="5400000">
                    <a:off x="3306915" y="788345"/>
                    <a:ext cx="752168" cy="4884505"/>
                    <a:chOff x="3311710" y="811161"/>
                    <a:chExt cx="752168" cy="4884505"/>
                  </a:xfrm>
                  <a:grpFill/>
                </p:grpSpPr>
                <p:sp>
                  <p:nvSpPr>
                    <p:cNvPr id="148" name="梯形 147"/>
                    <p:cNvSpPr/>
                    <p:nvPr/>
                  </p:nvSpPr>
                  <p:spPr>
                    <a:xfrm>
                      <a:off x="3311710" y="811161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solidFill>
                      <a:srgbClr val="FFC000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149" name="梯形 148"/>
                    <p:cNvSpPr/>
                    <p:nvPr/>
                  </p:nvSpPr>
                  <p:spPr>
                    <a:xfrm rot="10800000">
                      <a:off x="3311710" y="4958246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solidFill>
                      <a:srgbClr val="FFC000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</p:grpSp>
          </p:grpSp>
          <p:sp>
            <p:nvSpPr>
              <p:cNvPr id="142" name="同心圆 141"/>
              <p:cNvSpPr>
                <a:spLocks noChangeAspect="1"/>
              </p:cNvSpPr>
              <p:nvPr/>
            </p:nvSpPr>
            <p:spPr>
              <a:xfrm>
                <a:off x="5014232" y="1622984"/>
                <a:ext cx="3600000" cy="3600000"/>
              </a:xfrm>
              <a:prstGeom prst="donut">
                <a:avLst>
                  <a:gd name="adj" fmla="val 12632"/>
                </a:avLst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Click="0" advTm="0"/>
    </mc:Choice>
    <mc:Fallback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8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10" dur="2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8" presetClass="emph" presetSubtype="0" repeatCount="4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2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" presetID="8" presetClass="emph" presetSubtype="0" repeatCount="4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4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6" dur="24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8" dur="2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2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2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0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2" name="组合 111"/>
          <p:cNvGrpSpPr>
            <a:grpSpLocks noChangeAspect="1"/>
          </p:cNvGrpSpPr>
          <p:nvPr/>
        </p:nvGrpSpPr>
        <p:grpSpPr>
          <a:xfrm>
            <a:off x="-2840308" y="2517116"/>
            <a:ext cx="6085495" cy="6084629"/>
            <a:chOff x="4367808" y="980728"/>
            <a:chExt cx="4885200" cy="4884506"/>
          </a:xfrm>
          <a:solidFill>
            <a:schemeClr val="bg1"/>
          </a:solidFill>
        </p:grpSpPr>
        <p:sp>
          <p:nvSpPr>
            <p:cNvPr id="113" name="同心圆 112"/>
            <p:cNvSpPr>
              <a:spLocks noChangeAspect="1"/>
            </p:cNvSpPr>
            <p:nvPr/>
          </p:nvSpPr>
          <p:spPr>
            <a:xfrm>
              <a:off x="5232857" y="1840044"/>
              <a:ext cx="3159893" cy="3159893"/>
            </a:xfrm>
            <a:prstGeom prst="donut">
              <a:avLst>
                <a:gd name="adj" fmla="val 4237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grpSp>
          <p:nvGrpSpPr>
            <p:cNvPr id="114" name="组合 113"/>
            <p:cNvGrpSpPr/>
            <p:nvPr/>
          </p:nvGrpSpPr>
          <p:grpSpPr>
            <a:xfrm>
              <a:off x="4367808" y="980728"/>
              <a:ext cx="4885200" cy="4884506"/>
              <a:chOff x="4367808" y="980728"/>
              <a:chExt cx="4885200" cy="4884506"/>
            </a:xfrm>
            <a:grpFill/>
            <a:effectLst>
              <a:outerShdw blurRad="76200" algn="tl" rotWithShape="0">
                <a:prstClr val="black">
                  <a:alpha val="44000"/>
                </a:prstClr>
              </a:outerShdw>
            </a:effectLst>
          </p:grpSpPr>
          <p:grpSp>
            <p:nvGrpSpPr>
              <p:cNvPr id="115" name="组合 114"/>
              <p:cNvGrpSpPr>
                <a:grpSpLocks noChangeAspect="1"/>
              </p:cNvGrpSpPr>
              <p:nvPr/>
            </p:nvGrpSpPr>
            <p:grpSpPr>
              <a:xfrm>
                <a:off x="4367808" y="980728"/>
                <a:ext cx="4885200" cy="4884506"/>
                <a:chOff x="4367808" y="980728"/>
                <a:chExt cx="4889299" cy="4884506"/>
              </a:xfrm>
              <a:grpFill/>
            </p:grpSpPr>
            <p:grpSp>
              <p:nvGrpSpPr>
                <p:cNvPr id="117" name="组合 116"/>
                <p:cNvGrpSpPr/>
                <p:nvPr/>
              </p:nvGrpSpPr>
              <p:grpSpPr>
                <a:xfrm>
                  <a:off x="4367808" y="980728"/>
                  <a:ext cx="4884505" cy="4884505"/>
                  <a:chOff x="1240746" y="788342"/>
                  <a:chExt cx="4884505" cy="4884505"/>
                </a:xfrm>
                <a:grpFill/>
              </p:grpSpPr>
              <p:grpSp>
                <p:nvGrpSpPr>
                  <p:cNvPr id="132" name="组合 131"/>
                  <p:cNvGrpSpPr/>
                  <p:nvPr/>
                </p:nvGrpSpPr>
                <p:grpSpPr>
                  <a:xfrm>
                    <a:off x="3311710" y="788342"/>
                    <a:ext cx="752168" cy="4884505"/>
                    <a:chOff x="3311710" y="811161"/>
                    <a:chExt cx="752168" cy="4884505"/>
                  </a:xfrm>
                  <a:grpFill/>
                </p:grpSpPr>
                <p:sp>
                  <p:nvSpPr>
                    <p:cNvPr id="136" name="梯形 135"/>
                    <p:cNvSpPr/>
                    <p:nvPr/>
                  </p:nvSpPr>
                  <p:spPr>
                    <a:xfrm>
                      <a:off x="3311710" y="811161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137" name="梯形 136"/>
                    <p:cNvSpPr/>
                    <p:nvPr/>
                  </p:nvSpPr>
                  <p:spPr>
                    <a:xfrm rot="10800000">
                      <a:off x="3311710" y="4958246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  <p:grpSp>
                <p:nvGrpSpPr>
                  <p:cNvPr id="133" name="组合 132"/>
                  <p:cNvGrpSpPr/>
                  <p:nvPr/>
                </p:nvGrpSpPr>
                <p:grpSpPr>
                  <a:xfrm rot="5400000">
                    <a:off x="3306915" y="788345"/>
                    <a:ext cx="752168" cy="4884505"/>
                    <a:chOff x="3311710" y="811161"/>
                    <a:chExt cx="752168" cy="4884505"/>
                  </a:xfrm>
                  <a:grpFill/>
                </p:grpSpPr>
                <p:sp>
                  <p:nvSpPr>
                    <p:cNvPr id="134" name="梯形 133"/>
                    <p:cNvSpPr/>
                    <p:nvPr/>
                  </p:nvSpPr>
                  <p:spPr>
                    <a:xfrm>
                      <a:off x="3311710" y="811161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135" name="梯形 134"/>
                    <p:cNvSpPr/>
                    <p:nvPr/>
                  </p:nvSpPr>
                  <p:spPr>
                    <a:xfrm rot="10800000">
                      <a:off x="3311710" y="4958246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</p:grpSp>
            <p:grpSp>
              <p:nvGrpSpPr>
                <p:cNvPr id="118" name="组合 117"/>
                <p:cNvGrpSpPr/>
                <p:nvPr/>
              </p:nvGrpSpPr>
              <p:grpSpPr>
                <a:xfrm rot="1753371">
                  <a:off x="4372602" y="980729"/>
                  <a:ext cx="4884505" cy="4884505"/>
                  <a:chOff x="1240746" y="788342"/>
                  <a:chExt cx="4884505" cy="4884505"/>
                </a:xfrm>
                <a:grpFill/>
              </p:grpSpPr>
              <p:grpSp>
                <p:nvGrpSpPr>
                  <p:cNvPr id="126" name="组合 125"/>
                  <p:cNvGrpSpPr/>
                  <p:nvPr/>
                </p:nvGrpSpPr>
                <p:grpSpPr>
                  <a:xfrm>
                    <a:off x="3311710" y="788342"/>
                    <a:ext cx="752168" cy="4884505"/>
                    <a:chOff x="3311710" y="811161"/>
                    <a:chExt cx="752168" cy="4884505"/>
                  </a:xfrm>
                  <a:grpFill/>
                </p:grpSpPr>
                <p:sp>
                  <p:nvSpPr>
                    <p:cNvPr id="130" name="梯形 129"/>
                    <p:cNvSpPr/>
                    <p:nvPr/>
                  </p:nvSpPr>
                  <p:spPr>
                    <a:xfrm>
                      <a:off x="3311710" y="811161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131" name="梯形 130"/>
                    <p:cNvSpPr/>
                    <p:nvPr/>
                  </p:nvSpPr>
                  <p:spPr>
                    <a:xfrm rot="10800000">
                      <a:off x="3311710" y="4958246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  <p:grpSp>
                <p:nvGrpSpPr>
                  <p:cNvPr id="127" name="组合 126"/>
                  <p:cNvGrpSpPr/>
                  <p:nvPr/>
                </p:nvGrpSpPr>
                <p:grpSpPr>
                  <a:xfrm rot="5400000">
                    <a:off x="3306915" y="788345"/>
                    <a:ext cx="752168" cy="4884505"/>
                    <a:chOff x="3311710" y="811161"/>
                    <a:chExt cx="752168" cy="4884505"/>
                  </a:xfrm>
                  <a:grpFill/>
                </p:grpSpPr>
                <p:sp>
                  <p:nvSpPr>
                    <p:cNvPr id="128" name="梯形 127"/>
                    <p:cNvSpPr/>
                    <p:nvPr/>
                  </p:nvSpPr>
                  <p:spPr>
                    <a:xfrm>
                      <a:off x="3311710" y="811161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129" name="梯形 128"/>
                    <p:cNvSpPr/>
                    <p:nvPr/>
                  </p:nvSpPr>
                  <p:spPr>
                    <a:xfrm rot="10800000">
                      <a:off x="3311710" y="4958246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</p:grpSp>
            <p:grpSp>
              <p:nvGrpSpPr>
                <p:cNvPr id="119" name="组合 118"/>
                <p:cNvGrpSpPr/>
                <p:nvPr/>
              </p:nvGrpSpPr>
              <p:grpSpPr>
                <a:xfrm rot="3584700">
                  <a:off x="4372602" y="980729"/>
                  <a:ext cx="4884505" cy="4884505"/>
                  <a:chOff x="1240746" y="788342"/>
                  <a:chExt cx="4884505" cy="4884505"/>
                </a:xfrm>
                <a:grpFill/>
              </p:grpSpPr>
              <p:grpSp>
                <p:nvGrpSpPr>
                  <p:cNvPr id="120" name="组合 119"/>
                  <p:cNvGrpSpPr/>
                  <p:nvPr/>
                </p:nvGrpSpPr>
                <p:grpSpPr>
                  <a:xfrm>
                    <a:off x="3311710" y="788342"/>
                    <a:ext cx="752168" cy="4884505"/>
                    <a:chOff x="3311710" y="811161"/>
                    <a:chExt cx="752168" cy="4884505"/>
                  </a:xfrm>
                  <a:grpFill/>
                </p:grpSpPr>
                <p:sp>
                  <p:nvSpPr>
                    <p:cNvPr id="124" name="梯形 123"/>
                    <p:cNvSpPr/>
                    <p:nvPr/>
                  </p:nvSpPr>
                  <p:spPr>
                    <a:xfrm>
                      <a:off x="3311710" y="811161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125" name="梯形 124"/>
                    <p:cNvSpPr/>
                    <p:nvPr/>
                  </p:nvSpPr>
                  <p:spPr>
                    <a:xfrm rot="10800000">
                      <a:off x="3311710" y="4958246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  <p:grpSp>
                <p:nvGrpSpPr>
                  <p:cNvPr id="121" name="组合 120"/>
                  <p:cNvGrpSpPr/>
                  <p:nvPr/>
                </p:nvGrpSpPr>
                <p:grpSpPr>
                  <a:xfrm rot="5400000">
                    <a:off x="3306915" y="788345"/>
                    <a:ext cx="752168" cy="4884505"/>
                    <a:chOff x="3311710" y="811161"/>
                    <a:chExt cx="752168" cy="4884505"/>
                  </a:xfrm>
                  <a:grpFill/>
                </p:grpSpPr>
                <p:sp>
                  <p:nvSpPr>
                    <p:cNvPr id="122" name="梯形 121"/>
                    <p:cNvSpPr/>
                    <p:nvPr/>
                  </p:nvSpPr>
                  <p:spPr>
                    <a:xfrm>
                      <a:off x="3311710" y="811161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123" name="梯形 122"/>
                    <p:cNvSpPr/>
                    <p:nvPr/>
                  </p:nvSpPr>
                  <p:spPr>
                    <a:xfrm rot="10800000">
                      <a:off x="3311710" y="4958246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</p:grpSp>
          </p:grpSp>
          <p:sp>
            <p:nvSpPr>
              <p:cNvPr id="116" name="同心圆 115"/>
              <p:cNvSpPr>
                <a:spLocks noChangeAspect="1"/>
              </p:cNvSpPr>
              <p:nvPr/>
            </p:nvSpPr>
            <p:spPr>
              <a:xfrm>
                <a:off x="5014232" y="1622984"/>
                <a:ext cx="3600000" cy="3600000"/>
              </a:xfrm>
              <a:prstGeom prst="donut">
                <a:avLst>
                  <a:gd name="adj" fmla="val 12632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54" name="组合 53"/>
          <p:cNvGrpSpPr>
            <a:grpSpLocks noChangeAspect="1"/>
          </p:cNvGrpSpPr>
          <p:nvPr/>
        </p:nvGrpSpPr>
        <p:grpSpPr>
          <a:xfrm>
            <a:off x="2081054" y="400856"/>
            <a:ext cx="6085495" cy="6084629"/>
            <a:chOff x="4367808" y="980728"/>
            <a:chExt cx="4885200" cy="4884506"/>
          </a:xfrm>
          <a:solidFill>
            <a:schemeClr val="bg1"/>
          </a:solidFill>
        </p:grpSpPr>
        <p:sp>
          <p:nvSpPr>
            <p:cNvPr id="55" name="同心圆 54"/>
            <p:cNvSpPr>
              <a:spLocks noChangeAspect="1"/>
            </p:cNvSpPr>
            <p:nvPr/>
          </p:nvSpPr>
          <p:spPr>
            <a:xfrm>
              <a:off x="5232857" y="1840044"/>
              <a:ext cx="3159893" cy="3159893"/>
            </a:xfrm>
            <a:prstGeom prst="donut">
              <a:avLst>
                <a:gd name="adj" fmla="val 4237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grpSp>
          <p:nvGrpSpPr>
            <p:cNvPr id="56" name="组合 55"/>
            <p:cNvGrpSpPr/>
            <p:nvPr/>
          </p:nvGrpSpPr>
          <p:grpSpPr>
            <a:xfrm>
              <a:off x="4367808" y="980728"/>
              <a:ext cx="4885200" cy="4884506"/>
              <a:chOff x="4367808" y="980728"/>
              <a:chExt cx="4885200" cy="4884506"/>
            </a:xfrm>
            <a:grpFill/>
            <a:effectLst>
              <a:outerShdw blurRad="76200" algn="tl" rotWithShape="0">
                <a:prstClr val="black">
                  <a:alpha val="44000"/>
                </a:prstClr>
              </a:outerShdw>
            </a:effectLst>
          </p:grpSpPr>
          <p:grpSp>
            <p:nvGrpSpPr>
              <p:cNvPr id="57" name="组合 56"/>
              <p:cNvGrpSpPr>
                <a:grpSpLocks noChangeAspect="1"/>
              </p:cNvGrpSpPr>
              <p:nvPr/>
            </p:nvGrpSpPr>
            <p:grpSpPr>
              <a:xfrm>
                <a:off x="4367808" y="980728"/>
                <a:ext cx="4885200" cy="4884506"/>
                <a:chOff x="4367808" y="980728"/>
                <a:chExt cx="4889299" cy="4884506"/>
              </a:xfrm>
              <a:grpFill/>
            </p:grpSpPr>
            <p:grpSp>
              <p:nvGrpSpPr>
                <p:cNvPr id="59" name="组合 58"/>
                <p:cNvGrpSpPr/>
                <p:nvPr/>
              </p:nvGrpSpPr>
              <p:grpSpPr>
                <a:xfrm>
                  <a:off x="4367808" y="980728"/>
                  <a:ext cx="4884505" cy="4884505"/>
                  <a:chOff x="1240746" y="788342"/>
                  <a:chExt cx="4884505" cy="4884505"/>
                </a:xfrm>
                <a:grpFill/>
              </p:grpSpPr>
              <p:grpSp>
                <p:nvGrpSpPr>
                  <p:cNvPr id="74" name="组合 73"/>
                  <p:cNvGrpSpPr/>
                  <p:nvPr/>
                </p:nvGrpSpPr>
                <p:grpSpPr>
                  <a:xfrm>
                    <a:off x="3311710" y="788342"/>
                    <a:ext cx="752168" cy="4884505"/>
                    <a:chOff x="3311710" y="811161"/>
                    <a:chExt cx="752168" cy="4884505"/>
                  </a:xfrm>
                  <a:grpFill/>
                </p:grpSpPr>
                <p:sp>
                  <p:nvSpPr>
                    <p:cNvPr id="78" name="梯形 77"/>
                    <p:cNvSpPr/>
                    <p:nvPr/>
                  </p:nvSpPr>
                  <p:spPr>
                    <a:xfrm>
                      <a:off x="3311710" y="811161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79" name="梯形 78"/>
                    <p:cNvSpPr/>
                    <p:nvPr/>
                  </p:nvSpPr>
                  <p:spPr>
                    <a:xfrm rot="10800000">
                      <a:off x="3311710" y="4958246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  <p:grpSp>
                <p:nvGrpSpPr>
                  <p:cNvPr id="75" name="组合 74"/>
                  <p:cNvGrpSpPr/>
                  <p:nvPr/>
                </p:nvGrpSpPr>
                <p:grpSpPr>
                  <a:xfrm rot="5400000">
                    <a:off x="3306915" y="788345"/>
                    <a:ext cx="752168" cy="4884505"/>
                    <a:chOff x="3311710" y="811161"/>
                    <a:chExt cx="752168" cy="4884505"/>
                  </a:xfrm>
                  <a:grpFill/>
                </p:grpSpPr>
                <p:sp>
                  <p:nvSpPr>
                    <p:cNvPr id="76" name="梯形 75"/>
                    <p:cNvSpPr/>
                    <p:nvPr/>
                  </p:nvSpPr>
                  <p:spPr>
                    <a:xfrm>
                      <a:off x="3311710" y="811161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77" name="梯形 76"/>
                    <p:cNvSpPr/>
                    <p:nvPr/>
                  </p:nvSpPr>
                  <p:spPr>
                    <a:xfrm rot="10800000">
                      <a:off x="3311710" y="4958246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</p:grpSp>
            <p:grpSp>
              <p:nvGrpSpPr>
                <p:cNvPr id="60" name="组合 59"/>
                <p:cNvGrpSpPr/>
                <p:nvPr/>
              </p:nvGrpSpPr>
              <p:grpSpPr>
                <a:xfrm rot="1753371">
                  <a:off x="4372602" y="980729"/>
                  <a:ext cx="4884505" cy="4884505"/>
                  <a:chOff x="1240746" y="788342"/>
                  <a:chExt cx="4884505" cy="4884505"/>
                </a:xfrm>
                <a:grpFill/>
              </p:grpSpPr>
              <p:grpSp>
                <p:nvGrpSpPr>
                  <p:cNvPr id="68" name="组合 67"/>
                  <p:cNvGrpSpPr/>
                  <p:nvPr/>
                </p:nvGrpSpPr>
                <p:grpSpPr>
                  <a:xfrm>
                    <a:off x="3311710" y="788342"/>
                    <a:ext cx="752168" cy="4884505"/>
                    <a:chOff x="3311710" y="811161"/>
                    <a:chExt cx="752168" cy="4884505"/>
                  </a:xfrm>
                  <a:grpFill/>
                </p:grpSpPr>
                <p:sp>
                  <p:nvSpPr>
                    <p:cNvPr id="72" name="梯形 71"/>
                    <p:cNvSpPr/>
                    <p:nvPr/>
                  </p:nvSpPr>
                  <p:spPr>
                    <a:xfrm>
                      <a:off x="3311710" y="811161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73" name="梯形 72"/>
                    <p:cNvSpPr/>
                    <p:nvPr/>
                  </p:nvSpPr>
                  <p:spPr>
                    <a:xfrm rot="10800000">
                      <a:off x="3311710" y="4958246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  <p:grpSp>
                <p:nvGrpSpPr>
                  <p:cNvPr id="69" name="组合 68"/>
                  <p:cNvGrpSpPr/>
                  <p:nvPr/>
                </p:nvGrpSpPr>
                <p:grpSpPr>
                  <a:xfrm rot="5400000">
                    <a:off x="3306915" y="788345"/>
                    <a:ext cx="752168" cy="4884505"/>
                    <a:chOff x="3311710" y="811161"/>
                    <a:chExt cx="752168" cy="4884505"/>
                  </a:xfrm>
                  <a:grpFill/>
                </p:grpSpPr>
                <p:sp>
                  <p:nvSpPr>
                    <p:cNvPr id="70" name="梯形 69"/>
                    <p:cNvSpPr/>
                    <p:nvPr/>
                  </p:nvSpPr>
                  <p:spPr>
                    <a:xfrm>
                      <a:off x="3311710" y="811161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71" name="梯形 70"/>
                    <p:cNvSpPr/>
                    <p:nvPr/>
                  </p:nvSpPr>
                  <p:spPr>
                    <a:xfrm rot="10800000">
                      <a:off x="3311710" y="4958246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</p:grpSp>
            <p:grpSp>
              <p:nvGrpSpPr>
                <p:cNvPr id="61" name="组合 60"/>
                <p:cNvGrpSpPr/>
                <p:nvPr/>
              </p:nvGrpSpPr>
              <p:grpSpPr>
                <a:xfrm rot="3584700">
                  <a:off x="4372602" y="980729"/>
                  <a:ext cx="4884505" cy="4884505"/>
                  <a:chOff x="1240746" y="788342"/>
                  <a:chExt cx="4884505" cy="4884505"/>
                </a:xfrm>
                <a:grpFill/>
              </p:grpSpPr>
              <p:grpSp>
                <p:nvGrpSpPr>
                  <p:cNvPr id="62" name="组合 61"/>
                  <p:cNvGrpSpPr/>
                  <p:nvPr/>
                </p:nvGrpSpPr>
                <p:grpSpPr>
                  <a:xfrm>
                    <a:off x="3311710" y="788342"/>
                    <a:ext cx="752168" cy="4884505"/>
                    <a:chOff x="3311710" y="811161"/>
                    <a:chExt cx="752168" cy="4884505"/>
                  </a:xfrm>
                  <a:grpFill/>
                </p:grpSpPr>
                <p:sp>
                  <p:nvSpPr>
                    <p:cNvPr id="66" name="梯形 65"/>
                    <p:cNvSpPr/>
                    <p:nvPr/>
                  </p:nvSpPr>
                  <p:spPr>
                    <a:xfrm>
                      <a:off x="3311710" y="811161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67" name="梯形 66"/>
                    <p:cNvSpPr/>
                    <p:nvPr/>
                  </p:nvSpPr>
                  <p:spPr>
                    <a:xfrm rot="10800000">
                      <a:off x="3311710" y="4958246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  <p:grpSp>
                <p:nvGrpSpPr>
                  <p:cNvPr id="63" name="组合 62"/>
                  <p:cNvGrpSpPr/>
                  <p:nvPr/>
                </p:nvGrpSpPr>
                <p:grpSpPr>
                  <a:xfrm rot="5400000">
                    <a:off x="3306915" y="788345"/>
                    <a:ext cx="752168" cy="4884505"/>
                    <a:chOff x="3311710" y="811161"/>
                    <a:chExt cx="752168" cy="4884505"/>
                  </a:xfrm>
                  <a:grpFill/>
                </p:grpSpPr>
                <p:sp>
                  <p:nvSpPr>
                    <p:cNvPr id="64" name="梯形 63"/>
                    <p:cNvSpPr/>
                    <p:nvPr/>
                  </p:nvSpPr>
                  <p:spPr>
                    <a:xfrm>
                      <a:off x="3311710" y="811161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65" name="梯形 64"/>
                    <p:cNvSpPr/>
                    <p:nvPr/>
                  </p:nvSpPr>
                  <p:spPr>
                    <a:xfrm rot="10800000">
                      <a:off x="3311710" y="4958246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</p:grpSp>
          </p:grpSp>
          <p:sp>
            <p:nvSpPr>
              <p:cNvPr id="58" name="同心圆 57"/>
              <p:cNvSpPr>
                <a:spLocks noChangeAspect="1"/>
              </p:cNvSpPr>
              <p:nvPr/>
            </p:nvSpPr>
            <p:spPr>
              <a:xfrm>
                <a:off x="5014232" y="1622984"/>
                <a:ext cx="3600000" cy="3600000"/>
              </a:xfrm>
              <a:prstGeom prst="donut">
                <a:avLst>
                  <a:gd name="adj" fmla="val 12632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</p:grpSp>
      <p:pic>
        <p:nvPicPr>
          <p:cNvPr id="80" name="图片 79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3609" y="1532730"/>
            <a:ext cx="5350736" cy="4041003"/>
          </a:xfrm>
          <a:prstGeom prst="rect">
            <a:avLst/>
          </a:prstGeom>
          <a:ln w="273050">
            <a:solidFill>
              <a:schemeClr val="bg1"/>
            </a:solidFill>
          </a:ln>
        </p:spPr>
      </p:pic>
      <p:grpSp>
        <p:nvGrpSpPr>
          <p:cNvPr id="2" name="组合 1"/>
          <p:cNvGrpSpPr>
            <a:grpSpLocks noChangeAspect="1"/>
          </p:cNvGrpSpPr>
          <p:nvPr/>
        </p:nvGrpSpPr>
        <p:grpSpPr>
          <a:xfrm>
            <a:off x="4130353" y="400856"/>
            <a:ext cx="2727888" cy="2727500"/>
            <a:chOff x="4367808" y="980728"/>
            <a:chExt cx="4885200" cy="4884506"/>
          </a:xfrm>
          <a:solidFill>
            <a:schemeClr val="bg1"/>
          </a:solidFill>
        </p:grpSpPr>
        <p:sp>
          <p:nvSpPr>
            <p:cNvPr id="3" name="同心圆 2"/>
            <p:cNvSpPr>
              <a:spLocks noChangeAspect="1"/>
            </p:cNvSpPr>
            <p:nvPr/>
          </p:nvSpPr>
          <p:spPr>
            <a:xfrm>
              <a:off x="5232857" y="1840044"/>
              <a:ext cx="3159893" cy="3159893"/>
            </a:xfrm>
            <a:prstGeom prst="donut">
              <a:avLst>
                <a:gd name="adj" fmla="val 4237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grpSp>
          <p:nvGrpSpPr>
            <p:cNvPr id="4" name="组合 3"/>
            <p:cNvGrpSpPr/>
            <p:nvPr/>
          </p:nvGrpSpPr>
          <p:grpSpPr>
            <a:xfrm>
              <a:off x="4367808" y="980728"/>
              <a:ext cx="4885200" cy="4884506"/>
              <a:chOff x="4367808" y="980728"/>
              <a:chExt cx="4885200" cy="4884506"/>
            </a:xfrm>
            <a:grpFill/>
            <a:effectLst>
              <a:outerShdw blurRad="76200" algn="tl" rotWithShape="0">
                <a:prstClr val="black">
                  <a:alpha val="44000"/>
                </a:prstClr>
              </a:outerShdw>
            </a:effectLst>
          </p:grpSpPr>
          <p:grpSp>
            <p:nvGrpSpPr>
              <p:cNvPr id="5" name="组合 4"/>
              <p:cNvGrpSpPr>
                <a:grpSpLocks noChangeAspect="1"/>
              </p:cNvGrpSpPr>
              <p:nvPr/>
            </p:nvGrpSpPr>
            <p:grpSpPr>
              <a:xfrm>
                <a:off x="4367808" y="980728"/>
                <a:ext cx="4885200" cy="4884506"/>
                <a:chOff x="4367808" y="980728"/>
                <a:chExt cx="4889299" cy="4884506"/>
              </a:xfrm>
              <a:grpFill/>
            </p:grpSpPr>
            <p:grpSp>
              <p:nvGrpSpPr>
                <p:cNvPr id="7" name="组合 6"/>
                <p:cNvGrpSpPr/>
                <p:nvPr/>
              </p:nvGrpSpPr>
              <p:grpSpPr>
                <a:xfrm>
                  <a:off x="4367808" y="980728"/>
                  <a:ext cx="4884505" cy="4884505"/>
                  <a:chOff x="1240746" y="788342"/>
                  <a:chExt cx="4884505" cy="4884505"/>
                </a:xfrm>
                <a:grpFill/>
              </p:grpSpPr>
              <p:grpSp>
                <p:nvGrpSpPr>
                  <p:cNvPr id="22" name="组合 21"/>
                  <p:cNvGrpSpPr/>
                  <p:nvPr/>
                </p:nvGrpSpPr>
                <p:grpSpPr>
                  <a:xfrm>
                    <a:off x="3311710" y="788342"/>
                    <a:ext cx="752168" cy="4884505"/>
                    <a:chOff x="3311710" y="811161"/>
                    <a:chExt cx="752168" cy="4884505"/>
                  </a:xfrm>
                  <a:grpFill/>
                </p:grpSpPr>
                <p:sp>
                  <p:nvSpPr>
                    <p:cNvPr id="26" name="梯形 25"/>
                    <p:cNvSpPr/>
                    <p:nvPr/>
                  </p:nvSpPr>
                  <p:spPr>
                    <a:xfrm>
                      <a:off x="3311710" y="811161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27" name="梯形 26"/>
                    <p:cNvSpPr/>
                    <p:nvPr/>
                  </p:nvSpPr>
                  <p:spPr>
                    <a:xfrm rot="10800000">
                      <a:off x="3311710" y="4958246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  <p:grpSp>
                <p:nvGrpSpPr>
                  <p:cNvPr id="23" name="组合 22"/>
                  <p:cNvGrpSpPr/>
                  <p:nvPr/>
                </p:nvGrpSpPr>
                <p:grpSpPr>
                  <a:xfrm rot="5400000">
                    <a:off x="3306915" y="788345"/>
                    <a:ext cx="752168" cy="4884505"/>
                    <a:chOff x="3311710" y="811161"/>
                    <a:chExt cx="752168" cy="4884505"/>
                  </a:xfrm>
                  <a:grpFill/>
                </p:grpSpPr>
                <p:sp>
                  <p:nvSpPr>
                    <p:cNvPr id="24" name="梯形 23"/>
                    <p:cNvSpPr/>
                    <p:nvPr/>
                  </p:nvSpPr>
                  <p:spPr>
                    <a:xfrm>
                      <a:off x="3311710" y="811161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25" name="梯形 24"/>
                    <p:cNvSpPr/>
                    <p:nvPr/>
                  </p:nvSpPr>
                  <p:spPr>
                    <a:xfrm rot="10800000">
                      <a:off x="3311710" y="4958246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</p:grpSp>
            <p:grpSp>
              <p:nvGrpSpPr>
                <p:cNvPr id="8" name="组合 7"/>
                <p:cNvGrpSpPr/>
                <p:nvPr/>
              </p:nvGrpSpPr>
              <p:grpSpPr>
                <a:xfrm rot="1753371">
                  <a:off x="4372602" y="980729"/>
                  <a:ext cx="4884505" cy="4884505"/>
                  <a:chOff x="1240746" y="788342"/>
                  <a:chExt cx="4884505" cy="4884505"/>
                </a:xfrm>
                <a:grpFill/>
              </p:grpSpPr>
              <p:grpSp>
                <p:nvGrpSpPr>
                  <p:cNvPr id="16" name="组合 15"/>
                  <p:cNvGrpSpPr/>
                  <p:nvPr/>
                </p:nvGrpSpPr>
                <p:grpSpPr>
                  <a:xfrm>
                    <a:off x="3311710" y="788342"/>
                    <a:ext cx="752168" cy="4884505"/>
                    <a:chOff x="3311710" y="811161"/>
                    <a:chExt cx="752168" cy="4884505"/>
                  </a:xfrm>
                  <a:grpFill/>
                </p:grpSpPr>
                <p:sp>
                  <p:nvSpPr>
                    <p:cNvPr id="20" name="梯形 19"/>
                    <p:cNvSpPr/>
                    <p:nvPr/>
                  </p:nvSpPr>
                  <p:spPr>
                    <a:xfrm>
                      <a:off x="3311710" y="811161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21" name="梯形 20"/>
                    <p:cNvSpPr/>
                    <p:nvPr/>
                  </p:nvSpPr>
                  <p:spPr>
                    <a:xfrm rot="10800000">
                      <a:off x="3311710" y="4958246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  <p:grpSp>
                <p:nvGrpSpPr>
                  <p:cNvPr id="17" name="组合 16"/>
                  <p:cNvGrpSpPr/>
                  <p:nvPr/>
                </p:nvGrpSpPr>
                <p:grpSpPr>
                  <a:xfrm rot="5400000">
                    <a:off x="3306915" y="788345"/>
                    <a:ext cx="752168" cy="4884505"/>
                    <a:chOff x="3311710" y="811161"/>
                    <a:chExt cx="752168" cy="4884505"/>
                  </a:xfrm>
                  <a:grpFill/>
                </p:grpSpPr>
                <p:sp>
                  <p:nvSpPr>
                    <p:cNvPr id="18" name="梯形 17"/>
                    <p:cNvSpPr/>
                    <p:nvPr/>
                  </p:nvSpPr>
                  <p:spPr>
                    <a:xfrm>
                      <a:off x="3311710" y="811161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19" name="梯形 18"/>
                    <p:cNvSpPr/>
                    <p:nvPr/>
                  </p:nvSpPr>
                  <p:spPr>
                    <a:xfrm rot="10800000">
                      <a:off x="3311710" y="4958246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</p:grpSp>
            <p:grpSp>
              <p:nvGrpSpPr>
                <p:cNvPr id="9" name="组合 8"/>
                <p:cNvGrpSpPr/>
                <p:nvPr/>
              </p:nvGrpSpPr>
              <p:grpSpPr>
                <a:xfrm rot="3584700">
                  <a:off x="4372602" y="980729"/>
                  <a:ext cx="4884505" cy="4884505"/>
                  <a:chOff x="1240746" y="788342"/>
                  <a:chExt cx="4884505" cy="4884505"/>
                </a:xfrm>
                <a:grpFill/>
              </p:grpSpPr>
              <p:grpSp>
                <p:nvGrpSpPr>
                  <p:cNvPr id="10" name="组合 9"/>
                  <p:cNvGrpSpPr/>
                  <p:nvPr/>
                </p:nvGrpSpPr>
                <p:grpSpPr>
                  <a:xfrm>
                    <a:off x="3311710" y="788342"/>
                    <a:ext cx="752168" cy="4884505"/>
                    <a:chOff x="3311710" y="811161"/>
                    <a:chExt cx="752168" cy="4884505"/>
                  </a:xfrm>
                  <a:grpFill/>
                </p:grpSpPr>
                <p:sp>
                  <p:nvSpPr>
                    <p:cNvPr id="14" name="梯形 13"/>
                    <p:cNvSpPr/>
                    <p:nvPr/>
                  </p:nvSpPr>
                  <p:spPr>
                    <a:xfrm>
                      <a:off x="3311710" y="811161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15" name="梯形 14"/>
                    <p:cNvSpPr/>
                    <p:nvPr/>
                  </p:nvSpPr>
                  <p:spPr>
                    <a:xfrm rot="10800000">
                      <a:off x="3311710" y="4958246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  <p:grpSp>
                <p:nvGrpSpPr>
                  <p:cNvPr id="11" name="组合 10"/>
                  <p:cNvGrpSpPr/>
                  <p:nvPr/>
                </p:nvGrpSpPr>
                <p:grpSpPr>
                  <a:xfrm rot="5400000">
                    <a:off x="3306915" y="788345"/>
                    <a:ext cx="752168" cy="4884505"/>
                    <a:chOff x="3311710" y="811161"/>
                    <a:chExt cx="752168" cy="4884505"/>
                  </a:xfrm>
                  <a:grpFill/>
                </p:grpSpPr>
                <p:sp>
                  <p:nvSpPr>
                    <p:cNvPr id="12" name="梯形 11"/>
                    <p:cNvSpPr/>
                    <p:nvPr/>
                  </p:nvSpPr>
                  <p:spPr>
                    <a:xfrm>
                      <a:off x="3311710" y="811161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13" name="梯形 12"/>
                    <p:cNvSpPr/>
                    <p:nvPr/>
                  </p:nvSpPr>
                  <p:spPr>
                    <a:xfrm rot="10800000">
                      <a:off x="3311710" y="4958246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</p:grpSp>
          </p:grpSp>
          <p:sp>
            <p:nvSpPr>
              <p:cNvPr id="6" name="同心圆 5"/>
              <p:cNvSpPr>
                <a:spLocks noChangeAspect="1"/>
              </p:cNvSpPr>
              <p:nvPr/>
            </p:nvSpPr>
            <p:spPr>
              <a:xfrm>
                <a:off x="5014232" y="1622984"/>
                <a:ext cx="3600000" cy="3600000"/>
              </a:xfrm>
              <a:prstGeom prst="donut">
                <a:avLst>
                  <a:gd name="adj" fmla="val 12632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28" name="组合 27"/>
          <p:cNvGrpSpPr>
            <a:grpSpLocks noChangeAspect="1"/>
          </p:cNvGrpSpPr>
          <p:nvPr/>
        </p:nvGrpSpPr>
        <p:grpSpPr>
          <a:xfrm>
            <a:off x="9724294" y="4280292"/>
            <a:ext cx="2254906" cy="2254585"/>
            <a:chOff x="4367808" y="980728"/>
            <a:chExt cx="4885200" cy="4884506"/>
          </a:xfrm>
          <a:solidFill>
            <a:schemeClr val="bg1"/>
          </a:solidFill>
        </p:grpSpPr>
        <p:sp>
          <p:nvSpPr>
            <p:cNvPr id="29" name="同心圆 28"/>
            <p:cNvSpPr>
              <a:spLocks noChangeAspect="1"/>
            </p:cNvSpPr>
            <p:nvPr/>
          </p:nvSpPr>
          <p:spPr>
            <a:xfrm>
              <a:off x="5232857" y="1840044"/>
              <a:ext cx="3159893" cy="3159893"/>
            </a:xfrm>
            <a:prstGeom prst="donut">
              <a:avLst>
                <a:gd name="adj" fmla="val 4237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grpSp>
          <p:nvGrpSpPr>
            <p:cNvPr id="30" name="组合 29"/>
            <p:cNvGrpSpPr/>
            <p:nvPr/>
          </p:nvGrpSpPr>
          <p:grpSpPr>
            <a:xfrm>
              <a:off x="4367808" y="980728"/>
              <a:ext cx="4885200" cy="4884506"/>
              <a:chOff x="4367808" y="980728"/>
              <a:chExt cx="4885200" cy="4884506"/>
            </a:xfrm>
            <a:grpFill/>
            <a:effectLst>
              <a:outerShdw blurRad="76200" algn="tl" rotWithShape="0">
                <a:prstClr val="black">
                  <a:alpha val="44000"/>
                </a:prstClr>
              </a:outerShdw>
            </a:effectLst>
          </p:grpSpPr>
          <p:grpSp>
            <p:nvGrpSpPr>
              <p:cNvPr id="31" name="组合 30"/>
              <p:cNvGrpSpPr>
                <a:grpSpLocks noChangeAspect="1"/>
              </p:cNvGrpSpPr>
              <p:nvPr/>
            </p:nvGrpSpPr>
            <p:grpSpPr>
              <a:xfrm>
                <a:off x="4367808" y="980728"/>
                <a:ext cx="4885200" cy="4884506"/>
                <a:chOff x="4367808" y="980728"/>
                <a:chExt cx="4889299" cy="4884506"/>
              </a:xfrm>
              <a:grpFill/>
            </p:grpSpPr>
            <p:grpSp>
              <p:nvGrpSpPr>
                <p:cNvPr id="33" name="组合 32"/>
                <p:cNvGrpSpPr/>
                <p:nvPr/>
              </p:nvGrpSpPr>
              <p:grpSpPr>
                <a:xfrm>
                  <a:off x="4367808" y="980728"/>
                  <a:ext cx="4884505" cy="4884505"/>
                  <a:chOff x="1240746" y="788342"/>
                  <a:chExt cx="4884505" cy="4884505"/>
                </a:xfrm>
                <a:grpFill/>
              </p:grpSpPr>
              <p:grpSp>
                <p:nvGrpSpPr>
                  <p:cNvPr id="48" name="组合 47"/>
                  <p:cNvGrpSpPr/>
                  <p:nvPr/>
                </p:nvGrpSpPr>
                <p:grpSpPr>
                  <a:xfrm>
                    <a:off x="3311710" y="788342"/>
                    <a:ext cx="752168" cy="4884505"/>
                    <a:chOff x="3311710" y="811161"/>
                    <a:chExt cx="752168" cy="4884505"/>
                  </a:xfrm>
                  <a:grpFill/>
                </p:grpSpPr>
                <p:sp>
                  <p:nvSpPr>
                    <p:cNvPr id="52" name="梯形 51"/>
                    <p:cNvSpPr/>
                    <p:nvPr/>
                  </p:nvSpPr>
                  <p:spPr>
                    <a:xfrm>
                      <a:off x="3311710" y="811161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53" name="梯形 52"/>
                    <p:cNvSpPr/>
                    <p:nvPr/>
                  </p:nvSpPr>
                  <p:spPr>
                    <a:xfrm rot="10800000">
                      <a:off x="3311710" y="4958246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  <p:grpSp>
                <p:nvGrpSpPr>
                  <p:cNvPr id="49" name="组合 48"/>
                  <p:cNvGrpSpPr/>
                  <p:nvPr/>
                </p:nvGrpSpPr>
                <p:grpSpPr>
                  <a:xfrm rot="5400000">
                    <a:off x="3306915" y="788345"/>
                    <a:ext cx="752168" cy="4884505"/>
                    <a:chOff x="3311710" y="811161"/>
                    <a:chExt cx="752168" cy="4884505"/>
                  </a:xfrm>
                  <a:grpFill/>
                </p:grpSpPr>
                <p:sp>
                  <p:nvSpPr>
                    <p:cNvPr id="50" name="梯形 49"/>
                    <p:cNvSpPr/>
                    <p:nvPr/>
                  </p:nvSpPr>
                  <p:spPr>
                    <a:xfrm>
                      <a:off x="3311710" y="811161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51" name="梯形 50"/>
                    <p:cNvSpPr/>
                    <p:nvPr/>
                  </p:nvSpPr>
                  <p:spPr>
                    <a:xfrm rot="10800000">
                      <a:off x="3311710" y="4958246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</p:grpSp>
            <p:grpSp>
              <p:nvGrpSpPr>
                <p:cNvPr id="34" name="组合 33"/>
                <p:cNvGrpSpPr/>
                <p:nvPr/>
              </p:nvGrpSpPr>
              <p:grpSpPr>
                <a:xfrm rot="1753371">
                  <a:off x="4372602" y="980729"/>
                  <a:ext cx="4884505" cy="4884505"/>
                  <a:chOff x="1240746" y="788342"/>
                  <a:chExt cx="4884505" cy="4884505"/>
                </a:xfrm>
                <a:grpFill/>
              </p:grpSpPr>
              <p:grpSp>
                <p:nvGrpSpPr>
                  <p:cNvPr id="42" name="组合 41"/>
                  <p:cNvGrpSpPr/>
                  <p:nvPr/>
                </p:nvGrpSpPr>
                <p:grpSpPr>
                  <a:xfrm>
                    <a:off x="3311710" y="788342"/>
                    <a:ext cx="752168" cy="4884505"/>
                    <a:chOff x="3311710" y="811161"/>
                    <a:chExt cx="752168" cy="4884505"/>
                  </a:xfrm>
                  <a:grpFill/>
                </p:grpSpPr>
                <p:sp>
                  <p:nvSpPr>
                    <p:cNvPr id="46" name="梯形 45"/>
                    <p:cNvSpPr/>
                    <p:nvPr/>
                  </p:nvSpPr>
                  <p:spPr>
                    <a:xfrm>
                      <a:off x="3311710" y="811161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47" name="梯形 46"/>
                    <p:cNvSpPr/>
                    <p:nvPr/>
                  </p:nvSpPr>
                  <p:spPr>
                    <a:xfrm rot="10800000">
                      <a:off x="3311710" y="4958246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  <p:grpSp>
                <p:nvGrpSpPr>
                  <p:cNvPr id="43" name="组合 42"/>
                  <p:cNvGrpSpPr/>
                  <p:nvPr/>
                </p:nvGrpSpPr>
                <p:grpSpPr>
                  <a:xfrm rot="5400000">
                    <a:off x="3306915" y="788345"/>
                    <a:ext cx="752168" cy="4884505"/>
                    <a:chOff x="3311710" y="811161"/>
                    <a:chExt cx="752168" cy="4884505"/>
                  </a:xfrm>
                  <a:grpFill/>
                </p:grpSpPr>
                <p:sp>
                  <p:nvSpPr>
                    <p:cNvPr id="44" name="梯形 43"/>
                    <p:cNvSpPr/>
                    <p:nvPr/>
                  </p:nvSpPr>
                  <p:spPr>
                    <a:xfrm>
                      <a:off x="3311710" y="811161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45" name="梯形 44"/>
                    <p:cNvSpPr/>
                    <p:nvPr/>
                  </p:nvSpPr>
                  <p:spPr>
                    <a:xfrm rot="10800000">
                      <a:off x="3311710" y="4958246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</p:grpSp>
            <p:grpSp>
              <p:nvGrpSpPr>
                <p:cNvPr id="35" name="组合 34"/>
                <p:cNvGrpSpPr/>
                <p:nvPr/>
              </p:nvGrpSpPr>
              <p:grpSpPr>
                <a:xfrm rot="3584700">
                  <a:off x="4372602" y="980729"/>
                  <a:ext cx="4884505" cy="4884505"/>
                  <a:chOff x="1240746" y="788342"/>
                  <a:chExt cx="4884505" cy="4884505"/>
                </a:xfrm>
                <a:grpFill/>
              </p:grpSpPr>
              <p:grpSp>
                <p:nvGrpSpPr>
                  <p:cNvPr id="36" name="组合 35"/>
                  <p:cNvGrpSpPr/>
                  <p:nvPr/>
                </p:nvGrpSpPr>
                <p:grpSpPr>
                  <a:xfrm>
                    <a:off x="3311710" y="788342"/>
                    <a:ext cx="752168" cy="4884505"/>
                    <a:chOff x="3311710" y="811161"/>
                    <a:chExt cx="752168" cy="4884505"/>
                  </a:xfrm>
                  <a:grpFill/>
                </p:grpSpPr>
                <p:sp>
                  <p:nvSpPr>
                    <p:cNvPr id="40" name="梯形 39"/>
                    <p:cNvSpPr/>
                    <p:nvPr/>
                  </p:nvSpPr>
                  <p:spPr>
                    <a:xfrm>
                      <a:off x="3311710" y="811161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41" name="梯形 40"/>
                    <p:cNvSpPr/>
                    <p:nvPr/>
                  </p:nvSpPr>
                  <p:spPr>
                    <a:xfrm rot="10800000">
                      <a:off x="3311710" y="4958246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  <p:grpSp>
                <p:nvGrpSpPr>
                  <p:cNvPr id="37" name="组合 36"/>
                  <p:cNvGrpSpPr/>
                  <p:nvPr/>
                </p:nvGrpSpPr>
                <p:grpSpPr>
                  <a:xfrm rot="5400000">
                    <a:off x="3306915" y="788345"/>
                    <a:ext cx="752168" cy="4884505"/>
                    <a:chOff x="3311710" y="811161"/>
                    <a:chExt cx="752168" cy="4884505"/>
                  </a:xfrm>
                  <a:grpFill/>
                </p:grpSpPr>
                <p:sp>
                  <p:nvSpPr>
                    <p:cNvPr id="38" name="梯形 37"/>
                    <p:cNvSpPr/>
                    <p:nvPr/>
                  </p:nvSpPr>
                  <p:spPr>
                    <a:xfrm>
                      <a:off x="3311710" y="811161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39" name="梯形 38"/>
                    <p:cNvSpPr/>
                    <p:nvPr/>
                  </p:nvSpPr>
                  <p:spPr>
                    <a:xfrm rot="10800000">
                      <a:off x="3311710" y="4958246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</p:grpSp>
          </p:grpSp>
          <p:sp>
            <p:nvSpPr>
              <p:cNvPr id="32" name="同心圆 31"/>
              <p:cNvSpPr>
                <a:spLocks noChangeAspect="1"/>
              </p:cNvSpPr>
              <p:nvPr/>
            </p:nvSpPr>
            <p:spPr>
              <a:xfrm>
                <a:off x="5014232" y="1622984"/>
                <a:ext cx="3600000" cy="3600000"/>
              </a:xfrm>
              <a:prstGeom prst="donut">
                <a:avLst>
                  <a:gd name="adj" fmla="val 12632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</p:grpSp>
      <p:cxnSp>
        <p:nvCxnSpPr>
          <p:cNvPr id="108" name="直接连接符 107"/>
          <p:cNvCxnSpPr/>
          <p:nvPr/>
        </p:nvCxnSpPr>
        <p:spPr>
          <a:xfrm>
            <a:off x="8887061" y="764456"/>
            <a:ext cx="2434987" cy="1564956"/>
          </a:xfrm>
          <a:prstGeom prst="line">
            <a:avLst/>
          </a:prstGeom>
          <a:ln>
            <a:solidFill>
              <a:schemeClr val="bg1"/>
            </a:solidFill>
            <a:headEnd type="oval" w="lg" len="lg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9" name="直接连接符 108"/>
          <p:cNvCxnSpPr/>
          <p:nvPr/>
        </p:nvCxnSpPr>
        <p:spPr>
          <a:xfrm>
            <a:off x="1847447" y="1554603"/>
            <a:ext cx="1103241" cy="4064840"/>
          </a:xfrm>
          <a:prstGeom prst="line">
            <a:avLst/>
          </a:prstGeom>
          <a:ln>
            <a:solidFill>
              <a:schemeClr val="bg1"/>
            </a:solidFill>
            <a:headEnd type="oval" w="lg" len="lg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0" name="文本框 109"/>
          <p:cNvSpPr txBox="1"/>
          <p:nvPr/>
        </p:nvSpPr>
        <p:spPr>
          <a:xfrm>
            <a:off x="3111729" y="4850950"/>
            <a:ext cx="3543521" cy="83099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altLang="zh-CN" sz="4800" dirty="0" smtClean="0">
                <a:latin typeface="造字工房力黑（非商用）常规体" pitchFamily="50" charset="-122"/>
                <a:ea typeface="造字工房力黑（非商用）常规体" pitchFamily="50" charset="-122"/>
              </a:rPr>
              <a:t>FRAGILE</a:t>
            </a:r>
            <a:endParaRPr lang="zh-CN" altLang="en-US" sz="4800" dirty="0">
              <a:latin typeface="造字工房力黑（非商用）常规体" pitchFamily="50" charset="-122"/>
              <a:ea typeface="造字工房力黑（非商用）常规体" pitchFamily="50" charset="-122"/>
            </a:endParaRPr>
          </a:p>
        </p:txBody>
      </p:sp>
      <p:sp>
        <p:nvSpPr>
          <p:cNvPr id="111" name="十字星 110"/>
          <p:cNvSpPr/>
          <p:nvPr/>
        </p:nvSpPr>
        <p:spPr>
          <a:xfrm>
            <a:off x="420238" y="281862"/>
            <a:ext cx="1294958" cy="1835884"/>
          </a:xfrm>
          <a:prstGeom prst="star4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8" name="组合 137"/>
          <p:cNvGrpSpPr>
            <a:grpSpLocks noChangeAspect="1"/>
          </p:cNvGrpSpPr>
          <p:nvPr/>
        </p:nvGrpSpPr>
        <p:grpSpPr>
          <a:xfrm>
            <a:off x="1275360" y="3297558"/>
            <a:ext cx="2322013" cy="2321683"/>
            <a:chOff x="4367808" y="980728"/>
            <a:chExt cx="4885200" cy="4884506"/>
          </a:xfrm>
          <a:solidFill>
            <a:schemeClr val="bg1"/>
          </a:solidFill>
        </p:grpSpPr>
        <p:sp>
          <p:nvSpPr>
            <p:cNvPr id="139" name="同心圆 138"/>
            <p:cNvSpPr>
              <a:spLocks noChangeAspect="1"/>
            </p:cNvSpPr>
            <p:nvPr/>
          </p:nvSpPr>
          <p:spPr>
            <a:xfrm>
              <a:off x="5232857" y="1840044"/>
              <a:ext cx="3159893" cy="3159893"/>
            </a:xfrm>
            <a:prstGeom prst="donut">
              <a:avLst>
                <a:gd name="adj" fmla="val 42370"/>
              </a:avLst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grpSp>
          <p:nvGrpSpPr>
            <p:cNvPr id="140" name="组合 139"/>
            <p:cNvGrpSpPr/>
            <p:nvPr/>
          </p:nvGrpSpPr>
          <p:grpSpPr>
            <a:xfrm>
              <a:off x="4367808" y="980728"/>
              <a:ext cx="4885200" cy="4884506"/>
              <a:chOff x="4367808" y="980728"/>
              <a:chExt cx="4885200" cy="4884506"/>
            </a:xfrm>
            <a:grpFill/>
            <a:effectLst>
              <a:outerShdw blurRad="76200" algn="tl" rotWithShape="0">
                <a:prstClr val="black">
                  <a:alpha val="44000"/>
                </a:prstClr>
              </a:outerShdw>
            </a:effectLst>
          </p:grpSpPr>
          <p:grpSp>
            <p:nvGrpSpPr>
              <p:cNvPr id="141" name="组合 140"/>
              <p:cNvGrpSpPr>
                <a:grpSpLocks noChangeAspect="1"/>
              </p:cNvGrpSpPr>
              <p:nvPr/>
            </p:nvGrpSpPr>
            <p:grpSpPr>
              <a:xfrm>
                <a:off x="4367808" y="980728"/>
                <a:ext cx="4885200" cy="4884506"/>
                <a:chOff x="4367808" y="980728"/>
                <a:chExt cx="4889299" cy="4884506"/>
              </a:xfrm>
              <a:grpFill/>
            </p:grpSpPr>
            <p:grpSp>
              <p:nvGrpSpPr>
                <p:cNvPr id="143" name="组合 142"/>
                <p:cNvGrpSpPr/>
                <p:nvPr/>
              </p:nvGrpSpPr>
              <p:grpSpPr>
                <a:xfrm>
                  <a:off x="4367808" y="980728"/>
                  <a:ext cx="4884505" cy="4884505"/>
                  <a:chOff x="1240746" y="788342"/>
                  <a:chExt cx="4884505" cy="4884505"/>
                </a:xfrm>
                <a:grpFill/>
              </p:grpSpPr>
              <p:grpSp>
                <p:nvGrpSpPr>
                  <p:cNvPr id="158" name="组合 157"/>
                  <p:cNvGrpSpPr/>
                  <p:nvPr/>
                </p:nvGrpSpPr>
                <p:grpSpPr>
                  <a:xfrm>
                    <a:off x="3311710" y="788342"/>
                    <a:ext cx="752168" cy="4884505"/>
                    <a:chOff x="3311710" y="811161"/>
                    <a:chExt cx="752168" cy="4884505"/>
                  </a:xfrm>
                  <a:grpFill/>
                </p:grpSpPr>
                <p:sp>
                  <p:nvSpPr>
                    <p:cNvPr id="162" name="梯形 161"/>
                    <p:cNvSpPr/>
                    <p:nvPr/>
                  </p:nvSpPr>
                  <p:spPr>
                    <a:xfrm>
                      <a:off x="3311710" y="811161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solidFill>
                      <a:srgbClr val="FFC000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163" name="梯形 162"/>
                    <p:cNvSpPr/>
                    <p:nvPr/>
                  </p:nvSpPr>
                  <p:spPr>
                    <a:xfrm rot="10800000">
                      <a:off x="3311710" y="4958246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solidFill>
                      <a:srgbClr val="FFC000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  <p:grpSp>
                <p:nvGrpSpPr>
                  <p:cNvPr id="159" name="组合 158"/>
                  <p:cNvGrpSpPr/>
                  <p:nvPr/>
                </p:nvGrpSpPr>
                <p:grpSpPr>
                  <a:xfrm rot="5400000">
                    <a:off x="3306915" y="788345"/>
                    <a:ext cx="752168" cy="4884505"/>
                    <a:chOff x="3311710" y="811161"/>
                    <a:chExt cx="752168" cy="4884505"/>
                  </a:xfrm>
                  <a:grpFill/>
                </p:grpSpPr>
                <p:sp>
                  <p:nvSpPr>
                    <p:cNvPr id="160" name="梯形 159"/>
                    <p:cNvSpPr/>
                    <p:nvPr/>
                  </p:nvSpPr>
                  <p:spPr>
                    <a:xfrm>
                      <a:off x="3311710" y="811161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solidFill>
                      <a:srgbClr val="FFC000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161" name="梯形 160"/>
                    <p:cNvSpPr/>
                    <p:nvPr/>
                  </p:nvSpPr>
                  <p:spPr>
                    <a:xfrm rot="10800000">
                      <a:off x="3311710" y="4958246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solidFill>
                      <a:srgbClr val="FFC000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</p:grpSp>
            <p:grpSp>
              <p:nvGrpSpPr>
                <p:cNvPr id="144" name="组合 143"/>
                <p:cNvGrpSpPr/>
                <p:nvPr/>
              </p:nvGrpSpPr>
              <p:grpSpPr>
                <a:xfrm rot="1753371">
                  <a:off x="4372602" y="980729"/>
                  <a:ext cx="4884505" cy="4884505"/>
                  <a:chOff x="1240746" y="788342"/>
                  <a:chExt cx="4884505" cy="4884505"/>
                </a:xfrm>
                <a:grpFill/>
              </p:grpSpPr>
              <p:grpSp>
                <p:nvGrpSpPr>
                  <p:cNvPr id="152" name="组合 151"/>
                  <p:cNvGrpSpPr/>
                  <p:nvPr/>
                </p:nvGrpSpPr>
                <p:grpSpPr>
                  <a:xfrm>
                    <a:off x="3311710" y="788342"/>
                    <a:ext cx="752168" cy="4884505"/>
                    <a:chOff x="3311710" y="811161"/>
                    <a:chExt cx="752168" cy="4884505"/>
                  </a:xfrm>
                  <a:grpFill/>
                </p:grpSpPr>
                <p:sp>
                  <p:nvSpPr>
                    <p:cNvPr id="156" name="梯形 155"/>
                    <p:cNvSpPr/>
                    <p:nvPr/>
                  </p:nvSpPr>
                  <p:spPr>
                    <a:xfrm>
                      <a:off x="3311710" y="811161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solidFill>
                      <a:srgbClr val="FFC000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157" name="梯形 156"/>
                    <p:cNvSpPr/>
                    <p:nvPr/>
                  </p:nvSpPr>
                  <p:spPr>
                    <a:xfrm rot="10800000">
                      <a:off x="3311710" y="4958246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solidFill>
                      <a:srgbClr val="FFC000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  <p:grpSp>
                <p:nvGrpSpPr>
                  <p:cNvPr id="153" name="组合 152"/>
                  <p:cNvGrpSpPr/>
                  <p:nvPr/>
                </p:nvGrpSpPr>
                <p:grpSpPr>
                  <a:xfrm rot="5400000">
                    <a:off x="3306915" y="788345"/>
                    <a:ext cx="752168" cy="4884505"/>
                    <a:chOff x="3311710" y="811161"/>
                    <a:chExt cx="752168" cy="4884505"/>
                  </a:xfrm>
                  <a:grpFill/>
                </p:grpSpPr>
                <p:sp>
                  <p:nvSpPr>
                    <p:cNvPr id="154" name="梯形 153"/>
                    <p:cNvSpPr/>
                    <p:nvPr/>
                  </p:nvSpPr>
                  <p:spPr>
                    <a:xfrm>
                      <a:off x="3311710" y="811161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solidFill>
                      <a:srgbClr val="FFC000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155" name="梯形 154"/>
                    <p:cNvSpPr/>
                    <p:nvPr/>
                  </p:nvSpPr>
                  <p:spPr>
                    <a:xfrm rot="10800000">
                      <a:off x="3311710" y="4958246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solidFill>
                      <a:srgbClr val="FFC000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</p:grpSp>
            <p:grpSp>
              <p:nvGrpSpPr>
                <p:cNvPr id="145" name="组合 144"/>
                <p:cNvGrpSpPr/>
                <p:nvPr/>
              </p:nvGrpSpPr>
              <p:grpSpPr>
                <a:xfrm rot="3584700">
                  <a:off x="4372602" y="980729"/>
                  <a:ext cx="4884505" cy="4884505"/>
                  <a:chOff x="1240746" y="788342"/>
                  <a:chExt cx="4884505" cy="4884505"/>
                </a:xfrm>
                <a:grpFill/>
              </p:grpSpPr>
              <p:grpSp>
                <p:nvGrpSpPr>
                  <p:cNvPr id="146" name="组合 145"/>
                  <p:cNvGrpSpPr/>
                  <p:nvPr/>
                </p:nvGrpSpPr>
                <p:grpSpPr>
                  <a:xfrm>
                    <a:off x="3311710" y="788342"/>
                    <a:ext cx="752168" cy="4884505"/>
                    <a:chOff x="3311710" y="811161"/>
                    <a:chExt cx="752168" cy="4884505"/>
                  </a:xfrm>
                  <a:grpFill/>
                </p:grpSpPr>
                <p:sp>
                  <p:nvSpPr>
                    <p:cNvPr id="150" name="梯形 149"/>
                    <p:cNvSpPr/>
                    <p:nvPr/>
                  </p:nvSpPr>
                  <p:spPr>
                    <a:xfrm>
                      <a:off x="3311710" y="811161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solidFill>
                      <a:srgbClr val="FFC000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151" name="梯形 150"/>
                    <p:cNvSpPr/>
                    <p:nvPr/>
                  </p:nvSpPr>
                  <p:spPr>
                    <a:xfrm rot="10800000">
                      <a:off x="3311710" y="4958246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solidFill>
                      <a:srgbClr val="FFC000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  <p:grpSp>
                <p:nvGrpSpPr>
                  <p:cNvPr id="147" name="组合 146"/>
                  <p:cNvGrpSpPr/>
                  <p:nvPr/>
                </p:nvGrpSpPr>
                <p:grpSpPr>
                  <a:xfrm rot="5400000">
                    <a:off x="3306915" y="788345"/>
                    <a:ext cx="752168" cy="4884505"/>
                    <a:chOff x="3311710" y="811161"/>
                    <a:chExt cx="752168" cy="4884505"/>
                  </a:xfrm>
                  <a:grpFill/>
                </p:grpSpPr>
                <p:sp>
                  <p:nvSpPr>
                    <p:cNvPr id="148" name="梯形 147"/>
                    <p:cNvSpPr/>
                    <p:nvPr/>
                  </p:nvSpPr>
                  <p:spPr>
                    <a:xfrm>
                      <a:off x="3311710" y="811161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solidFill>
                      <a:srgbClr val="FFC000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149" name="梯形 148"/>
                    <p:cNvSpPr/>
                    <p:nvPr/>
                  </p:nvSpPr>
                  <p:spPr>
                    <a:xfrm rot="10800000">
                      <a:off x="3311710" y="4958246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solidFill>
                      <a:srgbClr val="FFC000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</p:grpSp>
          </p:grpSp>
          <p:sp>
            <p:nvSpPr>
              <p:cNvPr id="142" name="同心圆 141"/>
              <p:cNvSpPr>
                <a:spLocks noChangeAspect="1"/>
              </p:cNvSpPr>
              <p:nvPr/>
            </p:nvSpPr>
            <p:spPr>
              <a:xfrm>
                <a:off x="5014232" y="1622984"/>
                <a:ext cx="3600000" cy="3600000"/>
              </a:xfrm>
              <a:prstGeom prst="donut">
                <a:avLst>
                  <a:gd name="adj" fmla="val 12632"/>
                </a:avLst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Click="0" advTm="0"/>
    </mc:Choice>
    <mc:Fallback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8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10" dur="2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8" presetClass="emph" presetSubtype="0" repeatCount="4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2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" presetID="8" presetClass="emph" presetSubtype="0" repeatCount="4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4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6" dur="2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8" dur="24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2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2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0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>
            <a:grpSpLocks noChangeAspect="1"/>
          </p:cNvGrpSpPr>
          <p:nvPr/>
        </p:nvGrpSpPr>
        <p:grpSpPr>
          <a:xfrm>
            <a:off x="3534494" y="663444"/>
            <a:ext cx="5000050" cy="4999339"/>
            <a:chOff x="4367808" y="980728"/>
            <a:chExt cx="4885200" cy="4884506"/>
          </a:xfrm>
          <a:solidFill>
            <a:schemeClr val="bg1"/>
          </a:solidFill>
        </p:grpSpPr>
        <p:sp>
          <p:nvSpPr>
            <p:cNvPr id="11" name="同心圆 10"/>
            <p:cNvSpPr>
              <a:spLocks noChangeAspect="1"/>
            </p:cNvSpPr>
            <p:nvPr/>
          </p:nvSpPr>
          <p:spPr>
            <a:xfrm>
              <a:off x="5232857" y="1840044"/>
              <a:ext cx="3159893" cy="3159893"/>
            </a:xfrm>
            <a:prstGeom prst="donut">
              <a:avLst>
                <a:gd name="adj" fmla="val 42370"/>
              </a:avLst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grpSp>
          <p:nvGrpSpPr>
            <p:cNvPr id="12" name="组合 11"/>
            <p:cNvGrpSpPr/>
            <p:nvPr/>
          </p:nvGrpSpPr>
          <p:grpSpPr>
            <a:xfrm>
              <a:off x="4367808" y="980728"/>
              <a:ext cx="4885200" cy="4884506"/>
              <a:chOff x="4367808" y="980728"/>
              <a:chExt cx="4885200" cy="4884506"/>
            </a:xfrm>
            <a:grpFill/>
            <a:effectLst>
              <a:outerShdw blurRad="76200" algn="tl" rotWithShape="0">
                <a:prstClr val="black">
                  <a:alpha val="44000"/>
                </a:prstClr>
              </a:outerShdw>
            </a:effectLst>
          </p:grpSpPr>
          <p:grpSp>
            <p:nvGrpSpPr>
              <p:cNvPr id="13" name="组合 12"/>
              <p:cNvGrpSpPr>
                <a:grpSpLocks noChangeAspect="1"/>
              </p:cNvGrpSpPr>
              <p:nvPr/>
            </p:nvGrpSpPr>
            <p:grpSpPr>
              <a:xfrm>
                <a:off x="4367808" y="980728"/>
                <a:ext cx="4885200" cy="4884506"/>
                <a:chOff x="4367808" y="980728"/>
                <a:chExt cx="4889299" cy="4884506"/>
              </a:xfrm>
              <a:grpFill/>
            </p:grpSpPr>
            <p:grpSp>
              <p:nvGrpSpPr>
                <p:cNvPr id="15" name="组合 14"/>
                <p:cNvGrpSpPr/>
                <p:nvPr/>
              </p:nvGrpSpPr>
              <p:grpSpPr>
                <a:xfrm>
                  <a:off x="4367808" y="980728"/>
                  <a:ext cx="4884505" cy="4884505"/>
                  <a:chOff x="1240746" y="788342"/>
                  <a:chExt cx="4884505" cy="4884505"/>
                </a:xfrm>
                <a:grpFill/>
              </p:grpSpPr>
              <p:grpSp>
                <p:nvGrpSpPr>
                  <p:cNvPr id="30" name="组合 29"/>
                  <p:cNvGrpSpPr/>
                  <p:nvPr/>
                </p:nvGrpSpPr>
                <p:grpSpPr>
                  <a:xfrm>
                    <a:off x="3311710" y="788342"/>
                    <a:ext cx="752168" cy="4884505"/>
                    <a:chOff x="3311710" y="811161"/>
                    <a:chExt cx="752168" cy="4884505"/>
                  </a:xfrm>
                  <a:grpFill/>
                </p:grpSpPr>
                <p:sp>
                  <p:nvSpPr>
                    <p:cNvPr id="34" name="梯形 33"/>
                    <p:cNvSpPr/>
                    <p:nvPr/>
                  </p:nvSpPr>
                  <p:spPr>
                    <a:xfrm>
                      <a:off x="3311710" y="811161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solidFill>
                      <a:srgbClr val="FFC000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35" name="梯形 34"/>
                    <p:cNvSpPr/>
                    <p:nvPr/>
                  </p:nvSpPr>
                  <p:spPr>
                    <a:xfrm rot="10800000">
                      <a:off x="3311710" y="4958246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solidFill>
                      <a:srgbClr val="FFC000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  <p:grpSp>
                <p:nvGrpSpPr>
                  <p:cNvPr id="31" name="组合 30"/>
                  <p:cNvGrpSpPr/>
                  <p:nvPr/>
                </p:nvGrpSpPr>
                <p:grpSpPr>
                  <a:xfrm rot="5400000">
                    <a:off x="3306915" y="788345"/>
                    <a:ext cx="752168" cy="4884505"/>
                    <a:chOff x="3311710" y="811161"/>
                    <a:chExt cx="752168" cy="4884505"/>
                  </a:xfrm>
                  <a:grpFill/>
                </p:grpSpPr>
                <p:sp>
                  <p:nvSpPr>
                    <p:cNvPr id="32" name="梯形 31"/>
                    <p:cNvSpPr/>
                    <p:nvPr/>
                  </p:nvSpPr>
                  <p:spPr>
                    <a:xfrm>
                      <a:off x="3311710" y="811161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solidFill>
                      <a:srgbClr val="FFC000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33" name="梯形 32"/>
                    <p:cNvSpPr/>
                    <p:nvPr/>
                  </p:nvSpPr>
                  <p:spPr>
                    <a:xfrm rot="10800000">
                      <a:off x="3311710" y="4958246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solidFill>
                      <a:srgbClr val="FFC000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</p:grpSp>
            <p:grpSp>
              <p:nvGrpSpPr>
                <p:cNvPr id="16" name="组合 15"/>
                <p:cNvGrpSpPr/>
                <p:nvPr/>
              </p:nvGrpSpPr>
              <p:grpSpPr>
                <a:xfrm rot="1753371">
                  <a:off x="4372602" y="980729"/>
                  <a:ext cx="4884505" cy="4884505"/>
                  <a:chOff x="1240746" y="788342"/>
                  <a:chExt cx="4884505" cy="4884505"/>
                </a:xfrm>
                <a:grpFill/>
              </p:grpSpPr>
              <p:grpSp>
                <p:nvGrpSpPr>
                  <p:cNvPr id="24" name="组合 23"/>
                  <p:cNvGrpSpPr/>
                  <p:nvPr/>
                </p:nvGrpSpPr>
                <p:grpSpPr>
                  <a:xfrm>
                    <a:off x="3311710" y="788342"/>
                    <a:ext cx="752168" cy="4884505"/>
                    <a:chOff x="3311710" y="811161"/>
                    <a:chExt cx="752168" cy="4884505"/>
                  </a:xfrm>
                  <a:grpFill/>
                </p:grpSpPr>
                <p:sp>
                  <p:nvSpPr>
                    <p:cNvPr id="28" name="梯形 27"/>
                    <p:cNvSpPr/>
                    <p:nvPr/>
                  </p:nvSpPr>
                  <p:spPr>
                    <a:xfrm>
                      <a:off x="3311710" y="811161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solidFill>
                      <a:srgbClr val="FFC000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29" name="梯形 28"/>
                    <p:cNvSpPr/>
                    <p:nvPr/>
                  </p:nvSpPr>
                  <p:spPr>
                    <a:xfrm rot="10800000">
                      <a:off x="3311710" y="4958246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solidFill>
                      <a:srgbClr val="FFC000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  <p:grpSp>
                <p:nvGrpSpPr>
                  <p:cNvPr id="25" name="组合 24"/>
                  <p:cNvGrpSpPr/>
                  <p:nvPr/>
                </p:nvGrpSpPr>
                <p:grpSpPr>
                  <a:xfrm rot="5400000">
                    <a:off x="3306915" y="788345"/>
                    <a:ext cx="752168" cy="4884505"/>
                    <a:chOff x="3311710" y="811161"/>
                    <a:chExt cx="752168" cy="4884505"/>
                  </a:xfrm>
                  <a:grpFill/>
                </p:grpSpPr>
                <p:sp>
                  <p:nvSpPr>
                    <p:cNvPr id="26" name="梯形 25"/>
                    <p:cNvSpPr/>
                    <p:nvPr/>
                  </p:nvSpPr>
                  <p:spPr>
                    <a:xfrm>
                      <a:off x="3311710" y="811161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solidFill>
                      <a:srgbClr val="FFC000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27" name="梯形 26"/>
                    <p:cNvSpPr/>
                    <p:nvPr/>
                  </p:nvSpPr>
                  <p:spPr>
                    <a:xfrm rot="10800000">
                      <a:off x="3311710" y="4958246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solidFill>
                      <a:srgbClr val="FFC000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</p:grpSp>
            <p:grpSp>
              <p:nvGrpSpPr>
                <p:cNvPr id="17" name="组合 16"/>
                <p:cNvGrpSpPr/>
                <p:nvPr/>
              </p:nvGrpSpPr>
              <p:grpSpPr>
                <a:xfrm rot="3584700">
                  <a:off x="4372602" y="980729"/>
                  <a:ext cx="4884505" cy="4884505"/>
                  <a:chOff x="1240746" y="788342"/>
                  <a:chExt cx="4884505" cy="4884505"/>
                </a:xfrm>
                <a:grpFill/>
              </p:grpSpPr>
              <p:grpSp>
                <p:nvGrpSpPr>
                  <p:cNvPr id="18" name="组合 17"/>
                  <p:cNvGrpSpPr/>
                  <p:nvPr/>
                </p:nvGrpSpPr>
                <p:grpSpPr>
                  <a:xfrm>
                    <a:off x="3311710" y="788342"/>
                    <a:ext cx="752168" cy="4884505"/>
                    <a:chOff x="3311710" y="811161"/>
                    <a:chExt cx="752168" cy="4884505"/>
                  </a:xfrm>
                  <a:grpFill/>
                </p:grpSpPr>
                <p:sp>
                  <p:nvSpPr>
                    <p:cNvPr id="22" name="梯形 21"/>
                    <p:cNvSpPr/>
                    <p:nvPr/>
                  </p:nvSpPr>
                  <p:spPr>
                    <a:xfrm>
                      <a:off x="3311710" y="811161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solidFill>
                      <a:srgbClr val="FFC000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23" name="梯形 22"/>
                    <p:cNvSpPr/>
                    <p:nvPr/>
                  </p:nvSpPr>
                  <p:spPr>
                    <a:xfrm rot="10800000">
                      <a:off x="3311710" y="4958246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solidFill>
                      <a:srgbClr val="FFC000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  <p:grpSp>
                <p:nvGrpSpPr>
                  <p:cNvPr id="19" name="组合 18"/>
                  <p:cNvGrpSpPr/>
                  <p:nvPr/>
                </p:nvGrpSpPr>
                <p:grpSpPr>
                  <a:xfrm rot="5400000">
                    <a:off x="3306915" y="788345"/>
                    <a:ext cx="752168" cy="4884505"/>
                    <a:chOff x="3311710" y="811161"/>
                    <a:chExt cx="752168" cy="4884505"/>
                  </a:xfrm>
                  <a:grpFill/>
                </p:grpSpPr>
                <p:sp>
                  <p:nvSpPr>
                    <p:cNvPr id="20" name="梯形 19"/>
                    <p:cNvSpPr/>
                    <p:nvPr/>
                  </p:nvSpPr>
                  <p:spPr>
                    <a:xfrm>
                      <a:off x="3311710" y="811161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solidFill>
                      <a:srgbClr val="FFC000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21" name="梯形 20"/>
                    <p:cNvSpPr/>
                    <p:nvPr/>
                  </p:nvSpPr>
                  <p:spPr>
                    <a:xfrm rot="10800000">
                      <a:off x="3311710" y="4958246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solidFill>
                      <a:srgbClr val="FFC000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</p:grpSp>
          </p:grpSp>
          <p:sp>
            <p:nvSpPr>
              <p:cNvPr id="14" name="同心圆 13"/>
              <p:cNvSpPr>
                <a:spLocks noChangeAspect="1"/>
              </p:cNvSpPr>
              <p:nvPr/>
            </p:nvSpPr>
            <p:spPr>
              <a:xfrm>
                <a:off x="5014232" y="1622984"/>
                <a:ext cx="3600000" cy="3600000"/>
              </a:xfrm>
              <a:prstGeom prst="donut">
                <a:avLst>
                  <a:gd name="adj" fmla="val 12632"/>
                </a:avLst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</p:grpSp>
      <p:sp useBgFill="1">
        <p:nvSpPr>
          <p:cNvPr id="4" name="矩形 3"/>
          <p:cNvSpPr/>
          <p:nvPr/>
        </p:nvSpPr>
        <p:spPr>
          <a:xfrm>
            <a:off x="2094272" y="2377679"/>
            <a:ext cx="8337755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85800"/>
            <a:r>
              <a:rPr lang="zh-CN" altLang="zh-CN" sz="3200" dirty="0" smtClean="0">
                <a:latin typeface="造字工房力黑（非商用）常规体" pitchFamily="50" charset="-122"/>
                <a:ea typeface="造字工房力黑（非商用）常规体" pitchFamily="50" charset="-122"/>
                <a:cs typeface="Arial" pitchFamily="34" charset="0"/>
              </a:rPr>
              <a:t>我想我的画是这样：一点突发奇想，巨大的热情，很多</a:t>
            </a:r>
            <a:r>
              <a:rPr lang="zh-CN" altLang="en-US" sz="3200" dirty="0">
                <a:latin typeface="造字工房力黑（非商用）常规体" pitchFamily="50" charset="-122"/>
                <a:ea typeface="造字工房力黑（非商用）常规体" pitchFamily="50" charset="-122"/>
                <a:cs typeface="Arial" pitchFamily="34" charset="0"/>
              </a:rPr>
              <a:t>空白页</a:t>
            </a:r>
            <a:r>
              <a:rPr lang="zh-CN" altLang="zh-CN" sz="3200" dirty="0" smtClean="0">
                <a:latin typeface="造字工房力黑（非商用）常规体" pitchFamily="50" charset="-122"/>
                <a:ea typeface="造字工房力黑（非商用）常规体" pitchFamily="50" charset="-122"/>
                <a:cs typeface="Arial" pitchFamily="34" charset="0"/>
              </a:rPr>
              <a:t>，一支铅笔和一个可爱的木偶。</a:t>
            </a:r>
            <a:endParaRPr lang="en-US" altLang="zh-CN" sz="3200" dirty="0" smtClean="0">
              <a:latin typeface="造字工房力黑（非商用）常规体" pitchFamily="50" charset="-122"/>
              <a:ea typeface="造字工房力黑（非商用）常规体" pitchFamily="50" charset="-122"/>
              <a:cs typeface="Arial" pitchFamily="34" charset="0"/>
            </a:endParaRPr>
          </a:p>
          <a:p>
            <a:pPr defTabSz="685800"/>
            <a:r>
              <a:rPr lang="en-US" altLang="zh-CN" sz="3200" dirty="0">
                <a:latin typeface="造字工房力黑（非商用）常规体" pitchFamily="50" charset="-122"/>
                <a:ea typeface="造字工房力黑（非商用）常规体" pitchFamily="50" charset="-122"/>
                <a:cs typeface="Arial" pitchFamily="34" charset="0"/>
              </a:rPr>
              <a:t> </a:t>
            </a:r>
            <a:r>
              <a:rPr lang="en-US" altLang="zh-CN" sz="3200" dirty="0" smtClean="0">
                <a:latin typeface="造字工房力黑（非商用）常规体" pitchFamily="50" charset="-122"/>
                <a:ea typeface="造字工房力黑（非商用）常规体" pitchFamily="50" charset="-122"/>
                <a:cs typeface="Arial" pitchFamily="34" charset="0"/>
              </a:rPr>
              <a:t>                                                        </a:t>
            </a:r>
            <a:r>
              <a:rPr lang="en-US" altLang="zh-CN" sz="3200" dirty="0" smtClean="0">
                <a:solidFill>
                  <a:srgbClr val="000000"/>
                </a:solidFill>
                <a:latin typeface="造字工房力黑（非商用）常规体" pitchFamily="50" charset="-122"/>
                <a:ea typeface="造字工房力黑（非商用）常规体" pitchFamily="50" charset="-122"/>
                <a:cs typeface="Arial" pitchFamily="34" charset="0"/>
              </a:rPr>
              <a:t>         </a:t>
            </a:r>
            <a:r>
              <a:rPr lang="zh-CN" altLang="zh-CN" sz="3200" dirty="0" smtClean="0">
                <a:solidFill>
                  <a:srgbClr val="000000"/>
                </a:solidFill>
                <a:latin typeface="造字工房力黑（非商用）常规体" pitchFamily="50" charset="-122"/>
                <a:ea typeface="造字工房力黑（非商用）常规体" pitchFamily="50" charset="-122"/>
                <a:cs typeface="Arial" pitchFamily="34" charset="0"/>
              </a:rPr>
              <a:t> </a:t>
            </a:r>
            <a:endParaRPr lang="en-US" altLang="zh-CN" sz="3200" dirty="0" smtClean="0">
              <a:solidFill>
                <a:srgbClr val="000000"/>
              </a:solidFill>
              <a:latin typeface="造字工房力黑（非商用）常规体" pitchFamily="50" charset="-122"/>
              <a:ea typeface="造字工房力黑（非商用）常规体" pitchFamily="50" charset="-122"/>
              <a:cs typeface="Arial" pitchFamily="34" charset="0"/>
            </a:endParaRPr>
          </a:p>
          <a:p>
            <a:pPr defTabSz="685800"/>
            <a:r>
              <a:rPr lang="en-US" altLang="zh-CN" sz="3200" dirty="0" smtClean="0">
                <a:solidFill>
                  <a:srgbClr val="000000"/>
                </a:solidFill>
                <a:latin typeface="造字工房力黑（非商用）常规体" pitchFamily="50" charset="-122"/>
                <a:ea typeface="造字工房力黑（非商用）常规体" pitchFamily="50" charset="-122"/>
                <a:cs typeface="Arial" pitchFamily="34" charset="0"/>
              </a:rPr>
              <a:t>                                       </a:t>
            </a:r>
            <a:r>
              <a:rPr lang="zh-CN" altLang="zh-CN" sz="3200" dirty="0" smtClean="0">
                <a:solidFill>
                  <a:srgbClr val="000000"/>
                </a:solidFill>
                <a:latin typeface="造字工房力黑（非商用）常规体" pitchFamily="50" charset="-122"/>
                <a:ea typeface="造字工房力黑（非商用）常规体" pitchFamily="50" charset="-122"/>
                <a:cs typeface="Arial" pitchFamily="34" charset="0"/>
              </a:rPr>
              <a:t>——Lucia Carriero</a:t>
            </a:r>
            <a:endParaRPr lang="zh-CN" altLang="zh-CN" sz="2800" dirty="0">
              <a:solidFill>
                <a:srgbClr val="000000"/>
              </a:solidFill>
              <a:latin typeface="造字工房力黑（非商用）常规体" pitchFamily="50" charset="-122"/>
              <a:ea typeface="造字工房力黑（非商用）常规体" pitchFamily="50" charset="-122"/>
              <a:cs typeface="Arial" pitchFamily="34" charset="0"/>
            </a:endParaRPr>
          </a:p>
        </p:txBody>
      </p:sp>
      <p:sp>
        <p:nvSpPr>
          <p:cNvPr id="6" name="十字星 5"/>
          <p:cNvSpPr/>
          <p:nvPr/>
        </p:nvSpPr>
        <p:spPr>
          <a:xfrm>
            <a:off x="2094272" y="1019035"/>
            <a:ext cx="796413" cy="1358644"/>
          </a:xfrm>
          <a:prstGeom prst="star4">
            <a:avLst/>
          </a:prstGeom>
          <a:solidFill>
            <a:srgbClr val="FFC0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350"/>
          </a:p>
        </p:txBody>
      </p:sp>
      <p:sp>
        <p:nvSpPr>
          <p:cNvPr id="7" name="十字星 6"/>
          <p:cNvSpPr/>
          <p:nvPr/>
        </p:nvSpPr>
        <p:spPr>
          <a:xfrm>
            <a:off x="10522052" y="3929383"/>
            <a:ext cx="796413" cy="1358644"/>
          </a:xfrm>
          <a:prstGeom prst="star4">
            <a:avLst/>
          </a:prstGeom>
          <a:solidFill>
            <a:srgbClr val="FFC0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350"/>
          </a:p>
        </p:txBody>
      </p:sp>
      <p:cxnSp>
        <p:nvCxnSpPr>
          <p:cNvPr id="8" name="直接连接符 7"/>
          <p:cNvCxnSpPr/>
          <p:nvPr/>
        </p:nvCxnSpPr>
        <p:spPr>
          <a:xfrm>
            <a:off x="8887061" y="764456"/>
            <a:ext cx="2434987" cy="1564956"/>
          </a:xfrm>
          <a:prstGeom prst="line">
            <a:avLst/>
          </a:prstGeom>
          <a:ln>
            <a:solidFill>
              <a:schemeClr val="bg1"/>
            </a:solidFill>
            <a:headEnd type="oval" w="lg" len="lg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1389237" y="1546934"/>
            <a:ext cx="1103241" cy="4064840"/>
          </a:xfrm>
          <a:prstGeom prst="line">
            <a:avLst/>
          </a:prstGeom>
          <a:ln>
            <a:solidFill>
              <a:schemeClr val="bg1"/>
            </a:solidFill>
            <a:headEnd type="oval" w="lg" len="lg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Click="0" advTm="0"/>
    </mc:Choice>
    <mc:Fallback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repeatCount="4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8" presetClass="emph" presetSubtype="0" repeatCount="4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>
            <a:grpSpLocks noChangeAspect="1"/>
          </p:cNvGrpSpPr>
          <p:nvPr/>
        </p:nvGrpSpPr>
        <p:grpSpPr>
          <a:xfrm>
            <a:off x="3887011" y="1019035"/>
            <a:ext cx="5000050" cy="4999339"/>
            <a:chOff x="4367808" y="980728"/>
            <a:chExt cx="4885200" cy="4884506"/>
          </a:xfrm>
          <a:solidFill>
            <a:schemeClr val="bg1"/>
          </a:solidFill>
        </p:grpSpPr>
        <p:sp>
          <p:nvSpPr>
            <p:cNvPr id="11" name="同心圆 10"/>
            <p:cNvSpPr>
              <a:spLocks noChangeAspect="1"/>
            </p:cNvSpPr>
            <p:nvPr/>
          </p:nvSpPr>
          <p:spPr>
            <a:xfrm>
              <a:off x="5232857" y="1840044"/>
              <a:ext cx="3159893" cy="3159893"/>
            </a:xfrm>
            <a:prstGeom prst="donut">
              <a:avLst>
                <a:gd name="adj" fmla="val 42370"/>
              </a:avLst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grpSp>
          <p:nvGrpSpPr>
            <p:cNvPr id="12" name="组合 11"/>
            <p:cNvGrpSpPr/>
            <p:nvPr/>
          </p:nvGrpSpPr>
          <p:grpSpPr>
            <a:xfrm>
              <a:off x="4367808" y="980728"/>
              <a:ext cx="4885200" cy="4884506"/>
              <a:chOff x="4367808" y="980728"/>
              <a:chExt cx="4885200" cy="4884506"/>
            </a:xfrm>
            <a:grpFill/>
            <a:effectLst>
              <a:outerShdw blurRad="76200" algn="tl" rotWithShape="0">
                <a:prstClr val="black">
                  <a:alpha val="44000"/>
                </a:prstClr>
              </a:outerShdw>
            </a:effectLst>
          </p:grpSpPr>
          <p:grpSp>
            <p:nvGrpSpPr>
              <p:cNvPr id="13" name="组合 12"/>
              <p:cNvGrpSpPr>
                <a:grpSpLocks noChangeAspect="1"/>
              </p:cNvGrpSpPr>
              <p:nvPr/>
            </p:nvGrpSpPr>
            <p:grpSpPr>
              <a:xfrm>
                <a:off x="4367808" y="980728"/>
                <a:ext cx="4885200" cy="4884506"/>
                <a:chOff x="4367808" y="980728"/>
                <a:chExt cx="4889299" cy="4884506"/>
              </a:xfrm>
              <a:grpFill/>
            </p:grpSpPr>
            <p:grpSp>
              <p:nvGrpSpPr>
                <p:cNvPr id="15" name="组合 14"/>
                <p:cNvGrpSpPr/>
                <p:nvPr/>
              </p:nvGrpSpPr>
              <p:grpSpPr>
                <a:xfrm>
                  <a:off x="4367808" y="980728"/>
                  <a:ext cx="4884505" cy="4884505"/>
                  <a:chOff x="1240746" y="788342"/>
                  <a:chExt cx="4884505" cy="4884505"/>
                </a:xfrm>
                <a:grpFill/>
              </p:grpSpPr>
              <p:grpSp>
                <p:nvGrpSpPr>
                  <p:cNvPr id="30" name="组合 29"/>
                  <p:cNvGrpSpPr/>
                  <p:nvPr/>
                </p:nvGrpSpPr>
                <p:grpSpPr>
                  <a:xfrm>
                    <a:off x="3311710" y="788342"/>
                    <a:ext cx="752168" cy="4884505"/>
                    <a:chOff x="3311710" y="811161"/>
                    <a:chExt cx="752168" cy="4884505"/>
                  </a:xfrm>
                  <a:grpFill/>
                </p:grpSpPr>
                <p:sp>
                  <p:nvSpPr>
                    <p:cNvPr id="34" name="梯形 33"/>
                    <p:cNvSpPr/>
                    <p:nvPr/>
                  </p:nvSpPr>
                  <p:spPr>
                    <a:xfrm>
                      <a:off x="3311710" y="811161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solidFill>
                      <a:srgbClr val="FFC000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35" name="梯形 34"/>
                    <p:cNvSpPr/>
                    <p:nvPr/>
                  </p:nvSpPr>
                  <p:spPr>
                    <a:xfrm rot="10800000">
                      <a:off x="3311710" y="4958246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solidFill>
                      <a:srgbClr val="FFC000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  <p:grpSp>
                <p:nvGrpSpPr>
                  <p:cNvPr id="31" name="组合 30"/>
                  <p:cNvGrpSpPr/>
                  <p:nvPr/>
                </p:nvGrpSpPr>
                <p:grpSpPr>
                  <a:xfrm rot="5400000">
                    <a:off x="3306915" y="788345"/>
                    <a:ext cx="752168" cy="4884505"/>
                    <a:chOff x="3311710" y="811161"/>
                    <a:chExt cx="752168" cy="4884505"/>
                  </a:xfrm>
                  <a:grpFill/>
                </p:grpSpPr>
                <p:sp>
                  <p:nvSpPr>
                    <p:cNvPr id="32" name="梯形 31"/>
                    <p:cNvSpPr/>
                    <p:nvPr/>
                  </p:nvSpPr>
                  <p:spPr>
                    <a:xfrm>
                      <a:off x="3311710" y="811161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solidFill>
                      <a:srgbClr val="FFC000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33" name="梯形 32"/>
                    <p:cNvSpPr/>
                    <p:nvPr/>
                  </p:nvSpPr>
                  <p:spPr>
                    <a:xfrm rot="10800000">
                      <a:off x="3311710" y="4958246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solidFill>
                      <a:srgbClr val="FFC000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</p:grpSp>
            <p:grpSp>
              <p:nvGrpSpPr>
                <p:cNvPr id="16" name="组合 15"/>
                <p:cNvGrpSpPr/>
                <p:nvPr/>
              </p:nvGrpSpPr>
              <p:grpSpPr>
                <a:xfrm rot="1753371">
                  <a:off x="4372602" y="980729"/>
                  <a:ext cx="4884505" cy="4884505"/>
                  <a:chOff x="1240746" y="788342"/>
                  <a:chExt cx="4884505" cy="4884505"/>
                </a:xfrm>
                <a:grpFill/>
              </p:grpSpPr>
              <p:grpSp>
                <p:nvGrpSpPr>
                  <p:cNvPr id="24" name="组合 23"/>
                  <p:cNvGrpSpPr/>
                  <p:nvPr/>
                </p:nvGrpSpPr>
                <p:grpSpPr>
                  <a:xfrm>
                    <a:off x="3311710" y="788342"/>
                    <a:ext cx="752168" cy="4884505"/>
                    <a:chOff x="3311710" y="811161"/>
                    <a:chExt cx="752168" cy="4884505"/>
                  </a:xfrm>
                  <a:grpFill/>
                </p:grpSpPr>
                <p:sp>
                  <p:nvSpPr>
                    <p:cNvPr id="28" name="梯形 27"/>
                    <p:cNvSpPr/>
                    <p:nvPr/>
                  </p:nvSpPr>
                  <p:spPr>
                    <a:xfrm>
                      <a:off x="3311710" y="811161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solidFill>
                      <a:srgbClr val="FFC000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29" name="梯形 28"/>
                    <p:cNvSpPr/>
                    <p:nvPr/>
                  </p:nvSpPr>
                  <p:spPr>
                    <a:xfrm rot="10800000">
                      <a:off x="3311710" y="4958246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solidFill>
                      <a:srgbClr val="FFC000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  <p:grpSp>
                <p:nvGrpSpPr>
                  <p:cNvPr id="25" name="组合 24"/>
                  <p:cNvGrpSpPr/>
                  <p:nvPr/>
                </p:nvGrpSpPr>
                <p:grpSpPr>
                  <a:xfrm rot="5400000">
                    <a:off x="3306915" y="788345"/>
                    <a:ext cx="752168" cy="4884505"/>
                    <a:chOff x="3311710" y="811161"/>
                    <a:chExt cx="752168" cy="4884505"/>
                  </a:xfrm>
                  <a:grpFill/>
                </p:grpSpPr>
                <p:sp>
                  <p:nvSpPr>
                    <p:cNvPr id="26" name="梯形 25"/>
                    <p:cNvSpPr/>
                    <p:nvPr/>
                  </p:nvSpPr>
                  <p:spPr>
                    <a:xfrm>
                      <a:off x="3311710" y="811161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solidFill>
                      <a:srgbClr val="FFC000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27" name="梯形 26"/>
                    <p:cNvSpPr/>
                    <p:nvPr/>
                  </p:nvSpPr>
                  <p:spPr>
                    <a:xfrm rot="10800000">
                      <a:off x="3311710" y="4958246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solidFill>
                      <a:srgbClr val="FFC000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</p:grpSp>
            <p:grpSp>
              <p:nvGrpSpPr>
                <p:cNvPr id="17" name="组合 16"/>
                <p:cNvGrpSpPr/>
                <p:nvPr/>
              </p:nvGrpSpPr>
              <p:grpSpPr>
                <a:xfrm rot="3584700">
                  <a:off x="4372602" y="980729"/>
                  <a:ext cx="4884505" cy="4884505"/>
                  <a:chOff x="1240746" y="788342"/>
                  <a:chExt cx="4884505" cy="4884505"/>
                </a:xfrm>
                <a:grpFill/>
              </p:grpSpPr>
              <p:grpSp>
                <p:nvGrpSpPr>
                  <p:cNvPr id="18" name="组合 17"/>
                  <p:cNvGrpSpPr/>
                  <p:nvPr/>
                </p:nvGrpSpPr>
                <p:grpSpPr>
                  <a:xfrm>
                    <a:off x="3311710" y="788342"/>
                    <a:ext cx="752168" cy="4884505"/>
                    <a:chOff x="3311710" y="811161"/>
                    <a:chExt cx="752168" cy="4884505"/>
                  </a:xfrm>
                  <a:grpFill/>
                </p:grpSpPr>
                <p:sp>
                  <p:nvSpPr>
                    <p:cNvPr id="22" name="梯形 21"/>
                    <p:cNvSpPr/>
                    <p:nvPr/>
                  </p:nvSpPr>
                  <p:spPr>
                    <a:xfrm>
                      <a:off x="3311710" y="811161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solidFill>
                      <a:srgbClr val="FFC000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23" name="梯形 22"/>
                    <p:cNvSpPr/>
                    <p:nvPr/>
                  </p:nvSpPr>
                  <p:spPr>
                    <a:xfrm rot="10800000">
                      <a:off x="3311710" y="4958246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solidFill>
                      <a:srgbClr val="FFC000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  <p:grpSp>
                <p:nvGrpSpPr>
                  <p:cNvPr id="19" name="组合 18"/>
                  <p:cNvGrpSpPr/>
                  <p:nvPr/>
                </p:nvGrpSpPr>
                <p:grpSpPr>
                  <a:xfrm rot="5400000">
                    <a:off x="3306915" y="788345"/>
                    <a:ext cx="752168" cy="4884505"/>
                    <a:chOff x="3311710" y="811161"/>
                    <a:chExt cx="752168" cy="4884505"/>
                  </a:xfrm>
                  <a:grpFill/>
                </p:grpSpPr>
                <p:sp>
                  <p:nvSpPr>
                    <p:cNvPr id="20" name="梯形 19"/>
                    <p:cNvSpPr/>
                    <p:nvPr/>
                  </p:nvSpPr>
                  <p:spPr>
                    <a:xfrm>
                      <a:off x="3311710" y="811161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solidFill>
                      <a:srgbClr val="FFC000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21" name="梯形 20"/>
                    <p:cNvSpPr/>
                    <p:nvPr/>
                  </p:nvSpPr>
                  <p:spPr>
                    <a:xfrm rot="10800000">
                      <a:off x="3311710" y="4958246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solidFill>
                      <a:srgbClr val="FFC000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</p:grpSp>
          </p:grpSp>
          <p:sp>
            <p:nvSpPr>
              <p:cNvPr id="14" name="同心圆 13"/>
              <p:cNvSpPr>
                <a:spLocks noChangeAspect="1"/>
              </p:cNvSpPr>
              <p:nvPr/>
            </p:nvSpPr>
            <p:spPr>
              <a:xfrm>
                <a:off x="5014232" y="1622984"/>
                <a:ext cx="3600000" cy="3600000"/>
              </a:xfrm>
              <a:prstGeom prst="donut">
                <a:avLst>
                  <a:gd name="adj" fmla="val 12632"/>
                </a:avLst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</p:grpSp>
      <p:sp useBgFill="1">
        <p:nvSpPr>
          <p:cNvPr id="4" name="矩形 3"/>
          <p:cNvSpPr/>
          <p:nvPr/>
        </p:nvSpPr>
        <p:spPr>
          <a:xfrm>
            <a:off x="2857088" y="3245604"/>
            <a:ext cx="7549219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85800"/>
            <a:r>
              <a:rPr lang="zh-CN" altLang="zh-CN" sz="4400" dirty="0" smtClean="0">
                <a:latin typeface="造字工房力黑（非商用）常规体" pitchFamily="50" charset="-122"/>
                <a:ea typeface="造字工房力黑（非商用）常规体" pitchFamily="50" charset="-122"/>
                <a:cs typeface="Arial" pitchFamily="34" charset="0"/>
              </a:rPr>
              <a:t>我想</a:t>
            </a:r>
            <a:r>
              <a:rPr lang="zh-CN" altLang="en-US" sz="4400" dirty="0" smtClean="0">
                <a:latin typeface="造字工房力黑（非商用）常规体" pitchFamily="50" charset="-122"/>
                <a:ea typeface="造字工房力黑（非商用）常规体" pitchFamily="50" charset="-122"/>
                <a:cs typeface="Arial" pitchFamily="34" charset="0"/>
              </a:rPr>
              <a:t>我喜欢的就是这份简单</a:t>
            </a:r>
            <a:endParaRPr lang="zh-CN" altLang="zh-CN" sz="4000" dirty="0">
              <a:solidFill>
                <a:srgbClr val="000000"/>
              </a:solidFill>
              <a:latin typeface="造字工房力黑（非商用）常规体" pitchFamily="50" charset="-122"/>
              <a:ea typeface="造字工房力黑（非商用）常规体" pitchFamily="50" charset="-122"/>
              <a:cs typeface="Arial" pitchFamily="34" charset="0"/>
            </a:endParaRPr>
          </a:p>
        </p:txBody>
      </p:sp>
      <p:sp>
        <p:nvSpPr>
          <p:cNvPr id="6" name="十字星 5"/>
          <p:cNvSpPr/>
          <p:nvPr/>
        </p:nvSpPr>
        <p:spPr>
          <a:xfrm>
            <a:off x="2094272" y="1019035"/>
            <a:ext cx="796413" cy="1358644"/>
          </a:xfrm>
          <a:prstGeom prst="star4">
            <a:avLst/>
          </a:prstGeom>
          <a:solidFill>
            <a:srgbClr val="FFC0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350"/>
          </a:p>
        </p:txBody>
      </p:sp>
      <p:sp>
        <p:nvSpPr>
          <p:cNvPr id="7" name="十字星 6"/>
          <p:cNvSpPr/>
          <p:nvPr/>
        </p:nvSpPr>
        <p:spPr>
          <a:xfrm>
            <a:off x="10522052" y="3929383"/>
            <a:ext cx="796413" cy="1358644"/>
          </a:xfrm>
          <a:prstGeom prst="star4">
            <a:avLst/>
          </a:prstGeom>
          <a:solidFill>
            <a:srgbClr val="FFC0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350"/>
          </a:p>
        </p:txBody>
      </p:sp>
      <p:cxnSp>
        <p:nvCxnSpPr>
          <p:cNvPr id="8" name="直接连接符 7"/>
          <p:cNvCxnSpPr/>
          <p:nvPr/>
        </p:nvCxnSpPr>
        <p:spPr>
          <a:xfrm>
            <a:off x="8887061" y="764456"/>
            <a:ext cx="2434987" cy="1564956"/>
          </a:xfrm>
          <a:prstGeom prst="line">
            <a:avLst/>
          </a:prstGeom>
          <a:ln>
            <a:solidFill>
              <a:schemeClr val="bg1"/>
            </a:solidFill>
            <a:headEnd type="oval" w="lg" len="lg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1389237" y="1546934"/>
            <a:ext cx="1103241" cy="4064840"/>
          </a:xfrm>
          <a:prstGeom prst="line">
            <a:avLst/>
          </a:prstGeom>
          <a:ln>
            <a:solidFill>
              <a:schemeClr val="bg1"/>
            </a:solidFill>
            <a:headEnd type="oval" w="lg" len="lg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Click="0" advTm="0"/>
    </mc:Choice>
    <mc:Fallback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repeatCount="4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8" presetClass="emph" presetSubtype="0" repeatCount="4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9" name="直接连接符 28"/>
          <p:cNvCxnSpPr/>
          <p:nvPr/>
        </p:nvCxnSpPr>
        <p:spPr>
          <a:xfrm flipH="1" flipV="1">
            <a:off x="3638444" y="2249109"/>
            <a:ext cx="970" cy="719343"/>
          </a:xfrm>
          <a:prstGeom prst="line">
            <a:avLst/>
          </a:prstGeom>
          <a:ln w="53975">
            <a:solidFill>
              <a:srgbClr val="FFC000"/>
            </a:solidFill>
            <a:headEnd type="oval" w="lg" len="lg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1"/>
          <p:cNvGrpSpPr>
            <a:grpSpLocks noChangeAspect="1"/>
          </p:cNvGrpSpPr>
          <p:nvPr/>
        </p:nvGrpSpPr>
        <p:grpSpPr>
          <a:xfrm>
            <a:off x="3019078" y="2679336"/>
            <a:ext cx="1238732" cy="1238556"/>
            <a:chOff x="4367808" y="980728"/>
            <a:chExt cx="4885200" cy="4884506"/>
          </a:xfrm>
          <a:solidFill>
            <a:schemeClr val="bg1"/>
          </a:solidFill>
        </p:grpSpPr>
        <p:sp>
          <p:nvSpPr>
            <p:cNvPr id="3" name="同心圆 2"/>
            <p:cNvSpPr>
              <a:spLocks noChangeAspect="1"/>
            </p:cNvSpPr>
            <p:nvPr/>
          </p:nvSpPr>
          <p:spPr>
            <a:xfrm>
              <a:off x="5232857" y="1840044"/>
              <a:ext cx="3159893" cy="3159893"/>
            </a:xfrm>
            <a:prstGeom prst="donut">
              <a:avLst>
                <a:gd name="adj" fmla="val 42370"/>
              </a:avLst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grpSp>
          <p:nvGrpSpPr>
            <p:cNvPr id="4" name="组合 3"/>
            <p:cNvGrpSpPr/>
            <p:nvPr/>
          </p:nvGrpSpPr>
          <p:grpSpPr>
            <a:xfrm>
              <a:off x="4367808" y="980728"/>
              <a:ext cx="4885200" cy="4884506"/>
              <a:chOff x="4367808" y="980728"/>
              <a:chExt cx="4885200" cy="4884506"/>
            </a:xfrm>
            <a:grpFill/>
            <a:effectLst>
              <a:outerShdw blurRad="76200" algn="tl" rotWithShape="0">
                <a:prstClr val="black">
                  <a:alpha val="44000"/>
                </a:prstClr>
              </a:outerShdw>
            </a:effectLst>
          </p:grpSpPr>
          <p:grpSp>
            <p:nvGrpSpPr>
              <p:cNvPr id="5" name="组合 4"/>
              <p:cNvGrpSpPr>
                <a:grpSpLocks noChangeAspect="1"/>
              </p:cNvGrpSpPr>
              <p:nvPr/>
            </p:nvGrpSpPr>
            <p:grpSpPr>
              <a:xfrm>
                <a:off x="4367808" y="980728"/>
                <a:ext cx="4885200" cy="4884506"/>
                <a:chOff x="4367808" y="980728"/>
                <a:chExt cx="4889299" cy="4884506"/>
              </a:xfrm>
              <a:grpFill/>
            </p:grpSpPr>
            <p:grpSp>
              <p:nvGrpSpPr>
                <p:cNvPr id="7" name="组合 6"/>
                <p:cNvGrpSpPr/>
                <p:nvPr/>
              </p:nvGrpSpPr>
              <p:grpSpPr>
                <a:xfrm>
                  <a:off x="4367808" y="980728"/>
                  <a:ext cx="4884505" cy="4884505"/>
                  <a:chOff x="1240746" y="788342"/>
                  <a:chExt cx="4884505" cy="4884505"/>
                </a:xfrm>
                <a:grpFill/>
              </p:grpSpPr>
              <p:grpSp>
                <p:nvGrpSpPr>
                  <p:cNvPr id="22" name="组合 21"/>
                  <p:cNvGrpSpPr/>
                  <p:nvPr/>
                </p:nvGrpSpPr>
                <p:grpSpPr>
                  <a:xfrm>
                    <a:off x="3311710" y="788342"/>
                    <a:ext cx="752168" cy="4884505"/>
                    <a:chOff x="3311710" y="811161"/>
                    <a:chExt cx="752168" cy="4884505"/>
                  </a:xfrm>
                  <a:grpFill/>
                </p:grpSpPr>
                <p:sp>
                  <p:nvSpPr>
                    <p:cNvPr id="26" name="梯形 25"/>
                    <p:cNvSpPr/>
                    <p:nvPr/>
                  </p:nvSpPr>
                  <p:spPr>
                    <a:xfrm>
                      <a:off x="3311710" y="811161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solidFill>
                      <a:srgbClr val="FFC000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27" name="梯形 26"/>
                    <p:cNvSpPr/>
                    <p:nvPr/>
                  </p:nvSpPr>
                  <p:spPr>
                    <a:xfrm rot="10800000">
                      <a:off x="3311710" y="4958246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solidFill>
                      <a:srgbClr val="FFC000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  <p:grpSp>
                <p:nvGrpSpPr>
                  <p:cNvPr id="23" name="组合 22"/>
                  <p:cNvGrpSpPr/>
                  <p:nvPr/>
                </p:nvGrpSpPr>
                <p:grpSpPr>
                  <a:xfrm rot="5400000">
                    <a:off x="3306915" y="788345"/>
                    <a:ext cx="752168" cy="4884505"/>
                    <a:chOff x="3311710" y="811161"/>
                    <a:chExt cx="752168" cy="4884505"/>
                  </a:xfrm>
                  <a:grpFill/>
                </p:grpSpPr>
                <p:sp>
                  <p:nvSpPr>
                    <p:cNvPr id="24" name="梯形 23"/>
                    <p:cNvSpPr/>
                    <p:nvPr/>
                  </p:nvSpPr>
                  <p:spPr>
                    <a:xfrm>
                      <a:off x="3311710" y="811161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solidFill>
                      <a:srgbClr val="FFC000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25" name="梯形 24"/>
                    <p:cNvSpPr/>
                    <p:nvPr/>
                  </p:nvSpPr>
                  <p:spPr>
                    <a:xfrm rot="10800000">
                      <a:off x="3311710" y="4958246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solidFill>
                      <a:srgbClr val="FFC000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</p:grpSp>
            <p:grpSp>
              <p:nvGrpSpPr>
                <p:cNvPr id="8" name="组合 7"/>
                <p:cNvGrpSpPr/>
                <p:nvPr/>
              </p:nvGrpSpPr>
              <p:grpSpPr>
                <a:xfrm rot="1753371">
                  <a:off x="4372602" y="980729"/>
                  <a:ext cx="4884505" cy="4884505"/>
                  <a:chOff x="1240746" y="788342"/>
                  <a:chExt cx="4884505" cy="4884505"/>
                </a:xfrm>
                <a:grpFill/>
              </p:grpSpPr>
              <p:grpSp>
                <p:nvGrpSpPr>
                  <p:cNvPr id="16" name="组合 15"/>
                  <p:cNvGrpSpPr/>
                  <p:nvPr/>
                </p:nvGrpSpPr>
                <p:grpSpPr>
                  <a:xfrm>
                    <a:off x="3311710" y="788342"/>
                    <a:ext cx="752168" cy="4884505"/>
                    <a:chOff x="3311710" y="811161"/>
                    <a:chExt cx="752168" cy="4884505"/>
                  </a:xfrm>
                  <a:grpFill/>
                </p:grpSpPr>
                <p:sp>
                  <p:nvSpPr>
                    <p:cNvPr id="20" name="梯形 19"/>
                    <p:cNvSpPr/>
                    <p:nvPr/>
                  </p:nvSpPr>
                  <p:spPr>
                    <a:xfrm>
                      <a:off x="3311710" y="811161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solidFill>
                      <a:srgbClr val="FFC000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21" name="梯形 20"/>
                    <p:cNvSpPr/>
                    <p:nvPr/>
                  </p:nvSpPr>
                  <p:spPr>
                    <a:xfrm rot="10800000">
                      <a:off x="3311710" y="4958246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solidFill>
                      <a:srgbClr val="FFC000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  <p:grpSp>
                <p:nvGrpSpPr>
                  <p:cNvPr id="17" name="组合 16"/>
                  <p:cNvGrpSpPr/>
                  <p:nvPr/>
                </p:nvGrpSpPr>
                <p:grpSpPr>
                  <a:xfrm rot="5400000">
                    <a:off x="3306915" y="788345"/>
                    <a:ext cx="752168" cy="4884505"/>
                    <a:chOff x="3311710" y="811161"/>
                    <a:chExt cx="752168" cy="4884505"/>
                  </a:xfrm>
                  <a:grpFill/>
                </p:grpSpPr>
                <p:sp>
                  <p:nvSpPr>
                    <p:cNvPr id="18" name="梯形 17"/>
                    <p:cNvSpPr/>
                    <p:nvPr/>
                  </p:nvSpPr>
                  <p:spPr>
                    <a:xfrm>
                      <a:off x="3311710" y="811161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solidFill>
                      <a:srgbClr val="FFC000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19" name="梯形 18"/>
                    <p:cNvSpPr/>
                    <p:nvPr/>
                  </p:nvSpPr>
                  <p:spPr>
                    <a:xfrm rot="10800000">
                      <a:off x="3311710" y="4958246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solidFill>
                      <a:srgbClr val="FFC000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</p:grpSp>
            <p:grpSp>
              <p:nvGrpSpPr>
                <p:cNvPr id="9" name="组合 8"/>
                <p:cNvGrpSpPr/>
                <p:nvPr/>
              </p:nvGrpSpPr>
              <p:grpSpPr>
                <a:xfrm rot="3584700">
                  <a:off x="4372602" y="980729"/>
                  <a:ext cx="4884505" cy="4884505"/>
                  <a:chOff x="1240746" y="788342"/>
                  <a:chExt cx="4884505" cy="4884505"/>
                </a:xfrm>
                <a:grpFill/>
              </p:grpSpPr>
              <p:grpSp>
                <p:nvGrpSpPr>
                  <p:cNvPr id="10" name="组合 9"/>
                  <p:cNvGrpSpPr/>
                  <p:nvPr/>
                </p:nvGrpSpPr>
                <p:grpSpPr>
                  <a:xfrm>
                    <a:off x="3311710" y="788342"/>
                    <a:ext cx="752168" cy="4884505"/>
                    <a:chOff x="3311710" y="811161"/>
                    <a:chExt cx="752168" cy="4884505"/>
                  </a:xfrm>
                  <a:grpFill/>
                </p:grpSpPr>
                <p:sp>
                  <p:nvSpPr>
                    <p:cNvPr id="14" name="梯形 13"/>
                    <p:cNvSpPr/>
                    <p:nvPr/>
                  </p:nvSpPr>
                  <p:spPr>
                    <a:xfrm>
                      <a:off x="3311710" y="811161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solidFill>
                      <a:srgbClr val="FFC000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15" name="梯形 14"/>
                    <p:cNvSpPr/>
                    <p:nvPr/>
                  </p:nvSpPr>
                  <p:spPr>
                    <a:xfrm rot="10800000">
                      <a:off x="3311710" y="4958246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solidFill>
                      <a:srgbClr val="FFC000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  <p:grpSp>
                <p:nvGrpSpPr>
                  <p:cNvPr id="11" name="组合 10"/>
                  <p:cNvGrpSpPr/>
                  <p:nvPr/>
                </p:nvGrpSpPr>
                <p:grpSpPr>
                  <a:xfrm rot="5400000">
                    <a:off x="3306915" y="788345"/>
                    <a:ext cx="752168" cy="4884505"/>
                    <a:chOff x="3311710" y="811161"/>
                    <a:chExt cx="752168" cy="4884505"/>
                  </a:xfrm>
                  <a:grpFill/>
                </p:grpSpPr>
                <p:sp>
                  <p:nvSpPr>
                    <p:cNvPr id="12" name="梯形 11"/>
                    <p:cNvSpPr/>
                    <p:nvPr/>
                  </p:nvSpPr>
                  <p:spPr>
                    <a:xfrm>
                      <a:off x="3311710" y="811161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solidFill>
                      <a:srgbClr val="FFC000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13" name="梯形 12"/>
                    <p:cNvSpPr/>
                    <p:nvPr/>
                  </p:nvSpPr>
                  <p:spPr>
                    <a:xfrm rot="10800000">
                      <a:off x="3311710" y="4958246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solidFill>
                      <a:srgbClr val="FFC000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</p:grpSp>
          </p:grpSp>
          <p:sp>
            <p:nvSpPr>
              <p:cNvPr id="6" name="同心圆 5"/>
              <p:cNvSpPr>
                <a:spLocks noChangeAspect="1"/>
              </p:cNvSpPr>
              <p:nvPr/>
            </p:nvSpPr>
            <p:spPr>
              <a:xfrm>
                <a:off x="5014232" y="1622984"/>
                <a:ext cx="3600000" cy="3600000"/>
              </a:xfrm>
              <a:prstGeom prst="donut">
                <a:avLst>
                  <a:gd name="adj" fmla="val 12632"/>
                </a:avLst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30" name="文本框 29"/>
          <p:cNvSpPr txBox="1"/>
          <p:nvPr/>
        </p:nvSpPr>
        <p:spPr>
          <a:xfrm>
            <a:off x="4583501" y="2466180"/>
            <a:ext cx="3803073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latin typeface="造字工房力黑（非商用）常规体" pitchFamily="50" charset="-122"/>
                <a:ea typeface="造字工房力黑（非商用）常规体" pitchFamily="50" charset="-122"/>
              </a:rPr>
              <a:t>THANKS FOR WATCHING </a:t>
            </a:r>
            <a:endParaRPr lang="zh-CN" altLang="en-US" sz="4000" dirty="0">
              <a:latin typeface="造字工房力黑（非商用）常规体" pitchFamily="50" charset="-122"/>
              <a:ea typeface="造字工房力黑（非商用）常规体" pitchFamily="50" charset="-122"/>
            </a:endParaRPr>
          </a:p>
        </p:txBody>
      </p:sp>
      <p:cxnSp>
        <p:nvCxnSpPr>
          <p:cNvPr id="31" name="直接连接符 30"/>
          <p:cNvCxnSpPr>
            <a:endCxn id="6" idx="4"/>
          </p:cNvCxnSpPr>
          <p:nvPr/>
        </p:nvCxnSpPr>
        <p:spPr>
          <a:xfrm flipH="1" flipV="1">
            <a:off x="3639414" y="3755038"/>
            <a:ext cx="5361" cy="538666"/>
          </a:xfrm>
          <a:prstGeom prst="line">
            <a:avLst/>
          </a:prstGeom>
          <a:ln w="53975">
            <a:solidFill>
              <a:srgbClr val="FFC000"/>
            </a:solidFill>
            <a:headEnd type="oval" w="lg" len="lg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Click="0" advTm="0"/>
    </mc:Choice>
    <mc:Fallback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" name="组合 40"/>
          <p:cNvGrpSpPr>
            <a:grpSpLocks noChangeAspect="1"/>
          </p:cNvGrpSpPr>
          <p:nvPr/>
        </p:nvGrpSpPr>
        <p:grpSpPr>
          <a:xfrm>
            <a:off x="3907972" y="436488"/>
            <a:ext cx="2080594" cy="2080298"/>
            <a:chOff x="4367808" y="980728"/>
            <a:chExt cx="4885200" cy="4884506"/>
          </a:xfrm>
          <a:solidFill>
            <a:schemeClr val="bg1"/>
          </a:solidFill>
        </p:grpSpPr>
        <p:sp>
          <p:nvSpPr>
            <p:cNvPr id="42" name="同心圆 41"/>
            <p:cNvSpPr>
              <a:spLocks noChangeAspect="1"/>
            </p:cNvSpPr>
            <p:nvPr/>
          </p:nvSpPr>
          <p:spPr>
            <a:xfrm>
              <a:off x="5232857" y="1840044"/>
              <a:ext cx="3159893" cy="3159893"/>
            </a:xfrm>
            <a:prstGeom prst="donut">
              <a:avLst>
                <a:gd name="adj" fmla="val 42370"/>
              </a:avLst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grpSp>
          <p:nvGrpSpPr>
            <p:cNvPr id="43" name="组合 42"/>
            <p:cNvGrpSpPr/>
            <p:nvPr/>
          </p:nvGrpSpPr>
          <p:grpSpPr>
            <a:xfrm>
              <a:off x="4367808" y="980728"/>
              <a:ext cx="4885200" cy="4884506"/>
              <a:chOff x="4367808" y="980728"/>
              <a:chExt cx="4885200" cy="4884506"/>
            </a:xfrm>
            <a:grpFill/>
            <a:effectLst>
              <a:outerShdw blurRad="76200" algn="tl" rotWithShape="0">
                <a:prstClr val="black">
                  <a:alpha val="44000"/>
                </a:prstClr>
              </a:outerShdw>
            </a:effectLst>
          </p:grpSpPr>
          <p:grpSp>
            <p:nvGrpSpPr>
              <p:cNvPr id="44" name="组合 43"/>
              <p:cNvGrpSpPr>
                <a:grpSpLocks noChangeAspect="1"/>
              </p:cNvGrpSpPr>
              <p:nvPr/>
            </p:nvGrpSpPr>
            <p:grpSpPr>
              <a:xfrm>
                <a:off x="4367808" y="980728"/>
                <a:ext cx="4885200" cy="4884506"/>
                <a:chOff x="4367808" y="980728"/>
                <a:chExt cx="4889299" cy="4884506"/>
              </a:xfrm>
              <a:grpFill/>
            </p:grpSpPr>
            <p:grpSp>
              <p:nvGrpSpPr>
                <p:cNvPr id="46" name="组合 45"/>
                <p:cNvGrpSpPr/>
                <p:nvPr/>
              </p:nvGrpSpPr>
              <p:grpSpPr>
                <a:xfrm>
                  <a:off x="4367808" y="980728"/>
                  <a:ext cx="4884505" cy="4884505"/>
                  <a:chOff x="1240746" y="788342"/>
                  <a:chExt cx="4884505" cy="4884505"/>
                </a:xfrm>
                <a:grpFill/>
              </p:grpSpPr>
              <p:grpSp>
                <p:nvGrpSpPr>
                  <p:cNvPr id="61" name="组合 60"/>
                  <p:cNvGrpSpPr/>
                  <p:nvPr/>
                </p:nvGrpSpPr>
                <p:grpSpPr>
                  <a:xfrm>
                    <a:off x="3311710" y="788342"/>
                    <a:ext cx="752168" cy="4884505"/>
                    <a:chOff x="3311710" y="811161"/>
                    <a:chExt cx="752168" cy="4884505"/>
                  </a:xfrm>
                  <a:grpFill/>
                </p:grpSpPr>
                <p:sp>
                  <p:nvSpPr>
                    <p:cNvPr id="65" name="梯形 64"/>
                    <p:cNvSpPr/>
                    <p:nvPr/>
                  </p:nvSpPr>
                  <p:spPr>
                    <a:xfrm>
                      <a:off x="3311710" y="811161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solidFill>
                      <a:srgbClr val="FFC000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66" name="梯形 65"/>
                    <p:cNvSpPr/>
                    <p:nvPr/>
                  </p:nvSpPr>
                  <p:spPr>
                    <a:xfrm rot="10800000">
                      <a:off x="3311710" y="4958246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solidFill>
                      <a:srgbClr val="FFC000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  <p:grpSp>
                <p:nvGrpSpPr>
                  <p:cNvPr id="62" name="组合 61"/>
                  <p:cNvGrpSpPr/>
                  <p:nvPr/>
                </p:nvGrpSpPr>
                <p:grpSpPr>
                  <a:xfrm rot="5400000">
                    <a:off x="3306915" y="788345"/>
                    <a:ext cx="752168" cy="4884505"/>
                    <a:chOff x="3311710" y="811161"/>
                    <a:chExt cx="752168" cy="4884505"/>
                  </a:xfrm>
                  <a:grpFill/>
                </p:grpSpPr>
                <p:sp>
                  <p:nvSpPr>
                    <p:cNvPr id="63" name="梯形 62"/>
                    <p:cNvSpPr/>
                    <p:nvPr/>
                  </p:nvSpPr>
                  <p:spPr>
                    <a:xfrm>
                      <a:off x="3311710" y="811161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solidFill>
                      <a:srgbClr val="FFC000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64" name="梯形 63"/>
                    <p:cNvSpPr/>
                    <p:nvPr/>
                  </p:nvSpPr>
                  <p:spPr>
                    <a:xfrm rot="10800000">
                      <a:off x="3311710" y="4958246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solidFill>
                      <a:srgbClr val="FFC000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</p:grpSp>
            <p:grpSp>
              <p:nvGrpSpPr>
                <p:cNvPr id="47" name="组合 46"/>
                <p:cNvGrpSpPr/>
                <p:nvPr/>
              </p:nvGrpSpPr>
              <p:grpSpPr>
                <a:xfrm rot="1753371">
                  <a:off x="4372602" y="980729"/>
                  <a:ext cx="4884505" cy="4884505"/>
                  <a:chOff x="1240746" y="788342"/>
                  <a:chExt cx="4884505" cy="4884505"/>
                </a:xfrm>
                <a:grpFill/>
              </p:grpSpPr>
              <p:grpSp>
                <p:nvGrpSpPr>
                  <p:cNvPr id="55" name="组合 54"/>
                  <p:cNvGrpSpPr/>
                  <p:nvPr/>
                </p:nvGrpSpPr>
                <p:grpSpPr>
                  <a:xfrm>
                    <a:off x="3311710" y="788342"/>
                    <a:ext cx="752168" cy="4884505"/>
                    <a:chOff x="3311710" y="811161"/>
                    <a:chExt cx="752168" cy="4884505"/>
                  </a:xfrm>
                  <a:grpFill/>
                </p:grpSpPr>
                <p:sp>
                  <p:nvSpPr>
                    <p:cNvPr id="59" name="梯形 58"/>
                    <p:cNvSpPr/>
                    <p:nvPr/>
                  </p:nvSpPr>
                  <p:spPr>
                    <a:xfrm>
                      <a:off x="3311710" y="811161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solidFill>
                      <a:srgbClr val="FFC000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60" name="梯形 59"/>
                    <p:cNvSpPr/>
                    <p:nvPr/>
                  </p:nvSpPr>
                  <p:spPr>
                    <a:xfrm rot="10800000">
                      <a:off x="3311710" y="4958246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solidFill>
                      <a:srgbClr val="FFC000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  <p:grpSp>
                <p:nvGrpSpPr>
                  <p:cNvPr id="56" name="组合 55"/>
                  <p:cNvGrpSpPr/>
                  <p:nvPr/>
                </p:nvGrpSpPr>
                <p:grpSpPr>
                  <a:xfrm rot="5400000">
                    <a:off x="3306915" y="788345"/>
                    <a:ext cx="752168" cy="4884505"/>
                    <a:chOff x="3311710" y="811161"/>
                    <a:chExt cx="752168" cy="4884505"/>
                  </a:xfrm>
                  <a:grpFill/>
                </p:grpSpPr>
                <p:sp>
                  <p:nvSpPr>
                    <p:cNvPr id="57" name="梯形 56"/>
                    <p:cNvSpPr/>
                    <p:nvPr/>
                  </p:nvSpPr>
                  <p:spPr>
                    <a:xfrm>
                      <a:off x="3311710" y="811161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solidFill>
                      <a:srgbClr val="FFC000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58" name="梯形 57"/>
                    <p:cNvSpPr/>
                    <p:nvPr/>
                  </p:nvSpPr>
                  <p:spPr>
                    <a:xfrm rot="10800000">
                      <a:off x="3311710" y="4958246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solidFill>
                      <a:srgbClr val="FFC000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</p:grpSp>
            <p:grpSp>
              <p:nvGrpSpPr>
                <p:cNvPr id="48" name="组合 47"/>
                <p:cNvGrpSpPr/>
                <p:nvPr/>
              </p:nvGrpSpPr>
              <p:grpSpPr>
                <a:xfrm rot="3584700">
                  <a:off x="4372602" y="980729"/>
                  <a:ext cx="4884505" cy="4884505"/>
                  <a:chOff x="1240746" y="788342"/>
                  <a:chExt cx="4884505" cy="4884505"/>
                </a:xfrm>
                <a:grpFill/>
              </p:grpSpPr>
              <p:grpSp>
                <p:nvGrpSpPr>
                  <p:cNvPr id="49" name="组合 48"/>
                  <p:cNvGrpSpPr/>
                  <p:nvPr/>
                </p:nvGrpSpPr>
                <p:grpSpPr>
                  <a:xfrm>
                    <a:off x="3311710" y="788342"/>
                    <a:ext cx="752168" cy="4884505"/>
                    <a:chOff x="3311710" y="811161"/>
                    <a:chExt cx="752168" cy="4884505"/>
                  </a:xfrm>
                  <a:grpFill/>
                </p:grpSpPr>
                <p:sp>
                  <p:nvSpPr>
                    <p:cNvPr id="53" name="梯形 52"/>
                    <p:cNvSpPr/>
                    <p:nvPr/>
                  </p:nvSpPr>
                  <p:spPr>
                    <a:xfrm>
                      <a:off x="3311710" y="811161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solidFill>
                      <a:srgbClr val="FFC000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54" name="梯形 53"/>
                    <p:cNvSpPr/>
                    <p:nvPr/>
                  </p:nvSpPr>
                  <p:spPr>
                    <a:xfrm rot="10800000">
                      <a:off x="3311710" y="4958246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solidFill>
                      <a:srgbClr val="FFC000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  <p:grpSp>
                <p:nvGrpSpPr>
                  <p:cNvPr id="50" name="组合 49"/>
                  <p:cNvGrpSpPr/>
                  <p:nvPr/>
                </p:nvGrpSpPr>
                <p:grpSpPr>
                  <a:xfrm rot="5400000">
                    <a:off x="3306915" y="788345"/>
                    <a:ext cx="752168" cy="4884505"/>
                    <a:chOff x="3311710" y="811161"/>
                    <a:chExt cx="752168" cy="4884505"/>
                  </a:xfrm>
                  <a:grpFill/>
                </p:grpSpPr>
                <p:sp>
                  <p:nvSpPr>
                    <p:cNvPr id="51" name="梯形 50"/>
                    <p:cNvSpPr/>
                    <p:nvPr/>
                  </p:nvSpPr>
                  <p:spPr>
                    <a:xfrm>
                      <a:off x="3311710" y="811161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solidFill>
                      <a:srgbClr val="FFC000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52" name="梯形 51"/>
                    <p:cNvSpPr/>
                    <p:nvPr/>
                  </p:nvSpPr>
                  <p:spPr>
                    <a:xfrm rot="10800000">
                      <a:off x="3311710" y="4958246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solidFill>
                      <a:srgbClr val="FFC000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</p:grpSp>
          </p:grpSp>
          <p:sp>
            <p:nvSpPr>
              <p:cNvPr id="45" name="同心圆 44"/>
              <p:cNvSpPr>
                <a:spLocks noChangeAspect="1"/>
              </p:cNvSpPr>
              <p:nvPr/>
            </p:nvSpPr>
            <p:spPr>
              <a:xfrm>
                <a:off x="5014232" y="1622984"/>
                <a:ext cx="3600000" cy="3600000"/>
              </a:xfrm>
              <a:prstGeom prst="donut">
                <a:avLst>
                  <a:gd name="adj" fmla="val 12632"/>
                </a:avLst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1725" y="648618"/>
            <a:ext cx="3109903" cy="2907761"/>
          </a:xfrm>
          <a:prstGeom prst="rect">
            <a:avLst/>
          </a:prstGeom>
          <a:solidFill>
            <a:srgbClr val="000000">
              <a:shade val="95000"/>
            </a:srgbClr>
          </a:solidFill>
          <a:ln w="444500" cap="sq">
            <a:solidFill>
              <a:srgbClr val="000000"/>
            </a:solidFill>
            <a:miter lim="800000"/>
            <a:headEnd/>
            <a:tailEnd/>
          </a:ln>
          <a:effectLst>
            <a:outerShdw blurRad="254000" dist="190500" dir="2700000" sy="90000" algn="bl" rotWithShape="0">
              <a:srgbClr val="000000">
                <a:alpha val="40000"/>
              </a:srgbClr>
            </a:outerShdw>
          </a:effectLst>
        </p:spPr>
      </p:pic>
      <p:sp>
        <p:nvSpPr>
          <p:cNvPr id="2" name="矩形 1"/>
          <p:cNvSpPr/>
          <p:nvPr/>
        </p:nvSpPr>
        <p:spPr>
          <a:xfrm>
            <a:off x="299883" y="2025771"/>
            <a:ext cx="11179278" cy="4616648"/>
          </a:xfrm>
          <a:prstGeom prst="rect">
            <a:avLst/>
          </a:prstGeom>
        </p:spPr>
        <p:txBody>
          <a:bodyPr wrap="square" numCol="2" anchor="ctr">
            <a:spAutoFit/>
          </a:bodyPr>
          <a:lstStyle/>
          <a:p>
            <a:pPr lvl="1" defTabSz="685800">
              <a:lnSpc>
                <a:spcPct val="150000"/>
              </a:lnSpc>
            </a:pPr>
            <a:r>
              <a:rPr lang="en-US" altLang="zh-CN" sz="4800" dirty="0" smtClean="0">
                <a:solidFill>
                  <a:srgbClr val="000000"/>
                </a:solidFill>
                <a:latin typeface="Adobe Gothic Std B" panose="020B0800000000000000" pitchFamily="34" charset="-128"/>
                <a:cs typeface="Arial" pitchFamily="34" charset="0"/>
              </a:rPr>
              <a:t>       </a:t>
            </a:r>
            <a:r>
              <a:rPr lang="en-US" altLang="zh-CN" sz="3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造字工房力黑（非商用）常规体" pitchFamily="50" charset="-122"/>
                <a:ea typeface="造字工房力黑（非商用）常规体" pitchFamily="50" charset="-122"/>
                <a:cs typeface="Arial" pitchFamily="34" charset="0"/>
              </a:rPr>
              <a:t> </a:t>
            </a:r>
            <a:r>
              <a:rPr lang="zh-CN" altLang="zh-CN" sz="28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造字工房力黑（非商用）常规体" pitchFamily="50" charset="-122"/>
                <a:ea typeface="造字工房力黑（非商用）常规体" pitchFamily="50" charset="-122"/>
                <a:cs typeface="Arial" pitchFamily="34" charset="0"/>
              </a:rPr>
              <a:t>Nonnetta或者叫Lucia Carriero ，是一个来自意大利的拥有天才头脑和富于创造性</a:t>
            </a:r>
            <a:r>
              <a:rPr lang="zh-CN" altLang="en-US" sz="28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造字工房力黑（非商用）常规体" pitchFamily="50" charset="-122"/>
                <a:ea typeface="造字工房力黑（非商用）常规体" pitchFamily="50" charset="-122"/>
                <a:cs typeface="Arial" pitchFamily="34" charset="0"/>
              </a:rPr>
              <a:t>插画师</a:t>
            </a:r>
            <a:r>
              <a:rPr lang="zh-CN" altLang="zh-CN" sz="28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造字工房力黑（非商用）常规体" pitchFamily="50" charset="-122"/>
                <a:ea typeface="造字工房力黑（非商用）常规体" pitchFamily="50" charset="-122"/>
                <a:cs typeface="Arial" pitchFamily="34" charset="0"/>
              </a:rPr>
              <a:t>。她喜欢绘画，照片，漫画，书籍 …这些基本上</a:t>
            </a:r>
            <a:endParaRPr lang="en-US" altLang="zh-CN" sz="2800" dirty="0" smtClean="0">
              <a:solidFill>
                <a:schemeClr val="tx1">
                  <a:lumMod val="85000"/>
                  <a:lumOff val="15000"/>
                </a:schemeClr>
              </a:solidFill>
              <a:latin typeface="造字工房力黑（非商用）常规体" pitchFamily="50" charset="-122"/>
              <a:ea typeface="造字工房力黑（非商用）常规体" pitchFamily="50" charset="-122"/>
              <a:cs typeface="Arial" pitchFamily="34" charset="0"/>
            </a:endParaRPr>
          </a:p>
          <a:p>
            <a:pPr lvl="1" defTabSz="685800">
              <a:lnSpc>
                <a:spcPct val="150000"/>
              </a:lnSpc>
            </a:pPr>
            <a:endParaRPr lang="en-US" altLang="zh-CN" sz="2800" dirty="0">
              <a:solidFill>
                <a:schemeClr val="tx1">
                  <a:lumMod val="85000"/>
                  <a:lumOff val="15000"/>
                </a:schemeClr>
              </a:solidFill>
              <a:latin typeface="造字工房力黑（非商用）常规体" pitchFamily="50" charset="-122"/>
              <a:ea typeface="造字工房力黑（非商用）常规体" pitchFamily="50" charset="-122"/>
              <a:cs typeface="Arial" pitchFamily="34" charset="0"/>
            </a:endParaRPr>
          </a:p>
          <a:p>
            <a:pPr lvl="1" defTabSz="685800">
              <a:lnSpc>
                <a:spcPct val="150000"/>
              </a:lnSpc>
            </a:pPr>
            <a:endParaRPr lang="en-US" altLang="zh-CN" sz="2800" dirty="0" smtClean="0">
              <a:solidFill>
                <a:schemeClr val="tx1">
                  <a:lumMod val="85000"/>
                  <a:lumOff val="15000"/>
                </a:schemeClr>
              </a:solidFill>
              <a:latin typeface="造字工房力黑（非商用）常规体" pitchFamily="50" charset="-122"/>
              <a:ea typeface="造字工房力黑（非商用）常规体" pitchFamily="50" charset="-122"/>
              <a:cs typeface="Arial" pitchFamily="34" charset="0"/>
            </a:endParaRPr>
          </a:p>
          <a:p>
            <a:pPr lvl="1" defTabSz="685800">
              <a:lnSpc>
                <a:spcPct val="150000"/>
              </a:lnSpc>
            </a:pPr>
            <a:endParaRPr lang="en-US" altLang="zh-CN" sz="2800" dirty="0">
              <a:solidFill>
                <a:schemeClr val="tx1">
                  <a:lumMod val="85000"/>
                  <a:lumOff val="15000"/>
                </a:schemeClr>
              </a:solidFill>
              <a:latin typeface="造字工房力黑（非商用）常规体" pitchFamily="50" charset="-122"/>
              <a:ea typeface="造字工房力黑（非商用）常规体" pitchFamily="50" charset="-122"/>
              <a:cs typeface="Arial" pitchFamily="34" charset="0"/>
            </a:endParaRPr>
          </a:p>
          <a:p>
            <a:pPr lvl="1" defTabSz="685800">
              <a:lnSpc>
                <a:spcPct val="150000"/>
              </a:lnSpc>
            </a:pPr>
            <a:endParaRPr lang="en-US" altLang="zh-CN" sz="2800" dirty="0" smtClean="0">
              <a:solidFill>
                <a:schemeClr val="tx1">
                  <a:lumMod val="85000"/>
                  <a:lumOff val="15000"/>
                </a:schemeClr>
              </a:solidFill>
              <a:latin typeface="造字工房力黑（非商用）常规体" pitchFamily="50" charset="-122"/>
              <a:ea typeface="造字工房力黑（非商用）常规体" pitchFamily="50" charset="-122"/>
              <a:cs typeface="Arial" pitchFamily="34" charset="0"/>
            </a:endParaRPr>
          </a:p>
          <a:p>
            <a:pPr lvl="1" defTabSz="685800">
              <a:lnSpc>
                <a:spcPct val="150000"/>
              </a:lnSpc>
            </a:pPr>
            <a:r>
              <a:rPr lang="zh-CN" altLang="zh-CN" sz="28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造字工房力黑（非商用）常规体" pitchFamily="50" charset="-122"/>
                <a:ea typeface="造字工房力黑（非商用）常规体" pitchFamily="50" charset="-122"/>
                <a:cs typeface="Arial" pitchFamily="34" charset="0"/>
              </a:rPr>
              <a:t>都是她的世界。她也有一些非常重要的，不可分割的朋友们：</a:t>
            </a:r>
            <a:r>
              <a:rPr lang="zh-CN" altLang="en-US" sz="28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造字工房力黑（非商用）常规体" pitchFamily="50" charset="-122"/>
                <a:ea typeface="造字工房力黑（非商用）常规体" pitchFamily="50" charset="-122"/>
                <a:cs typeface="Arial" pitchFamily="34" charset="0"/>
              </a:rPr>
              <a:t>笔记本电脑</a:t>
            </a:r>
            <a:r>
              <a:rPr lang="zh-CN" altLang="zh-CN" sz="28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造字工房力黑（非商用）常规体" pitchFamily="50" charset="-122"/>
                <a:ea typeface="造字工房力黑（非商用）常规体" pitchFamily="50" charset="-122"/>
                <a:cs typeface="Arial" pitchFamily="34" charset="0"/>
              </a:rPr>
              <a:t>，照相机和一些铅笔。</a:t>
            </a:r>
            <a:endParaRPr lang="zh-CN" altLang="zh-CN" sz="2400" dirty="0" smtClean="0">
              <a:solidFill>
                <a:schemeClr val="tx1">
                  <a:lumMod val="85000"/>
                  <a:lumOff val="15000"/>
                </a:schemeClr>
              </a:solidFill>
              <a:latin typeface="造字工房力黑（非商用）常规体" pitchFamily="50" charset="-122"/>
              <a:ea typeface="造字工房力黑（非商用）常规体" pitchFamily="50" charset="-122"/>
              <a:cs typeface="Arial" pitchFamily="34" charset="0"/>
              <a:hlinkClick r:id="rId2"/>
            </a:endParaRPr>
          </a:p>
          <a:p>
            <a:pPr defTabSz="685800">
              <a:lnSpc>
                <a:spcPct val="150000"/>
              </a:lnSpc>
            </a:pPr>
            <a:r>
              <a:rPr lang="zh-CN" altLang="zh-CN" sz="2800" dirty="0" smtClean="0">
                <a:solidFill>
                  <a:srgbClr val="FFC000"/>
                </a:solidFill>
                <a:latin typeface="造字工房力黑（非商用）常规体" pitchFamily="50" charset="-122"/>
                <a:ea typeface="造字工房力黑（非商用）常规体" pitchFamily="50" charset="-122"/>
                <a:cs typeface="Arial" pitchFamily="34" charset="0"/>
                <a:hlinkClick r:id="rId2"/>
              </a:rPr>
              <a:t>  </a:t>
            </a:r>
            <a:endParaRPr lang="zh-CN" altLang="zh-CN" sz="70100" dirty="0">
              <a:solidFill>
                <a:srgbClr val="FFC000"/>
              </a:solidFill>
              <a:latin typeface="造字工房力黑（非商用）常规体" pitchFamily="50" charset="-122"/>
              <a:ea typeface="造字工房力黑（非商用）常规体" pitchFamily="50" charset="-122"/>
              <a:cs typeface="Arial" pitchFamily="34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57532" y="276308"/>
            <a:ext cx="4313040" cy="1200329"/>
          </a:xfrm>
          <a:prstGeom prst="rect">
            <a:avLst/>
          </a:prstGeom>
          <a:solidFill>
            <a:schemeClr val="bg1"/>
          </a:solidFill>
          <a:effectLst>
            <a:outerShdw blurRad="469900" sx="101000" sy="101000" algn="tl" rotWithShape="0">
              <a:prstClr val="black"/>
            </a:outerShdw>
          </a:effectLst>
        </p:spPr>
        <p:txBody>
          <a:bodyPr wrap="none">
            <a:spAutoFit/>
          </a:bodyPr>
          <a:lstStyle/>
          <a:p>
            <a:pPr indent="73660" defTabSz="685800"/>
            <a:r>
              <a:rPr lang="zh-CN" altLang="zh-CN" sz="7200" dirty="0" smtClean="0">
                <a:solidFill>
                  <a:srgbClr val="222222"/>
                </a:solidFill>
                <a:latin typeface="Adobe Gothic Std B" panose="020B0800000000000000" pitchFamily="34" charset="-128"/>
                <a:ea typeface="microsoft yahei" pitchFamily="34" charset="-122"/>
                <a:cs typeface="Arial" pitchFamily="34" charset="0"/>
              </a:rPr>
              <a:t>Nonnetta</a:t>
            </a:r>
            <a:endParaRPr lang="en-US" altLang="zh-CN" sz="7200" dirty="0" smtClean="0">
              <a:solidFill>
                <a:srgbClr val="222222"/>
              </a:solidFill>
              <a:latin typeface="Adobe Gothic Std B" panose="020B0800000000000000" pitchFamily="34" charset="-128"/>
              <a:ea typeface="microsoft yahei" pitchFamily="34" charset="-122"/>
              <a:cs typeface="Arial" pitchFamily="34" charset="0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6096000" y="1672121"/>
            <a:ext cx="0" cy="4877965"/>
          </a:xfrm>
          <a:prstGeom prst="line">
            <a:avLst/>
          </a:prstGeom>
          <a:ln>
            <a:solidFill>
              <a:schemeClr val="tx1"/>
            </a:solidFill>
            <a:headEnd type="oval" w="lg" len="lg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929148" y="6237288"/>
            <a:ext cx="10781071" cy="0"/>
          </a:xfrm>
          <a:prstGeom prst="line">
            <a:avLst/>
          </a:prstGeom>
          <a:ln>
            <a:solidFill>
              <a:schemeClr val="tx1"/>
            </a:solidFill>
            <a:headEnd type="oval" w="lg" len="lg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心形 12"/>
          <p:cNvSpPr/>
          <p:nvPr/>
        </p:nvSpPr>
        <p:spPr>
          <a:xfrm rot="2885405">
            <a:off x="6254662" y="2988531"/>
            <a:ext cx="840658" cy="781664"/>
          </a:xfrm>
          <a:prstGeom prst="heart">
            <a:avLst/>
          </a:prstGeom>
          <a:solidFill>
            <a:srgbClr val="FF3300">
              <a:alpha val="84000"/>
            </a:srgbClr>
          </a:soli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心形 13"/>
          <p:cNvSpPr/>
          <p:nvPr/>
        </p:nvSpPr>
        <p:spPr>
          <a:xfrm>
            <a:off x="508819" y="5768422"/>
            <a:ext cx="840658" cy="781664"/>
          </a:xfrm>
          <a:prstGeom prst="heart">
            <a:avLst/>
          </a:prstGeom>
          <a:solidFill>
            <a:srgbClr val="FF3300">
              <a:alpha val="84000"/>
            </a:srgbClr>
          </a:soli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Click="0" advTm="0"/>
    </mc:Choice>
    <mc:Fallback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36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心形 12"/>
          <p:cNvSpPr/>
          <p:nvPr/>
        </p:nvSpPr>
        <p:spPr>
          <a:xfrm rot="19353705">
            <a:off x="986075" y="2239950"/>
            <a:ext cx="645674" cy="545563"/>
          </a:xfrm>
          <a:prstGeom prst="heart">
            <a:avLst/>
          </a:prstGeom>
          <a:solidFill>
            <a:srgbClr val="FF3300">
              <a:alpha val="84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1063357" y="1733354"/>
            <a:ext cx="10065286" cy="3391292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147591" tIns="33327" rIns="33327" bIns="33327" numCol="1" anchor="ctr" anchorCtr="0" compatLnSpc="1"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defTabSz="685800"/>
            <a:r>
              <a:rPr lang="zh-CN" altLang="zh-CN" sz="3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造字工房力黑（非商用）常规体" pitchFamily="50" charset="-122"/>
                <a:ea typeface="造字工房力黑（非商用）常规体" pitchFamily="50" charset="-122"/>
                <a:cs typeface="Arial" pitchFamily="34" charset="0"/>
              </a:rPr>
              <a:t>Nonnetta</a:t>
            </a:r>
            <a:r>
              <a:rPr lang="zh-CN" altLang="zh-CN" sz="3600" dirty="0">
                <a:solidFill>
                  <a:schemeClr val="tx1">
                    <a:lumMod val="85000"/>
                    <a:lumOff val="15000"/>
                  </a:schemeClr>
                </a:solidFill>
                <a:latin typeface="造字工房力黑（非商用）常规体" pitchFamily="50" charset="-122"/>
                <a:ea typeface="造字工房力黑（非商用）常规体" pitchFamily="50" charset="-122"/>
                <a:cs typeface="Arial" pitchFamily="34" charset="0"/>
              </a:rPr>
              <a:t>的风格是非常令人鼓舞的，美丽的，她的作品充满了童稚/浪漫/感情，非常暖人心。</a:t>
            </a:r>
            <a:endParaRPr lang="zh-CN" altLang="zh-CN" sz="3600" dirty="0">
              <a:solidFill>
                <a:schemeClr val="tx1">
                  <a:lumMod val="85000"/>
                  <a:lumOff val="15000"/>
                </a:schemeClr>
              </a:solidFill>
              <a:latin typeface="造字工房力黑（非商用）常规体" pitchFamily="50" charset="-122"/>
              <a:ea typeface="造字工房力黑（非商用）常规体" pitchFamily="50" charset="-122"/>
              <a:cs typeface="Arial" pitchFamily="34" charset="0"/>
            </a:endParaRPr>
          </a:p>
          <a:p>
            <a:pPr defTabSz="685800"/>
            <a:r>
              <a:rPr lang="zh-CN" altLang="zh-CN" sz="3600" dirty="0">
                <a:solidFill>
                  <a:schemeClr val="tx1">
                    <a:lumMod val="85000"/>
                    <a:lumOff val="15000"/>
                  </a:schemeClr>
                </a:solidFill>
                <a:latin typeface="造字工房力黑（非商用）常规体" pitchFamily="50" charset="-122"/>
                <a:ea typeface="造字工房力黑（非商用）常规体" pitchFamily="50" charset="-122"/>
                <a:cs typeface="Arial" pitchFamily="34" charset="0"/>
              </a:rPr>
              <a:t>她插画大多数人物着笔不多，却能在简单的几笔过后创作出动作表情丰富的人物形象，而且塑造非常动人丰满，实在难能可贵</a:t>
            </a:r>
            <a:r>
              <a:rPr lang="zh-CN" altLang="zh-CN" sz="3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造字工房力黑（非商用）常规体" pitchFamily="50" charset="-122"/>
                <a:ea typeface="造字工房力黑（非商用）常规体" pitchFamily="50" charset="-122"/>
                <a:cs typeface="Arial" pitchFamily="34" charset="0"/>
              </a:rPr>
              <a:t>。</a:t>
            </a:r>
            <a:endParaRPr lang="zh-CN" altLang="zh-CN" sz="3600" dirty="0" smtClean="0">
              <a:solidFill>
                <a:schemeClr val="tx1">
                  <a:lumMod val="85000"/>
                  <a:lumOff val="15000"/>
                </a:schemeClr>
              </a:solidFill>
              <a:latin typeface="造字工房力黑（非商用）常规体" pitchFamily="50" charset="-122"/>
              <a:ea typeface="造字工房力黑（非商用）常规体" pitchFamily="50" charset="-122"/>
              <a:cs typeface="Arial" pitchFamily="34" charset="0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2299209" y="5174789"/>
            <a:ext cx="8829434" cy="829597"/>
            <a:chOff x="961591" y="5174789"/>
            <a:chExt cx="8829434" cy="829597"/>
          </a:xfrm>
        </p:grpSpPr>
        <p:cxnSp>
          <p:nvCxnSpPr>
            <p:cNvPr id="3" name="直接连接符 2"/>
            <p:cNvCxnSpPr/>
            <p:nvPr/>
          </p:nvCxnSpPr>
          <p:spPr>
            <a:xfrm>
              <a:off x="961591" y="5560142"/>
              <a:ext cx="8641392" cy="29446"/>
            </a:xfrm>
            <a:prstGeom prst="line">
              <a:avLst/>
            </a:prstGeom>
            <a:ln>
              <a:solidFill>
                <a:schemeClr val="tx1"/>
              </a:solidFill>
              <a:headEnd type="oval" w="lg" len="lg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十字星 5"/>
            <p:cNvSpPr/>
            <p:nvPr/>
          </p:nvSpPr>
          <p:spPr>
            <a:xfrm>
              <a:off x="9414941" y="5174789"/>
              <a:ext cx="376084" cy="829597"/>
            </a:xfrm>
            <a:prstGeom prst="star4">
              <a:avLst/>
            </a:prstGeom>
            <a:solidFill>
              <a:srgbClr val="FFC000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1350"/>
            </a:p>
          </p:txBody>
        </p:sp>
      </p:grpSp>
      <p:sp>
        <p:nvSpPr>
          <p:cNvPr id="10" name="心形 9"/>
          <p:cNvSpPr/>
          <p:nvPr/>
        </p:nvSpPr>
        <p:spPr>
          <a:xfrm>
            <a:off x="10373279" y="509565"/>
            <a:ext cx="840658" cy="781664"/>
          </a:xfrm>
          <a:prstGeom prst="heart">
            <a:avLst/>
          </a:prstGeom>
          <a:solidFill>
            <a:srgbClr val="FF3300">
              <a:alpha val="84000"/>
            </a:srgbClr>
          </a:soli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心形 10"/>
          <p:cNvSpPr/>
          <p:nvPr/>
        </p:nvSpPr>
        <p:spPr>
          <a:xfrm rot="18722154">
            <a:off x="11011790" y="1953399"/>
            <a:ext cx="645674" cy="545563"/>
          </a:xfrm>
          <a:prstGeom prst="heart">
            <a:avLst/>
          </a:prstGeom>
          <a:solidFill>
            <a:srgbClr val="FF3300">
              <a:alpha val="84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心形 11"/>
          <p:cNvSpPr/>
          <p:nvPr/>
        </p:nvSpPr>
        <p:spPr>
          <a:xfrm rot="1139312">
            <a:off x="10141624" y="2990806"/>
            <a:ext cx="463311" cy="372965"/>
          </a:xfrm>
          <a:prstGeom prst="heart">
            <a:avLst/>
          </a:prstGeom>
          <a:solidFill>
            <a:srgbClr val="FF3300">
              <a:alpha val="84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0" name="组合 39"/>
          <p:cNvGrpSpPr>
            <a:grpSpLocks noChangeAspect="1"/>
          </p:cNvGrpSpPr>
          <p:nvPr/>
        </p:nvGrpSpPr>
        <p:grpSpPr>
          <a:xfrm>
            <a:off x="1599717" y="4890195"/>
            <a:ext cx="1398984" cy="1398785"/>
            <a:chOff x="4367808" y="980728"/>
            <a:chExt cx="4885200" cy="4884506"/>
          </a:xfrm>
          <a:solidFill>
            <a:schemeClr val="bg1"/>
          </a:solidFill>
        </p:grpSpPr>
        <p:sp>
          <p:nvSpPr>
            <p:cNvPr id="41" name="同心圆 40"/>
            <p:cNvSpPr>
              <a:spLocks noChangeAspect="1"/>
            </p:cNvSpPr>
            <p:nvPr/>
          </p:nvSpPr>
          <p:spPr>
            <a:xfrm>
              <a:off x="5232857" y="1840044"/>
              <a:ext cx="3159893" cy="3159893"/>
            </a:xfrm>
            <a:prstGeom prst="donut">
              <a:avLst>
                <a:gd name="adj" fmla="val 42370"/>
              </a:avLst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grpSp>
          <p:nvGrpSpPr>
            <p:cNvPr id="42" name="组合 41"/>
            <p:cNvGrpSpPr/>
            <p:nvPr/>
          </p:nvGrpSpPr>
          <p:grpSpPr>
            <a:xfrm>
              <a:off x="4367808" y="980728"/>
              <a:ext cx="4885200" cy="4884506"/>
              <a:chOff x="4367808" y="980728"/>
              <a:chExt cx="4885200" cy="4884506"/>
            </a:xfrm>
            <a:grpFill/>
            <a:effectLst>
              <a:outerShdw blurRad="76200" algn="tl" rotWithShape="0">
                <a:prstClr val="black">
                  <a:alpha val="44000"/>
                </a:prstClr>
              </a:outerShdw>
            </a:effectLst>
          </p:grpSpPr>
          <p:grpSp>
            <p:nvGrpSpPr>
              <p:cNvPr id="43" name="组合 42"/>
              <p:cNvGrpSpPr>
                <a:grpSpLocks noChangeAspect="1"/>
              </p:cNvGrpSpPr>
              <p:nvPr/>
            </p:nvGrpSpPr>
            <p:grpSpPr>
              <a:xfrm>
                <a:off x="4367808" y="980728"/>
                <a:ext cx="4885200" cy="4884506"/>
                <a:chOff x="4367808" y="980728"/>
                <a:chExt cx="4889299" cy="4884506"/>
              </a:xfrm>
              <a:grpFill/>
            </p:grpSpPr>
            <p:grpSp>
              <p:nvGrpSpPr>
                <p:cNvPr id="45" name="组合 44"/>
                <p:cNvGrpSpPr/>
                <p:nvPr/>
              </p:nvGrpSpPr>
              <p:grpSpPr>
                <a:xfrm>
                  <a:off x="4367808" y="980728"/>
                  <a:ext cx="4884505" cy="4884505"/>
                  <a:chOff x="1240746" y="788342"/>
                  <a:chExt cx="4884505" cy="4884505"/>
                </a:xfrm>
                <a:grpFill/>
              </p:grpSpPr>
              <p:grpSp>
                <p:nvGrpSpPr>
                  <p:cNvPr id="60" name="组合 59"/>
                  <p:cNvGrpSpPr/>
                  <p:nvPr/>
                </p:nvGrpSpPr>
                <p:grpSpPr>
                  <a:xfrm>
                    <a:off x="3311710" y="788342"/>
                    <a:ext cx="752168" cy="4884505"/>
                    <a:chOff x="3311710" y="811161"/>
                    <a:chExt cx="752168" cy="4884505"/>
                  </a:xfrm>
                  <a:grpFill/>
                </p:grpSpPr>
                <p:sp>
                  <p:nvSpPr>
                    <p:cNvPr id="64" name="梯形 63"/>
                    <p:cNvSpPr/>
                    <p:nvPr/>
                  </p:nvSpPr>
                  <p:spPr>
                    <a:xfrm>
                      <a:off x="3311710" y="811161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solidFill>
                      <a:srgbClr val="FFC000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65" name="梯形 64"/>
                    <p:cNvSpPr/>
                    <p:nvPr/>
                  </p:nvSpPr>
                  <p:spPr>
                    <a:xfrm rot="10800000">
                      <a:off x="3311710" y="4958246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solidFill>
                      <a:srgbClr val="FFC000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  <p:grpSp>
                <p:nvGrpSpPr>
                  <p:cNvPr id="61" name="组合 60"/>
                  <p:cNvGrpSpPr/>
                  <p:nvPr/>
                </p:nvGrpSpPr>
                <p:grpSpPr>
                  <a:xfrm rot="5400000">
                    <a:off x="3306915" y="788345"/>
                    <a:ext cx="752168" cy="4884505"/>
                    <a:chOff x="3311710" y="811161"/>
                    <a:chExt cx="752168" cy="4884505"/>
                  </a:xfrm>
                  <a:grpFill/>
                </p:grpSpPr>
                <p:sp>
                  <p:nvSpPr>
                    <p:cNvPr id="62" name="梯形 61"/>
                    <p:cNvSpPr/>
                    <p:nvPr/>
                  </p:nvSpPr>
                  <p:spPr>
                    <a:xfrm>
                      <a:off x="3311710" y="811161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solidFill>
                      <a:srgbClr val="FFC000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63" name="梯形 62"/>
                    <p:cNvSpPr/>
                    <p:nvPr/>
                  </p:nvSpPr>
                  <p:spPr>
                    <a:xfrm rot="10800000">
                      <a:off x="3311710" y="4958246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solidFill>
                      <a:srgbClr val="FFC000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</p:grpSp>
            <p:grpSp>
              <p:nvGrpSpPr>
                <p:cNvPr id="46" name="组合 45"/>
                <p:cNvGrpSpPr/>
                <p:nvPr/>
              </p:nvGrpSpPr>
              <p:grpSpPr>
                <a:xfrm rot="1753371">
                  <a:off x="4372602" y="980729"/>
                  <a:ext cx="4884505" cy="4884505"/>
                  <a:chOff x="1240746" y="788342"/>
                  <a:chExt cx="4884505" cy="4884505"/>
                </a:xfrm>
                <a:grpFill/>
              </p:grpSpPr>
              <p:grpSp>
                <p:nvGrpSpPr>
                  <p:cNvPr id="54" name="组合 53"/>
                  <p:cNvGrpSpPr/>
                  <p:nvPr/>
                </p:nvGrpSpPr>
                <p:grpSpPr>
                  <a:xfrm>
                    <a:off x="3311710" y="788342"/>
                    <a:ext cx="752168" cy="4884505"/>
                    <a:chOff x="3311710" y="811161"/>
                    <a:chExt cx="752168" cy="4884505"/>
                  </a:xfrm>
                  <a:grpFill/>
                </p:grpSpPr>
                <p:sp>
                  <p:nvSpPr>
                    <p:cNvPr id="58" name="梯形 57"/>
                    <p:cNvSpPr/>
                    <p:nvPr/>
                  </p:nvSpPr>
                  <p:spPr>
                    <a:xfrm>
                      <a:off x="3311710" y="811161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solidFill>
                      <a:srgbClr val="FFC000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59" name="梯形 58"/>
                    <p:cNvSpPr/>
                    <p:nvPr/>
                  </p:nvSpPr>
                  <p:spPr>
                    <a:xfrm rot="10800000">
                      <a:off x="3311710" y="4958246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solidFill>
                      <a:srgbClr val="FFC000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  <p:grpSp>
                <p:nvGrpSpPr>
                  <p:cNvPr id="55" name="组合 54"/>
                  <p:cNvGrpSpPr/>
                  <p:nvPr/>
                </p:nvGrpSpPr>
                <p:grpSpPr>
                  <a:xfrm rot="5400000">
                    <a:off x="3306915" y="788345"/>
                    <a:ext cx="752168" cy="4884505"/>
                    <a:chOff x="3311710" y="811161"/>
                    <a:chExt cx="752168" cy="4884505"/>
                  </a:xfrm>
                  <a:grpFill/>
                </p:grpSpPr>
                <p:sp>
                  <p:nvSpPr>
                    <p:cNvPr id="56" name="梯形 55"/>
                    <p:cNvSpPr/>
                    <p:nvPr/>
                  </p:nvSpPr>
                  <p:spPr>
                    <a:xfrm>
                      <a:off x="3311710" y="811161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solidFill>
                      <a:srgbClr val="FFC000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57" name="梯形 56"/>
                    <p:cNvSpPr/>
                    <p:nvPr/>
                  </p:nvSpPr>
                  <p:spPr>
                    <a:xfrm rot="10800000">
                      <a:off x="3311710" y="4958246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solidFill>
                      <a:srgbClr val="FFC000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</p:grpSp>
            <p:grpSp>
              <p:nvGrpSpPr>
                <p:cNvPr id="47" name="组合 46"/>
                <p:cNvGrpSpPr/>
                <p:nvPr/>
              </p:nvGrpSpPr>
              <p:grpSpPr>
                <a:xfrm rot="3584700">
                  <a:off x="4372602" y="980729"/>
                  <a:ext cx="4884505" cy="4884505"/>
                  <a:chOff x="1240746" y="788342"/>
                  <a:chExt cx="4884505" cy="4884505"/>
                </a:xfrm>
                <a:grpFill/>
              </p:grpSpPr>
              <p:grpSp>
                <p:nvGrpSpPr>
                  <p:cNvPr id="48" name="组合 47"/>
                  <p:cNvGrpSpPr/>
                  <p:nvPr/>
                </p:nvGrpSpPr>
                <p:grpSpPr>
                  <a:xfrm>
                    <a:off x="3311710" y="788342"/>
                    <a:ext cx="752168" cy="4884505"/>
                    <a:chOff x="3311710" y="811161"/>
                    <a:chExt cx="752168" cy="4884505"/>
                  </a:xfrm>
                  <a:grpFill/>
                </p:grpSpPr>
                <p:sp>
                  <p:nvSpPr>
                    <p:cNvPr id="52" name="梯形 51"/>
                    <p:cNvSpPr/>
                    <p:nvPr/>
                  </p:nvSpPr>
                  <p:spPr>
                    <a:xfrm>
                      <a:off x="3311710" y="811161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solidFill>
                      <a:srgbClr val="FFC000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53" name="梯形 52"/>
                    <p:cNvSpPr/>
                    <p:nvPr/>
                  </p:nvSpPr>
                  <p:spPr>
                    <a:xfrm rot="10800000">
                      <a:off x="3311710" y="4958246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solidFill>
                      <a:srgbClr val="FFC000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  <p:grpSp>
                <p:nvGrpSpPr>
                  <p:cNvPr id="49" name="组合 48"/>
                  <p:cNvGrpSpPr/>
                  <p:nvPr/>
                </p:nvGrpSpPr>
                <p:grpSpPr>
                  <a:xfrm rot="5400000">
                    <a:off x="3306915" y="788345"/>
                    <a:ext cx="752168" cy="4884505"/>
                    <a:chOff x="3311710" y="811161"/>
                    <a:chExt cx="752168" cy="4884505"/>
                  </a:xfrm>
                  <a:grpFill/>
                </p:grpSpPr>
                <p:sp>
                  <p:nvSpPr>
                    <p:cNvPr id="50" name="梯形 49"/>
                    <p:cNvSpPr/>
                    <p:nvPr/>
                  </p:nvSpPr>
                  <p:spPr>
                    <a:xfrm>
                      <a:off x="3311710" y="811161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solidFill>
                      <a:srgbClr val="FFC000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51" name="梯形 50"/>
                    <p:cNvSpPr/>
                    <p:nvPr/>
                  </p:nvSpPr>
                  <p:spPr>
                    <a:xfrm rot="10800000">
                      <a:off x="3311710" y="4958246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solidFill>
                      <a:srgbClr val="FFC000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</p:grpSp>
          </p:grpSp>
          <p:sp>
            <p:nvSpPr>
              <p:cNvPr id="44" name="同心圆 43"/>
              <p:cNvSpPr>
                <a:spLocks noChangeAspect="1"/>
              </p:cNvSpPr>
              <p:nvPr/>
            </p:nvSpPr>
            <p:spPr>
              <a:xfrm>
                <a:off x="5014232" y="1622984"/>
                <a:ext cx="3600000" cy="3600000"/>
              </a:xfrm>
              <a:prstGeom prst="donut">
                <a:avLst>
                  <a:gd name="adj" fmla="val 12632"/>
                </a:avLst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66" name="矩形 65"/>
          <p:cNvSpPr/>
          <p:nvPr/>
        </p:nvSpPr>
        <p:spPr>
          <a:xfrm>
            <a:off x="737139" y="391478"/>
            <a:ext cx="3124140" cy="1200329"/>
          </a:xfrm>
          <a:prstGeom prst="rect">
            <a:avLst/>
          </a:prstGeom>
          <a:solidFill>
            <a:schemeClr val="bg1"/>
          </a:solidFill>
          <a:effectLst>
            <a:outerShdw blurRad="482600" sx="101000" sy="101000" algn="tl" rotWithShape="0">
              <a:prstClr val="black"/>
            </a:outerShdw>
          </a:effectLst>
        </p:spPr>
        <p:txBody>
          <a:bodyPr wrap="square">
            <a:spAutoFit/>
          </a:bodyPr>
          <a:lstStyle/>
          <a:p>
            <a:r>
              <a:rPr lang="zh-CN" altLang="zh-CN" sz="3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造字工房力黑（非商用）常规体" pitchFamily="50" charset="-122"/>
                <a:ea typeface="造字工房力黑（非商用）常规体" pitchFamily="50" charset="-122"/>
                <a:cs typeface="Arial" pitchFamily="34" charset="0"/>
              </a:rPr>
              <a:t>Nonnetta的风格</a:t>
            </a:r>
            <a:endParaRPr lang="zh-CN" altLang="en-US" sz="36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Click="0" advTm="0"/>
    </mc:Choice>
    <mc:Fallback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31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1" name="组合 110"/>
          <p:cNvGrpSpPr>
            <a:grpSpLocks noChangeAspect="1"/>
          </p:cNvGrpSpPr>
          <p:nvPr/>
        </p:nvGrpSpPr>
        <p:grpSpPr>
          <a:xfrm>
            <a:off x="-2840308" y="2517116"/>
            <a:ext cx="6085495" cy="6084629"/>
            <a:chOff x="4367808" y="980728"/>
            <a:chExt cx="4885200" cy="4884506"/>
          </a:xfrm>
          <a:solidFill>
            <a:schemeClr val="bg1"/>
          </a:solidFill>
        </p:grpSpPr>
        <p:sp>
          <p:nvSpPr>
            <p:cNvPr id="112" name="同心圆 111"/>
            <p:cNvSpPr>
              <a:spLocks noChangeAspect="1"/>
            </p:cNvSpPr>
            <p:nvPr/>
          </p:nvSpPr>
          <p:spPr>
            <a:xfrm>
              <a:off x="5232857" y="1840044"/>
              <a:ext cx="3159893" cy="3159893"/>
            </a:xfrm>
            <a:prstGeom prst="donut">
              <a:avLst>
                <a:gd name="adj" fmla="val 4237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grpSp>
          <p:nvGrpSpPr>
            <p:cNvPr id="113" name="组合 112"/>
            <p:cNvGrpSpPr/>
            <p:nvPr/>
          </p:nvGrpSpPr>
          <p:grpSpPr>
            <a:xfrm>
              <a:off x="4367808" y="980728"/>
              <a:ext cx="4885200" cy="4884506"/>
              <a:chOff x="4367808" y="980728"/>
              <a:chExt cx="4885200" cy="4884506"/>
            </a:xfrm>
            <a:grpFill/>
            <a:effectLst>
              <a:outerShdw blurRad="76200" algn="tl" rotWithShape="0">
                <a:prstClr val="black">
                  <a:alpha val="44000"/>
                </a:prstClr>
              </a:outerShdw>
            </a:effectLst>
          </p:grpSpPr>
          <p:grpSp>
            <p:nvGrpSpPr>
              <p:cNvPr id="114" name="组合 113"/>
              <p:cNvGrpSpPr>
                <a:grpSpLocks noChangeAspect="1"/>
              </p:cNvGrpSpPr>
              <p:nvPr/>
            </p:nvGrpSpPr>
            <p:grpSpPr>
              <a:xfrm>
                <a:off x="4367808" y="980728"/>
                <a:ext cx="4885200" cy="4884506"/>
                <a:chOff x="4367808" y="980728"/>
                <a:chExt cx="4889299" cy="4884506"/>
              </a:xfrm>
              <a:grpFill/>
            </p:grpSpPr>
            <p:grpSp>
              <p:nvGrpSpPr>
                <p:cNvPr id="116" name="组合 115"/>
                <p:cNvGrpSpPr/>
                <p:nvPr/>
              </p:nvGrpSpPr>
              <p:grpSpPr>
                <a:xfrm>
                  <a:off x="4367808" y="980728"/>
                  <a:ext cx="4884505" cy="4884505"/>
                  <a:chOff x="1240746" y="788342"/>
                  <a:chExt cx="4884505" cy="4884505"/>
                </a:xfrm>
                <a:grpFill/>
              </p:grpSpPr>
              <p:grpSp>
                <p:nvGrpSpPr>
                  <p:cNvPr id="131" name="组合 130"/>
                  <p:cNvGrpSpPr/>
                  <p:nvPr/>
                </p:nvGrpSpPr>
                <p:grpSpPr>
                  <a:xfrm>
                    <a:off x="3311710" y="788342"/>
                    <a:ext cx="752168" cy="4884505"/>
                    <a:chOff x="3311710" y="811161"/>
                    <a:chExt cx="752168" cy="4884505"/>
                  </a:xfrm>
                  <a:grpFill/>
                </p:grpSpPr>
                <p:sp>
                  <p:nvSpPr>
                    <p:cNvPr id="135" name="梯形 134"/>
                    <p:cNvSpPr/>
                    <p:nvPr/>
                  </p:nvSpPr>
                  <p:spPr>
                    <a:xfrm>
                      <a:off x="3311710" y="811161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136" name="梯形 135"/>
                    <p:cNvSpPr/>
                    <p:nvPr/>
                  </p:nvSpPr>
                  <p:spPr>
                    <a:xfrm rot="10800000">
                      <a:off x="3311710" y="4958246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  <p:grpSp>
                <p:nvGrpSpPr>
                  <p:cNvPr id="132" name="组合 131"/>
                  <p:cNvGrpSpPr/>
                  <p:nvPr/>
                </p:nvGrpSpPr>
                <p:grpSpPr>
                  <a:xfrm rot="5400000">
                    <a:off x="3306915" y="788345"/>
                    <a:ext cx="752168" cy="4884505"/>
                    <a:chOff x="3311710" y="811161"/>
                    <a:chExt cx="752168" cy="4884505"/>
                  </a:xfrm>
                  <a:grpFill/>
                </p:grpSpPr>
                <p:sp>
                  <p:nvSpPr>
                    <p:cNvPr id="133" name="梯形 132"/>
                    <p:cNvSpPr/>
                    <p:nvPr/>
                  </p:nvSpPr>
                  <p:spPr>
                    <a:xfrm>
                      <a:off x="3311710" y="811161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134" name="梯形 133"/>
                    <p:cNvSpPr/>
                    <p:nvPr/>
                  </p:nvSpPr>
                  <p:spPr>
                    <a:xfrm rot="10800000">
                      <a:off x="3311710" y="4958246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</p:grpSp>
            <p:grpSp>
              <p:nvGrpSpPr>
                <p:cNvPr id="117" name="组合 116"/>
                <p:cNvGrpSpPr/>
                <p:nvPr/>
              </p:nvGrpSpPr>
              <p:grpSpPr>
                <a:xfrm rot="1753371">
                  <a:off x="4372602" y="980729"/>
                  <a:ext cx="4884505" cy="4884505"/>
                  <a:chOff x="1240746" y="788342"/>
                  <a:chExt cx="4884505" cy="4884505"/>
                </a:xfrm>
                <a:grpFill/>
              </p:grpSpPr>
              <p:grpSp>
                <p:nvGrpSpPr>
                  <p:cNvPr id="125" name="组合 124"/>
                  <p:cNvGrpSpPr/>
                  <p:nvPr/>
                </p:nvGrpSpPr>
                <p:grpSpPr>
                  <a:xfrm>
                    <a:off x="3311710" y="788342"/>
                    <a:ext cx="752168" cy="4884505"/>
                    <a:chOff x="3311710" y="811161"/>
                    <a:chExt cx="752168" cy="4884505"/>
                  </a:xfrm>
                  <a:grpFill/>
                </p:grpSpPr>
                <p:sp>
                  <p:nvSpPr>
                    <p:cNvPr id="129" name="梯形 128"/>
                    <p:cNvSpPr/>
                    <p:nvPr/>
                  </p:nvSpPr>
                  <p:spPr>
                    <a:xfrm>
                      <a:off x="3311710" y="811161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130" name="梯形 129"/>
                    <p:cNvSpPr/>
                    <p:nvPr/>
                  </p:nvSpPr>
                  <p:spPr>
                    <a:xfrm rot="10800000">
                      <a:off x="3311710" y="4958246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  <p:grpSp>
                <p:nvGrpSpPr>
                  <p:cNvPr id="126" name="组合 125"/>
                  <p:cNvGrpSpPr/>
                  <p:nvPr/>
                </p:nvGrpSpPr>
                <p:grpSpPr>
                  <a:xfrm rot="5400000">
                    <a:off x="3306915" y="788345"/>
                    <a:ext cx="752168" cy="4884505"/>
                    <a:chOff x="3311710" y="811161"/>
                    <a:chExt cx="752168" cy="4884505"/>
                  </a:xfrm>
                  <a:grpFill/>
                </p:grpSpPr>
                <p:sp>
                  <p:nvSpPr>
                    <p:cNvPr id="127" name="梯形 126"/>
                    <p:cNvSpPr/>
                    <p:nvPr/>
                  </p:nvSpPr>
                  <p:spPr>
                    <a:xfrm>
                      <a:off x="3311710" y="811161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128" name="梯形 127"/>
                    <p:cNvSpPr/>
                    <p:nvPr/>
                  </p:nvSpPr>
                  <p:spPr>
                    <a:xfrm rot="10800000">
                      <a:off x="3311710" y="4958246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</p:grpSp>
            <p:grpSp>
              <p:nvGrpSpPr>
                <p:cNvPr id="118" name="组合 117"/>
                <p:cNvGrpSpPr/>
                <p:nvPr/>
              </p:nvGrpSpPr>
              <p:grpSpPr>
                <a:xfrm rot="3584700">
                  <a:off x="4372602" y="980729"/>
                  <a:ext cx="4884505" cy="4884505"/>
                  <a:chOff x="1240746" y="788342"/>
                  <a:chExt cx="4884505" cy="4884505"/>
                </a:xfrm>
                <a:grpFill/>
              </p:grpSpPr>
              <p:grpSp>
                <p:nvGrpSpPr>
                  <p:cNvPr id="119" name="组合 118"/>
                  <p:cNvGrpSpPr/>
                  <p:nvPr/>
                </p:nvGrpSpPr>
                <p:grpSpPr>
                  <a:xfrm>
                    <a:off x="3311710" y="788342"/>
                    <a:ext cx="752168" cy="4884505"/>
                    <a:chOff x="3311710" y="811161"/>
                    <a:chExt cx="752168" cy="4884505"/>
                  </a:xfrm>
                  <a:grpFill/>
                </p:grpSpPr>
                <p:sp>
                  <p:nvSpPr>
                    <p:cNvPr id="123" name="梯形 122"/>
                    <p:cNvSpPr/>
                    <p:nvPr/>
                  </p:nvSpPr>
                  <p:spPr>
                    <a:xfrm>
                      <a:off x="3311710" y="811161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124" name="梯形 123"/>
                    <p:cNvSpPr/>
                    <p:nvPr/>
                  </p:nvSpPr>
                  <p:spPr>
                    <a:xfrm rot="10800000">
                      <a:off x="3311710" y="4958246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  <p:grpSp>
                <p:nvGrpSpPr>
                  <p:cNvPr id="120" name="组合 119"/>
                  <p:cNvGrpSpPr/>
                  <p:nvPr/>
                </p:nvGrpSpPr>
                <p:grpSpPr>
                  <a:xfrm rot="5400000">
                    <a:off x="3306915" y="788345"/>
                    <a:ext cx="752168" cy="4884505"/>
                    <a:chOff x="3311710" y="811161"/>
                    <a:chExt cx="752168" cy="4884505"/>
                  </a:xfrm>
                  <a:grpFill/>
                </p:grpSpPr>
                <p:sp>
                  <p:nvSpPr>
                    <p:cNvPr id="121" name="梯形 120"/>
                    <p:cNvSpPr/>
                    <p:nvPr/>
                  </p:nvSpPr>
                  <p:spPr>
                    <a:xfrm>
                      <a:off x="3311710" y="811161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122" name="梯形 121"/>
                    <p:cNvSpPr/>
                    <p:nvPr/>
                  </p:nvSpPr>
                  <p:spPr>
                    <a:xfrm rot="10800000">
                      <a:off x="3311710" y="4958246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</p:grpSp>
          </p:grpSp>
          <p:sp>
            <p:nvSpPr>
              <p:cNvPr id="115" name="同心圆 114"/>
              <p:cNvSpPr>
                <a:spLocks noChangeAspect="1"/>
              </p:cNvSpPr>
              <p:nvPr/>
            </p:nvSpPr>
            <p:spPr>
              <a:xfrm>
                <a:off x="5014232" y="1622984"/>
                <a:ext cx="3600000" cy="3600000"/>
              </a:xfrm>
              <a:prstGeom prst="donut">
                <a:avLst>
                  <a:gd name="adj" fmla="val 12632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108" name="心形 107"/>
          <p:cNvSpPr/>
          <p:nvPr/>
        </p:nvSpPr>
        <p:spPr>
          <a:xfrm>
            <a:off x="2122469" y="1357687"/>
            <a:ext cx="840658" cy="781664"/>
          </a:xfrm>
          <a:prstGeom prst="heart">
            <a:avLst/>
          </a:prstGeom>
          <a:solidFill>
            <a:srgbClr val="FF3300">
              <a:alpha val="84000"/>
            </a:srgbClr>
          </a:soli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4" name="组合 53"/>
          <p:cNvGrpSpPr>
            <a:grpSpLocks noChangeAspect="1"/>
          </p:cNvGrpSpPr>
          <p:nvPr/>
        </p:nvGrpSpPr>
        <p:grpSpPr>
          <a:xfrm>
            <a:off x="2081054" y="400856"/>
            <a:ext cx="6085495" cy="6084629"/>
            <a:chOff x="4367808" y="980728"/>
            <a:chExt cx="4885200" cy="4884506"/>
          </a:xfrm>
          <a:solidFill>
            <a:schemeClr val="bg1"/>
          </a:solidFill>
        </p:grpSpPr>
        <p:sp>
          <p:nvSpPr>
            <p:cNvPr id="55" name="同心圆 54"/>
            <p:cNvSpPr>
              <a:spLocks noChangeAspect="1"/>
            </p:cNvSpPr>
            <p:nvPr/>
          </p:nvSpPr>
          <p:spPr>
            <a:xfrm>
              <a:off x="5232857" y="1840044"/>
              <a:ext cx="3159893" cy="3159893"/>
            </a:xfrm>
            <a:prstGeom prst="donut">
              <a:avLst>
                <a:gd name="adj" fmla="val 4237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grpSp>
          <p:nvGrpSpPr>
            <p:cNvPr id="56" name="组合 55"/>
            <p:cNvGrpSpPr/>
            <p:nvPr/>
          </p:nvGrpSpPr>
          <p:grpSpPr>
            <a:xfrm>
              <a:off x="4367808" y="980728"/>
              <a:ext cx="4885200" cy="4884506"/>
              <a:chOff x="4367808" y="980728"/>
              <a:chExt cx="4885200" cy="4884506"/>
            </a:xfrm>
            <a:grpFill/>
            <a:effectLst>
              <a:outerShdw blurRad="76200" algn="tl" rotWithShape="0">
                <a:prstClr val="black">
                  <a:alpha val="44000"/>
                </a:prstClr>
              </a:outerShdw>
            </a:effectLst>
          </p:grpSpPr>
          <p:grpSp>
            <p:nvGrpSpPr>
              <p:cNvPr id="57" name="组合 56"/>
              <p:cNvGrpSpPr>
                <a:grpSpLocks noChangeAspect="1"/>
              </p:cNvGrpSpPr>
              <p:nvPr/>
            </p:nvGrpSpPr>
            <p:grpSpPr>
              <a:xfrm>
                <a:off x="4367808" y="980728"/>
                <a:ext cx="4885200" cy="4884506"/>
                <a:chOff x="4367808" y="980728"/>
                <a:chExt cx="4889299" cy="4884506"/>
              </a:xfrm>
              <a:grpFill/>
            </p:grpSpPr>
            <p:grpSp>
              <p:nvGrpSpPr>
                <p:cNvPr id="59" name="组合 58"/>
                <p:cNvGrpSpPr/>
                <p:nvPr/>
              </p:nvGrpSpPr>
              <p:grpSpPr>
                <a:xfrm>
                  <a:off x="4367808" y="980728"/>
                  <a:ext cx="4884505" cy="4884505"/>
                  <a:chOff x="1240746" y="788342"/>
                  <a:chExt cx="4884505" cy="4884505"/>
                </a:xfrm>
                <a:grpFill/>
              </p:grpSpPr>
              <p:grpSp>
                <p:nvGrpSpPr>
                  <p:cNvPr id="74" name="组合 73"/>
                  <p:cNvGrpSpPr/>
                  <p:nvPr/>
                </p:nvGrpSpPr>
                <p:grpSpPr>
                  <a:xfrm>
                    <a:off x="3311710" y="788342"/>
                    <a:ext cx="752168" cy="4884505"/>
                    <a:chOff x="3311710" y="811161"/>
                    <a:chExt cx="752168" cy="4884505"/>
                  </a:xfrm>
                  <a:grpFill/>
                </p:grpSpPr>
                <p:sp>
                  <p:nvSpPr>
                    <p:cNvPr id="78" name="梯形 77"/>
                    <p:cNvSpPr/>
                    <p:nvPr/>
                  </p:nvSpPr>
                  <p:spPr>
                    <a:xfrm>
                      <a:off x="3311710" y="811161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79" name="梯形 78"/>
                    <p:cNvSpPr/>
                    <p:nvPr/>
                  </p:nvSpPr>
                  <p:spPr>
                    <a:xfrm rot="10800000">
                      <a:off x="3311710" y="4958246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  <p:grpSp>
                <p:nvGrpSpPr>
                  <p:cNvPr id="75" name="组合 74"/>
                  <p:cNvGrpSpPr/>
                  <p:nvPr/>
                </p:nvGrpSpPr>
                <p:grpSpPr>
                  <a:xfrm rot="5400000">
                    <a:off x="3306915" y="788345"/>
                    <a:ext cx="752168" cy="4884505"/>
                    <a:chOff x="3311710" y="811161"/>
                    <a:chExt cx="752168" cy="4884505"/>
                  </a:xfrm>
                  <a:grpFill/>
                </p:grpSpPr>
                <p:sp>
                  <p:nvSpPr>
                    <p:cNvPr id="76" name="梯形 75"/>
                    <p:cNvSpPr/>
                    <p:nvPr/>
                  </p:nvSpPr>
                  <p:spPr>
                    <a:xfrm>
                      <a:off x="3311710" y="811161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77" name="梯形 76"/>
                    <p:cNvSpPr/>
                    <p:nvPr/>
                  </p:nvSpPr>
                  <p:spPr>
                    <a:xfrm rot="10800000">
                      <a:off x="3311710" y="4958246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</p:grpSp>
            <p:grpSp>
              <p:nvGrpSpPr>
                <p:cNvPr id="60" name="组合 59"/>
                <p:cNvGrpSpPr/>
                <p:nvPr/>
              </p:nvGrpSpPr>
              <p:grpSpPr>
                <a:xfrm rot="1753371">
                  <a:off x="4372602" y="980729"/>
                  <a:ext cx="4884505" cy="4884505"/>
                  <a:chOff x="1240746" y="788342"/>
                  <a:chExt cx="4884505" cy="4884505"/>
                </a:xfrm>
                <a:grpFill/>
              </p:grpSpPr>
              <p:grpSp>
                <p:nvGrpSpPr>
                  <p:cNvPr id="68" name="组合 67"/>
                  <p:cNvGrpSpPr/>
                  <p:nvPr/>
                </p:nvGrpSpPr>
                <p:grpSpPr>
                  <a:xfrm>
                    <a:off x="3311710" y="788342"/>
                    <a:ext cx="752168" cy="4884505"/>
                    <a:chOff x="3311710" y="811161"/>
                    <a:chExt cx="752168" cy="4884505"/>
                  </a:xfrm>
                  <a:grpFill/>
                </p:grpSpPr>
                <p:sp>
                  <p:nvSpPr>
                    <p:cNvPr id="72" name="梯形 71"/>
                    <p:cNvSpPr/>
                    <p:nvPr/>
                  </p:nvSpPr>
                  <p:spPr>
                    <a:xfrm>
                      <a:off x="3311710" y="811161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73" name="梯形 72"/>
                    <p:cNvSpPr/>
                    <p:nvPr/>
                  </p:nvSpPr>
                  <p:spPr>
                    <a:xfrm rot="10800000">
                      <a:off x="3311710" y="4958246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  <p:grpSp>
                <p:nvGrpSpPr>
                  <p:cNvPr id="69" name="组合 68"/>
                  <p:cNvGrpSpPr/>
                  <p:nvPr/>
                </p:nvGrpSpPr>
                <p:grpSpPr>
                  <a:xfrm rot="5400000">
                    <a:off x="3306915" y="788345"/>
                    <a:ext cx="752168" cy="4884505"/>
                    <a:chOff x="3311710" y="811161"/>
                    <a:chExt cx="752168" cy="4884505"/>
                  </a:xfrm>
                  <a:grpFill/>
                </p:grpSpPr>
                <p:sp>
                  <p:nvSpPr>
                    <p:cNvPr id="70" name="梯形 69"/>
                    <p:cNvSpPr/>
                    <p:nvPr/>
                  </p:nvSpPr>
                  <p:spPr>
                    <a:xfrm>
                      <a:off x="3311710" y="811161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71" name="梯形 70"/>
                    <p:cNvSpPr/>
                    <p:nvPr/>
                  </p:nvSpPr>
                  <p:spPr>
                    <a:xfrm rot="10800000">
                      <a:off x="3311710" y="4958246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</p:grpSp>
            <p:grpSp>
              <p:nvGrpSpPr>
                <p:cNvPr id="61" name="组合 60"/>
                <p:cNvGrpSpPr/>
                <p:nvPr/>
              </p:nvGrpSpPr>
              <p:grpSpPr>
                <a:xfrm rot="3584700">
                  <a:off x="4372602" y="980729"/>
                  <a:ext cx="4884505" cy="4884505"/>
                  <a:chOff x="1240746" y="788342"/>
                  <a:chExt cx="4884505" cy="4884505"/>
                </a:xfrm>
                <a:grpFill/>
              </p:grpSpPr>
              <p:grpSp>
                <p:nvGrpSpPr>
                  <p:cNvPr id="62" name="组合 61"/>
                  <p:cNvGrpSpPr/>
                  <p:nvPr/>
                </p:nvGrpSpPr>
                <p:grpSpPr>
                  <a:xfrm>
                    <a:off x="3311710" y="788342"/>
                    <a:ext cx="752168" cy="4884505"/>
                    <a:chOff x="3311710" y="811161"/>
                    <a:chExt cx="752168" cy="4884505"/>
                  </a:xfrm>
                  <a:grpFill/>
                </p:grpSpPr>
                <p:sp>
                  <p:nvSpPr>
                    <p:cNvPr id="66" name="梯形 65"/>
                    <p:cNvSpPr/>
                    <p:nvPr/>
                  </p:nvSpPr>
                  <p:spPr>
                    <a:xfrm>
                      <a:off x="3311710" y="811161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67" name="梯形 66"/>
                    <p:cNvSpPr/>
                    <p:nvPr/>
                  </p:nvSpPr>
                  <p:spPr>
                    <a:xfrm rot="10800000">
                      <a:off x="3311710" y="4958246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  <p:grpSp>
                <p:nvGrpSpPr>
                  <p:cNvPr id="63" name="组合 62"/>
                  <p:cNvGrpSpPr/>
                  <p:nvPr/>
                </p:nvGrpSpPr>
                <p:grpSpPr>
                  <a:xfrm rot="5400000">
                    <a:off x="3306915" y="788345"/>
                    <a:ext cx="752168" cy="4884505"/>
                    <a:chOff x="3311710" y="811161"/>
                    <a:chExt cx="752168" cy="4884505"/>
                  </a:xfrm>
                  <a:grpFill/>
                </p:grpSpPr>
                <p:sp>
                  <p:nvSpPr>
                    <p:cNvPr id="64" name="梯形 63"/>
                    <p:cNvSpPr/>
                    <p:nvPr/>
                  </p:nvSpPr>
                  <p:spPr>
                    <a:xfrm>
                      <a:off x="3311710" y="811161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65" name="梯形 64"/>
                    <p:cNvSpPr/>
                    <p:nvPr/>
                  </p:nvSpPr>
                  <p:spPr>
                    <a:xfrm rot="10800000">
                      <a:off x="3311710" y="4958246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</p:grpSp>
          </p:grpSp>
          <p:sp>
            <p:nvSpPr>
              <p:cNvPr id="58" name="同心圆 57"/>
              <p:cNvSpPr>
                <a:spLocks noChangeAspect="1"/>
              </p:cNvSpPr>
              <p:nvPr/>
            </p:nvSpPr>
            <p:spPr>
              <a:xfrm>
                <a:off x="5014232" y="1622984"/>
                <a:ext cx="3600000" cy="3600000"/>
              </a:xfrm>
              <a:prstGeom prst="donut">
                <a:avLst>
                  <a:gd name="adj" fmla="val 12632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</p:grpSp>
      <p:pic>
        <p:nvPicPr>
          <p:cNvPr id="80" name="图片 79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83353" y="1094826"/>
            <a:ext cx="5400992" cy="5013921"/>
          </a:xfrm>
          <a:prstGeom prst="rect">
            <a:avLst/>
          </a:prstGeom>
          <a:ln w="273050">
            <a:solidFill>
              <a:schemeClr val="bg1"/>
            </a:solidFill>
          </a:ln>
        </p:spPr>
      </p:pic>
      <p:grpSp>
        <p:nvGrpSpPr>
          <p:cNvPr id="2" name="组合 1"/>
          <p:cNvGrpSpPr>
            <a:grpSpLocks noChangeAspect="1"/>
          </p:cNvGrpSpPr>
          <p:nvPr/>
        </p:nvGrpSpPr>
        <p:grpSpPr>
          <a:xfrm>
            <a:off x="4130353" y="400856"/>
            <a:ext cx="2727888" cy="2727500"/>
            <a:chOff x="4367808" y="980728"/>
            <a:chExt cx="4885200" cy="4884506"/>
          </a:xfrm>
          <a:solidFill>
            <a:schemeClr val="bg1"/>
          </a:solidFill>
        </p:grpSpPr>
        <p:sp>
          <p:nvSpPr>
            <p:cNvPr id="3" name="同心圆 2"/>
            <p:cNvSpPr>
              <a:spLocks noChangeAspect="1"/>
            </p:cNvSpPr>
            <p:nvPr/>
          </p:nvSpPr>
          <p:spPr>
            <a:xfrm>
              <a:off x="5232857" y="1840044"/>
              <a:ext cx="3159893" cy="3159893"/>
            </a:xfrm>
            <a:prstGeom prst="donut">
              <a:avLst>
                <a:gd name="adj" fmla="val 4237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grpSp>
          <p:nvGrpSpPr>
            <p:cNvPr id="4" name="组合 3"/>
            <p:cNvGrpSpPr/>
            <p:nvPr/>
          </p:nvGrpSpPr>
          <p:grpSpPr>
            <a:xfrm>
              <a:off x="4367808" y="980728"/>
              <a:ext cx="4885200" cy="4884506"/>
              <a:chOff x="4367808" y="980728"/>
              <a:chExt cx="4885200" cy="4884506"/>
            </a:xfrm>
            <a:grpFill/>
            <a:effectLst>
              <a:outerShdw blurRad="76200" algn="tl" rotWithShape="0">
                <a:prstClr val="black">
                  <a:alpha val="44000"/>
                </a:prstClr>
              </a:outerShdw>
            </a:effectLst>
          </p:grpSpPr>
          <p:grpSp>
            <p:nvGrpSpPr>
              <p:cNvPr id="5" name="组合 4"/>
              <p:cNvGrpSpPr>
                <a:grpSpLocks noChangeAspect="1"/>
              </p:cNvGrpSpPr>
              <p:nvPr/>
            </p:nvGrpSpPr>
            <p:grpSpPr>
              <a:xfrm>
                <a:off x="4367808" y="980728"/>
                <a:ext cx="4885200" cy="4884506"/>
                <a:chOff x="4367808" y="980728"/>
                <a:chExt cx="4889299" cy="4884506"/>
              </a:xfrm>
              <a:grpFill/>
            </p:grpSpPr>
            <p:grpSp>
              <p:nvGrpSpPr>
                <p:cNvPr id="7" name="组合 6"/>
                <p:cNvGrpSpPr/>
                <p:nvPr/>
              </p:nvGrpSpPr>
              <p:grpSpPr>
                <a:xfrm>
                  <a:off x="4367808" y="980728"/>
                  <a:ext cx="4884505" cy="4884505"/>
                  <a:chOff x="1240746" y="788342"/>
                  <a:chExt cx="4884505" cy="4884505"/>
                </a:xfrm>
                <a:grpFill/>
              </p:grpSpPr>
              <p:grpSp>
                <p:nvGrpSpPr>
                  <p:cNvPr id="22" name="组合 21"/>
                  <p:cNvGrpSpPr/>
                  <p:nvPr/>
                </p:nvGrpSpPr>
                <p:grpSpPr>
                  <a:xfrm>
                    <a:off x="3311710" y="788342"/>
                    <a:ext cx="752168" cy="4884505"/>
                    <a:chOff x="3311710" y="811161"/>
                    <a:chExt cx="752168" cy="4884505"/>
                  </a:xfrm>
                  <a:grpFill/>
                </p:grpSpPr>
                <p:sp>
                  <p:nvSpPr>
                    <p:cNvPr id="26" name="梯形 25"/>
                    <p:cNvSpPr/>
                    <p:nvPr/>
                  </p:nvSpPr>
                  <p:spPr>
                    <a:xfrm>
                      <a:off x="3311710" y="811161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27" name="梯形 26"/>
                    <p:cNvSpPr/>
                    <p:nvPr/>
                  </p:nvSpPr>
                  <p:spPr>
                    <a:xfrm rot="10800000">
                      <a:off x="3311710" y="4958246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  <p:grpSp>
                <p:nvGrpSpPr>
                  <p:cNvPr id="23" name="组合 22"/>
                  <p:cNvGrpSpPr/>
                  <p:nvPr/>
                </p:nvGrpSpPr>
                <p:grpSpPr>
                  <a:xfrm rot="5400000">
                    <a:off x="3306915" y="788345"/>
                    <a:ext cx="752168" cy="4884505"/>
                    <a:chOff x="3311710" y="811161"/>
                    <a:chExt cx="752168" cy="4884505"/>
                  </a:xfrm>
                  <a:grpFill/>
                </p:grpSpPr>
                <p:sp>
                  <p:nvSpPr>
                    <p:cNvPr id="24" name="梯形 23"/>
                    <p:cNvSpPr/>
                    <p:nvPr/>
                  </p:nvSpPr>
                  <p:spPr>
                    <a:xfrm>
                      <a:off x="3311710" y="811161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25" name="梯形 24"/>
                    <p:cNvSpPr/>
                    <p:nvPr/>
                  </p:nvSpPr>
                  <p:spPr>
                    <a:xfrm rot="10800000">
                      <a:off x="3311710" y="4958246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</p:grpSp>
            <p:grpSp>
              <p:nvGrpSpPr>
                <p:cNvPr id="8" name="组合 7"/>
                <p:cNvGrpSpPr/>
                <p:nvPr/>
              </p:nvGrpSpPr>
              <p:grpSpPr>
                <a:xfrm rot="1753371">
                  <a:off x="4372602" y="980729"/>
                  <a:ext cx="4884505" cy="4884505"/>
                  <a:chOff x="1240746" y="788342"/>
                  <a:chExt cx="4884505" cy="4884505"/>
                </a:xfrm>
                <a:grpFill/>
              </p:grpSpPr>
              <p:grpSp>
                <p:nvGrpSpPr>
                  <p:cNvPr id="16" name="组合 15"/>
                  <p:cNvGrpSpPr/>
                  <p:nvPr/>
                </p:nvGrpSpPr>
                <p:grpSpPr>
                  <a:xfrm>
                    <a:off x="3311710" y="788342"/>
                    <a:ext cx="752168" cy="4884505"/>
                    <a:chOff x="3311710" y="811161"/>
                    <a:chExt cx="752168" cy="4884505"/>
                  </a:xfrm>
                  <a:grpFill/>
                </p:grpSpPr>
                <p:sp>
                  <p:nvSpPr>
                    <p:cNvPr id="20" name="梯形 19"/>
                    <p:cNvSpPr/>
                    <p:nvPr/>
                  </p:nvSpPr>
                  <p:spPr>
                    <a:xfrm>
                      <a:off x="3311710" y="811161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21" name="梯形 20"/>
                    <p:cNvSpPr/>
                    <p:nvPr/>
                  </p:nvSpPr>
                  <p:spPr>
                    <a:xfrm rot="10800000">
                      <a:off x="3311710" y="4958246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  <p:grpSp>
                <p:nvGrpSpPr>
                  <p:cNvPr id="17" name="组合 16"/>
                  <p:cNvGrpSpPr/>
                  <p:nvPr/>
                </p:nvGrpSpPr>
                <p:grpSpPr>
                  <a:xfrm rot="5400000">
                    <a:off x="3306915" y="788345"/>
                    <a:ext cx="752168" cy="4884505"/>
                    <a:chOff x="3311710" y="811161"/>
                    <a:chExt cx="752168" cy="4884505"/>
                  </a:xfrm>
                  <a:grpFill/>
                </p:grpSpPr>
                <p:sp>
                  <p:nvSpPr>
                    <p:cNvPr id="18" name="梯形 17"/>
                    <p:cNvSpPr/>
                    <p:nvPr/>
                  </p:nvSpPr>
                  <p:spPr>
                    <a:xfrm>
                      <a:off x="3311710" y="811161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19" name="梯形 18"/>
                    <p:cNvSpPr/>
                    <p:nvPr/>
                  </p:nvSpPr>
                  <p:spPr>
                    <a:xfrm rot="10800000">
                      <a:off x="3311710" y="4958246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</p:grpSp>
            <p:grpSp>
              <p:nvGrpSpPr>
                <p:cNvPr id="9" name="组合 8"/>
                <p:cNvGrpSpPr/>
                <p:nvPr/>
              </p:nvGrpSpPr>
              <p:grpSpPr>
                <a:xfrm rot="3584700">
                  <a:off x="4372602" y="980729"/>
                  <a:ext cx="4884505" cy="4884505"/>
                  <a:chOff x="1240746" y="788342"/>
                  <a:chExt cx="4884505" cy="4884505"/>
                </a:xfrm>
                <a:grpFill/>
              </p:grpSpPr>
              <p:grpSp>
                <p:nvGrpSpPr>
                  <p:cNvPr id="10" name="组合 9"/>
                  <p:cNvGrpSpPr/>
                  <p:nvPr/>
                </p:nvGrpSpPr>
                <p:grpSpPr>
                  <a:xfrm>
                    <a:off x="3311710" y="788342"/>
                    <a:ext cx="752168" cy="4884505"/>
                    <a:chOff x="3311710" y="811161"/>
                    <a:chExt cx="752168" cy="4884505"/>
                  </a:xfrm>
                  <a:grpFill/>
                </p:grpSpPr>
                <p:sp>
                  <p:nvSpPr>
                    <p:cNvPr id="14" name="梯形 13"/>
                    <p:cNvSpPr/>
                    <p:nvPr/>
                  </p:nvSpPr>
                  <p:spPr>
                    <a:xfrm>
                      <a:off x="3311710" y="811161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15" name="梯形 14"/>
                    <p:cNvSpPr/>
                    <p:nvPr/>
                  </p:nvSpPr>
                  <p:spPr>
                    <a:xfrm rot="10800000">
                      <a:off x="3311710" y="4958246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  <p:grpSp>
                <p:nvGrpSpPr>
                  <p:cNvPr id="11" name="组合 10"/>
                  <p:cNvGrpSpPr/>
                  <p:nvPr/>
                </p:nvGrpSpPr>
                <p:grpSpPr>
                  <a:xfrm rot="5400000">
                    <a:off x="3306915" y="788345"/>
                    <a:ext cx="752168" cy="4884505"/>
                    <a:chOff x="3311710" y="811161"/>
                    <a:chExt cx="752168" cy="4884505"/>
                  </a:xfrm>
                  <a:grpFill/>
                </p:grpSpPr>
                <p:sp>
                  <p:nvSpPr>
                    <p:cNvPr id="12" name="梯形 11"/>
                    <p:cNvSpPr/>
                    <p:nvPr/>
                  </p:nvSpPr>
                  <p:spPr>
                    <a:xfrm>
                      <a:off x="3311710" y="811161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13" name="梯形 12"/>
                    <p:cNvSpPr/>
                    <p:nvPr/>
                  </p:nvSpPr>
                  <p:spPr>
                    <a:xfrm rot="10800000">
                      <a:off x="3311710" y="4958246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</p:grpSp>
          </p:grpSp>
          <p:sp>
            <p:nvSpPr>
              <p:cNvPr id="6" name="同心圆 5"/>
              <p:cNvSpPr>
                <a:spLocks noChangeAspect="1"/>
              </p:cNvSpPr>
              <p:nvPr/>
            </p:nvSpPr>
            <p:spPr>
              <a:xfrm>
                <a:off x="5014232" y="1622984"/>
                <a:ext cx="3600000" cy="3600000"/>
              </a:xfrm>
              <a:prstGeom prst="donut">
                <a:avLst>
                  <a:gd name="adj" fmla="val 12632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28" name="组合 27"/>
          <p:cNvGrpSpPr>
            <a:grpSpLocks noChangeAspect="1"/>
          </p:cNvGrpSpPr>
          <p:nvPr/>
        </p:nvGrpSpPr>
        <p:grpSpPr>
          <a:xfrm>
            <a:off x="9724294" y="4280292"/>
            <a:ext cx="2254906" cy="2254585"/>
            <a:chOff x="4367808" y="980728"/>
            <a:chExt cx="4885200" cy="4884506"/>
          </a:xfrm>
          <a:solidFill>
            <a:schemeClr val="bg1"/>
          </a:solidFill>
        </p:grpSpPr>
        <p:sp>
          <p:nvSpPr>
            <p:cNvPr id="29" name="同心圆 28"/>
            <p:cNvSpPr>
              <a:spLocks noChangeAspect="1"/>
            </p:cNvSpPr>
            <p:nvPr/>
          </p:nvSpPr>
          <p:spPr>
            <a:xfrm>
              <a:off x="5232857" y="1840044"/>
              <a:ext cx="3159893" cy="3159893"/>
            </a:xfrm>
            <a:prstGeom prst="donut">
              <a:avLst>
                <a:gd name="adj" fmla="val 4237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grpSp>
          <p:nvGrpSpPr>
            <p:cNvPr id="30" name="组合 29"/>
            <p:cNvGrpSpPr/>
            <p:nvPr/>
          </p:nvGrpSpPr>
          <p:grpSpPr>
            <a:xfrm>
              <a:off x="4367808" y="980728"/>
              <a:ext cx="4885200" cy="4884506"/>
              <a:chOff x="4367808" y="980728"/>
              <a:chExt cx="4885200" cy="4884506"/>
            </a:xfrm>
            <a:grpFill/>
            <a:effectLst>
              <a:outerShdw blurRad="76200" algn="tl" rotWithShape="0">
                <a:prstClr val="black">
                  <a:alpha val="44000"/>
                </a:prstClr>
              </a:outerShdw>
            </a:effectLst>
          </p:grpSpPr>
          <p:grpSp>
            <p:nvGrpSpPr>
              <p:cNvPr id="31" name="组合 30"/>
              <p:cNvGrpSpPr>
                <a:grpSpLocks noChangeAspect="1"/>
              </p:cNvGrpSpPr>
              <p:nvPr/>
            </p:nvGrpSpPr>
            <p:grpSpPr>
              <a:xfrm>
                <a:off x="4367808" y="980728"/>
                <a:ext cx="4885200" cy="4884506"/>
                <a:chOff x="4367808" y="980728"/>
                <a:chExt cx="4889299" cy="4884506"/>
              </a:xfrm>
              <a:grpFill/>
            </p:grpSpPr>
            <p:grpSp>
              <p:nvGrpSpPr>
                <p:cNvPr id="33" name="组合 32"/>
                <p:cNvGrpSpPr/>
                <p:nvPr/>
              </p:nvGrpSpPr>
              <p:grpSpPr>
                <a:xfrm>
                  <a:off x="4367808" y="980728"/>
                  <a:ext cx="4884505" cy="4884505"/>
                  <a:chOff x="1240746" y="788342"/>
                  <a:chExt cx="4884505" cy="4884505"/>
                </a:xfrm>
                <a:grpFill/>
              </p:grpSpPr>
              <p:grpSp>
                <p:nvGrpSpPr>
                  <p:cNvPr id="48" name="组合 47"/>
                  <p:cNvGrpSpPr/>
                  <p:nvPr/>
                </p:nvGrpSpPr>
                <p:grpSpPr>
                  <a:xfrm>
                    <a:off x="3311710" y="788342"/>
                    <a:ext cx="752168" cy="4884505"/>
                    <a:chOff x="3311710" y="811161"/>
                    <a:chExt cx="752168" cy="4884505"/>
                  </a:xfrm>
                  <a:grpFill/>
                </p:grpSpPr>
                <p:sp>
                  <p:nvSpPr>
                    <p:cNvPr id="52" name="梯形 51"/>
                    <p:cNvSpPr/>
                    <p:nvPr/>
                  </p:nvSpPr>
                  <p:spPr>
                    <a:xfrm>
                      <a:off x="3311710" y="811161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53" name="梯形 52"/>
                    <p:cNvSpPr/>
                    <p:nvPr/>
                  </p:nvSpPr>
                  <p:spPr>
                    <a:xfrm rot="10800000">
                      <a:off x="3311710" y="4958246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  <p:grpSp>
                <p:nvGrpSpPr>
                  <p:cNvPr id="49" name="组合 48"/>
                  <p:cNvGrpSpPr/>
                  <p:nvPr/>
                </p:nvGrpSpPr>
                <p:grpSpPr>
                  <a:xfrm rot="5400000">
                    <a:off x="3306915" y="788345"/>
                    <a:ext cx="752168" cy="4884505"/>
                    <a:chOff x="3311710" y="811161"/>
                    <a:chExt cx="752168" cy="4884505"/>
                  </a:xfrm>
                  <a:grpFill/>
                </p:grpSpPr>
                <p:sp>
                  <p:nvSpPr>
                    <p:cNvPr id="50" name="梯形 49"/>
                    <p:cNvSpPr/>
                    <p:nvPr/>
                  </p:nvSpPr>
                  <p:spPr>
                    <a:xfrm>
                      <a:off x="3311710" y="811161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51" name="梯形 50"/>
                    <p:cNvSpPr/>
                    <p:nvPr/>
                  </p:nvSpPr>
                  <p:spPr>
                    <a:xfrm rot="10800000">
                      <a:off x="3311710" y="4958246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</p:grpSp>
            <p:grpSp>
              <p:nvGrpSpPr>
                <p:cNvPr id="34" name="组合 33"/>
                <p:cNvGrpSpPr/>
                <p:nvPr/>
              </p:nvGrpSpPr>
              <p:grpSpPr>
                <a:xfrm rot="1753371">
                  <a:off x="4372602" y="980729"/>
                  <a:ext cx="4884505" cy="4884505"/>
                  <a:chOff x="1240746" y="788342"/>
                  <a:chExt cx="4884505" cy="4884505"/>
                </a:xfrm>
                <a:grpFill/>
              </p:grpSpPr>
              <p:grpSp>
                <p:nvGrpSpPr>
                  <p:cNvPr id="42" name="组合 41"/>
                  <p:cNvGrpSpPr/>
                  <p:nvPr/>
                </p:nvGrpSpPr>
                <p:grpSpPr>
                  <a:xfrm>
                    <a:off x="3311710" y="788342"/>
                    <a:ext cx="752168" cy="4884505"/>
                    <a:chOff x="3311710" y="811161"/>
                    <a:chExt cx="752168" cy="4884505"/>
                  </a:xfrm>
                  <a:grpFill/>
                </p:grpSpPr>
                <p:sp>
                  <p:nvSpPr>
                    <p:cNvPr id="46" name="梯形 45"/>
                    <p:cNvSpPr/>
                    <p:nvPr/>
                  </p:nvSpPr>
                  <p:spPr>
                    <a:xfrm>
                      <a:off x="3311710" y="811161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47" name="梯形 46"/>
                    <p:cNvSpPr/>
                    <p:nvPr/>
                  </p:nvSpPr>
                  <p:spPr>
                    <a:xfrm rot="10800000">
                      <a:off x="3311710" y="4958246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  <p:grpSp>
                <p:nvGrpSpPr>
                  <p:cNvPr id="43" name="组合 42"/>
                  <p:cNvGrpSpPr/>
                  <p:nvPr/>
                </p:nvGrpSpPr>
                <p:grpSpPr>
                  <a:xfrm rot="5400000">
                    <a:off x="3306915" y="788345"/>
                    <a:ext cx="752168" cy="4884505"/>
                    <a:chOff x="3311710" y="811161"/>
                    <a:chExt cx="752168" cy="4884505"/>
                  </a:xfrm>
                  <a:grpFill/>
                </p:grpSpPr>
                <p:sp>
                  <p:nvSpPr>
                    <p:cNvPr id="44" name="梯形 43"/>
                    <p:cNvSpPr/>
                    <p:nvPr/>
                  </p:nvSpPr>
                  <p:spPr>
                    <a:xfrm>
                      <a:off x="3311710" y="811161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45" name="梯形 44"/>
                    <p:cNvSpPr/>
                    <p:nvPr/>
                  </p:nvSpPr>
                  <p:spPr>
                    <a:xfrm rot="10800000">
                      <a:off x="3311710" y="4958246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</p:grpSp>
            <p:grpSp>
              <p:nvGrpSpPr>
                <p:cNvPr id="35" name="组合 34"/>
                <p:cNvGrpSpPr/>
                <p:nvPr/>
              </p:nvGrpSpPr>
              <p:grpSpPr>
                <a:xfrm rot="3584700">
                  <a:off x="4372602" y="980729"/>
                  <a:ext cx="4884505" cy="4884505"/>
                  <a:chOff x="1240746" y="788342"/>
                  <a:chExt cx="4884505" cy="4884505"/>
                </a:xfrm>
                <a:grpFill/>
              </p:grpSpPr>
              <p:grpSp>
                <p:nvGrpSpPr>
                  <p:cNvPr id="36" name="组合 35"/>
                  <p:cNvGrpSpPr/>
                  <p:nvPr/>
                </p:nvGrpSpPr>
                <p:grpSpPr>
                  <a:xfrm>
                    <a:off x="3311710" y="788342"/>
                    <a:ext cx="752168" cy="4884505"/>
                    <a:chOff x="3311710" y="811161"/>
                    <a:chExt cx="752168" cy="4884505"/>
                  </a:xfrm>
                  <a:grpFill/>
                </p:grpSpPr>
                <p:sp>
                  <p:nvSpPr>
                    <p:cNvPr id="40" name="梯形 39"/>
                    <p:cNvSpPr/>
                    <p:nvPr/>
                  </p:nvSpPr>
                  <p:spPr>
                    <a:xfrm>
                      <a:off x="3311710" y="811161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41" name="梯形 40"/>
                    <p:cNvSpPr/>
                    <p:nvPr/>
                  </p:nvSpPr>
                  <p:spPr>
                    <a:xfrm rot="10800000">
                      <a:off x="3311710" y="4958246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  <p:grpSp>
                <p:nvGrpSpPr>
                  <p:cNvPr id="37" name="组合 36"/>
                  <p:cNvGrpSpPr/>
                  <p:nvPr/>
                </p:nvGrpSpPr>
                <p:grpSpPr>
                  <a:xfrm rot="5400000">
                    <a:off x="3306915" y="788345"/>
                    <a:ext cx="752168" cy="4884505"/>
                    <a:chOff x="3311710" y="811161"/>
                    <a:chExt cx="752168" cy="4884505"/>
                  </a:xfrm>
                  <a:grpFill/>
                </p:grpSpPr>
                <p:sp>
                  <p:nvSpPr>
                    <p:cNvPr id="38" name="梯形 37"/>
                    <p:cNvSpPr/>
                    <p:nvPr/>
                  </p:nvSpPr>
                  <p:spPr>
                    <a:xfrm>
                      <a:off x="3311710" y="811161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39" name="梯形 38"/>
                    <p:cNvSpPr/>
                    <p:nvPr/>
                  </p:nvSpPr>
                  <p:spPr>
                    <a:xfrm rot="10800000">
                      <a:off x="3311710" y="4958246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</p:grpSp>
          </p:grpSp>
          <p:sp>
            <p:nvSpPr>
              <p:cNvPr id="32" name="同心圆 31"/>
              <p:cNvSpPr>
                <a:spLocks noChangeAspect="1"/>
              </p:cNvSpPr>
              <p:nvPr/>
            </p:nvSpPr>
            <p:spPr>
              <a:xfrm>
                <a:off x="5014232" y="1622984"/>
                <a:ext cx="3600000" cy="3600000"/>
              </a:xfrm>
              <a:prstGeom prst="donut">
                <a:avLst>
                  <a:gd name="adj" fmla="val 12632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109" name="文本框 108"/>
          <p:cNvSpPr txBox="1"/>
          <p:nvPr/>
        </p:nvSpPr>
        <p:spPr>
          <a:xfrm>
            <a:off x="2841634" y="5475829"/>
            <a:ext cx="3543521" cy="83099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altLang="zh-CN" sz="4800" dirty="0" smtClean="0">
                <a:latin typeface="造字工房力黑（非商用）常规体" pitchFamily="50" charset="-122"/>
                <a:ea typeface="造字工房力黑（非商用）常规体" pitchFamily="50" charset="-122"/>
              </a:rPr>
              <a:t>FRAGILE</a:t>
            </a:r>
            <a:endParaRPr lang="zh-CN" altLang="en-US" sz="4800" dirty="0">
              <a:latin typeface="造字工房力黑（非商用）常规体" pitchFamily="50" charset="-122"/>
              <a:ea typeface="造字工房力黑（非商用）常规体" pitchFamily="50" charset="-122"/>
            </a:endParaRPr>
          </a:p>
        </p:txBody>
      </p:sp>
      <p:sp>
        <p:nvSpPr>
          <p:cNvPr id="110" name="十字星 109"/>
          <p:cNvSpPr/>
          <p:nvPr/>
        </p:nvSpPr>
        <p:spPr>
          <a:xfrm>
            <a:off x="420238" y="281862"/>
            <a:ext cx="1294958" cy="1835884"/>
          </a:xfrm>
          <a:prstGeom prst="star4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7" name="组合 136"/>
          <p:cNvGrpSpPr>
            <a:grpSpLocks noChangeAspect="1"/>
          </p:cNvGrpSpPr>
          <p:nvPr/>
        </p:nvGrpSpPr>
        <p:grpSpPr>
          <a:xfrm>
            <a:off x="1275360" y="3297558"/>
            <a:ext cx="2322013" cy="2321683"/>
            <a:chOff x="4367808" y="980728"/>
            <a:chExt cx="4885200" cy="4884506"/>
          </a:xfrm>
          <a:solidFill>
            <a:schemeClr val="bg1"/>
          </a:solidFill>
        </p:grpSpPr>
        <p:sp>
          <p:nvSpPr>
            <p:cNvPr id="138" name="同心圆 137"/>
            <p:cNvSpPr>
              <a:spLocks noChangeAspect="1"/>
            </p:cNvSpPr>
            <p:nvPr/>
          </p:nvSpPr>
          <p:spPr>
            <a:xfrm>
              <a:off x="5232857" y="1840044"/>
              <a:ext cx="3159893" cy="3159893"/>
            </a:xfrm>
            <a:prstGeom prst="donut">
              <a:avLst>
                <a:gd name="adj" fmla="val 42370"/>
              </a:avLst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grpSp>
          <p:nvGrpSpPr>
            <p:cNvPr id="139" name="组合 138"/>
            <p:cNvGrpSpPr/>
            <p:nvPr/>
          </p:nvGrpSpPr>
          <p:grpSpPr>
            <a:xfrm>
              <a:off x="4367808" y="980728"/>
              <a:ext cx="4885200" cy="4884506"/>
              <a:chOff x="4367808" y="980728"/>
              <a:chExt cx="4885200" cy="4884506"/>
            </a:xfrm>
            <a:grpFill/>
            <a:effectLst>
              <a:outerShdw blurRad="76200" algn="tl" rotWithShape="0">
                <a:prstClr val="black">
                  <a:alpha val="44000"/>
                </a:prstClr>
              </a:outerShdw>
            </a:effectLst>
          </p:grpSpPr>
          <p:grpSp>
            <p:nvGrpSpPr>
              <p:cNvPr id="140" name="组合 139"/>
              <p:cNvGrpSpPr>
                <a:grpSpLocks noChangeAspect="1"/>
              </p:cNvGrpSpPr>
              <p:nvPr/>
            </p:nvGrpSpPr>
            <p:grpSpPr>
              <a:xfrm>
                <a:off x="4367808" y="980728"/>
                <a:ext cx="4885200" cy="4884506"/>
                <a:chOff x="4367808" y="980728"/>
                <a:chExt cx="4889299" cy="4884506"/>
              </a:xfrm>
              <a:grpFill/>
            </p:grpSpPr>
            <p:grpSp>
              <p:nvGrpSpPr>
                <p:cNvPr id="142" name="组合 141"/>
                <p:cNvGrpSpPr/>
                <p:nvPr/>
              </p:nvGrpSpPr>
              <p:grpSpPr>
                <a:xfrm>
                  <a:off x="4367808" y="980728"/>
                  <a:ext cx="4884505" cy="4884505"/>
                  <a:chOff x="1240746" y="788342"/>
                  <a:chExt cx="4884505" cy="4884505"/>
                </a:xfrm>
                <a:grpFill/>
              </p:grpSpPr>
              <p:grpSp>
                <p:nvGrpSpPr>
                  <p:cNvPr id="157" name="组合 156"/>
                  <p:cNvGrpSpPr/>
                  <p:nvPr/>
                </p:nvGrpSpPr>
                <p:grpSpPr>
                  <a:xfrm>
                    <a:off x="3311710" y="788342"/>
                    <a:ext cx="752168" cy="4884505"/>
                    <a:chOff x="3311710" y="811161"/>
                    <a:chExt cx="752168" cy="4884505"/>
                  </a:xfrm>
                  <a:grpFill/>
                </p:grpSpPr>
                <p:sp>
                  <p:nvSpPr>
                    <p:cNvPr id="161" name="梯形 160"/>
                    <p:cNvSpPr/>
                    <p:nvPr/>
                  </p:nvSpPr>
                  <p:spPr>
                    <a:xfrm>
                      <a:off x="3311710" y="811161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solidFill>
                      <a:srgbClr val="FFC000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162" name="梯形 161"/>
                    <p:cNvSpPr/>
                    <p:nvPr/>
                  </p:nvSpPr>
                  <p:spPr>
                    <a:xfrm rot="10800000">
                      <a:off x="3311710" y="4958246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solidFill>
                      <a:srgbClr val="FFC000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  <p:grpSp>
                <p:nvGrpSpPr>
                  <p:cNvPr id="158" name="组合 157"/>
                  <p:cNvGrpSpPr/>
                  <p:nvPr/>
                </p:nvGrpSpPr>
                <p:grpSpPr>
                  <a:xfrm rot="5400000">
                    <a:off x="3306915" y="788345"/>
                    <a:ext cx="752168" cy="4884505"/>
                    <a:chOff x="3311710" y="811161"/>
                    <a:chExt cx="752168" cy="4884505"/>
                  </a:xfrm>
                  <a:grpFill/>
                </p:grpSpPr>
                <p:sp>
                  <p:nvSpPr>
                    <p:cNvPr id="159" name="梯形 158"/>
                    <p:cNvSpPr/>
                    <p:nvPr/>
                  </p:nvSpPr>
                  <p:spPr>
                    <a:xfrm>
                      <a:off x="3311710" y="811161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solidFill>
                      <a:srgbClr val="FFC000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160" name="梯形 159"/>
                    <p:cNvSpPr/>
                    <p:nvPr/>
                  </p:nvSpPr>
                  <p:spPr>
                    <a:xfrm rot="10800000">
                      <a:off x="3311710" y="4958246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solidFill>
                      <a:srgbClr val="FFC000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</p:grpSp>
            <p:grpSp>
              <p:nvGrpSpPr>
                <p:cNvPr id="143" name="组合 142"/>
                <p:cNvGrpSpPr/>
                <p:nvPr/>
              </p:nvGrpSpPr>
              <p:grpSpPr>
                <a:xfrm rot="1753371">
                  <a:off x="4372602" y="980729"/>
                  <a:ext cx="4884505" cy="4884505"/>
                  <a:chOff x="1240746" y="788342"/>
                  <a:chExt cx="4884505" cy="4884505"/>
                </a:xfrm>
                <a:grpFill/>
              </p:grpSpPr>
              <p:grpSp>
                <p:nvGrpSpPr>
                  <p:cNvPr id="151" name="组合 150"/>
                  <p:cNvGrpSpPr/>
                  <p:nvPr/>
                </p:nvGrpSpPr>
                <p:grpSpPr>
                  <a:xfrm>
                    <a:off x="3311710" y="788342"/>
                    <a:ext cx="752168" cy="4884505"/>
                    <a:chOff x="3311710" y="811161"/>
                    <a:chExt cx="752168" cy="4884505"/>
                  </a:xfrm>
                  <a:grpFill/>
                </p:grpSpPr>
                <p:sp>
                  <p:nvSpPr>
                    <p:cNvPr id="155" name="梯形 154"/>
                    <p:cNvSpPr/>
                    <p:nvPr/>
                  </p:nvSpPr>
                  <p:spPr>
                    <a:xfrm>
                      <a:off x="3311710" y="811161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solidFill>
                      <a:srgbClr val="FFC000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156" name="梯形 155"/>
                    <p:cNvSpPr/>
                    <p:nvPr/>
                  </p:nvSpPr>
                  <p:spPr>
                    <a:xfrm rot="10800000">
                      <a:off x="3311710" y="4958246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solidFill>
                      <a:srgbClr val="FFC000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  <p:grpSp>
                <p:nvGrpSpPr>
                  <p:cNvPr id="152" name="组合 151"/>
                  <p:cNvGrpSpPr/>
                  <p:nvPr/>
                </p:nvGrpSpPr>
                <p:grpSpPr>
                  <a:xfrm rot="5400000">
                    <a:off x="3306915" y="788345"/>
                    <a:ext cx="752168" cy="4884505"/>
                    <a:chOff x="3311710" y="811161"/>
                    <a:chExt cx="752168" cy="4884505"/>
                  </a:xfrm>
                  <a:grpFill/>
                </p:grpSpPr>
                <p:sp>
                  <p:nvSpPr>
                    <p:cNvPr id="153" name="梯形 152"/>
                    <p:cNvSpPr/>
                    <p:nvPr/>
                  </p:nvSpPr>
                  <p:spPr>
                    <a:xfrm>
                      <a:off x="3311710" y="811161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solidFill>
                      <a:srgbClr val="FFC000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154" name="梯形 153"/>
                    <p:cNvSpPr/>
                    <p:nvPr/>
                  </p:nvSpPr>
                  <p:spPr>
                    <a:xfrm rot="10800000">
                      <a:off x="3311710" y="4958246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solidFill>
                      <a:srgbClr val="FFC000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</p:grpSp>
            <p:grpSp>
              <p:nvGrpSpPr>
                <p:cNvPr id="144" name="组合 143"/>
                <p:cNvGrpSpPr/>
                <p:nvPr/>
              </p:nvGrpSpPr>
              <p:grpSpPr>
                <a:xfrm rot="3584700">
                  <a:off x="4372602" y="980729"/>
                  <a:ext cx="4884505" cy="4884505"/>
                  <a:chOff x="1240746" y="788342"/>
                  <a:chExt cx="4884505" cy="4884505"/>
                </a:xfrm>
                <a:grpFill/>
              </p:grpSpPr>
              <p:grpSp>
                <p:nvGrpSpPr>
                  <p:cNvPr id="145" name="组合 144"/>
                  <p:cNvGrpSpPr/>
                  <p:nvPr/>
                </p:nvGrpSpPr>
                <p:grpSpPr>
                  <a:xfrm>
                    <a:off x="3311710" y="788342"/>
                    <a:ext cx="752168" cy="4884505"/>
                    <a:chOff x="3311710" y="811161"/>
                    <a:chExt cx="752168" cy="4884505"/>
                  </a:xfrm>
                  <a:grpFill/>
                </p:grpSpPr>
                <p:sp>
                  <p:nvSpPr>
                    <p:cNvPr id="149" name="梯形 148"/>
                    <p:cNvSpPr/>
                    <p:nvPr/>
                  </p:nvSpPr>
                  <p:spPr>
                    <a:xfrm>
                      <a:off x="3311710" y="811161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solidFill>
                      <a:srgbClr val="FFC000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150" name="梯形 149"/>
                    <p:cNvSpPr/>
                    <p:nvPr/>
                  </p:nvSpPr>
                  <p:spPr>
                    <a:xfrm rot="10800000">
                      <a:off x="3311710" y="4958246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solidFill>
                      <a:srgbClr val="FFC000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  <p:grpSp>
                <p:nvGrpSpPr>
                  <p:cNvPr id="146" name="组合 145"/>
                  <p:cNvGrpSpPr/>
                  <p:nvPr/>
                </p:nvGrpSpPr>
                <p:grpSpPr>
                  <a:xfrm rot="5400000">
                    <a:off x="3306915" y="788345"/>
                    <a:ext cx="752168" cy="4884505"/>
                    <a:chOff x="3311710" y="811161"/>
                    <a:chExt cx="752168" cy="4884505"/>
                  </a:xfrm>
                  <a:grpFill/>
                </p:grpSpPr>
                <p:sp>
                  <p:nvSpPr>
                    <p:cNvPr id="147" name="梯形 146"/>
                    <p:cNvSpPr/>
                    <p:nvPr/>
                  </p:nvSpPr>
                  <p:spPr>
                    <a:xfrm>
                      <a:off x="3311710" y="811161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solidFill>
                      <a:srgbClr val="FFC000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148" name="梯形 147"/>
                    <p:cNvSpPr/>
                    <p:nvPr/>
                  </p:nvSpPr>
                  <p:spPr>
                    <a:xfrm rot="10800000">
                      <a:off x="3311710" y="4958246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solidFill>
                      <a:srgbClr val="FFC000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</p:grpSp>
          </p:grpSp>
          <p:sp>
            <p:nvSpPr>
              <p:cNvPr id="141" name="同心圆 140"/>
              <p:cNvSpPr>
                <a:spLocks noChangeAspect="1"/>
              </p:cNvSpPr>
              <p:nvPr/>
            </p:nvSpPr>
            <p:spPr>
              <a:xfrm>
                <a:off x="5014232" y="1622984"/>
                <a:ext cx="3600000" cy="3600000"/>
              </a:xfrm>
              <a:prstGeom prst="donut">
                <a:avLst>
                  <a:gd name="adj" fmla="val 12632"/>
                </a:avLst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Click="0" advTm="0"/>
    </mc:Choice>
    <mc:Fallback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8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10" dur="2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6" dur="2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8" dur="24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4" name="组合 53"/>
          <p:cNvGrpSpPr>
            <a:grpSpLocks noChangeAspect="1"/>
          </p:cNvGrpSpPr>
          <p:nvPr/>
        </p:nvGrpSpPr>
        <p:grpSpPr>
          <a:xfrm>
            <a:off x="2081054" y="400856"/>
            <a:ext cx="6085495" cy="6084651"/>
            <a:chOff x="4367808" y="980728"/>
            <a:chExt cx="4885200" cy="4884523"/>
          </a:xfrm>
          <a:solidFill>
            <a:schemeClr val="bg1"/>
          </a:solidFill>
        </p:grpSpPr>
        <p:sp>
          <p:nvSpPr>
            <p:cNvPr id="55" name="同心圆 54"/>
            <p:cNvSpPr>
              <a:spLocks noChangeAspect="1"/>
            </p:cNvSpPr>
            <p:nvPr/>
          </p:nvSpPr>
          <p:spPr>
            <a:xfrm>
              <a:off x="5232857" y="1840044"/>
              <a:ext cx="3159893" cy="3159893"/>
            </a:xfrm>
            <a:prstGeom prst="donut">
              <a:avLst>
                <a:gd name="adj" fmla="val 4237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grpSp>
          <p:nvGrpSpPr>
            <p:cNvPr id="56" name="组合 55"/>
            <p:cNvGrpSpPr/>
            <p:nvPr/>
          </p:nvGrpSpPr>
          <p:grpSpPr>
            <a:xfrm>
              <a:off x="4367808" y="980728"/>
              <a:ext cx="4885200" cy="4884523"/>
              <a:chOff x="4367808" y="980728"/>
              <a:chExt cx="4885200" cy="4884523"/>
            </a:xfrm>
            <a:grpFill/>
            <a:effectLst>
              <a:outerShdw blurRad="76200" algn="tl" rotWithShape="0">
                <a:prstClr val="black">
                  <a:alpha val="44000"/>
                </a:prstClr>
              </a:outerShdw>
            </a:effectLst>
          </p:grpSpPr>
          <p:grpSp>
            <p:nvGrpSpPr>
              <p:cNvPr id="57" name="组合 56"/>
              <p:cNvGrpSpPr>
                <a:grpSpLocks noChangeAspect="1"/>
              </p:cNvGrpSpPr>
              <p:nvPr/>
            </p:nvGrpSpPr>
            <p:grpSpPr>
              <a:xfrm>
                <a:off x="4367808" y="980728"/>
                <a:ext cx="4885200" cy="4884523"/>
                <a:chOff x="4367808" y="980728"/>
                <a:chExt cx="4889299" cy="4884523"/>
              </a:xfrm>
              <a:grpFill/>
            </p:grpSpPr>
            <p:grpSp>
              <p:nvGrpSpPr>
                <p:cNvPr id="59" name="组合 58"/>
                <p:cNvGrpSpPr/>
                <p:nvPr/>
              </p:nvGrpSpPr>
              <p:grpSpPr>
                <a:xfrm>
                  <a:off x="4367808" y="980728"/>
                  <a:ext cx="4884505" cy="4884505"/>
                  <a:chOff x="1240746" y="788342"/>
                  <a:chExt cx="4884505" cy="4884505"/>
                </a:xfrm>
                <a:grpFill/>
              </p:grpSpPr>
              <p:grpSp>
                <p:nvGrpSpPr>
                  <p:cNvPr id="74" name="组合 73"/>
                  <p:cNvGrpSpPr/>
                  <p:nvPr/>
                </p:nvGrpSpPr>
                <p:grpSpPr>
                  <a:xfrm>
                    <a:off x="3311710" y="788342"/>
                    <a:ext cx="752168" cy="4884505"/>
                    <a:chOff x="3311710" y="811161"/>
                    <a:chExt cx="752168" cy="4884505"/>
                  </a:xfrm>
                  <a:grpFill/>
                </p:grpSpPr>
                <p:sp>
                  <p:nvSpPr>
                    <p:cNvPr id="78" name="梯形 77"/>
                    <p:cNvSpPr/>
                    <p:nvPr/>
                  </p:nvSpPr>
                  <p:spPr>
                    <a:xfrm>
                      <a:off x="3311710" y="811161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79" name="梯形 78"/>
                    <p:cNvSpPr/>
                    <p:nvPr/>
                  </p:nvSpPr>
                  <p:spPr>
                    <a:xfrm rot="10800000">
                      <a:off x="3311710" y="4958246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  <p:grpSp>
                <p:nvGrpSpPr>
                  <p:cNvPr id="75" name="组合 74"/>
                  <p:cNvGrpSpPr/>
                  <p:nvPr/>
                </p:nvGrpSpPr>
                <p:grpSpPr>
                  <a:xfrm rot="5400000">
                    <a:off x="3306915" y="788345"/>
                    <a:ext cx="752168" cy="4884505"/>
                    <a:chOff x="3311710" y="811161"/>
                    <a:chExt cx="752168" cy="4884505"/>
                  </a:xfrm>
                  <a:grpFill/>
                </p:grpSpPr>
                <p:sp>
                  <p:nvSpPr>
                    <p:cNvPr id="76" name="梯形 75"/>
                    <p:cNvSpPr/>
                    <p:nvPr/>
                  </p:nvSpPr>
                  <p:spPr>
                    <a:xfrm>
                      <a:off x="3311710" y="811161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77" name="梯形 76"/>
                    <p:cNvSpPr/>
                    <p:nvPr/>
                  </p:nvSpPr>
                  <p:spPr>
                    <a:xfrm rot="10800000">
                      <a:off x="3311710" y="4958246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</p:grpSp>
            <p:grpSp>
              <p:nvGrpSpPr>
                <p:cNvPr id="60" name="组合 59"/>
                <p:cNvGrpSpPr/>
                <p:nvPr/>
              </p:nvGrpSpPr>
              <p:grpSpPr>
                <a:xfrm rot="1753371">
                  <a:off x="4372664" y="980746"/>
                  <a:ext cx="4884440" cy="4884505"/>
                  <a:chOff x="1240813" y="788342"/>
                  <a:chExt cx="4884440" cy="4884505"/>
                </a:xfrm>
                <a:grpFill/>
              </p:grpSpPr>
              <p:grpSp>
                <p:nvGrpSpPr>
                  <p:cNvPr id="68" name="组合 67"/>
                  <p:cNvGrpSpPr/>
                  <p:nvPr/>
                </p:nvGrpSpPr>
                <p:grpSpPr>
                  <a:xfrm>
                    <a:off x="3311710" y="788342"/>
                    <a:ext cx="752168" cy="4884505"/>
                    <a:chOff x="3311710" y="811161"/>
                    <a:chExt cx="752168" cy="4884505"/>
                  </a:xfrm>
                  <a:grpFill/>
                </p:grpSpPr>
                <p:sp>
                  <p:nvSpPr>
                    <p:cNvPr id="72" name="梯形 71"/>
                    <p:cNvSpPr/>
                    <p:nvPr/>
                  </p:nvSpPr>
                  <p:spPr>
                    <a:xfrm>
                      <a:off x="3311710" y="811161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73" name="梯形 72"/>
                    <p:cNvSpPr/>
                    <p:nvPr/>
                  </p:nvSpPr>
                  <p:spPr>
                    <a:xfrm rot="10800000">
                      <a:off x="3311710" y="4958246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  <p:grpSp>
                <p:nvGrpSpPr>
                  <p:cNvPr id="69" name="组合 68"/>
                  <p:cNvGrpSpPr/>
                  <p:nvPr/>
                </p:nvGrpSpPr>
                <p:grpSpPr>
                  <a:xfrm rot="5400000">
                    <a:off x="3306891" y="788436"/>
                    <a:ext cx="752283" cy="4884440"/>
                    <a:chOff x="3311710" y="811161"/>
                    <a:chExt cx="752283" cy="4884440"/>
                  </a:xfrm>
                  <a:grpFill/>
                </p:grpSpPr>
                <p:sp>
                  <p:nvSpPr>
                    <p:cNvPr id="70" name="梯形 69"/>
                    <p:cNvSpPr/>
                    <p:nvPr/>
                  </p:nvSpPr>
                  <p:spPr>
                    <a:xfrm>
                      <a:off x="3311710" y="811161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71" name="梯形 70"/>
                    <p:cNvSpPr/>
                    <p:nvPr/>
                  </p:nvSpPr>
                  <p:spPr>
                    <a:xfrm rot="10800000">
                      <a:off x="3311825" y="4958181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</p:grpSp>
            <p:grpSp>
              <p:nvGrpSpPr>
                <p:cNvPr id="61" name="组合 60"/>
                <p:cNvGrpSpPr/>
                <p:nvPr/>
              </p:nvGrpSpPr>
              <p:grpSpPr>
                <a:xfrm rot="3584700">
                  <a:off x="4372602" y="980729"/>
                  <a:ext cx="4884505" cy="4884505"/>
                  <a:chOff x="1240746" y="788342"/>
                  <a:chExt cx="4884505" cy="4884505"/>
                </a:xfrm>
                <a:grpFill/>
              </p:grpSpPr>
              <p:grpSp>
                <p:nvGrpSpPr>
                  <p:cNvPr id="62" name="组合 61"/>
                  <p:cNvGrpSpPr/>
                  <p:nvPr/>
                </p:nvGrpSpPr>
                <p:grpSpPr>
                  <a:xfrm>
                    <a:off x="3311710" y="788342"/>
                    <a:ext cx="752168" cy="4884505"/>
                    <a:chOff x="3311710" y="811161"/>
                    <a:chExt cx="752168" cy="4884505"/>
                  </a:xfrm>
                  <a:grpFill/>
                </p:grpSpPr>
                <p:sp>
                  <p:nvSpPr>
                    <p:cNvPr id="66" name="梯形 65"/>
                    <p:cNvSpPr/>
                    <p:nvPr/>
                  </p:nvSpPr>
                  <p:spPr>
                    <a:xfrm>
                      <a:off x="3311710" y="811161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67" name="梯形 66"/>
                    <p:cNvSpPr/>
                    <p:nvPr/>
                  </p:nvSpPr>
                  <p:spPr>
                    <a:xfrm rot="10800000">
                      <a:off x="3311710" y="4958246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  <p:grpSp>
                <p:nvGrpSpPr>
                  <p:cNvPr id="63" name="组合 62"/>
                  <p:cNvGrpSpPr/>
                  <p:nvPr/>
                </p:nvGrpSpPr>
                <p:grpSpPr>
                  <a:xfrm rot="5400000">
                    <a:off x="3306915" y="788345"/>
                    <a:ext cx="752168" cy="4884505"/>
                    <a:chOff x="3311710" y="811161"/>
                    <a:chExt cx="752168" cy="4884505"/>
                  </a:xfrm>
                  <a:grpFill/>
                </p:grpSpPr>
                <p:sp>
                  <p:nvSpPr>
                    <p:cNvPr id="64" name="梯形 63"/>
                    <p:cNvSpPr/>
                    <p:nvPr/>
                  </p:nvSpPr>
                  <p:spPr>
                    <a:xfrm>
                      <a:off x="3311710" y="811161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65" name="梯形 64"/>
                    <p:cNvSpPr/>
                    <p:nvPr/>
                  </p:nvSpPr>
                  <p:spPr>
                    <a:xfrm rot="10800000">
                      <a:off x="3311710" y="4958246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</p:grpSp>
          </p:grpSp>
          <p:sp>
            <p:nvSpPr>
              <p:cNvPr id="58" name="同心圆 57"/>
              <p:cNvSpPr>
                <a:spLocks noChangeAspect="1"/>
              </p:cNvSpPr>
              <p:nvPr/>
            </p:nvSpPr>
            <p:spPr>
              <a:xfrm>
                <a:off x="5014232" y="1622984"/>
                <a:ext cx="3600000" cy="3600000"/>
              </a:xfrm>
              <a:prstGeom prst="donut">
                <a:avLst>
                  <a:gd name="adj" fmla="val 12632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</p:grpSp>
      <p:pic>
        <p:nvPicPr>
          <p:cNvPr id="80" name="图片 79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5073" y="1267606"/>
            <a:ext cx="5059272" cy="4351131"/>
          </a:xfrm>
          <a:prstGeom prst="rect">
            <a:avLst/>
          </a:prstGeom>
          <a:ln w="273050">
            <a:solidFill>
              <a:schemeClr val="bg1"/>
            </a:solidFill>
          </a:ln>
        </p:spPr>
      </p:pic>
      <p:grpSp>
        <p:nvGrpSpPr>
          <p:cNvPr id="28" name="组合 27"/>
          <p:cNvGrpSpPr>
            <a:grpSpLocks noChangeAspect="1"/>
          </p:cNvGrpSpPr>
          <p:nvPr/>
        </p:nvGrpSpPr>
        <p:grpSpPr>
          <a:xfrm>
            <a:off x="9724294" y="4280292"/>
            <a:ext cx="2254906" cy="2254585"/>
            <a:chOff x="4367808" y="980728"/>
            <a:chExt cx="4885200" cy="4884506"/>
          </a:xfrm>
          <a:solidFill>
            <a:schemeClr val="bg1"/>
          </a:solidFill>
        </p:grpSpPr>
        <p:sp>
          <p:nvSpPr>
            <p:cNvPr id="29" name="同心圆 28"/>
            <p:cNvSpPr>
              <a:spLocks noChangeAspect="1"/>
            </p:cNvSpPr>
            <p:nvPr/>
          </p:nvSpPr>
          <p:spPr>
            <a:xfrm>
              <a:off x="5232857" y="1840044"/>
              <a:ext cx="3159893" cy="3159893"/>
            </a:xfrm>
            <a:prstGeom prst="donut">
              <a:avLst>
                <a:gd name="adj" fmla="val 4237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grpSp>
          <p:nvGrpSpPr>
            <p:cNvPr id="30" name="组合 29"/>
            <p:cNvGrpSpPr/>
            <p:nvPr/>
          </p:nvGrpSpPr>
          <p:grpSpPr>
            <a:xfrm>
              <a:off x="4367808" y="980728"/>
              <a:ext cx="4885200" cy="4884506"/>
              <a:chOff x="4367808" y="980728"/>
              <a:chExt cx="4885200" cy="4884506"/>
            </a:xfrm>
            <a:grpFill/>
            <a:effectLst>
              <a:outerShdw blurRad="76200" algn="tl" rotWithShape="0">
                <a:prstClr val="black">
                  <a:alpha val="44000"/>
                </a:prstClr>
              </a:outerShdw>
            </a:effectLst>
          </p:grpSpPr>
          <p:grpSp>
            <p:nvGrpSpPr>
              <p:cNvPr id="31" name="组合 30"/>
              <p:cNvGrpSpPr>
                <a:grpSpLocks noChangeAspect="1"/>
              </p:cNvGrpSpPr>
              <p:nvPr/>
            </p:nvGrpSpPr>
            <p:grpSpPr>
              <a:xfrm>
                <a:off x="4367808" y="980728"/>
                <a:ext cx="4885200" cy="4884506"/>
                <a:chOff x="4367808" y="980728"/>
                <a:chExt cx="4889299" cy="4884506"/>
              </a:xfrm>
              <a:grpFill/>
            </p:grpSpPr>
            <p:grpSp>
              <p:nvGrpSpPr>
                <p:cNvPr id="33" name="组合 32"/>
                <p:cNvGrpSpPr/>
                <p:nvPr/>
              </p:nvGrpSpPr>
              <p:grpSpPr>
                <a:xfrm>
                  <a:off x="4367808" y="980728"/>
                  <a:ext cx="4884505" cy="4884505"/>
                  <a:chOff x="1240746" y="788342"/>
                  <a:chExt cx="4884505" cy="4884505"/>
                </a:xfrm>
                <a:grpFill/>
              </p:grpSpPr>
              <p:grpSp>
                <p:nvGrpSpPr>
                  <p:cNvPr id="48" name="组合 47"/>
                  <p:cNvGrpSpPr/>
                  <p:nvPr/>
                </p:nvGrpSpPr>
                <p:grpSpPr>
                  <a:xfrm>
                    <a:off x="3311710" y="788342"/>
                    <a:ext cx="752168" cy="4884505"/>
                    <a:chOff x="3311710" y="811161"/>
                    <a:chExt cx="752168" cy="4884505"/>
                  </a:xfrm>
                  <a:grpFill/>
                </p:grpSpPr>
                <p:sp>
                  <p:nvSpPr>
                    <p:cNvPr id="52" name="梯形 51"/>
                    <p:cNvSpPr/>
                    <p:nvPr/>
                  </p:nvSpPr>
                  <p:spPr>
                    <a:xfrm>
                      <a:off x="3311710" y="811161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53" name="梯形 52"/>
                    <p:cNvSpPr/>
                    <p:nvPr/>
                  </p:nvSpPr>
                  <p:spPr>
                    <a:xfrm rot="10800000">
                      <a:off x="3311710" y="4958246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  <p:grpSp>
                <p:nvGrpSpPr>
                  <p:cNvPr id="49" name="组合 48"/>
                  <p:cNvGrpSpPr/>
                  <p:nvPr/>
                </p:nvGrpSpPr>
                <p:grpSpPr>
                  <a:xfrm rot="5400000">
                    <a:off x="3306915" y="788345"/>
                    <a:ext cx="752168" cy="4884505"/>
                    <a:chOff x="3311710" y="811161"/>
                    <a:chExt cx="752168" cy="4884505"/>
                  </a:xfrm>
                  <a:grpFill/>
                </p:grpSpPr>
                <p:sp>
                  <p:nvSpPr>
                    <p:cNvPr id="50" name="梯形 49"/>
                    <p:cNvSpPr/>
                    <p:nvPr/>
                  </p:nvSpPr>
                  <p:spPr>
                    <a:xfrm>
                      <a:off x="3311710" y="811161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51" name="梯形 50"/>
                    <p:cNvSpPr/>
                    <p:nvPr/>
                  </p:nvSpPr>
                  <p:spPr>
                    <a:xfrm rot="10800000">
                      <a:off x="3311710" y="4958246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</p:grpSp>
            <p:grpSp>
              <p:nvGrpSpPr>
                <p:cNvPr id="34" name="组合 33"/>
                <p:cNvGrpSpPr/>
                <p:nvPr/>
              </p:nvGrpSpPr>
              <p:grpSpPr>
                <a:xfrm rot="1753371">
                  <a:off x="4372602" y="980729"/>
                  <a:ext cx="4884505" cy="4884505"/>
                  <a:chOff x="1240746" y="788342"/>
                  <a:chExt cx="4884505" cy="4884505"/>
                </a:xfrm>
                <a:grpFill/>
              </p:grpSpPr>
              <p:grpSp>
                <p:nvGrpSpPr>
                  <p:cNvPr id="42" name="组合 41"/>
                  <p:cNvGrpSpPr/>
                  <p:nvPr/>
                </p:nvGrpSpPr>
                <p:grpSpPr>
                  <a:xfrm>
                    <a:off x="3311710" y="788342"/>
                    <a:ext cx="752168" cy="4884505"/>
                    <a:chOff x="3311710" y="811161"/>
                    <a:chExt cx="752168" cy="4884505"/>
                  </a:xfrm>
                  <a:grpFill/>
                </p:grpSpPr>
                <p:sp>
                  <p:nvSpPr>
                    <p:cNvPr id="46" name="梯形 45"/>
                    <p:cNvSpPr/>
                    <p:nvPr/>
                  </p:nvSpPr>
                  <p:spPr>
                    <a:xfrm>
                      <a:off x="3311710" y="811161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47" name="梯形 46"/>
                    <p:cNvSpPr/>
                    <p:nvPr/>
                  </p:nvSpPr>
                  <p:spPr>
                    <a:xfrm rot="10800000">
                      <a:off x="3311710" y="4958246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  <p:grpSp>
                <p:nvGrpSpPr>
                  <p:cNvPr id="43" name="组合 42"/>
                  <p:cNvGrpSpPr/>
                  <p:nvPr/>
                </p:nvGrpSpPr>
                <p:grpSpPr>
                  <a:xfrm rot="5400000">
                    <a:off x="3306915" y="788345"/>
                    <a:ext cx="752168" cy="4884505"/>
                    <a:chOff x="3311710" y="811161"/>
                    <a:chExt cx="752168" cy="4884505"/>
                  </a:xfrm>
                  <a:grpFill/>
                </p:grpSpPr>
                <p:sp>
                  <p:nvSpPr>
                    <p:cNvPr id="44" name="梯形 43"/>
                    <p:cNvSpPr/>
                    <p:nvPr/>
                  </p:nvSpPr>
                  <p:spPr>
                    <a:xfrm>
                      <a:off x="3311710" y="811161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45" name="梯形 44"/>
                    <p:cNvSpPr/>
                    <p:nvPr/>
                  </p:nvSpPr>
                  <p:spPr>
                    <a:xfrm rot="10800000">
                      <a:off x="3311710" y="4958246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</p:grpSp>
            <p:grpSp>
              <p:nvGrpSpPr>
                <p:cNvPr id="35" name="组合 34"/>
                <p:cNvGrpSpPr/>
                <p:nvPr/>
              </p:nvGrpSpPr>
              <p:grpSpPr>
                <a:xfrm rot="3584700">
                  <a:off x="4372602" y="980729"/>
                  <a:ext cx="4884505" cy="4884505"/>
                  <a:chOff x="1240746" y="788342"/>
                  <a:chExt cx="4884505" cy="4884505"/>
                </a:xfrm>
                <a:grpFill/>
              </p:grpSpPr>
              <p:grpSp>
                <p:nvGrpSpPr>
                  <p:cNvPr id="36" name="组合 35"/>
                  <p:cNvGrpSpPr/>
                  <p:nvPr/>
                </p:nvGrpSpPr>
                <p:grpSpPr>
                  <a:xfrm>
                    <a:off x="3311710" y="788342"/>
                    <a:ext cx="752168" cy="4884505"/>
                    <a:chOff x="3311710" y="811161"/>
                    <a:chExt cx="752168" cy="4884505"/>
                  </a:xfrm>
                  <a:grpFill/>
                </p:grpSpPr>
                <p:sp>
                  <p:nvSpPr>
                    <p:cNvPr id="40" name="梯形 39"/>
                    <p:cNvSpPr/>
                    <p:nvPr/>
                  </p:nvSpPr>
                  <p:spPr>
                    <a:xfrm>
                      <a:off x="3311710" y="811161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41" name="梯形 40"/>
                    <p:cNvSpPr/>
                    <p:nvPr/>
                  </p:nvSpPr>
                  <p:spPr>
                    <a:xfrm rot="10800000">
                      <a:off x="3311710" y="4958246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  <p:grpSp>
                <p:nvGrpSpPr>
                  <p:cNvPr id="37" name="组合 36"/>
                  <p:cNvGrpSpPr/>
                  <p:nvPr/>
                </p:nvGrpSpPr>
                <p:grpSpPr>
                  <a:xfrm rot="5400000">
                    <a:off x="3306915" y="788345"/>
                    <a:ext cx="752168" cy="4884505"/>
                    <a:chOff x="3311710" y="811161"/>
                    <a:chExt cx="752168" cy="4884505"/>
                  </a:xfrm>
                  <a:grpFill/>
                </p:grpSpPr>
                <p:sp>
                  <p:nvSpPr>
                    <p:cNvPr id="38" name="梯形 37"/>
                    <p:cNvSpPr/>
                    <p:nvPr/>
                  </p:nvSpPr>
                  <p:spPr>
                    <a:xfrm>
                      <a:off x="3311710" y="811161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39" name="梯形 38"/>
                    <p:cNvSpPr/>
                    <p:nvPr/>
                  </p:nvSpPr>
                  <p:spPr>
                    <a:xfrm rot="10800000">
                      <a:off x="3311710" y="4958246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</p:grpSp>
          </p:grpSp>
          <p:sp>
            <p:nvSpPr>
              <p:cNvPr id="32" name="同心圆 31"/>
              <p:cNvSpPr>
                <a:spLocks noChangeAspect="1"/>
              </p:cNvSpPr>
              <p:nvPr/>
            </p:nvSpPr>
            <p:spPr>
              <a:xfrm>
                <a:off x="5014232" y="1622984"/>
                <a:ext cx="3600000" cy="3600000"/>
              </a:xfrm>
              <a:prstGeom prst="donut">
                <a:avLst>
                  <a:gd name="adj" fmla="val 12632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</p:grpSp>
      <p:cxnSp>
        <p:nvCxnSpPr>
          <p:cNvPr id="108" name="直接连接符 107"/>
          <p:cNvCxnSpPr/>
          <p:nvPr/>
        </p:nvCxnSpPr>
        <p:spPr>
          <a:xfrm>
            <a:off x="8887061" y="764456"/>
            <a:ext cx="2434987" cy="1564956"/>
          </a:xfrm>
          <a:prstGeom prst="line">
            <a:avLst/>
          </a:prstGeom>
          <a:ln>
            <a:solidFill>
              <a:schemeClr val="bg1"/>
            </a:solidFill>
            <a:headEnd type="oval" w="lg" len="lg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5" name="文本框 114"/>
          <p:cNvSpPr txBox="1"/>
          <p:nvPr/>
        </p:nvSpPr>
        <p:spPr>
          <a:xfrm>
            <a:off x="4007886" y="3423108"/>
            <a:ext cx="2189408" cy="224676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latin typeface="造字工房力黑（非商用）常规体" pitchFamily="50" charset="-122"/>
                <a:ea typeface="造字工房力黑（非商用）常规体" pitchFamily="50" charset="-122"/>
              </a:rPr>
              <a:t>YOU MAKE  ME </a:t>
            </a:r>
            <a:endParaRPr lang="en-US" altLang="zh-CN" sz="2800" dirty="0" smtClean="0">
              <a:latin typeface="造字工房力黑（非商用）常规体" pitchFamily="50" charset="-122"/>
              <a:ea typeface="造字工房力黑（非商用）常规体" pitchFamily="50" charset="-122"/>
            </a:endParaRPr>
          </a:p>
          <a:p>
            <a:r>
              <a:rPr lang="en-US" altLang="zh-CN" sz="2800" dirty="0" smtClean="0">
                <a:latin typeface="造字工房力黑（非商用）常规体" pitchFamily="50" charset="-122"/>
                <a:ea typeface="造字工房力黑（非商用）常规体" pitchFamily="50" charset="-122"/>
              </a:rPr>
              <a:t>FEEL SPECIAL</a:t>
            </a:r>
            <a:endParaRPr lang="zh-CN" altLang="en-US" sz="2800" dirty="0">
              <a:latin typeface="造字工房力黑（非商用）常规体" pitchFamily="50" charset="-122"/>
              <a:ea typeface="造字工房力黑（非商用）常规体" pitchFamily="50" charset="-122"/>
            </a:endParaRPr>
          </a:p>
        </p:txBody>
      </p:sp>
      <p:cxnSp>
        <p:nvCxnSpPr>
          <p:cNvPr id="113" name="直接连接符 112"/>
          <p:cNvCxnSpPr/>
          <p:nvPr/>
        </p:nvCxnSpPr>
        <p:spPr>
          <a:xfrm>
            <a:off x="1847447" y="1554603"/>
            <a:ext cx="1103241" cy="4064840"/>
          </a:xfrm>
          <a:prstGeom prst="line">
            <a:avLst/>
          </a:prstGeom>
          <a:ln>
            <a:solidFill>
              <a:schemeClr val="bg1"/>
            </a:solidFill>
            <a:headEnd type="oval" w="lg" len="lg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1"/>
          <p:cNvGrpSpPr>
            <a:grpSpLocks noChangeAspect="1"/>
          </p:cNvGrpSpPr>
          <p:nvPr/>
        </p:nvGrpSpPr>
        <p:grpSpPr>
          <a:xfrm>
            <a:off x="4130353" y="400856"/>
            <a:ext cx="2727888" cy="2727500"/>
            <a:chOff x="4367808" y="980728"/>
            <a:chExt cx="4885200" cy="4884506"/>
          </a:xfrm>
          <a:solidFill>
            <a:schemeClr val="bg1"/>
          </a:solidFill>
        </p:grpSpPr>
        <p:sp>
          <p:nvSpPr>
            <p:cNvPr id="3" name="同心圆 2"/>
            <p:cNvSpPr>
              <a:spLocks noChangeAspect="1"/>
            </p:cNvSpPr>
            <p:nvPr/>
          </p:nvSpPr>
          <p:spPr>
            <a:xfrm>
              <a:off x="5232857" y="1840044"/>
              <a:ext cx="3159893" cy="3159893"/>
            </a:xfrm>
            <a:prstGeom prst="donut">
              <a:avLst>
                <a:gd name="adj" fmla="val 4237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grpSp>
          <p:nvGrpSpPr>
            <p:cNvPr id="4" name="组合 3"/>
            <p:cNvGrpSpPr/>
            <p:nvPr/>
          </p:nvGrpSpPr>
          <p:grpSpPr>
            <a:xfrm>
              <a:off x="4367808" y="980728"/>
              <a:ext cx="4885200" cy="4884506"/>
              <a:chOff x="4367808" y="980728"/>
              <a:chExt cx="4885200" cy="4884506"/>
            </a:xfrm>
            <a:grpFill/>
            <a:effectLst>
              <a:outerShdw blurRad="76200" algn="tl" rotWithShape="0">
                <a:prstClr val="black">
                  <a:alpha val="44000"/>
                </a:prstClr>
              </a:outerShdw>
            </a:effectLst>
          </p:grpSpPr>
          <p:grpSp>
            <p:nvGrpSpPr>
              <p:cNvPr id="5" name="组合 4"/>
              <p:cNvGrpSpPr>
                <a:grpSpLocks noChangeAspect="1"/>
              </p:cNvGrpSpPr>
              <p:nvPr/>
            </p:nvGrpSpPr>
            <p:grpSpPr>
              <a:xfrm>
                <a:off x="4367808" y="980728"/>
                <a:ext cx="4885200" cy="4884506"/>
                <a:chOff x="4367808" y="980728"/>
                <a:chExt cx="4889299" cy="4884506"/>
              </a:xfrm>
              <a:grpFill/>
            </p:grpSpPr>
            <p:grpSp>
              <p:nvGrpSpPr>
                <p:cNvPr id="7" name="组合 6"/>
                <p:cNvGrpSpPr/>
                <p:nvPr/>
              </p:nvGrpSpPr>
              <p:grpSpPr>
                <a:xfrm>
                  <a:off x="4367808" y="980728"/>
                  <a:ext cx="4884505" cy="4884505"/>
                  <a:chOff x="1240746" y="788342"/>
                  <a:chExt cx="4884505" cy="4884505"/>
                </a:xfrm>
                <a:grpFill/>
              </p:grpSpPr>
              <p:grpSp>
                <p:nvGrpSpPr>
                  <p:cNvPr id="22" name="组合 21"/>
                  <p:cNvGrpSpPr/>
                  <p:nvPr/>
                </p:nvGrpSpPr>
                <p:grpSpPr>
                  <a:xfrm>
                    <a:off x="3311710" y="788342"/>
                    <a:ext cx="752168" cy="4884505"/>
                    <a:chOff x="3311710" y="811161"/>
                    <a:chExt cx="752168" cy="4884505"/>
                  </a:xfrm>
                  <a:grpFill/>
                </p:grpSpPr>
                <p:sp>
                  <p:nvSpPr>
                    <p:cNvPr id="26" name="梯形 25"/>
                    <p:cNvSpPr/>
                    <p:nvPr/>
                  </p:nvSpPr>
                  <p:spPr>
                    <a:xfrm>
                      <a:off x="3311710" y="811161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27" name="梯形 26"/>
                    <p:cNvSpPr/>
                    <p:nvPr/>
                  </p:nvSpPr>
                  <p:spPr>
                    <a:xfrm rot="10800000">
                      <a:off x="3311710" y="4958246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  <p:grpSp>
                <p:nvGrpSpPr>
                  <p:cNvPr id="23" name="组合 22"/>
                  <p:cNvGrpSpPr/>
                  <p:nvPr/>
                </p:nvGrpSpPr>
                <p:grpSpPr>
                  <a:xfrm rot="5400000">
                    <a:off x="3306915" y="788345"/>
                    <a:ext cx="752168" cy="4884505"/>
                    <a:chOff x="3311710" y="811161"/>
                    <a:chExt cx="752168" cy="4884505"/>
                  </a:xfrm>
                  <a:grpFill/>
                </p:grpSpPr>
                <p:sp>
                  <p:nvSpPr>
                    <p:cNvPr id="24" name="梯形 23"/>
                    <p:cNvSpPr/>
                    <p:nvPr/>
                  </p:nvSpPr>
                  <p:spPr>
                    <a:xfrm>
                      <a:off x="3311710" y="811161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25" name="梯形 24"/>
                    <p:cNvSpPr/>
                    <p:nvPr/>
                  </p:nvSpPr>
                  <p:spPr>
                    <a:xfrm rot="10800000">
                      <a:off x="3311710" y="4958246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</p:grpSp>
            <p:grpSp>
              <p:nvGrpSpPr>
                <p:cNvPr id="8" name="组合 7"/>
                <p:cNvGrpSpPr/>
                <p:nvPr/>
              </p:nvGrpSpPr>
              <p:grpSpPr>
                <a:xfrm rot="1753371">
                  <a:off x="4372602" y="980729"/>
                  <a:ext cx="4884505" cy="4884505"/>
                  <a:chOff x="1240746" y="788342"/>
                  <a:chExt cx="4884505" cy="4884505"/>
                </a:xfrm>
                <a:grpFill/>
              </p:grpSpPr>
              <p:grpSp>
                <p:nvGrpSpPr>
                  <p:cNvPr id="16" name="组合 15"/>
                  <p:cNvGrpSpPr/>
                  <p:nvPr/>
                </p:nvGrpSpPr>
                <p:grpSpPr>
                  <a:xfrm>
                    <a:off x="3311710" y="788342"/>
                    <a:ext cx="752168" cy="4884505"/>
                    <a:chOff x="3311710" y="811161"/>
                    <a:chExt cx="752168" cy="4884505"/>
                  </a:xfrm>
                  <a:grpFill/>
                </p:grpSpPr>
                <p:sp>
                  <p:nvSpPr>
                    <p:cNvPr id="20" name="梯形 19"/>
                    <p:cNvSpPr/>
                    <p:nvPr/>
                  </p:nvSpPr>
                  <p:spPr>
                    <a:xfrm>
                      <a:off x="3311710" y="811161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21" name="梯形 20"/>
                    <p:cNvSpPr/>
                    <p:nvPr/>
                  </p:nvSpPr>
                  <p:spPr>
                    <a:xfrm rot="10800000">
                      <a:off x="3311710" y="4958246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  <p:grpSp>
                <p:nvGrpSpPr>
                  <p:cNvPr id="17" name="组合 16"/>
                  <p:cNvGrpSpPr/>
                  <p:nvPr/>
                </p:nvGrpSpPr>
                <p:grpSpPr>
                  <a:xfrm rot="5400000">
                    <a:off x="3306915" y="788345"/>
                    <a:ext cx="752168" cy="4884505"/>
                    <a:chOff x="3311710" y="811161"/>
                    <a:chExt cx="752168" cy="4884505"/>
                  </a:xfrm>
                  <a:grpFill/>
                </p:grpSpPr>
                <p:sp>
                  <p:nvSpPr>
                    <p:cNvPr id="18" name="梯形 17"/>
                    <p:cNvSpPr/>
                    <p:nvPr/>
                  </p:nvSpPr>
                  <p:spPr>
                    <a:xfrm>
                      <a:off x="3311710" y="811161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19" name="梯形 18"/>
                    <p:cNvSpPr/>
                    <p:nvPr/>
                  </p:nvSpPr>
                  <p:spPr>
                    <a:xfrm rot="10800000">
                      <a:off x="3311710" y="4958246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</p:grpSp>
            <p:grpSp>
              <p:nvGrpSpPr>
                <p:cNvPr id="9" name="组合 8"/>
                <p:cNvGrpSpPr/>
                <p:nvPr/>
              </p:nvGrpSpPr>
              <p:grpSpPr>
                <a:xfrm rot="3584700">
                  <a:off x="4372602" y="980729"/>
                  <a:ext cx="4884505" cy="4884505"/>
                  <a:chOff x="1240746" y="788342"/>
                  <a:chExt cx="4884505" cy="4884505"/>
                </a:xfrm>
                <a:grpFill/>
              </p:grpSpPr>
              <p:grpSp>
                <p:nvGrpSpPr>
                  <p:cNvPr id="10" name="组合 9"/>
                  <p:cNvGrpSpPr/>
                  <p:nvPr/>
                </p:nvGrpSpPr>
                <p:grpSpPr>
                  <a:xfrm>
                    <a:off x="3311710" y="788342"/>
                    <a:ext cx="752168" cy="4884505"/>
                    <a:chOff x="3311710" y="811161"/>
                    <a:chExt cx="752168" cy="4884505"/>
                  </a:xfrm>
                  <a:grpFill/>
                </p:grpSpPr>
                <p:sp>
                  <p:nvSpPr>
                    <p:cNvPr id="14" name="梯形 13"/>
                    <p:cNvSpPr/>
                    <p:nvPr/>
                  </p:nvSpPr>
                  <p:spPr>
                    <a:xfrm>
                      <a:off x="3311710" y="811161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15" name="梯形 14"/>
                    <p:cNvSpPr/>
                    <p:nvPr/>
                  </p:nvSpPr>
                  <p:spPr>
                    <a:xfrm rot="10800000">
                      <a:off x="3311710" y="4958246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  <p:grpSp>
                <p:nvGrpSpPr>
                  <p:cNvPr id="11" name="组合 10"/>
                  <p:cNvGrpSpPr/>
                  <p:nvPr/>
                </p:nvGrpSpPr>
                <p:grpSpPr>
                  <a:xfrm rot="5400000">
                    <a:off x="3306915" y="788345"/>
                    <a:ext cx="752168" cy="4884505"/>
                    <a:chOff x="3311710" y="811161"/>
                    <a:chExt cx="752168" cy="4884505"/>
                  </a:xfrm>
                  <a:grpFill/>
                </p:grpSpPr>
                <p:sp>
                  <p:nvSpPr>
                    <p:cNvPr id="12" name="梯形 11"/>
                    <p:cNvSpPr/>
                    <p:nvPr/>
                  </p:nvSpPr>
                  <p:spPr>
                    <a:xfrm>
                      <a:off x="3311710" y="811161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13" name="梯形 12"/>
                    <p:cNvSpPr/>
                    <p:nvPr/>
                  </p:nvSpPr>
                  <p:spPr>
                    <a:xfrm rot="10800000">
                      <a:off x="3311710" y="4958246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</p:grpSp>
          </p:grpSp>
          <p:sp>
            <p:nvSpPr>
              <p:cNvPr id="6" name="同心圆 5"/>
              <p:cNvSpPr>
                <a:spLocks noChangeAspect="1"/>
              </p:cNvSpPr>
              <p:nvPr/>
            </p:nvSpPr>
            <p:spPr>
              <a:xfrm>
                <a:off x="5014232" y="1622984"/>
                <a:ext cx="3600000" cy="3600000"/>
              </a:xfrm>
              <a:prstGeom prst="donut">
                <a:avLst>
                  <a:gd name="adj" fmla="val 12632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116" name="十字星 115"/>
          <p:cNvSpPr/>
          <p:nvPr/>
        </p:nvSpPr>
        <p:spPr>
          <a:xfrm>
            <a:off x="420238" y="281862"/>
            <a:ext cx="1294958" cy="1835884"/>
          </a:xfrm>
          <a:prstGeom prst="star4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1" name="组合 110"/>
          <p:cNvGrpSpPr>
            <a:grpSpLocks noChangeAspect="1"/>
          </p:cNvGrpSpPr>
          <p:nvPr/>
        </p:nvGrpSpPr>
        <p:grpSpPr>
          <a:xfrm>
            <a:off x="-2840308" y="2517116"/>
            <a:ext cx="6085495" cy="6084629"/>
            <a:chOff x="4367808" y="980728"/>
            <a:chExt cx="4885200" cy="4884506"/>
          </a:xfrm>
          <a:solidFill>
            <a:schemeClr val="bg1"/>
          </a:solidFill>
        </p:grpSpPr>
        <p:sp>
          <p:nvSpPr>
            <p:cNvPr id="112" name="同心圆 111"/>
            <p:cNvSpPr>
              <a:spLocks noChangeAspect="1"/>
            </p:cNvSpPr>
            <p:nvPr/>
          </p:nvSpPr>
          <p:spPr>
            <a:xfrm>
              <a:off x="5232857" y="1840044"/>
              <a:ext cx="3159893" cy="3159893"/>
            </a:xfrm>
            <a:prstGeom prst="donut">
              <a:avLst>
                <a:gd name="adj" fmla="val 4237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grpSp>
          <p:nvGrpSpPr>
            <p:cNvPr id="114" name="组合 113"/>
            <p:cNvGrpSpPr/>
            <p:nvPr/>
          </p:nvGrpSpPr>
          <p:grpSpPr>
            <a:xfrm>
              <a:off x="4367808" y="980728"/>
              <a:ext cx="4885200" cy="4884506"/>
              <a:chOff x="4367808" y="980728"/>
              <a:chExt cx="4885200" cy="4884506"/>
            </a:xfrm>
            <a:grpFill/>
            <a:effectLst>
              <a:outerShdw blurRad="76200" algn="tl" rotWithShape="0">
                <a:prstClr val="black">
                  <a:alpha val="44000"/>
                </a:prstClr>
              </a:outerShdw>
            </a:effectLst>
          </p:grpSpPr>
          <p:grpSp>
            <p:nvGrpSpPr>
              <p:cNvPr id="117" name="组合 116"/>
              <p:cNvGrpSpPr>
                <a:grpSpLocks noChangeAspect="1"/>
              </p:cNvGrpSpPr>
              <p:nvPr/>
            </p:nvGrpSpPr>
            <p:grpSpPr>
              <a:xfrm>
                <a:off x="4367808" y="980728"/>
                <a:ext cx="4885200" cy="4884506"/>
                <a:chOff x="4367808" y="980728"/>
                <a:chExt cx="4889299" cy="4884506"/>
              </a:xfrm>
              <a:grpFill/>
            </p:grpSpPr>
            <p:grpSp>
              <p:nvGrpSpPr>
                <p:cNvPr id="119" name="组合 118"/>
                <p:cNvGrpSpPr/>
                <p:nvPr/>
              </p:nvGrpSpPr>
              <p:grpSpPr>
                <a:xfrm>
                  <a:off x="4367808" y="980728"/>
                  <a:ext cx="4884505" cy="4884505"/>
                  <a:chOff x="1240746" y="788342"/>
                  <a:chExt cx="4884505" cy="4884505"/>
                </a:xfrm>
                <a:grpFill/>
              </p:grpSpPr>
              <p:grpSp>
                <p:nvGrpSpPr>
                  <p:cNvPr id="134" name="组合 133"/>
                  <p:cNvGrpSpPr/>
                  <p:nvPr/>
                </p:nvGrpSpPr>
                <p:grpSpPr>
                  <a:xfrm>
                    <a:off x="3311710" y="788342"/>
                    <a:ext cx="752168" cy="4884505"/>
                    <a:chOff x="3311710" y="811161"/>
                    <a:chExt cx="752168" cy="4884505"/>
                  </a:xfrm>
                  <a:grpFill/>
                </p:grpSpPr>
                <p:sp>
                  <p:nvSpPr>
                    <p:cNvPr id="138" name="梯形 137"/>
                    <p:cNvSpPr/>
                    <p:nvPr/>
                  </p:nvSpPr>
                  <p:spPr>
                    <a:xfrm>
                      <a:off x="3311710" y="811161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139" name="梯形 138"/>
                    <p:cNvSpPr/>
                    <p:nvPr/>
                  </p:nvSpPr>
                  <p:spPr>
                    <a:xfrm rot="10800000">
                      <a:off x="3311710" y="4958246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  <p:grpSp>
                <p:nvGrpSpPr>
                  <p:cNvPr id="135" name="组合 134"/>
                  <p:cNvGrpSpPr/>
                  <p:nvPr/>
                </p:nvGrpSpPr>
                <p:grpSpPr>
                  <a:xfrm rot="5400000">
                    <a:off x="3306915" y="788345"/>
                    <a:ext cx="752168" cy="4884505"/>
                    <a:chOff x="3311710" y="811161"/>
                    <a:chExt cx="752168" cy="4884505"/>
                  </a:xfrm>
                  <a:grpFill/>
                </p:grpSpPr>
                <p:sp>
                  <p:nvSpPr>
                    <p:cNvPr id="136" name="梯形 135"/>
                    <p:cNvSpPr/>
                    <p:nvPr/>
                  </p:nvSpPr>
                  <p:spPr>
                    <a:xfrm>
                      <a:off x="3311710" y="811161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137" name="梯形 136"/>
                    <p:cNvSpPr/>
                    <p:nvPr/>
                  </p:nvSpPr>
                  <p:spPr>
                    <a:xfrm rot="10800000">
                      <a:off x="3311710" y="4958246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</p:grpSp>
            <p:grpSp>
              <p:nvGrpSpPr>
                <p:cNvPr id="120" name="组合 119"/>
                <p:cNvGrpSpPr/>
                <p:nvPr/>
              </p:nvGrpSpPr>
              <p:grpSpPr>
                <a:xfrm rot="1753371">
                  <a:off x="4372602" y="980729"/>
                  <a:ext cx="4884505" cy="4884505"/>
                  <a:chOff x="1240746" y="788342"/>
                  <a:chExt cx="4884505" cy="4884505"/>
                </a:xfrm>
                <a:grpFill/>
              </p:grpSpPr>
              <p:grpSp>
                <p:nvGrpSpPr>
                  <p:cNvPr id="128" name="组合 127"/>
                  <p:cNvGrpSpPr/>
                  <p:nvPr/>
                </p:nvGrpSpPr>
                <p:grpSpPr>
                  <a:xfrm>
                    <a:off x="3311710" y="788342"/>
                    <a:ext cx="752168" cy="4884505"/>
                    <a:chOff x="3311710" y="811161"/>
                    <a:chExt cx="752168" cy="4884505"/>
                  </a:xfrm>
                  <a:grpFill/>
                </p:grpSpPr>
                <p:sp>
                  <p:nvSpPr>
                    <p:cNvPr id="132" name="梯形 131"/>
                    <p:cNvSpPr/>
                    <p:nvPr/>
                  </p:nvSpPr>
                  <p:spPr>
                    <a:xfrm>
                      <a:off x="3311710" y="811161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133" name="梯形 132"/>
                    <p:cNvSpPr/>
                    <p:nvPr/>
                  </p:nvSpPr>
                  <p:spPr>
                    <a:xfrm rot="10800000">
                      <a:off x="3311710" y="4958246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  <p:grpSp>
                <p:nvGrpSpPr>
                  <p:cNvPr id="129" name="组合 128"/>
                  <p:cNvGrpSpPr/>
                  <p:nvPr/>
                </p:nvGrpSpPr>
                <p:grpSpPr>
                  <a:xfrm rot="5400000">
                    <a:off x="3306915" y="788345"/>
                    <a:ext cx="752168" cy="4884505"/>
                    <a:chOff x="3311710" y="811161"/>
                    <a:chExt cx="752168" cy="4884505"/>
                  </a:xfrm>
                  <a:grpFill/>
                </p:grpSpPr>
                <p:sp>
                  <p:nvSpPr>
                    <p:cNvPr id="130" name="梯形 129"/>
                    <p:cNvSpPr/>
                    <p:nvPr/>
                  </p:nvSpPr>
                  <p:spPr>
                    <a:xfrm>
                      <a:off x="3311710" y="811161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131" name="梯形 130"/>
                    <p:cNvSpPr/>
                    <p:nvPr/>
                  </p:nvSpPr>
                  <p:spPr>
                    <a:xfrm rot="10800000">
                      <a:off x="3311710" y="4958246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</p:grpSp>
            <p:grpSp>
              <p:nvGrpSpPr>
                <p:cNvPr id="121" name="组合 120"/>
                <p:cNvGrpSpPr/>
                <p:nvPr/>
              </p:nvGrpSpPr>
              <p:grpSpPr>
                <a:xfrm rot="3584700">
                  <a:off x="4372602" y="980729"/>
                  <a:ext cx="4884505" cy="4884505"/>
                  <a:chOff x="1240746" y="788342"/>
                  <a:chExt cx="4884505" cy="4884505"/>
                </a:xfrm>
                <a:grpFill/>
              </p:grpSpPr>
              <p:grpSp>
                <p:nvGrpSpPr>
                  <p:cNvPr id="122" name="组合 121"/>
                  <p:cNvGrpSpPr/>
                  <p:nvPr/>
                </p:nvGrpSpPr>
                <p:grpSpPr>
                  <a:xfrm>
                    <a:off x="3311710" y="788342"/>
                    <a:ext cx="752168" cy="4884505"/>
                    <a:chOff x="3311710" y="811161"/>
                    <a:chExt cx="752168" cy="4884505"/>
                  </a:xfrm>
                  <a:grpFill/>
                </p:grpSpPr>
                <p:sp>
                  <p:nvSpPr>
                    <p:cNvPr id="126" name="梯形 125"/>
                    <p:cNvSpPr/>
                    <p:nvPr/>
                  </p:nvSpPr>
                  <p:spPr>
                    <a:xfrm>
                      <a:off x="3311710" y="811161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127" name="梯形 126"/>
                    <p:cNvSpPr/>
                    <p:nvPr/>
                  </p:nvSpPr>
                  <p:spPr>
                    <a:xfrm rot="10800000">
                      <a:off x="3311710" y="4958246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  <p:grpSp>
                <p:nvGrpSpPr>
                  <p:cNvPr id="123" name="组合 122"/>
                  <p:cNvGrpSpPr/>
                  <p:nvPr/>
                </p:nvGrpSpPr>
                <p:grpSpPr>
                  <a:xfrm rot="5400000">
                    <a:off x="3306915" y="788345"/>
                    <a:ext cx="752168" cy="4884505"/>
                    <a:chOff x="3311710" y="811161"/>
                    <a:chExt cx="752168" cy="4884505"/>
                  </a:xfrm>
                  <a:grpFill/>
                </p:grpSpPr>
                <p:sp>
                  <p:nvSpPr>
                    <p:cNvPr id="124" name="梯形 123"/>
                    <p:cNvSpPr/>
                    <p:nvPr/>
                  </p:nvSpPr>
                  <p:spPr>
                    <a:xfrm>
                      <a:off x="3311710" y="811161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125" name="梯形 124"/>
                    <p:cNvSpPr/>
                    <p:nvPr/>
                  </p:nvSpPr>
                  <p:spPr>
                    <a:xfrm rot="10800000">
                      <a:off x="3311710" y="4958246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</p:grpSp>
          </p:grpSp>
          <p:sp>
            <p:nvSpPr>
              <p:cNvPr id="118" name="同心圆 117"/>
              <p:cNvSpPr>
                <a:spLocks noChangeAspect="1"/>
              </p:cNvSpPr>
              <p:nvPr/>
            </p:nvSpPr>
            <p:spPr>
              <a:xfrm>
                <a:off x="5014232" y="1622984"/>
                <a:ext cx="3600000" cy="3600000"/>
              </a:xfrm>
              <a:prstGeom prst="donut">
                <a:avLst>
                  <a:gd name="adj" fmla="val 12632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140" name="组合 139"/>
          <p:cNvGrpSpPr>
            <a:grpSpLocks noChangeAspect="1"/>
          </p:cNvGrpSpPr>
          <p:nvPr/>
        </p:nvGrpSpPr>
        <p:grpSpPr>
          <a:xfrm>
            <a:off x="1275360" y="3297558"/>
            <a:ext cx="2322013" cy="2321683"/>
            <a:chOff x="4367808" y="980728"/>
            <a:chExt cx="4885200" cy="4884506"/>
          </a:xfrm>
          <a:solidFill>
            <a:schemeClr val="bg1"/>
          </a:solidFill>
        </p:grpSpPr>
        <p:sp>
          <p:nvSpPr>
            <p:cNvPr id="141" name="同心圆 140"/>
            <p:cNvSpPr>
              <a:spLocks noChangeAspect="1"/>
            </p:cNvSpPr>
            <p:nvPr/>
          </p:nvSpPr>
          <p:spPr>
            <a:xfrm>
              <a:off x="5232857" y="1840044"/>
              <a:ext cx="3159893" cy="3159893"/>
            </a:xfrm>
            <a:prstGeom prst="donut">
              <a:avLst>
                <a:gd name="adj" fmla="val 42370"/>
              </a:avLst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grpSp>
          <p:nvGrpSpPr>
            <p:cNvPr id="142" name="组合 141"/>
            <p:cNvGrpSpPr/>
            <p:nvPr/>
          </p:nvGrpSpPr>
          <p:grpSpPr>
            <a:xfrm>
              <a:off x="4367808" y="980728"/>
              <a:ext cx="4885200" cy="4884506"/>
              <a:chOff x="4367808" y="980728"/>
              <a:chExt cx="4885200" cy="4884506"/>
            </a:xfrm>
            <a:grpFill/>
            <a:effectLst>
              <a:outerShdw blurRad="76200" algn="tl" rotWithShape="0">
                <a:prstClr val="black">
                  <a:alpha val="44000"/>
                </a:prstClr>
              </a:outerShdw>
            </a:effectLst>
          </p:grpSpPr>
          <p:grpSp>
            <p:nvGrpSpPr>
              <p:cNvPr id="143" name="组合 142"/>
              <p:cNvGrpSpPr>
                <a:grpSpLocks noChangeAspect="1"/>
              </p:cNvGrpSpPr>
              <p:nvPr/>
            </p:nvGrpSpPr>
            <p:grpSpPr>
              <a:xfrm>
                <a:off x="4367808" y="980728"/>
                <a:ext cx="4885200" cy="4884506"/>
                <a:chOff x="4367808" y="980728"/>
                <a:chExt cx="4889299" cy="4884506"/>
              </a:xfrm>
              <a:grpFill/>
            </p:grpSpPr>
            <p:grpSp>
              <p:nvGrpSpPr>
                <p:cNvPr id="145" name="组合 144"/>
                <p:cNvGrpSpPr/>
                <p:nvPr/>
              </p:nvGrpSpPr>
              <p:grpSpPr>
                <a:xfrm>
                  <a:off x="4367808" y="980728"/>
                  <a:ext cx="4884505" cy="4884505"/>
                  <a:chOff x="1240746" y="788342"/>
                  <a:chExt cx="4884505" cy="4884505"/>
                </a:xfrm>
                <a:grpFill/>
              </p:grpSpPr>
              <p:grpSp>
                <p:nvGrpSpPr>
                  <p:cNvPr id="160" name="组合 159"/>
                  <p:cNvGrpSpPr/>
                  <p:nvPr/>
                </p:nvGrpSpPr>
                <p:grpSpPr>
                  <a:xfrm>
                    <a:off x="3311710" y="788342"/>
                    <a:ext cx="752168" cy="4884505"/>
                    <a:chOff x="3311710" y="811161"/>
                    <a:chExt cx="752168" cy="4884505"/>
                  </a:xfrm>
                  <a:grpFill/>
                </p:grpSpPr>
                <p:sp>
                  <p:nvSpPr>
                    <p:cNvPr id="164" name="梯形 163"/>
                    <p:cNvSpPr/>
                    <p:nvPr/>
                  </p:nvSpPr>
                  <p:spPr>
                    <a:xfrm>
                      <a:off x="3311710" y="811161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solidFill>
                      <a:srgbClr val="FFC000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165" name="梯形 164"/>
                    <p:cNvSpPr/>
                    <p:nvPr/>
                  </p:nvSpPr>
                  <p:spPr>
                    <a:xfrm rot="10800000">
                      <a:off x="3311710" y="4958246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solidFill>
                      <a:srgbClr val="FFC000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  <p:grpSp>
                <p:nvGrpSpPr>
                  <p:cNvPr id="161" name="组合 160"/>
                  <p:cNvGrpSpPr/>
                  <p:nvPr/>
                </p:nvGrpSpPr>
                <p:grpSpPr>
                  <a:xfrm rot="5400000">
                    <a:off x="3306915" y="788345"/>
                    <a:ext cx="752168" cy="4884505"/>
                    <a:chOff x="3311710" y="811161"/>
                    <a:chExt cx="752168" cy="4884505"/>
                  </a:xfrm>
                  <a:grpFill/>
                </p:grpSpPr>
                <p:sp>
                  <p:nvSpPr>
                    <p:cNvPr id="162" name="梯形 161"/>
                    <p:cNvSpPr/>
                    <p:nvPr/>
                  </p:nvSpPr>
                  <p:spPr>
                    <a:xfrm>
                      <a:off x="3311710" y="811161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solidFill>
                      <a:srgbClr val="FFC000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163" name="梯形 162"/>
                    <p:cNvSpPr/>
                    <p:nvPr/>
                  </p:nvSpPr>
                  <p:spPr>
                    <a:xfrm rot="10800000">
                      <a:off x="3311710" y="4958246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solidFill>
                      <a:srgbClr val="FFC000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</p:grpSp>
            <p:grpSp>
              <p:nvGrpSpPr>
                <p:cNvPr id="146" name="组合 145"/>
                <p:cNvGrpSpPr/>
                <p:nvPr/>
              </p:nvGrpSpPr>
              <p:grpSpPr>
                <a:xfrm rot="1753371">
                  <a:off x="4372602" y="980729"/>
                  <a:ext cx="4884505" cy="4884505"/>
                  <a:chOff x="1240746" y="788342"/>
                  <a:chExt cx="4884505" cy="4884505"/>
                </a:xfrm>
                <a:grpFill/>
              </p:grpSpPr>
              <p:grpSp>
                <p:nvGrpSpPr>
                  <p:cNvPr id="154" name="组合 153"/>
                  <p:cNvGrpSpPr/>
                  <p:nvPr/>
                </p:nvGrpSpPr>
                <p:grpSpPr>
                  <a:xfrm>
                    <a:off x="3311710" y="788342"/>
                    <a:ext cx="752168" cy="4884505"/>
                    <a:chOff x="3311710" y="811161"/>
                    <a:chExt cx="752168" cy="4884505"/>
                  </a:xfrm>
                  <a:grpFill/>
                </p:grpSpPr>
                <p:sp>
                  <p:nvSpPr>
                    <p:cNvPr id="158" name="梯形 157"/>
                    <p:cNvSpPr/>
                    <p:nvPr/>
                  </p:nvSpPr>
                  <p:spPr>
                    <a:xfrm>
                      <a:off x="3311710" y="811161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solidFill>
                      <a:srgbClr val="FFC000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159" name="梯形 158"/>
                    <p:cNvSpPr/>
                    <p:nvPr/>
                  </p:nvSpPr>
                  <p:spPr>
                    <a:xfrm rot="10800000">
                      <a:off x="3311710" y="4958246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solidFill>
                      <a:srgbClr val="FFC000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  <p:grpSp>
                <p:nvGrpSpPr>
                  <p:cNvPr id="155" name="组合 154"/>
                  <p:cNvGrpSpPr/>
                  <p:nvPr/>
                </p:nvGrpSpPr>
                <p:grpSpPr>
                  <a:xfrm rot="5400000">
                    <a:off x="3306915" y="788345"/>
                    <a:ext cx="752168" cy="4884505"/>
                    <a:chOff x="3311710" y="811161"/>
                    <a:chExt cx="752168" cy="4884505"/>
                  </a:xfrm>
                  <a:grpFill/>
                </p:grpSpPr>
                <p:sp>
                  <p:nvSpPr>
                    <p:cNvPr id="156" name="梯形 155"/>
                    <p:cNvSpPr/>
                    <p:nvPr/>
                  </p:nvSpPr>
                  <p:spPr>
                    <a:xfrm>
                      <a:off x="3311710" y="811161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solidFill>
                      <a:srgbClr val="FFC000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157" name="梯形 156"/>
                    <p:cNvSpPr/>
                    <p:nvPr/>
                  </p:nvSpPr>
                  <p:spPr>
                    <a:xfrm rot="10800000">
                      <a:off x="3311710" y="4958246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solidFill>
                      <a:srgbClr val="FFC000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</p:grpSp>
            <p:grpSp>
              <p:nvGrpSpPr>
                <p:cNvPr id="147" name="组合 146"/>
                <p:cNvGrpSpPr/>
                <p:nvPr/>
              </p:nvGrpSpPr>
              <p:grpSpPr>
                <a:xfrm rot="3584700">
                  <a:off x="4372602" y="980729"/>
                  <a:ext cx="4884505" cy="4884505"/>
                  <a:chOff x="1240746" y="788342"/>
                  <a:chExt cx="4884505" cy="4884505"/>
                </a:xfrm>
                <a:grpFill/>
              </p:grpSpPr>
              <p:grpSp>
                <p:nvGrpSpPr>
                  <p:cNvPr id="148" name="组合 147"/>
                  <p:cNvGrpSpPr/>
                  <p:nvPr/>
                </p:nvGrpSpPr>
                <p:grpSpPr>
                  <a:xfrm>
                    <a:off x="3311710" y="788342"/>
                    <a:ext cx="752168" cy="4884505"/>
                    <a:chOff x="3311710" y="811161"/>
                    <a:chExt cx="752168" cy="4884505"/>
                  </a:xfrm>
                  <a:grpFill/>
                </p:grpSpPr>
                <p:sp>
                  <p:nvSpPr>
                    <p:cNvPr id="152" name="梯形 151"/>
                    <p:cNvSpPr/>
                    <p:nvPr/>
                  </p:nvSpPr>
                  <p:spPr>
                    <a:xfrm>
                      <a:off x="3311710" y="811161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solidFill>
                      <a:srgbClr val="FFC000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153" name="梯形 152"/>
                    <p:cNvSpPr/>
                    <p:nvPr/>
                  </p:nvSpPr>
                  <p:spPr>
                    <a:xfrm rot="10800000">
                      <a:off x="3311710" y="4958246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solidFill>
                      <a:srgbClr val="FFC000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  <p:grpSp>
                <p:nvGrpSpPr>
                  <p:cNvPr id="149" name="组合 148"/>
                  <p:cNvGrpSpPr/>
                  <p:nvPr/>
                </p:nvGrpSpPr>
                <p:grpSpPr>
                  <a:xfrm rot="5400000">
                    <a:off x="3306915" y="788345"/>
                    <a:ext cx="752168" cy="4884505"/>
                    <a:chOff x="3311710" y="811161"/>
                    <a:chExt cx="752168" cy="4884505"/>
                  </a:xfrm>
                  <a:grpFill/>
                </p:grpSpPr>
                <p:sp>
                  <p:nvSpPr>
                    <p:cNvPr id="150" name="梯形 149"/>
                    <p:cNvSpPr/>
                    <p:nvPr/>
                  </p:nvSpPr>
                  <p:spPr>
                    <a:xfrm>
                      <a:off x="3311710" y="811161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solidFill>
                      <a:srgbClr val="FFC000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151" name="梯形 150"/>
                    <p:cNvSpPr/>
                    <p:nvPr/>
                  </p:nvSpPr>
                  <p:spPr>
                    <a:xfrm rot="10800000">
                      <a:off x="3311710" y="4958246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solidFill>
                      <a:srgbClr val="FFC000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</p:grpSp>
          </p:grpSp>
          <p:sp>
            <p:nvSpPr>
              <p:cNvPr id="144" name="同心圆 143"/>
              <p:cNvSpPr>
                <a:spLocks noChangeAspect="1"/>
              </p:cNvSpPr>
              <p:nvPr/>
            </p:nvSpPr>
            <p:spPr>
              <a:xfrm>
                <a:off x="5014232" y="1622984"/>
                <a:ext cx="3600000" cy="3600000"/>
              </a:xfrm>
              <a:prstGeom prst="donut">
                <a:avLst>
                  <a:gd name="adj" fmla="val 12632"/>
                </a:avLst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Click="0" advTm="0"/>
    </mc:Choice>
    <mc:Fallback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8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10" dur="2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2" dur="2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" presetID="8" presetClass="emph" presetSubtype="0" repeatCount="4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4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6" dur="24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8" presetClass="emph" presetSubtype="0" repeatCount="4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8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22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22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4" name="组合 53"/>
          <p:cNvGrpSpPr>
            <a:grpSpLocks noChangeAspect="1"/>
          </p:cNvGrpSpPr>
          <p:nvPr/>
        </p:nvGrpSpPr>
        <p:grpSpPr>
          <a:xfrm>
            <a:off x="2081054" y="400856"/>
            <a:ext cx="6085495" cy="6084629"/>
            <a:chOff x="4367808" y="980728"/>
            <a:chExt cx="4885200" cy="4884506"/>
          </a:xfrm>
          <a:solidFill>
            <a:schemeClr val="bg1"/>
          </a:solidFill>
        </p:grpSpPr>
        <p:sp>
          <p:nvSpPr>
            <p:cNvPr id="55" name="同心圆 54"/>
            <p:cNvSpPr>
              <a:spLocks noChangeAspect="1"/>
            </p:cNvSpPr>
            <p:nvPr/>
          </p:nvSpPr>
          <p:spPr>
            <a:xfrm>
              <a:off x="5232857" y="1840044"/>
              <a:ext cx="3159893" cy="3159893"/>
            </a:xfrm>
            <a:prstGeom prst="donut">
              <a:avLst>
                <a:gd name="adj" fmla="val 4237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grpSp>
          <p:nvGrpSpPr>
            <p:cNvPr id="56" name="组合 55"/>
            <p:cNvGrpSpPr/>
            <p:nvPr/>
          </p:nvGrpSpPr>
          <p:grpSpPr>
            <a:xfrm>
              <a:off x="4367808" y="980728"/>
              <a:ext cx="4885200" cy="4884506"/>
              <a:chOff x="4367808" y="980728"/>
              <a:chExt cx="4885200" cy="4884506"/>
            </a:xfrm>
            <a:grpFill/>
            <a:effectLst>
              <a:outerShdw blurRad="76200" algn="tl" rotWithShape="0">
                <a:prstClr val="black">
                  <a:alpha val="44000"/>
                </a:prstClr>
              </a:outerShdw>
            </a:effectLst>
          </p:grpSpPr>
          <p:grpSp>
            <p:nvGrpSpPr>
              <p:cNvPr id="57" name="组合 56"/>
              <p:cNvGrpSpPr>
                <a:grpSpLocks noChangeAspect="1"/>
              </p:cNvGrpSpPr>
              <p:nvPr/>
            </p:nvGrpSpPr>
            <p:grpSpPr>
              <a:xfrm>
                <a:off x="4367808" y="980728"/>
                <a:ext cx="4885200" cy="4884506"/>
                <a:chOff x="4367808" y="980728"/>
                <a:chExt cx="4889299" cy="4884506"/>
              </a:xfrm>
              <a:grpFill/>
            </p:grpSpPr>
            <p:grpSp>
              <p:nvGrpSpPr>
                <p:cNvPr id="59" name="组合 58"/>
                <p:cNvGrpSpPr/>
                <p:nvPr/>
              </p:nvGrpSpPr>
              <p:grpSpPr>
                <a:xfrm>
                  <a:off x="4367808" y="980728"/>
                  <a:ext cx="4884505" cy="4884505"/>
                  <a:chOff x="1240746" y="788342"/>
                  <a:chExt cx="4884505" cy="4884505"/>
                </a:xfrm>
                <a:grpFill/>
              </p:grpSpPr>
              <p:grpSp>
                <p:nvGrpSpPr>
                  <p:cNvPr id="74" name="组合 73"/>
                  <p:cNvGrpSpPr/>
                  <p:nvPr/>
                </p:nvGrpSpPr>
                <p:grpSpPr>
                  <a:xfrm>
                    <a:off x="3311710" y="788342"/>
                    <a:ext cx="752168" cy="4884505"/>
                    <a:chOff x="3311710" y="811161"/>
                    <a:chExt cx="752168" cy="4884505"/>
                  </a:xfrm>
                  <a:grpFill/>
                </p:grpSpPr>
                <p:sp>
                  <p:nvSpPr>
                    <p:cNvPr id="78" name="梯形 77"/>
                    <p:cNvSpPr/>
                    <p:nvPr/>
                  </p:nvSpPr>
                  <p:spPr>
                    <a:xfrm>
                      <a:off x="3311710" y="811161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79" name="梯形 78"/>
                    <p:cNvSpPr/>
                    <p:nvPr/>
                  </p:nvSpPr>
                  <p:spPr>
                    <a:xfrm rot="10800000">
                      <a:off x="3311710" y="4958246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  <p:grpSp>
                <p:nvGrpSpPr>
                  <p:cNvPr id="75" name="组合 74"/>
                  <p:cNvGrpSpPr/>
                  <p:nvPr/>
                </p:nvGrpSpPr>
                <p:grpSpPr>
                  <a:xfrm rot="5400000">
                    <a:off x="3306915" y="788345"/>
                    <a:ext cx="752168" cy="4884505"/>
                    <a:chOff x="3311710" y="811161"/>
                    <a:chExt cx="752168" cy="4884505"/>
                  </a:xfrm>
                  <a:grpFill/>
                </p:grpSpPr>
                <p:sp>
                  <p:nvSpPr>
                    <p:cNvPr id="76" name="梯形 75"/>
                    <p:cNvSpPr/>
                    <p:nvPr/>
                  </p:nvSpPr>
                  <p:spPr>
                    <a:xfrm>
                      <a:off x="3311710" y="811161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77" name="梯形 76"/>
                    <p:cNvSpPr/>
                    <p:nvPr/>
                  </p:nvSpPr>
                  <p:spPr>
                    <a:xfrm rot="10800000">
                      <a:off x="3311710" y="4958246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</p:grpSp>
            <p:grpSp>
              <p:nvGrpSpPr>
                <p:cNvPr id="60" name="组合 59"/>
                <p:cNvGrpSpPr/>
                <p:nvPr/>
              </p:nvGrpSpPr>
              <p:grpSpPr>
                <a:xfrm rot="1753371">
                  <a:off x="4372602" y="980729"/>
                  <a:ext cx="4884505" cy="4884505"/>
                  <a:chOff x="1240746" y="788342"/>
                  <a:chExt cx="4884505" cy="4884505"/>
                </a:xfrm>
                <a:grpFill/>
              </p:grpSpPr>
              <p:grpSp>
                <p:nvGrpSpPr>
                  <p:cNvPr id="68" name="组合 67"/>
                  <p:cNvGrpSpPr/>
                  <p:nvPr/>
                </p:nvGrpSpPr>
                <p:grpSpPr>
                  <a:xfrm>
                    <a:off x="3311710" y="788342"/>
                    <a:ext cx="752168" cy="4884505"/>
                    <a:chOff x="3311710" y="811161"/>
                    <a:chExt cx="752168" cy="4884505"/>
                  </a:xfrm>
                  <a:grpFill/>
                </p:grpSpPr>
                <p:sp>
                  <p:nvSpPr>
                    <p:cNvPr id="72" name="梯形 71"/>
                    <p:cNvSpPr/>
                    <p:nvPr/>
                  </p:nvSpPr>
                  <p:spPr>
                    <a:xfrm>
                      <a:off x="3311710" y="811161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73" name="梯形 72"/>
                    <p:cNvSpPr/>
                    <p:nvPr/>
                  </p:nvSpPr>
                  <p:spPr>
                    <a:xfrm rot="10800000">
                      <a:off x="3311710" y="4958246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  <p:grpSp>
                <p:nvGrpSpPr>
                  <p:cNvPr id="69" name="组合 68"/>
                  <p:cNvGrpSpPr/>
                  <p:nvPr/>
                </p:nvGrpSpPr>
                <p:grpSpPr>
                  <a:xfrm rot="5400000">
                    <a:off x="3306915" y="788345"/>
                    <a:ext cx="752168" cy="4884505"/>
                    <a:chOff x="3311710" y="811161"/>
                    <a:chExt cx="752168" cy="4884505"/>
                  </a:xfrm>
                  <a:grpFill/>
                </p:grpSpPr>
                <p:sp>
                  <p:nvSpPr>
                    <p:cNvPr id="70" name="梯形 69"/>
                    <p:cNvSpPr/>
                    <p:nvPr/>
                  </p:nvSpPr>
                  <p:spPr>
                    <a:xfrm>
                      <a:off x="3311710" y="811161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71" name="梯形 70"/>
                    <p:cNvSpPr/>
                    <p:nvPr/>
                  </p:nvSpPr>
                  <p:spPr>
                    <a:xfrm rot="10800000">
                      <a:off x="3311710" y="4958246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</p:grpSp>
            <p:grpSp>
              <p:nvGrpSpPr>
                <p:cNvPr id="61" name="组合 60"/>
                <p:cNvGrpSpPr/>
                <p:nvPr/>
              </p:nvGrpSpPr>
              <p:grpSpPr>
                <a:xfrm rot="3584700">
                  <a:off x="4372602" y="980729"/>
                  <a:ext cx="4884505" cy="4884505"/>
                  <a:chOff x="1240746" y="788342"/>
                  <a:chExt cx="4884505" cy="4884505"/>
                </a:xfrm>
                <a:grpFill/>
              </p:grpSpPr>
              <p:grpSp>
                <p:nvGrpSpPr>
                  <p:cNvPr id="62" name="组合 61"/>
                  <p:cNvGrpSpPr/>
                  <p:nvPr/>
                </p:nvGrpSpPr>
                <p:grpSpPr>
                  <a:xfrm>
                    <a:off x="3311710" y="788342"/>
                    <a:ext cx="752168" cy="4884505"/>
                    <a:chOff x="3311710" y="811161"/>
                    <a:chExt cx="752168" cy="4884505"/>
                  </a:xfrm>
                  <a:grpFill/>
                </p:grpSpPr>
                <p:sp>
                  <p:nvSpPr>
                    <p:cNvPr id="66" name="梯形 65"/>
                    <p:cNvSpPr/>
                    <p:nvPr/>
                  </p:nvSpPr>
                  <p:spPr>
                    <a:xfrm>
                      <a:off x="3311710" y="811161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67" name="梯形 66"/>
                    <p:cNvSpPr/>
                    <p:nvPr/>
                  </p:nvSpPr>
                  <p:spPr>
                    <a:xfrm rot="10800000">
                      <a:off x="3311710" y="4958246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  <p:grpSp>
                <p:nvGrpSpPr>
                  <p:cNvPr id="63" name="组合 62"/>
                  <p:cNvGrpSpPr/>
                  <p:nvPr/>
                </p:nvGrpSpPr>
                <p:grpSpPr>
                  <a:xfrm rot="5400000">
                    <a:off x="3306915" y="788345"/>
                    <a:ext cx="752168" cy="4884505"/>
                    <a:chOff x="3311710" y="811161"/>
                    <a:chExt cx="752168" cy="4884505"/>
                  </a:xfrm>
                  <a:grpFill/>
                </p:grpSpPr>
                <p:sp>
                  <p:nvSpPr>
                    <p:cNvPr id="64" name="梯形 63"/>
                    <p:cNvSpPr/>
                    <p:nvPr/>
                  </p:nvSpPr>
                  <p:spPr>
                    <a:xfrm>
                      <a:off x="3311710" y="811161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65" name="梯形 64"/>
                    <p:cNvSpPr/>
                    <p:nvPr/>
                  </p:nvSpPr>
                  <p:spPr>
                    <a:xfrm rot="10800000">
                      <a:off x="3311710" y="4958246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</p:grpSp>
          </p:grpSp>
          <p:sp>
            <p:nvSpPr>
              <p:cNvPr id="58" name="同心圆 57"/>
              <p:cNvSpPr>
                <a:spLocks noChangeAspect="1"/>
              </p:cNvSpPr>
              <p:nvPr/>
            </p:nvSpPr>
            <p:spPr>
              <a:xfrm>
                <a:off x="5014232" y="1622984"/>
                <a:ext cx="3600000" cy="3600000"/>
              </a:xfrm>
              <a:prstGeom prst="donut">
                <a:avLst>
                  <a:gd name="adj" fmla="val 12632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</p:grpSp>
      <p:pic>
        <p:nvPicPr>
          <p:cNvPr id="80" name="图片 79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5073" y="1309845"/>
            <a:ext cx="5059272" cy="4266652"/>
          </a:xfrm>
          <a:prstGeom prst="rect">
            <a:avLst/>
          </a:prstGeom>
          <a:ln w="273050">
            <a:solidFill>
              <a:schemeClr val="bg1"/>
            </a:solidFill>
          </a:ln>
        </p:spPr>
      </p:pic>
      <p:grpSp>
        <p:nvGrpSpPr>
          <p:cNvPr id="2" name="组合 1"/>
          <p:cNvGrpSpPr>
            <a:grpSpLocks noChangeAspect="1"/>
          </p:cNvGrpSpPr>
          <p:nvPr/>
        </p:nvGrpSpPr>
        <p:grpSpPr>
          <a:xfrm>
            <a:off x="4130353" y="400856"/>
            <a:ext cx="2727888" cy="2727500"/>
            <a:chOff x="4367808" y="980728"/>
            <a:chExt cx="4885200" cy="4884506"/>
          </a:xfrm>
          <a:solidFill>
            <a:schemeClr val="bg1"/>
          </a:solidFill>
        </p:grpSpPr>
        <p:sp>
          <p:nvSpPr>
            <p:cNvPr id="3" name="同心圆 2"/>
            <p:cNvSpPr>
              <a:spLocks noChangeAspect="1"/>
            </p:cNvSpPr>
            <p:nvPr/>
          </p:nvSpPr>
          <p:spPr>
            <a:xfrm>
              <a:off x="5232857" y="1840044"/>
              <a:ext cx="3159893" cy="3159893"/>
            </a:xfrm>
            <a:prstGeom prst="donut">
              <a:avLst>
                <a:gd name="adj" fmla="val 4237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grpSp>
          <p:nvGrpSpPr>
            <p:cNvPr id="4" name="组合 3"/>
            <p:cNvGrpSpPr/>
            <p:nvPr/>
          </p:nvGrpSpPr>
          <p:grpSpPr>
            <a:xfrm>
              <a:off x="4367808" y="980728"/>
              <a:ext cx="4885200" cy="4884506"/>
              <a:chOff x="4367808" y="980728"/>
              <a:chExt cx="4885200" cy="4884506"/>
            </a:xfrm>
            <a:grpFill/>
            <a:effectLst>
              <a:outerShdw blurRad="76200" algn="tl" rotWithShape="0">
                <a:prstClr val="black">
                  <a:alpha val="44000"/>
                </a:prstClr>
              </a:outerShdw>
            </a:effectLst>
          </p:grpSpPr>
          <p:grpSp>
            <p:nvGrpSpPr>
              <p:cNvPr id="5" name="组合 4"/>
              <p:cNvGrpSpPr>
                <a:grpSpLocks noChangeAspect="1"/>
              </p:cNvGrpSpPr>
              <p:nvPr/>
            </p:nvGrpSpPr>
            <p:grpSpPr>
              <a:xfrm>
                <a:off x="4367808" y="980728"/>
                <a:ext cx="4885200" cy="4884506"/>
                <a:chOff x="4367808" y="980728"/>
                <a:chExt cx="4889299" cy="4884506"/>
              </a:xfrm>
              <a:grpFill/>
            </p:grpSpPr>
            <p:grpSp>
              <p:nvGrpSpPr>
                <p:cNvPr id="7" name="组合 6"/>
                <p:cNvGrpSpPr/>
                <p:nvPr/>
              </p:nvGrpSpPr>
              <p:grpSpPr>
                <a:xfrm>
                  <a:off x="4367808" y="980728"/>
                  <a:ext cx="4884505" cy="4884505"/>
                  <a:chOff x="1240746" y="788342"/>
                  <a:chExt cx="4884505" cy="4884505"/>
                </a:xfrm>
                <a:grpFill/>
              </p:grpSpPr>
              <p:grpSp>
                <p:nvGrpSpPr>
                  <p:cNvPr id="22" name="组合 21"/>
                  <p:cNvGrpSpPr/>
                  <p:nvPr/>
                </p:nvGrpSpPr>
                <p:grpSpPr>
                  <a:xfrm>
                    <a:off x="3311710" y="788342"/>
                    <a:ext cx="752168" cy="4884505"/>
                    <a:chOff x="3311710" y="811161"/>
                    <a:chExt cx="752168" cy="4884505"/>
                  </a:xfrm>
                  <a:grpFill/>
                </p:grpSpPr>
                <p:sp>
                  <p:nvSpPr>
                    <p:cNvPr id="26" name="梯形 25"/>
                    <p:cNvSpPr/>
                    <p:nvPr/>
                  </p:nvSpPr>
                  <p:spPr>
                    <a:xfrm>
                      <a:off x="3311710" y="811161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27" name="梯形 26"/>
                    <p:cNvSpPr/>
                    <p:nvPr/>
                  </p:nvSpPr>
                  <p:spPr>
                    <a:xfrm rot="10800000">
                      <a:off x="3311710" y="4958246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  <p:grpSp>
                <p:nvGrpSpPr>
                  <p:cNvPr id="23" name="组合 22"/>
                  <p:cNvGrpSpPr/>
                  <p:nvPr/>
                </p:nvGrpSpPr>
                <p:grpSpPr>
                  <a:xfrm rot="5400000">
                    <a:off x="3306915" y="788345"/>
                    <a:ext cx="752168" cy="4884505"/>
                    <a:chOff x="3311710" y="811161"/>
                    <a:chExt cx="752168" cy="4884505"/>
                  </a:xfrm>
                  <a:grpFill/>
                </p:grpSpPr>
                <p:sp>
                  <p:nvSpPr>
                    <p:cNvPr id="24" name="梯形 23"/>
                    <p:cNvSpPr/>
                    <p:nvPr/>
                  </p:nvSpPr>
                  <p:spPr>
                    <a:xfrm>
                      <a:off x="3311710" y="811161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25" name="梯形 24"/>
                    <p:cNvSpPr/>
                    <p:nvPr/>
                  </p:nvSpPr>
                  <p:spPr>
                    <a:xfrm rot="10800000">
                      <a:off x="3311710" y="4958246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</p:grpSp>
            <p:grpSp>
              <p:nvGrpSpPr>
                <p:cNvPr id="8" name="组合 7"/>
                <p:cNvGrpSpPr/>
                <p:nvPr/>
              </p:nvGrpSpPr>
              <p:grpSpPr>
                <a:xfrm rot="1753371">
                  <a:off x="4372602" y="980729"/>
                  <a:ext cx="4884505" cy="4884505"/>
                  <a:chOff x="1240746" y="788342"/>
                  <a:chExt cx="4884505" cy="4884505"/>
                </a:xfrm>
                <a:grpFill/>
              </p:grpSpPr>
              <p:grpSp>
                <p:nvGrpSpPr>
                  <p:cNvPr id="16" name="组合 15"/>
                  <p:cNvGrpSpPr/>
                  <p:nvPr/>
                </p:nvGrpSpPr>
                <p:grpSpPr>
                  <a:xfrm>
                    <a:off x="3311710" y="788342"/>
                    <a:ext cx="752168" cy="4884505"/>
                    <a:chOff x="3311710" y="811161"/>
                    <a:chExt cx="752168" cy="4884505"/>
                  </a:xfrm>
                  <a:grpFill/>
                </p:grpSpPr>
                <p:sp>
                  <p:nvSpPr>
                    <p:cNvPr id="20" name="梯形 19"/>
                    <p:cNvSpPr/>
                    <p:nvPr/>
                  </p:nvSpPr>
                  <p:spPr>
                    <a:xfrm>
                      <a:off x="3311710" y="811161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21" name="梯形 20"/>
                    <p:cNvSpPr/>
                    <p:nvPr/>
                  </p:nvSpPr>
                  <p:spPr>
                    <a:xfrm rot="10800000">
                      <a:off x="3311710" y="4958246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  <p:grpSp>
                <p:nvGrpSpPr>
                  <p:cNvPr id="17" name="组合 16"/>
                  <p:cNvGrpSpPr/>
                  <p:nvPr/>
                </p:nvGrpSpPr>
                <p:grpSpPr>
                  <a:xfrm rot="5400000">
                    <a:off x="3306915" y="788345"/>
                    <a:ext cx="752168" cy="4884505"/>
                    <a:chOff x="3311710" y="811161"/>
                    <a:chExt cx="752168" cy="4884505"/>
                  </a:xfrm>
                  <a:grpFill/>
                </p:grpSpPr>
                <p:sp>
                  <p:nvSpPr>
                    <p:cNvPr id="18" name="梯形 17"/>
                    <p:cNvSpPr/>
                    <p:nvPr/>
                  </p:nvSpPr>
                  <p:spPr>
                    <a:xfrm>
                      <a:off x="3311710" y="811161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19" name="梯形 18"/>
                    <p:cNvSpPr/>
                    <p:nvPr/>
                  </p:nvSpPr>
                  <p:spPr>
                    <a:xfrm rot="10800000">
                      <a:off x="3311710" y="4958246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</p:grpSp>
            <p:grpSp>
              <p:nvGrpSpPr>
                <p:cNvPr id="9" name="组合 8"/>
                <p:cNvGrpSpPr/>
                <p:nvPr/>
              </p:nvGrpSpPr>
              <p:grpSpPr>
                <a:xfrm rot="3584700">
                  <a:off x="4372602" y="980729"/>
                  <a:ext cx="4884505" cy="4884505"/>
                  <a:chOff x="1240746" y="788342"/>
                  <a:chExt cx="4884505" cy="4884505"/>
                </a:xfrm>
                <a:grpFill/>
              </p:grpSpPr>
              <p:grpSp>
                <p:nvGrpSpPr>
                  <p:cNvPr id="10" name="组合 9"/>
                  <p:cNvGrpSpPr/>
                  <p:nvPr/>
                </p:nvGrpSpPr>
                <p:grpSpPr>
                  <a:xfrm>
                    <a:off x="3311710" y="788342"/>
                    <a:ext cx="752168" cy="4884505"/>
                    <a:chOff x="3311710" y="811161"/>
                    <a:chExt cx="752168" cy="4884505"/>
                  </a:xfrm>
                  <a:grpFill/>
                </p:grpSpPr>
                <p:sp>
                  <p:nvSpPr>
                    <p:cNvPr id="14" name="梯形 13"/>
                    <p:cNvSpPr/>
                    <p:nvPr/>
                  </p:nvSpPr>
                  <p:spPr>
                    <a:xfrm>
                      <a:off x="3311710" y="811161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15" name="梯形 14"/>
                    <p:cNvSpPr/>
                    <p:nvPr/>
                  </p:nvSpPr>
                  <p:spPr>
                    <a:xfrm rot="10800000">
                      <a:off x="3311710" y="4958246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  <p:grpSp>
                <p:nvGrpSpPr>
                  <p:cNvPr id="11" name="组合 10"/>
                  <p:cNvGrpSpPr/>
                  <p:nvPr/>
                </p:nvGrpSpPr>
                <p:grpSpPr>
                  <a:xfrm rot="5400000">
                    <a:off x="3306915" y="788345"/>
                    <a:ext cx="752168" cy="4884505"/>
                    <a:chOff x="3311710" y="811161"/>
                    <a:chExt cx="752168" cy="4884505"/>
                  </a:xfrm>
                  <a:grpFill/>
                </p:grpSpPr>
                <p:sp>
                  <p:nvSpPr>
                    <p:cNvPr id="12" name="梯形 11"/>
                    <p:cNvSpPr/>
                    <p:nvPr/>
                  </p:nvSpPr>
                  <p:spPr>
                    <a:xfrm>
                      <a:off x="3311710" y="811161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13" name="梯形 12"/>
                    <p:cNvSpPr/>
                    <p:nvPr/>
                  </p:nvSpPr>
                  <p:spPr>
                    <a:xfrm rot="10800000">
                      <a:off x="3311710" y="4958246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</p:grpSp>
          </p:grpSp>
          <p:sp>
            <p:nvSpPr>
              <p:cNvPr id="6" name="同心圆 5"/>
              <p:cNvSpPr>
                <a:spLocks noChangeAspect="1"/>
              </p:cNvSpPr>
              <p:nvPr/>
            </p:nvSpPr>
            <p:spPr>
              <a:xfrm>
                <a:off x="5014232" y="1622984"/>
                <a:ext cx="3600000" cy="3600000"/>
              </a:xfrm>
              <a:prstGeom prst="donut">
                <a:avLst>
                  <a:gd name="adj" fmla="val 12632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28" name="组合 27"/>
          <p:cNvGrpSpPr>
            <a:grpSpLocks noChangeAspect="1"/>
          </p:cNvGrpSpPr>
          <p:nvPr/>
        </p:nvGrpSpPr>
        <p:grpSpPr>
          <a:xfrm>
            <a:off x="9724294" y="4280292"/>
            <a:ext cx="2254906" cy="2254585"/>
            <a:chOff x="4367808" y="980728"/>
            <a:chExt cx="4885200" cy="4884506"/>
          </a:xfrm>
          <a:solidFill>
            <a:schemeClr val="bg1"/>
          </a:solidFill>
        </p:grpSpPr>
        <p:sp>
          <p:nvSpPr>
            <p:cNvPr id="29" name="同心圆 28"/>
            <p:cNvSpPr>
              <a:spLocks noChangeAspect="1"/>
            </p:cNvSpPr>
            <p:nvPr/>
          </p:nvSpPr>
          <p:spPr>
            <a:xfrm>
              <a:off x="5232857" y="1840044"/>
              <a:ext cx="3159893" cy="3159893"/>
            </a:xfrm>
            <a:prstGeom prst="donut">
              <a:avLst>
                <a:gd name="adj" fmla="val 4237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grpSp>
          <p:nvGrpSpPr>
            <p:cNvPr id="30" name="组合 29"/>
            <p:cNvGrpSpPr/>
            <p:nvPr/>
          </p:nvGrpSpPr>
          <p:grpSpPr>
            <a:xfrm>
              <a:off x="4367808" y="980728"/>
              <a:ext cx="4885200" cy="4884506"/>
              <a:chOff x="4367808" y="980728"/>
              <a:chExt cx="4885200" cy="4884506"/>
            </a:xfrm>
            <a:grpFill/>
            <a:effectLst>
              <a:outerShdw blurRad="76200" algn="tl" rotWithShape="0">
                <a:prstClr val="black">
                  <a:alpha val="44000"/>
                </a:prstClr>
              </a:outerShdw>
            </a:effectLst>
          </p:grpSpPr>
          <p:grpSp>
            <p:nvGrpSpPr>
              <p:cNvPr id="31" name="组合 30"/>
              <p:cNvGrpSpPr>
                <a:grpSpLocks noChangeAspect="1"/>
              </p:cNvGrpSpPr>
              <p:nvPr/>
            </p:nvGrpSpPr>
            <p:grpSpPr>
              <a:xfrm>
                <a:off x="4367808" y="980728"/>
                <a:ext cx="4885200" cy="4884506"/>
                <a:chOff x="4367808" y="980728"/>
                <a:chExt cx="4889299" cy="4884506"/>
              </a:xfrm>
              <a:grpFill/>
            </p:grpSpPr>
            <p:grpSp>
              <p:nvGrpSpPr>
                <p:cNvPr id="33" name="组合 32"/>
                <p:cNvGrpSpPr/>
                <p:nvPr/>
              </p:nvGrpSpPr>
              <p:grpSpPr>
                <a:xfrm>
                  <a:off x="4367808" y="980728"/>
                  <a:ext cx="4884505" cy="4884505"/>
                  <a:chOff x="1240746" y="788342"/>
                  <a:chExt cx="4884505" cy="4884505"/>
                </a:xfrm>
                <a:grpFill/>
              </p:grpSpPr>
              <p:grpSp>
                <p:nvGrpSpPr>
                  <p:cNvPr id="48" name="组合 47"/>
                  <p:cNvGrpSpPr/>
                  <p:nvPr/>
                </p:nvGrpSpPr>
                <p:grpSpPr>
                  <a:xfrm>
                    <a:off x="3311710" y="788342"/>
                    <a:ext cx="752168" cy="4884505"/>
                    <a:chOff x="3311710" y="811161"/>
                    <a:chExt cx="752168" cy="4884505"/>
                  </a:xfrm>
                  <a:grpFill/>
                </p:grpSpPr>
                <p:sp>
                  <p:nvSpPr>
                    <p:cNvPr id="52" name="梯形 51"/>
                    <p:cNvSpPr/>
                    <p:nvPr/>
                  </p:nvSpPr>
                  <p:spPr>
                    <a:xfrm>
                      <a:off x="3311710" y="811161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53" name="梯形 52"/>
                    <p:cNvSpPr/>
                    <p:nvPr/>
                  </p:nvSpPr>
                  <p:spPr>
                    <a:xfrm rot="10800000">
                      <a:off x="3311710" y="4958246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  <p:grpSp>
                <p:nvGrpSpPr>
                  <p:cNvPr id="49" name="组合 48"/>
                  <p:cNvGrpSpPr/>
                  <p:nvPr/>
                </p:nvGrpSpPr>
                <p:grpSpPr>
                  <a:xfrm rot="5400000">
                    <a:off x="3306915" y="788345"/>
                    <a:ext cx="752168" cy="4884505"/>
                    <a:chOff x="3311710" y="811161"/>
                    <a:chExt cx="752168" cy="4884505"/>
                  </a:xfrm>
                  <a:grpFill/>
                </p:grpSpPr>
                <p:sp>
                  <p:nvSpPr>
                    <p:cNvPr id="50" name="梯形 49"/>
                    <p:cNvSpPr/>
                    <p:nvPr/>
                  </p:nvSpPr>
                  <p:spPr>
                    <a:xfrm>
                      <a:off x="3311710" y="811161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51" name="梯形 50"/>
                    <p:cNvSpPr/>
                    <p:nvPr/>
                  </p:nvSpPr>
                  <p:spPr>
                    <a:xfrm rot="10800000">
                      <a:off x="3311710" y="4958246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</p:grpSp>
            <p:grpSp>
              <p:nvGrpSpPr>
                <p:cNvPr id="34" name="组合 33"/>
                <p:cNvGrpSpPr/>
                <p:nvPr/>
              </p:nvGrpSpPr>
              <p:grpSpPr>
                <a:xfrm rot="1753371">
                  <a:off x="4372602" y="980729"/>
                  <a:ext cx="4884505" cy="4884505"/>
                  <a:chOff x="1240746" y="788342"/>
                  <a:chExt cx="4884505" cy="4884505"/>
                </a:xfrm>
                <a:grpFill/>
              </p:grpSpPr>
              <p:grpSp>
                <p:nvGrpSpPr>
                  <p:cNvPr id="42" name="组合 41"/>
                  <p:cNvGrpSpPr/>
                  <p:nvPr/>
                </p:nvGrpSpPr>
                <p:grpSpPr>
                  <a:xfrm>
                    <a:off x="3311710" y="788342"/>
                    <a:ext cx="752168" cy="4884505"/>
                    <a:chOff x="3311710" y="811161"/>
                    <a:chExt cx="752168" cy="4884505"/>
                  </a:xfrm>
                  <a:grpFill/>
                </p:grpSpPr>
                <p:sp>
                  <p:nvSpPr>
                    <p:cNvPr id="46" name="梯形 45"/>
                    <p:cNvSpPr/>
                    <p:nvPr/>
                  </p:nvSpPr>
                  <p:spPr>
                    <a:xfrm>
                      <a:off x="3311710" y="811161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47" name="梯形 46"/>
                    <p:cNvSpPr/>
                    <p:nvPr/>
                  </p:nvSpPr>
                  <p:spPr>
                    <a:xfrm rot="10800000">
                      <a:off x="3311710" y="4958246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  <p:grpSp>
                <p:nvGrpSpPr>
                  <p:cNvPr id="43" name="组合 42"/>
                  <p:cNvGrpSpPr/>
                  <p:nvPr/>
                </p:nvGrpSpPr>
                <p:grpSpPr>
                  <a:xfrm rot="5400000">
                    <a:off x="3306915" y="788345"/>
                    <a:ext cx="752168" cy="4884505"/>
                    <a:chOff x="3311710" y="811161"/>
                    <a:chExt cx="752168" cy="4884505"/>
                  </a:xfrm>
                  <a:grpFill/>
                </p:grpSpPr>
                <p:sp>
                  <p:nvSpPr>
                    <p:cNvPr id="44" name="梯形 43"/>
                    <p:cNvSpPr/>
                    <p:nvPr/>
                  </p:nvSpPr>
                  <p:spPr>
                    <a:xfrm>
                      <a:off x="3311710" y="811161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45" name="梯形 44"/>
                    <p:cNvSpPr/>
                    <p:nvPr/>
                  </p:nvSpPr>
                  <p:spPr>
                    <a:xfrm rot="10800000">
                      <a:off x="3311710" y="4958246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</p:grpSp>
            <p:grpSp>
              <p:nvGrpSpPr>
                <p:cNvPr id="35" name="组合 34"/>
                <p:cNvGrpSpPr/>
                <p:nvPr/>
              </p:nvGrpSpPr>
              <p:grpSpPr>
                <a:xfrm rot="3584700">
                  <a:off x="4372602" y="980729"/>
                  <a:ext cx="4884505" cy="4884505"/>
                  <a:chOff x="1240746" y="788342"/>
                  <a:chExt cx="4884505" cy="4884505"/>
                </a:xfrm>
                <a:grpFill/>
              </p:grpSpPr>
              <p:grpSp>
                <p:nvGrpSpPr>
                  <p:cNvPr id="36" name="组合 35"/>
                  <p:cNvGrpSpPr/>
                  <p:nvPr/>
                </p:nvGrpSpPr>
                <p:grpSpPr>
                  <a:xfrm>
                    <a:off x="3311710" y="788342"/>
                    <a:ext cx="752168" cy="4884505"/>
                    <a:chOff x="3311710" y="811161"/>
                    <a:chExt cx="752168" cy="4884505"/>
                  </a:xfrm>
                  <a:grpFill/>
                </p:grpSpPr>
                <p:sp>
                  <p:nvSpPr>
                    <p:cNvPr id="40" name="梯形 39"/>
                    <p:cNvSpPr/>
                    <p:nvPr/>
                  </p:nvSpPr>
                  <p:spPr>
                    <a:xfrm>
                      <a:off x="3311710" y="811161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41" name="梯形 40"/>
                    <p:cNvSpPr/>
                    <p:nvPr/>
                  </p:nvSpPr>
                  <p:spPr>
                    <a:xfrm rot="10800000">
                      <a:off x="3311710" y="4958246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  <p:grpSp>
                <p:nvGrpSpPr>
                  <p:cNvPr id="37" name="组合 36"/>
                  <p:cNvGrpSpPr/>
                  <p:nvPr/>
                </p:nvGrpSpPr>
                <p:grpSpPr>
                  <a:xfrm rot="5400000">
                    <a:off x="3306915" y="788345"/>
                    <a:ext cx="752168" cy="4884505"/>
                    <a:chOff x="3311710" y="811161"/>
                    <a:chExt cx="752168" cy="4884505"/>
                  </a:xfrm>
                  <a:grpFill/>
                </p:grpSpPr>
                <p:sp>
                  <p:nvSpPr>
                    <p:cNvPr id="38" name="梯形 37"/>
                    <p:cNvSpPr/>
                    <p:nvPr/>
                  </p:nvSpPr>
                  <p:spPr>
                    <a:xfrm>
                      <a:off x="3311710" y="811161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39" name="梯形 38"/>
                    <p:cNvSpPr/>
                    <p:nvPr/>
                  </p:nvSpPr>
                  <p:spPr>
                    <a:xfrm rot="10800000">
                      <a:off x="3311710" y="4958246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</p:grpSp>
          </p:grpSp>
          <p:sp>
            <p:nvSpPr>
              <p:cNvPr id="32" name="同心圆 31"/>
              <p:cNvSpPr>
                <a:spLocks noChangeAspect="1"/>
              </p:cNvSpPr>
              <p:nvPr/>
            </p:nvSpPr>
            <p:spPr>
              <a:xfrm>
                <a:off x="5014232" y="1622984"/>
                <a:ext cx="3600000" cy="3600000"/>
              </a:xfrm>
              <a:prstGeom prst="donut">
                <a:avLst>
                  <a:gd name="adj" fmla="val 12632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</p:grpSp>
      <p:cxnSp>
        <p:nvCxnSpPr>
          <p:cNvPr id="108" name="直接连接符 107"/>
          <p:cNvCxnSpPr/>
          <p:nvPr/>
        </p:nvCxnSpPr>
        <p:spPr>
          <a:xfrm>
            <a:off x="8887061" y="764456"/>
            <a:ext cx="2434987" cy="1564956"/>
          </a:xfrm>
          <a:prstGeom prst="line">
            <a:avLst/>
          </a:prstGeom>
          <a:ln>
            <a:solidFill>
              <a:schemeClr val="bg1"/>
            </a:solidFill>
            <a:headEnd type="oval" w="lg" len="lg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9" name="直接连接符 108"/>
          <p:cNvCxnSpPr/>
          <p:nvPr/>
        </p:nvCxnSpPr>
        <p:spPr>
          <a:xfrm>
            <a:off x="1847447" y="1554603"/>
            <a:ext cx="1103241" cy="4064840"/>
          </a:xfrm>
          <a:prstGeom prst="line">
            <a:avLst/>
          </a:prstGeom>
          <a:ln>
            <a:solidFill>
              <a:schemeClr val="bg1"/>
            </a:solidFill>
            <a:headEnd type="oval" w="lg" len="lg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0" name="文本框 109"/>
          <p:cNvSpPr txBox="1"/>
          <p:nvPr/>
        </p:nvSpPr>
        <p:spPr>
          <a:xfrm>
            <a:off x="3425184" y="4894039"/>
            <a:ext cx="2714600" cy="83099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altLang="zh-CN" sz="4800" dirty="0" smtClean="0">
                <a:latin typeface="造字工房力黑（非商用）常规体" pitchFamily="50" charset="-122"/>
                <a:ea typeface="造字工房力黑（非商用）常规体" pitchFamily="50" charset="-122"/>
              </a:rPr>
              <a:t>HOPE </a:t>
            </a:r>
            <a:endParaRPr lang="zh-CN" altLang="en-US" sz="4800" dirty="0">
              <a:latin typeface="造字工房力黑（非商用）常规体" pitchFamily="50" charset="-122"/>
              <a:ea typeface="造字工房力黑（非商用）常规体" pitchFamily="50" charset="-122"/>
            </a:endParaRPr>
          </a:p>
        </p:txBody>
      </p:sp>
      <p:sp>
        <p:nvSpPr>
          <p:cNvPr id="111" name="十字星 110"/>
          <p:cNvSpPr/>
          <p:nvPr/>
        </p:nvSpPr>
        <p:spPr>
          <a:xfrm>
            <a:off x="420238" y="281862"/>
            <a:ext cx="1294958" cy="1835884"/>
          </a:xfrm>
          <a:prstGeom prst="star4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2" name="组合 111"/>
          <p:cNvGrpSpPr>
            <a:grpSpLocks noChangeAspect="1"/>
          </p:cNvGrpSpPr>
          <p:nvPr/>
        </p:nvGrpSpPr>
        <p:grpSpPr>
          <a:xfrm>
            <a:off x="-2840308" y="2517116"/>
            <a:ext cx="6085495" cy="6084629"/>
            <a:chOff x="4367808" y="980728"/>
            <a:chExt cx="4885200" cy="4884506"/>
          </a:xfrm>
          <a:solidFill>
            <a:schemeClr val="bg1"/>
          </a:solidFill>
        </p:grpSpPr>
        <p:sp>
          <p:nvSpPr>
            <p:cNvPr id="113" name="同心圆 112"/>
            <p:cNvSpPr>
              <a:spLocks noChangeAspect="1"/>
            </p:cNvSpPr>
            <p:nvPr/>
          </p:nvSpPr>
          <p:spPr>
            <a:xfrm>
              <a:off x="5232857" y="1840044"/>
              <a:ext cx="3159893" cy="3159893"/>
            </a:xfrm>
            <a:prstGeom prst="donut">
              <a:avLst>
                <a:gd name="adj" fmla="val 4237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grpSp>
          <p:nvGrpSpPr>
            <p:cNvPr id="114" name="组合 113"/>
            <p:cNvGrpSpPr/>
            <p:nvPr/>
          </p:nvGrpSpPr>
          <p:grpSpPr>
            <a:xfrm>
              <a:off x="4367808" y="980728"/>
              <a:ext cx="4885200" cy="4884506"/>
              <a:chOff x="4367808" y="980728"/>
              <a:chExt cx="4885200" cy="4884506"/>
            </a:xfrm>
            <a:grpFill/>
            <a:effectLst>
              <a:outerShdw blurRad="76200" algn="tl" rotWithShape="0">
                <a:prstClr val="black">
                  <a:alpha val="44000"/>
                </a:prstClr>
              </a:outerShdw>
            </a:effectLst>
          </p:grpSpPr>
          <p:grpSp>
            <p:nvGrpSpPr>
              <p:cNvPr id="115" name="组合 114"/>
              <p:cNvGrpSpPr>
                <a:grpSpLocks noChangeAspect="1"/>
              </p:cNvGrpSpPr>
              <p:nvPr/>
            </p:nvGrpSpPr>
            <p:grpSpPr>
              <a:xfrm>
                <a:off x="4367808" y="980728"/>
                <a:ext cx="4885200" cy="4884506"/>
                <a:chOff x="4367808" y="980728"/>
                <a:chExt cx="4889299" cy="4884506"/>
              </a:xfrm>
              <a:grpFill/>
            </p:grpSpPr>
            <p:grpSp>
              <p:nvGrpSpPr>
                <p:cNvPr id="117" name="组合 116"/>
                <p:cNvGrpSpPr/>
                <p:nvPr/>
              </p:nvGrpSpPr>
              <p:grpSpPr>
                <a:xfrm>
                  <a:off x="4367808" y="980728"/>
                  <a:ext cx="4884505" cy="4884505"/>
                  <a:chOff x="1240746" y="788342"/>
                  <a:chExt cx="4884505" cy="4884505"/>
                </a:xfrm>
                <a:grpFill/>
              </p:grpSpPr>
              <p:grpSp>
                <p:nvGrpSpPr>
                  <p:cNvPr id="132" name="组合 131"/>
                  <p:cNvGrpSpPr/>
                  <p:nvPr/>
                </p:nvGrpSpPr>
                <p:grpSpPr>
                  <a:xfrm>
                    <a:off x="3311710" y="788342"/>
                    <a:ext cx="752168" cy="4884505"/>
                    <a:chOff x="3311710" y="811161"/>
                    <a:chExt cx="752168" cy="4884505"/>
                  </a:xfrm>
                  <a:grpFill/>
                </p:grpSpPr>
                <p:sp>
                  <p:nvSpPr>
                    <p:cNvPr id="136" name="梯形 135"/>
                    <p:cNvSpPr/>
                    <p:nvPr/>
                  </p:nvSpPr>
                  <p:spPr>
                    <a:xfrm>
                      <a:off x="3311710" y="811161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137" name="梯形 136"/>
                    <p:cNvSpPr/>
                    <p:nvPr/>
                  </p:nvSpPr>
                  <p:spPr>
                    <a:xfrm rot="10800000">
                      <a:off x="3311710" y="4958246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  <p:grpSp>
                <p:nvGrpSpPr>
                  <p:cNvPr id="133" name="组合 132"/>
                  <p:cNvGrpSpPr/>
                  <p:nvPr/>
                </p:nvGrpSpPr>
                <p:grpSpPr>
                  <a:xfrm rot="5400000">
                    <a:off x="3306915" y="788345"/>
                    <a:ext cx="752168" cy="4884505"/>
                    <a:chOff x="3311710" y="811161"/>
                    <a:chExt cx="752168" cy="4884505"/>
                  </a:xfrm>
                  <a:grpFill/>
                </p:grpSpPr>
                <p:sp>
                  <p:nvSpPr>
                    <p:cNvPr id="134" name="梯形 133"/>
                    <p:cNvSpPr/>
                    <p:nvPr/>
                  </p:nvSpPr>
                  <p:spPr>
                    <a:xfrm>
                      <a:off x="3311710" y="811161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135" name="梯形 134"/>
                    <p:cNvSpPr/>
                    <p:nvPr/>
                  </p:nvSpPr>
                  <p:spPr>
                    <a:xfrm rot="10800000">
                      <a:off x="3311710" y="4958246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</p:grpSp>
            <p:grpSp>
              <p:nvGrpSpPr>
                <p:cNvPr id="118" name="组合 117"/>
                <p:cNvGrpSpPr/>
                <p:nvPr/>
              </p:nvGrpSpPr>
              <p:grpSpPr>
                <a:xfrm rot="1753371">
                  <a:off x="4372602" y="980729"/>
                  <a:ext cx="4884505" cy="4884505"/>
                  <a:chOff x="1240746" y="788342"/>
                  <a:chExt cx="4884505" cy="4884505"/>
                </a:xfrm>
                <a:grpFill/>
              </p:grpSpPr>
              <p:grpSp>
                <p:nvGrpSpPr>
                  <p:cNvPr id="126" name="组合 125"/>
                  <p:cNvGrpSpPr/>
                  <p:nvPr/>
                </p:nvGrpSpPr>
                <p:grpSpPr>
                  <a:xfrm>
                    <a:off x="3311710" y="788342"/>
                    <a:ext cx="752168" cy="4884505"/>
                    <a:chOff x="3311710" y="811161"/>
                    <a:chExt cx="752168" cy="4884505"/>
                  </a:xfrm>
                  <a:grpFill/>
                </p:grpSpPr>
                <p:sp>
                  <p:nvSpPr>
                    <p:cNvPr id="130" name="梯形 129"/>
                    <p:cNvSpPr/>
                    <p:nvPr/>
                  </p:nvSpPr>
                  <p:spPr>
                    <a:xfrm>
                      <a:off x="3311710" y="811161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131" name="梯形 130"/>
                    <p:cNvSpPr/>
                    <p:nvPr/>
                  </p:nvSpPr>
                  <p:spPr>
                    <a:xfrm rot="10800000">
                      <a:off x="3311710" y="4958246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  <p:grpSp>
                <p:nvGrpSpPr>
                  <p:cNvPr id="127" name="组合 126"/>
                  <p:cNvGrpSpPr/>
                  <p:nvPr/>
                </p:nvGrpSpPr>
                <p:grpSpPr>
                  <a:xfrm rot="5400000">
                    <a:off x="3306915" y="788345"/>
                    <a:ext cx="752168" cy="4884505"/>
                    <a:chOff x="3311710" y="811161"/>
                    <a:chExt cx="752168" cy="4884505"/>
                  </a:xfrm>
                  <a:grpFill/>
                </p:grpSpPr>
                <p:sp>
                  <p:nvSpPr>
                    <p:cNvPr id="128" name="梯形 127"/>
                    <p:cNvSpPr/>
                    <p:nvPr/>
                  </p:nvSpPr>
                  <p:spPr>
                    <a:xfrm>
                      <a:off x="3311710" y="811161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129" name="梯形 128"/>
                    <p:cNvSpPr/>
                    <p:nvPr/>
                  </p:nvSpPr>
                  <p:spPr>
                    <a:xfrm rot="10800000">
                      <a:off x="3311710" y="4958246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</p:grpSp>
            <p:grpSp>
              <p:nvGrpSpPr>
                <p:cNvPr id="119" name="组合 118"/>
                <p:cNvGrpSpPr/>
                <p:nvPr/>
              </p:nvGrpSpPr>
              <p:grpSpPr>
                <a:xfrm rot="3584700">
                  <a:off x="4372602" y="980729"/>
                  <a:ext cx="4884505" cy="4884505"/>
                  <a:chOff x="1240746" y="788342"/>
                  <a:chExt cx="4884505" cy="4884505"/>
                </a:xfrm>
                <a:grpFill/>
              </p:grpSpPr>
              <p:grpSp>
                <p:nvGrpSpPr>
                  <p:cNvPr id="120" name="组合 119"/>
                  <p:cNvGrpSpPr/>
                  <p:nvPr/>
                </p:nvGrpSpPr>
                <p:grpSpPr>
                  <a:xfrm>
                    <a:off x="3311710" y="788342"/>
                    <a:ext cx="752168" cy="4884505"/>
                    <a:chOff x="3311710" y="811161"/>
                    <a:chExt cx="752168" cy="4884505"/>
                  </a:xfrm>
                  <a:grpFill/>
                </p:grpSpPr>
                <p:sp>
                  <p:nvSpPr>
                    <p:cNvPr id="124" name="梯形 123"/>
                    <p:cNvSpPr/>
                    <p:nvPr/>
                  </p:nvSpPr>
                  <p:spPr>
                    <a:xfrm>
                      <a:off x="3311710" y="811161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125" name="梯形 124"/>
                    <p:cNvSpPr/>
                    <p:nvPr/>
                  </p:nvSpPr>
                  <p:spPr>
                    <a:xfrm rot="10800000">
                      <a:off x="3311710" y="4958246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  <p:grpSp>
                <p:nvGrpSpPr>
                  <p:cNvPr id="121" name="组合 120"/>
                  <p:cNvGrpSpPr/>
                  <p:nvPr/>
                </p:nvGrpSpPr>
                <p:grpSpPr>
                  <a:xfrm rot="5400000">
                    <a:off x="3306915" y="788345"/>
                    <a:ext cx="752168" cy="4884505"/>
                    <a:chOff x="3311710" y="811161"/>
                    <a:chExt cx="752168" cy="4884505"/>
                  </a:xfrm>
                  <a:grpFill/>
                </p:grpSpPr>
                <p:sp>
                  <p:nvSpPr>
                    <p:cNvPr id="122" name="梯形 121"/>
                    <p:cNvSpPr/>
                    <p:nvPr/>
                  </p:nvSpPr>
                  <p:spPr>
                    <a:xfrm>
                      <a:off x="3311710" y="811161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123" name="梯形 122"/>
                    <p:cNvSpPr/>
                    <p:nvPr/>
                  </p:nvSpPr>
                  <p:spPr>
                    <a:xfrm rot="10800000">
                      <a:off x="3311710" y="4958246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</p:grpSp>
          </p:grpSp>
          <p:sp>
            <p:nvSpPr>
              <p:cNvPr id="116" name="同心圆 115"/>
              <p:cNvSpPr>
                <a:spLocks noChangeAspect="1"/>
              </p:cNvSpPr>
              <p:nvPr/>
            </p:nvSpPr>
            <p:spPr>
              <a:xfrm>
                <a:off x="5014232" y="1622984"/>
                <a:ext cx="3600000" cy="3600000"/>
              </a:xfrm>
              <a:prstGeom prst="donut">
                <a:avLst>
                  <a:gd name="adj" fmla="val 12632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138" name="组合 137"/>
          <p:cNvGrpSpPr>
            <a:grpSpLocks noChangeAspect="1"/>
          </p:cNvGrpSpPr>
          <p:nvPr/>
        </p:nvGrpSpPr>
        <p:grpSpPr>
          <a:xfrm>
            <a:off x="1275360" y="3297558"/>
            <a:ext cx="2322013" cy="2321683"/>
            <a:chOff x="4367808" y="980728"/>
            <a:chExt cx="4885200" cy="4884506"/>
          </a:xfrm>
          <a:solidFill>
            <a:schemeClr val="bg1"/>
          </a:solidFill>
        </p:grpSpPr>
        <p:sp>
          <p:nvSpPr>
            <p:cNvPr id="139" name="同心圆 138"/>
            <p:cNvSpPr>
              <a:spLocks noChangeAspect="1"/>
            </p:cNvSpPr>
            <p:nvPr/>
          </p:nvSpPr>
          <p:spPr>
            <a:xfrm>
              <a:off x="5232857" y="1840044"/>
              <a:ext cx="3159893" cy="3159893"/>
            </a:xfrm>
            <a:prstGeom prst="donut">
              <a:avLst>
                <a:gd name="adj" fmla="val 42370"/>
              </a:avLst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grpSp>
          <p:nvGrpSpPr>
            <p:cNvPr id="140" name="组合 139"/>
            <p:cNvGrpSpPr/>
            <p:nvPr/>
          </p:nvGrpSpPr>
          <p:grpSpPr>
            <a:xfrm>
              <a:off x="4367808" y="980728"/>
              <a:ext cx="4885200" cy="4884506"/>
              <a:chOff x="4367808" y="980728"/>
              <a:chExt cx="4885200" cy="4884506"/>
            </a:xfrm>
            <a:grpFill/>
            <a:effectLst>
              <a:outerShdw blurRad="76200" algn="tl" rotWithShape="0">
                <a:prstClr val="black">
                  <a:alpha val="44000"/>
                </a:prstClr>
              </a:outerShdw>
            </a:effectLst>
          </p:grpSpPr>
          <p:grpSp>
            <p:nvGrpSpPr>
              <p:cNvPr id="141" name="组合 140"/>
              <p:cNvGrpSpPr>
                <a:grpSpLocks noChangeAspect="1"/>
              </p:cNvGrpSpPr>
              <p:nvPr/>
            </p:nvGrpSpPr>
            <p:grpSpPr>
              <a:xfrm>
                <a:off x="4367808" y="980728"/>
                <a:ext cx="4885200" cy="4884506"/>
                <a:chOff x="4367808" y="980728"/>
                <a:chExt cx="4889299" cy="4884506"/>
              </a:xfrm>
              <a:grpFill/>
            </p:grpSpPr>
            <p:grpSp>
              <p:nvGrpSpPr>
                <p:cNvPr id="143" name="组合 142"/>
                <p:cNvGrpSpPr/>
                <p:nvPr/>
              </p:nvGrpSpPr>
              <p:grpSpPr>
                <a:xfrm>
                  <a:off x="4367808" y="980728"/>
                  <a:ext cx="4884505" cy="4884505"/>
                  <a:chOff x="1240746" y="788342"/>
                  <a:chExt cx="4884505" cy="4884505"/>
                </a:xfrm>
                <a:grpFill/>
              </p:grpSpPr>
              <p:grpSp>
                <p:nvGrpSpPr>
                  <p:cNvPr id="158" name="组合 157"/>
                  <p:cNvGrpSpPr/>
                  <p:nvPr/>
                </p:nvGrpSpPr>
                <p:grpSpPr>
                  <a:xfrm>
                    <a:off x="3311710" y="788342"/>
                    <a:ext cx="752168" cy="4884505"/>
                    <a:chOff x="3311710" y="811161"/>
                    <a:chExt cx="752168" cy="4884505"/>
                  </a:xfrm>
                  <a:grpFill/>
                </p:grpSpPr>
                <p:sp>
                  <p:nvSpPr>
                    <p:cNvPr id="162" name="梯形 161"/>
                    <p:cNvSpPr/>
                    <p:nvPr/>
                  </p:nvSpPr>
                  <p:spPr>
                    <a:xfrm>
                      <a:off x="3311710" y="811161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solidFill>
                      <a:srgbClr val="FFC000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163" name="梯形 162"/>
                    <p:cNvSpPr/>
                    <p:nvPr/>
                  </p:nvSpPr>
                  <p:spPr>
                    <a:xfrm rot="10800000">
                      <a:off x="3311710" y="4958246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solidFill>
                      <a:srgbClr val="FFC000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  <p:grpSp>
                <p:nvGrpSpPr>
                  <p:cNvPr id="159" name="组合 158"/>
                  <p:cNvGrpSpPr/>
                  <p:nvPr/>
                </p:nvGrpSpPr>
                <p:grpSpPr>
                  <a:xfrm rot="5400000">
                    <a:off x="3306915" y="788345"/>
                    <a:ext cx="752168" cy="4884505"/>
                    <a:chOff x="3311710" y="811161"/>
                    <a:chExt cx="752168" cy="4884505"/>
                  </a:xfrm>
                  <a:grpFill/>
                </p:grpSpPr>
                <p:sp>
                  <p:nvSpPr>
                    <p:cNvPr id="160" name="梯形 159"/>
                    <p:cNvSpPr/>
                    <p:nvPr/>
                  </p:nvSpPr>
                  <p:spPr>
                    <a:xfrm>
                      <a:off x="3311710" y="811161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solidFill>
                      <a:srgbClr val="FFC000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161" name="梯形 160"/>
                    <p:cNvSpPr/>
                    <p:nvPr/>
                  </p:nvSpPr>
                  <p:spPr>
                    <a:xfrm rot="10800000">
                      <a:off x="3311710" y="4958246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solidFill>
                      <a:srgbClr val="FFC000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</p:grpSp>
            <p:grpSp>
              <p:nvGrpSpPr>
                <p:cNvPr id="144" name="组合 143"/>
                <p:cNvGrpSpPr/>
                <p:nvPr/>
              </p:nvGrpSpPr>
              <p:grpSpPr>
                <a:xfrm rot="1753371">
                  <a:off x="4372602" y="980729"/>
                  <a:ext cx="4884505" cy="4884505"/>
                  <a:chOff x="1240746" y="788342"/>
                  <a:chExt cx="4884505" cy="4884505"/>
                </a:xfrm>
                <a:grpFill/>
              </p:grpSpPr>
              <p:grpSp>
                <p:nvGrpSpPr>
                  <p:cNvPr id="152" name="组合 151"/>
                  <p:cNvGrpSpPr/>
                  <p:nvPr/>
                </p:nvGrpSpPr>
                <p:grpSpPr>
                  <a:xfrm>
                    <a:off x="3311710" y="788342"/>
                    <a:ext cx="752168" cy="4884505"/>
                    <a:chOff x="3311710" y="811161"/>
                    <a:chExt cx="752168" cy="4884505"/>
                  </a:xfrm>
                  <a:grpFill/>
                </p:grpSpPr>
                <p:sp>
                  <p:nvSpPr>
                    <p:cNvPr id="156" name="梯形 155"/>
                    <p:cNvSpPr/>
                    <p:nvPr/>
                  </p:nvSpPr>
                  <p:spPr>
                    <a:xfrm>
                      <a:off x="3311710" y="811161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solidFill>
                      <a:srgbClr val="FFC000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157" name="梯形 156"/>
                    <p:cNvSpPr/>
                    <p:nvPr/>
                  </p:nvSpPr>
                  <p:spPr>
                    <a:xfrm rot="10800000">
                      <a:off x="3311710" y="4958246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solidFill>
                      <a:srgbClr val="FFC000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  <p:grpSp>
                <p:nvGrpSpPr>
                  <p:cNvPr id="153" name="组合 152"/>
                  <p:cNvGrpSpPr/>
                  <p:nvPr/>
                </p:nvGrpSpPr>
                <p:grpSpPr>
                  <a:xfrm rot="5400000">
                    <a:off x="3306915" y="788345"/>
                    <a:ext cx="752168" cy="4884505"/>
                    <a:chOff x="3311710" y="811161"/>
                    <a:chExt cx="752168" cy="4884505"/>
                  </a:xfrm>
                  <a:grpFill/>
                </p:grpSpPr>
                <p:sp>
                  <p:nvSpPr>
                    <p:cNvPr id="154" name="梯形 153"/>
                    <p:cNvSpPr/>
                    <p:nvPr/>
                  </p:nvSpPr>
                  <p:spPr>
                    <a:xfrm>
                      <a:off x="3311710" y="811161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solidFill>
                      <a:srgbClr val="FFC000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155" name="梯形 154"/>
                    <p:cNvSpPr/>
                    <p:nvPr/>
                  </p:nvSpPr>
                  <p:spPr>
                    <a:xfrm rot="10800000">
                      <a:off x="3311710" y="4958246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solidFill>
                      <a:srgbClr val="FFC000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</p:grpSp>
            <p:grpSp>
              <p:nvGrpSpPr>
                <p:cNvPr id="145" name="组合 144"/>
                <p:cNvGrpSpPr/>
                <p:nvPr/>
              </p:nvGrpSpPr>
              <p:grpSpPr>
                <a:xfrm rot="3584700">
                  <a:off x="4372602" y="980729"/>
                  <a:ext cx="4884505" cy="4884505"/>
                  <a:chOff x="1240746" y="788342"/>
                  <a:chExt cx="4884505" cy="4884505"/>
                </a:xfrm>
                <a:grpFill/>
              </p:grpSpPr>
              <p:grpSp>
                <p:nvGrpSpPr>
                  <p:cNvPr id="146" name="组合 145"/>
                  <p:cNvGrpSpPr/>
                  <p:nvPr/>
                </p:nvGrpSpPr>
                <p:grpSpPr>
                  <a:xfrm>
                    <a:off x="3311710" y="788342"/>
                    <a:ext cx="752168" cy="4884505"/>
                    <a:chOff x="3311710" y="811161"/>
                    <a:chExt cx="752168" cy="4884505"/>
                  </a:xfrm>
                  <a:grpFill/>
                </p:grpSpPr>
                <p:sp>
                  <p:nvSpPr>
                    <p:cNvPr id="150" name="梯形 149"/>
                    <p:cNvSpPr/>
                    <p:nvPr/>
                  </p:nvSpPr>
                  <p:spPr>
                    <a:xfrm>
                      <a:off x="3311710" y="811161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solidFill>
                      <a:srgbClr val="FFC000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151" name="梯形 150"/>
                    <p:cNvSpPr/>
                    <p:nvPr/>
                  </p:nvSpPr>
                  <p:spPr>
                    <a:xfrm rot="10800000">
                      <a:off x="3311710" y="4958246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solidFill>
                      <a:srgbClr val="FFC000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  <p:grpSp>
                <p:nvGrpSpPr>
                  <p:cNvPr id="147" name="组合 146"/>
                  <p:cNvGrpSpPr/>
                  <p:nvPr/>
                </p:nvGrpSpPr>
                <p:grpSpPr>
                  <a:xfrm rot="5400000">
                    <a:off x="3306915" y="788345"/>
                    <a:ext cx="752168" cy="4884505"/>
                    <a:chOff x="3311710" y="811161"/>
                    <a:chExt cx="752168" cy="4884505"/>
                  </a:xfrm>
                  <a:grpFill/>
                </p:grpSpPr>
                <p:sp>
                  <p:nvSpPr>
                    <p:cNvPr id="148" name="梯形 147"/>
                    <p:cNvSpPr/>
                    <p:nvPr/>
                  </p:nvSpPr>
                  <p:spPr>
                    <a:xfrm>
                      <a:off x="3311710" y="811161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solidFill>
                      <a:srgbClr val="FFC000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149" name="梯形 148"/>
                    <p:cNvSpPr/>
                    <p:nvPr/>
                  </p:nvSpPr>
                  <p:spPr>
                    <a:xfrm rot="10800000">
                      <a:off x="3311710" y="4958246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solidFill>
                      <a:srgbClr val="FFC000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</p:grpSp>
          </p:grpSp>
          <p:sp>
            <p:nvSpPr>
              <p:cNvPr id="142" name="同心圆 141"/>
              <p:cNvSpPr>
                <a:spLocks noChangeAspect="1"/>
              </p:cNvSpPr>
              <p:nvPr/>
            </p:nvSpPr>
            <p:spPr>
              <a:xfrm>
                <a:off x="5014232" y="1622984"/>
                <a:ext cx="3600000" cy="3600000"/>
              </a:xfrm>
              <a:prstGeom prst="donut">
                <a:avLst>
                  <a:gd name="adj" fmla="val 12632"/>
                </a:avLst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Click="0" advTm="0"/>
    </mc:Choice>
    <mc:Fallback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8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10" dur="2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2" dur="2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" presetID="8" presetClass="emph" presetSubtype="0" repeatCount="4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4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" presetID="8" presetClass="emph" presetSubtype="0" repeatCount="4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6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8" dur="24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21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21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4" name="组合 53"/>
          <p:cNvGrpSpPr>
            <a:grpSpLocks noChangeAspect="1"/>
          </p:cNvGrpSpPr>
          <p:nvPr/>
        </p:nvGrpSpPr>
        <p:grpSpPr>
          <a:xfrm>
            <a:off x="2081054" y="400856"/>
            <a:ext cx="6085495" cy="6084629"/>
            <a:chOff x="4367808" y="980728"/>
            <a:chExt cx="4885200" cy="4884506"/>
          </a:xfrm>
          <a:solidFill>
            <a:schemeClr val="bg1"/>
          </a:solidFill>
        </p:grpSpPr>
        <p:sp>
          <p:nvSpPr>
            <p:cNvPr id="55" name="同心圆 54"/>
            <p:cNvSpPr>
              <a:spLocks noChangeAspect="1"/>
            </p:cNvSpPr>
            <p:nvPr/>
          </p:nvSpPr>
          <p:spPr>
            <a:xfrm>
              <a:off x="5232857" y="1840044"/>
              <a:ext cx="3159893" cy="3159893"/>
            </a:xfrm>
            <a:prstGeom prst="donut">
              <a:avLst>
                <a:gd name="adj" fmla="val 4237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grpSp>
          <p:nvGrpSpPr>
            <p:cNvPr id="56" name="组合 55"/>
            <p:cNvGrpSpPr/>
            <p:nvPr/>
          </p:nvGrpSpPr>
          <p:grpSpPr>
            <a:xfrm>
              <a:off x="4367808" y="980728"/>
              <a:ext cx="4885200" cy="4884506"/>
              <a:chOff x="4367808" y="980728"/>
              <a:chExt cx="4885200" cy="4884506"/>
            </a:xfrm>
            <a:grpFill/>
            <a:effectLst>
              <a:outerShdw blurRad="76200" algn="tl" rotWithShape="0">
                <a:prstClr val="black">
                  <a:alpha val="44000"/>
                </a:prstClr>
              </a:outerShdw>
            </a:effectLst>
          </p:grpSpPr>
          <p:grpSp>
            <p:nvGrpSpPr>
              <p:cNvPr id="57" name="组合 56"/>
              <p:cNvGrpSpPr>
                <a:grpSpLocks noChangeAspect="1"/>
              </p:cNvGrpSpPr>
              <p:nvPr/>
            </p:nvGrpSpPr>
            <p:grpSpPr>
              <a:xfrm>
                <a:off x="4367808" y="980728"/>
                <a:ext cx="4885200" cy="4884506"/>
                <a:chOff x="4367808" y="980728"/>
                <a:chExt cx="4889299" cy="4884506"/>
              </a:xfrm>
              <a:grpFill/>
            </p:grpSpPr>
            <p:grpSp>
              <p:nvGrpSpPr>
                <p:cNvPr id="59" name="组合 58"/>
                <p:cNvGrpSpPr/>
                <p:nvPr/>
              </p:nvGrpSpPr>
              <p:grpSpPr>
                <a:xfrm>
                  <a:off x="4367808" y="980728"/>
                  <a:ext cx="4884505" cy="4884505"/>
                  <a:chOff x="1240746" y="788342"/>
                  <a:chExt cx="4884505" cy="4884505"/>
                </a:xfrm>
                <a:grpFill/>
              </p:grpSpPr>
              <p:grpSp>
                <p:nvGrpSpPr>
                  <p:cNvPr id="74" name="组合 73"/>
                  <p:cNvGrpSpPr/>
                  <p:nvPr/>
                </p:nvGrpSpPr>
                <p:grpSpPr>
                  <a:xfrm>
                    <a:off x="3311710" y="788342"/>
                    <a:ext cx="752168" cy="4884505"/>
                    <a:chOff x="3311710" y="811161"/>
                    <a:chExt cx="752168" cy="4884505"/>
                  </a:xfrm>
                  <a:grpFill/>
                </p:grpSpPr>
                <p:sp>
                  <p:nvSpPr>
                    <p:cNvPr id="78" name="梯形 77"/>
                    <p:cNvSpPr/>
                    <p:nvPr/>
                  </p:nvSpPr>
                  <p:spPr>
                    <a:xfrm>
                      <a:off x="3311710" y="811161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79" name="梯形 78"/>
                    <p:cNvSpPr/>
                    <p:nvPr/>
                  </p:nvSpPr>
                  <p:spPr>
                    <a:xfrm rot="10800000">
                      <a:off x="3311710" y="4958246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  <p:grpSp>
                <p:nvGrpSpPr>
                  <p:cNvPr id="75" name="组合 74"/>
                  <p:cNvGrpSpPr/>
                  <p:nvPr/>
                </p:nvGrpSpPr>
                <p:grpSpPr>
                  <a:xfrm rot="5400000">
                    <a:off x="3306915" y="788345"/>
                    <a:ext cx="752168" cy="4884505"/>
                    <a:chOff x="3311710" y="811161"/>
                    <a:chExt cx="752168" cy="4884505"/>
                  </a:xfrm>
                  <a:grpFill/>
                </p:grpSpPr>
                <p:sp>
                  <p:nvSpPr>
                    <p:cNvPr id="76" name="梯形 75"/>
                    <p:cNvSpPr/>
                    <p:nvPr/>
                  </p:nvSpPr>
                  <p:spPr>
                    <a:xfrm>
                      <a:off x="3311710" y="811161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77" name="梯形 76"/>
                    <p:cNvSpPr/>
                    <p:nvPr/>
                  </p:nvSpPr>
                  <p:spPr>
                    <a:xfrm rot="10800000">
                      <a:off x="3311710" y="4958246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</p:grpSp>
            <p:grpSp>
              <p:nvGrpSpPr>
                <p:cNvPr id="60" name="组合 59"/>
                <p:cNvGrpSpPr/>
                <p:nvPr/>
              </p:nvGrpSpPr>
              <p:grpSpPr>
                <a:xfrm rot="1753371">
                  <a:off x="4372602" y="980729"/>
                  <a:ext cx="4884505" cy="4884505"/>
                  <a:chOff x="1240746" y="788342"/>
                  <a:chExt cx="4884505" cy="4884505"/>
                </a:xfrm>
                <a:grpFill/>
              </p:grpSpPr>
              <p:grpSp>
                <p:nvGrpSpPr>
                  <p:cNvPr id="68" name="组合 67"/>
                  <p:cNvGrpSpPr/>
                  <p:nvPr/>
                </p:nvGrpSpPr>
                <p:grpSpPr>
                  <a:xfrm>
                    <a:off x="3311710" y="788342"/>
                    <a:ext cx="752168" cy="4884505"/>
                    <a:chOff x="3311710" y="811161"/>
                    <a:chExt cx="752168" cy="4884505"/>
                  </a:xfrm>
                  <a:grpFill/>
                </p:grpSpPr>
                <p:sp>
                  <p:nvSpPr>
                    <p:cNvPr id="72" name="梯形 71"/>
                    <p:cNvSpPr/>
                    <p:nvPr/>
                  </p:nvSpPr>
                  <p:spPr>
                    <a:xfrm>
                      <a:off x="3311710" y="811161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73" name="梯形 72"/>
                    <p:cNvSpPr/>
                    <p:nvPr/>
                  </p:nvSpPr>
                  <p:spPr>
                    <a:xfrm rot="10800000">
                      <a:off x="3311710" y="4958246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  <p:grpSp>
                <p:nvGrpSpPr>
                  <p:cNvPr id="69" name="组合 68"/>
                  <p:cNvGrpSpPr/>
                  <p:nvPr/>
                </p:nvGrpSpPr>
                <p:grpSpPr>
                  <a:xfrm rot="5400000">
                    <a:off x="3306915" y="788345"/>
                    <a:ext cx="752168" cy="4884505"/>
                    <a:chOff x="3311710" y="811161"/>
                    <a:chExt cx="752168" cy="4884505"/>
                  </a:xfrm>
                  <a:grpFill/>
                </p:grpSpPr>
                <p:sp>
                  <p:nvSpPr>
                    <p:cNvPr id="70" name="梯形 69"/>
                    <p:cNvSpPr/>
                    <p:nvPr/>
                  </p:nvSpPr>
                  <p:spPr>
                    <a:xfrm>
                      <a:off x="3311710" y="811161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71" name="梯形 70"/>
                    <p:cNvSpPr/>
                    <p:nvPr/>
                  </p:nvSpPr>
                  <p:spPr>
                    <a:xfrm rot="10800000">
                      <a:off x="3311710" y="4958246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</p:grpSp>
            <p:grpSp>
              <p:nvGrpSpPr>
                <p:cNvPr id="61" name="组合 60"/>
                <p:cNvGrpSpPr/>
                <p:nvPr/>
              </p:nvGrpSpPr>
              <p:grpSpPr>
                <a:xfrm rot="3584700">
                  <a:off x="4372602" y="980729"/>
                  <a:ext cx="4884505" cy="4884505"/>
                  <a:chOff x="1240746" y="788342"/>
                  <a:chExt cx="4884505" cy="4884505"/>
                </a:xfrm>
                <a:grpFill/>
              </p:grpSpPr>
              <p:grpSp>
                <p:nvGrpSpPr>
                  <p:cNvPr id="62" name="组合 61"/>
                  <p:cNvGrpSpPr/>
                  <p:nvPr/>
                </p:nvGrpSpPr>
                <p:grpSpPr>
                  <a:xfrm>
                    <a:off x="3311710" y="788342"/>
                    <a:ext cx="752168" cy="4884505"/>
                    <a:chOff x="3311710" y="811161"/>
                    <a:chExt cx="752168" cy="4884505"/>
                  </a:xfrm>
                  <a:grpFill/>
                </p:grpSpPr>
                <p:sp>
                  <p:nvSpPr>
                    <p:cNvPr id="66" name="梯形 65"/>
                    <p:cNvSpPr/>
                    <p:nvPr/>
                  </p:nvSpPr>
                  <p:spPr>
                    <a:xfrm>
                      <a:off x="3311710" y="811161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67" name="梯形 66"/>
                    <p:cNvSpPr/>
                    <p:nvPr/>
                  </p:nvSpPr>
                  <p:spPr>
                    <a:xfrm rot="10800000">
                      <a:off x="3311710" y="4958246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  <p:grpSp>
                <p:nvGrpSpPr>
                  <p:cNvPr id="63" name="组合 62"/>
                  <p:cNvGrpSpPr/>
                  <p:nvPr/>
                </p:nvGrpSpPr>
                <p:grpSpPr>
                  <a:xfrm rot="5400000">
                    <a:off x="3306915" y="788345"/>
                    <a:ext cx="752168" cy="4884505"/>
                    <a:chOff x="3311710" y="811161"/>
                    <a:chExt cx="752168" cy="4884505"/>
                  </a:xfrm>
                  <a:grpFill/>
                </p:grpSpPr>
                <p:sp>
                  <p:nvSpPr>
                    <p:cNvPr id="64" name="梯形 63"/>
                    <p:cNvSpPr/>
                    <p:nvPr/>
                  </p:nvSpPr>
                  <p:spPr>
                    <a:xfrm>
                      <a:off x="3311710" y="811161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65" name="梯形 64"/>
                    <p:cNvSpPr/>
                    <p:nvPr/>
                  </p:nvSpPr>
                  <p:spPr>
                    <a:xfrm rot="10800000">
                      <a:off x="3311710" y="4958246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</p:grpSp>
          </p:grpSp>
          <p:sp>
            <p:nvSpPr>
              <p:cNvPr id="58" name="同心圆 57"/>
              <p:cNvSpPr>
                <a:spLocks noChangeAspect="1"/>
              </p:cNvSpPr>
              <p:nvPr/>
            </p:nvSpPr>
            <p:spPr>
              <a:xfrm>
                <a:off x="5014232" y="1622984"/>
                <a:ext cx="3600000" cy="3600000"/>
              </a:xfrm>
              <a:prstGeom prst="donut">
                <a:avLst>
                  <a:gd name="adj" fmla="val 12632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</p:grpSp>
      <p:pic>
        <p:nvPicPr>
          <p:cNvPr id="80" name="图片 79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79143" y="1267606"/>
            <a:ext cx="4351131" cy="4351131"/>
          </a:xfrm>
          <a:prstGeom prst="rect">
            <a:avLst/>
          </a:prstGeom>
          <a:ln w="273050">
            <a:solidFill>
              <a:schemeClr val="bg1"/>
            </a:solidFill>
          </a:ln>
        </p:spPr>
      </p:pic>
      <p:grpSp>
        <p:nvGrpSpPr>
          <p:cNvPr id="2" name="组合 1"/>
          <p:cNvGrpSpPr>
            <a:grpSpLocks noChangeAspect="1"/>
          </p:cNvGrpSpPr>
          <p:nvPr/>
        </p:nvGrpSpPr>
        <p:grpSpPr>
          <a:xfrm>
            <a:off x="4130353" y="400856"/>
            <a:ext cx="2727888" cy="2727500"/>
            <a:chOff x="4367808" y="980728"/>
            <a:chExt cx="4885200" cy="4884506"/>
          </a:xfrm>
          <a:solidFill>
            <a:schemeClr val="bg1"/>
          </a:solidFill>
        </p:grpSpPr>
        <p:sp>
          <p:nvSpPr>
            <p:cNvPr id="3" name="同心圆 2"/>
            <p:cNvSpPr>
              <a:spLocks noChangeAspect="1"/>
            </p:cNvSpPr>
            <p:nvPr/>
          </p:nvSpPr>
          <p:spPr>
            <a:xfrm>
              <a:off x="5232857" y="1840044"/>
              <a:ext cx="3159893" cy="3159893"/>
            </a:xfrm>
            <a:prstGeom prst="donut">
              <a:avLst>
                <a:gd name="adj" fmla="val 4237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grpSp>
          <p:nvGrpSpPr>
            <p:cNvPr id="4" name="组合 3"/>
            <p:cNvGrpSpPr/>
            <p:nvPr/>
          </p:nvGrpSpPr>
          <p:grpSpPr>
            <a:xfrm>
              <a:off x="4367808" y="980728"/>
              <a:ext cx="4885200" cy="4884506"/>
              <a:chOff x="4367808" y="980728"/>
              <a:chExt cx="4885200" cy="4884506"/>
            </a:xfrm>
            <a:grpFill/>
            <a:effectLst>
              <a:outerShdw blurRad="76200" algn="tl" rotWithShape="0">
                <a:prstClr val="black">
                  <a:alpha val="44000"/>
                </a:prstClr>
              </a:outerShdw>
            </a:effectLst>
          </p:grpSpPr>
          <p:grpSp>
            <p:nvGrpSpPr>
              <p:cNvPr id="5" name="组合 4"/>
              <p:cNvGrpSpPr>
                <a:grpSpLocks noChangeAspect="1"/>
              </p:cNvGrpSpPr>
              <p:nvPr/>
            </p:nvGrpSpPr>
            <p:grpSpPr>
              <a:xfrm>
                <a:off x="4367808" y="980728"/>
                <a:ext cx="4885200" cy="4884506"/>
                <a:chOff x="4367808" y="980728"/>
                <a:chExt cx="4889299" cy="4884506"/>
              </a:xfrm>
              <a:grpFill/>
            </p:grpSpPr>
            <p:grpSp>
              <p:nvGrpSpPr>
                <p:cNvPr id="7" name="组合 6"/>
                <p:cNvGrpSpPr/>
                <p:nvPr/>
              </p:nvGrpSpPr>
              <p:grpSpPr>
                <a:xfrm>
                  <a:off x="4367808" y="980728"/>
                  <a:ext cx="4884505" cy="4884505"/>
                  <a:chOff x="1240746" y="788342"/>
                  <a:chExt cx="4884505" cy="4884505"/>
                </a:xfrm>
                <a:grpFill/>
              </p:grpSpPr>
              <p:grpSp>
                <p:nvGrpSpPr>
                  <p:cNvPr id="22" name="组合 21"/>
                  <p:cNvGrpSpPr/>
                  <p:nvPr/>
                </p:nvGrpSpPr>
                <p:grpSpPr>
                  <a:xfrm>
                    <a:off x="3311710" y="788342"/>
                    <a:ext cx="752168" cy="4884505"/>
                    <a:chOff x="3311710" y="811161"/>
                    <a:chExt cx="752168" cy="4884505"/>
                  </a:xfrm>
                  <a:grpFill/>
                </p:grpSpPr>
                <p:sp>
                  <p:nvSpPr>
                    <p:cNvPr id="26" name="梯形 25"/>
                    <p:cNvSpPr/>
                    <p:nvPr/>
                  </p:nvSpPr>
                  <p:spPr>
                    <a:xfrm>
                      <a:off x="3311710" y="811161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27" name="梯形 26"/>
                    <p:cNvSpPr/>
                    <p:nvPr/>
                  </p:nvSpPr>
                  <p:spPr>
                    <a:xfrm rot="10800000">
                      <a:off x="3311710" y="4958246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  <p:grpSp>
                <p:nvGrpSpPr>
                  <p:cNvPr id="23" name="组合 22"/>
                  <p:cNvGrpSpPr/>
                  <p:nvPr/>
                </p:nvGrpSpPr>
                <p:grpSpPr>
                  <a:xfrm rot="5400000">
                    <a:off x="3306915" y="788345"/>
                    <a:ext cx="752168" cy="4884505"/>
                    <a:chOff x="3311710" y="811161"/>
                    <a:chExt cx="752168" cy="4884505"/>
                  </a:xfrm>
                  <a:grpFill/>
                </p:grpSpPr>
                <p:sp>
                  <p:nvSpPr>
                    <p:cNvPr id="24" name="梯形 23"/>
                    <p:cNvSpPr/>
                    <p:nvPr/>
                  </p:nvSpPr>
                  <p:spPr>
                    <a:xfrm>
                      <a:off x="3311710" y="811161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25" name="梯形 24"/>
                    <p:cNvSpPr/>
                    <p:nvPr/>
                  </p:nvSpPr>
                  <p:spPr>
                    <a:xfrm rot="10800000">
                      <a:off x="3311710" y="4958246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</p:grpSp>
            <p:grpSp>
              <p:nvGrpSpPr>
                <p:cNvPr id="8" name="组合 7"/>
                <p:cNvGrpSpPr/>
                <p:nvPr/>
              </p:nvGrpSpPr>
              <p:grpSpPr>
                <a:xfrm rot="1753371">
                  <a:off x="4372602" y="980729"/>
                  <a:ext cx="4884505" cy="4884505"/>
                  <a:chOff x="1240746" y="788342"/>
                  <a:chExt cx="4884505" cy="4884505"/>
                </a:xfrm>
                <a:grpFill/>
              </p:grpSpPr>
              <p:grpSp>
                <p:nvGrpSpPr>
                  <p:cNvPr id="16" name="组合 15"/>
                  <p:cNvGrpSpPr/>
                  <p:nvPr/>
                </p:nvGrpSpPr>
                <p:grpSpPr>
                  <a:xfrm>
                    <a:off x="3311710" y="788342"/>
                    <a:ext cx="752168" cy="4884505"/>
                    <a:chOff x="3311710" y="811161"/>
                    <a:chExt cx="752168" cy="4884505"/>
                  </a:xfrm>
                  <a:grpFill/>
                </p:grpSpPr>
                <p:sp>
                  <p:nvSpPr>
                    <p:cNvPr id="20" name="梯形 19"/>
                    <p:cNvSpPr/>
                    <p:nvPr/>
                  </p:nvSpPr>
                  <p:spPr>
                    <a:xfrm>
                      <a:off x="3311710" y="811161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21" name="梯形 20"/>
                    <p:cNvSpPr/>
                    <p:nvPr/>
                  </p:nvSpPr>
                  <p:spPr>
                    <a:xfrm rot="10800000">
                      <a:off x="3311710" y="4958246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  <p:grpSp>
                <p:nvGrpSpPr>
                  <p:cNvPr id="17" name="组合 16"/>
                  <p:cNvGrpSpPr/>
                  <p:nvPr/>
                </p:nvGrpSpPr>
                <p:grpSpPr>
                  <a:xfrm rot="5400000">
                    <a:off x="3306915" y="788345"/>
                    <a:ext cx="752168" cy="4884505"/>
                    <a:chOff x="3311710" y="811161"/>
                    <a:chExt cx="752168" cy="4884505"/>
                  </a:xfrm>
                  <a:grpFill/>
                </p:grpSpPr>
                <p:sp>
                  <p:nvSpPr>
                    <p:cNvPr id="18" name="梯形 17"/>
                    <p:cNvSpPr/>
                    <p:nvPr/>
                  </p:nvSpPr>
                  <p:spPr>
                    <a:xfrm>
                      <a:off x="3311710" y="811161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19" name="梯形 18"/>
                    <p:cNvSpPr/>
                    <p:nvPr/>
                  </p:nvSpPr>
                  <p:spPr>
                    <a:xfrm rot="10800000">
                      <a:off x="3311710" y="4958246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</p:grpSp>
            <p:grpSp>
              <p:nvGrpSpPr>
                <p:cNvPr id="9" name="组合 8"/>
                <p:cNvGrpSpPr/>
                <p:nvPr/>
              </p:nvGrpSpPr>
              <p:grpSpPr>
                <a:xfrm rot="3584700">
                  <a:off x="4372602" y="980729"/>
                  <a:ext cx="4884505" cy="4884505"/>
                  <a:chOff x="1240746" y="788342"/>
                  <a:chExt cx="4884505" cy="4884505"/>
                </a:xfrm>
                <a:grpFill/>
              </p:grpSpPr>
              <p:grpSp>
                <p:nvGrpSpPr>
                  <p:cNvPr id="10" name="组合 9"/>
                  <p:cNvGrpSpPr/>
                  <p:nvPr/>
                </p:nvGrpSpPr>
                <p:grpSpPr>
                  <a:xfrm>
                    <a:off x="3311710" y="788342"/>
                    <a:ext cx="752168" cy="4884505"/>
                    <a:chOff x="3311710" y="811161"/>
                    <a:chExt cx="752168" cy="4884505"/>
                  </a:xfrm>
                  <a:grpFill/>
                </p:grpSpPr>
                <p:sp>
                  <p:nvSpPr>
                    <p:cNvPr id="14" name="梯形 13"/>
                    <p:cNvSpPr/>
                    <p:nvPr/>
                  </p:nvSpPr>
                  <p:spPr>
                    <a:xfrm>
                      <a:off x="3311710" y="811161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15" name="梯形 14"/>
                    <p:cNvSpPr/>
                    <p:nvPr/>
                  </p:nvSpPr>
                  <p:spPr>
                    <a:xfrm rot="10800000">
                      <a:off x="3311710" y="4958246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  <p:grpSp>
                <p:nvGrpSpPr>
                  <p:cNvPr id="11" name="组合 10"/>
                  <p:cNvGrpSpPr/>
                  <p:nvPr/>
                </p:nvGrpSpPr>
                <p:grpSpPr>
                  <a:xfrm rot="5400000">
                    <a:off x="3306915" y="788345"/>
                    <a:ext cx="752168" cy="4884505"/>
                    <a:chOff x="3311710" y="811161"/>
                    <a:chExt cx="752168" cy="4884505"/>
                  </a:xfrm>
                  <a:grpFill/>
                </p:grpSpPr>
                <p:sp>
                  <p:nvSpPr>
                    <p:cNvPr id="12" name="梯形 11"/>
                    <p:cNvSpPr/>
                    <p:nvPr/>
                  </p:nvSpPr>
                  <p:spPr>
                    <a:xfrm>
                      <a:off x="3311710" y="811161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13" name="梯形 12"/>
                    <p:cNvSpPr/>
                    <p:nvPr/>
                  </p:nvSpPr>
                  <p:spPr>
                    <a:xfrm rot="10800000">
                      <a:off x="3311710" y="4958246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</p:grpSp>
          </p:grpSp>
          <p:sp>
            <p:nvSpPr>
              <p:cNvPr id="6" name="同心圆 5"/>
              <p:cNvSpPr>
                <a:spLocks noChangeAspect="1"/>
              </p:cNvSpPr>
              <p:nvPr/>
            </p:nvSpPr>
            <p:spPr>
              <a:xfrm>
                <a:off x="5014232" y="1622984"/>
                <a:ext cx="3600000" cy="3600000"/>
              </a:xfrm>
              <a:prstGeom prst="donut">
                <a:avLst>
                  <a:gd name="adj" fmla="val 12632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28" name="组合 27"/>
          <p:cNvGrpSpPr>
            <a:grpSpLocks noChangeAspect="1"/>
          </p:cNvGrpSpPr>
          <p:nvPr/>
        </p:nvGrpSpPr>
        <p:grpSpPr>
          <a:xfrm>
            <a:off x="9724294" y="4280292"/>
            <a:ext cx="2254906" cy="2254585"/>
            <a:chOff x="4367808" y="980728"/>
            <a:chExt cx="4885200" cy="4884506"/>
          </a:xfrm>
          <a:solidFill>
            <a:schemeClr val="bg1"/>
          </a:solidFill>
        </p:grpSpPr>
        <p:sp>
          <p:nvSpPr>
            <p:cNvPr id="29" name="同心圆 28"/>
            <p:cNvSpPr>
              <a:spLocks noChangeAspect="1"/>
            </p:cNvSpPr>
            <p:nvPr/>
          </p:nvSpPr>
          <p:spPr>
            <a:xfrm>
              <a:off x="5232857" y="1840044"/>
              <a:ext cx="3159893" cy="3159893"/>
            </a:xfrm>
            <a:prstGeom prst="donut">
              <a:avLst>
                <a:gd name="adj" fmla="val 4237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grpSp>
          <p:nvGrpSpPr>
            <p:cNvPr id="30" name="组合 29"/>
            <p:cNvGrpSpPr/>
            <p:nvPr/>
          </p:nvGrpSpPr>
          <p:grpSpPr>
            <a:xfrm>
              <a:off x="4367808" y="980728"/>
              <a:ext cx="4885200" cy="4884506"/>
              <a:chOff x="4367808" y="980728"/>
              <a:chExt cx="4885200" cy="4884506"/>
            </a:xfrm>
            <a:grpFill/>
            <a:effectLst>
              <a:outerShdw blurRad="76200" algn="tl" rotWithShape="0">
                <a:prstClr val="black">
                  <a:alpha val="44000"/>
                </a:prstClr>
              </a:outerShdw>
            </a:effectLst>
          </p:grpSpPr>
          <p:grpSp>
            <p:nvGrpSpPr>
              <p:cNvPr id="31" name="组合 30"/>
              <p:cNvGrpSpPr>
                <a:grpSpLocks noChangeAspect="1"/>
              </p:cNvGrpSpPr>
              <p:nvPr/>
            </p:nvGrpSpPr>
            <p:grpSpPr>
              <a:xfrm>
                <a:off x="4367808" y="980728"/>
                <a:ext cx="4885200" cy="4884506"/>
                <a:chOff x="4367808" y="980728"/>
                <a:chExt cx="4889299" cy="4884506"/>
              </a:xfrm>
              <a:grpFill/>
            </p:grpSpPr>
            <p:grpSp>
              <p:nvGrpSpPr>
                <p:cNvPr id="33" name="组合 32"/>
                <p:cNvGrpSpPr/>
                <p:nvPr/>
              </p:nvGrpSpPr>
              <p:grpSpPr>
                <a:xfrm>
                  <a:off x="4367808" y="980728"/>
                  <a:ext cx="4884505" cy="4884505"/>
                  <a:chOff x="1240746" y="788342"/>
                  <a:chExt cx="4884505" cy="4884505"/>
                </a:xfrm>
                <a:grpFill/>
              </p:grpSpPr>
              <p:grpSp>
                <p:nvGrpSpPr>
                  <p:cNvPr id="48" name="组合 47"/>
                  <p:cNvGrpSpPr/>
                  <p:nvPr/>
                </p:nvGrpSpPr>
                <p:grpSpPr>
                  <a:xfrm>
                    <a:off x="3311710" y="788342"/>
                    <a:ext cx="752168" cy="4884505"/>
                    <a:chOff x="3311710" y="811161"/>
                    <a:chExt cx="752168" cy="4884505"/>
                  </a:xfrm>
                  <a:grpFill/>
                </p:grpSpPr>
                <p:sp>
                  <p:nvSpPr>
                    <p:cNvPr id="52" name="梯形 51"/>
                    <p:cNvSpPr/>
                    <p:nvPr/>
                  </p:nvSpPr>
                  <p:spPr>
                    <a:xfrm>
                      <a:off x="3311710" y="811161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53" name="梯形 52"/>
                    <p:cNvSpPr/>
                    <p:nvPr/>
                  </p:nvSpPr>
                  <p:spPr>
                    <a:xfrm rot="10800000">
                      <a:off x="3311710" y="4958246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  <p:grpSp>
                <p:nvGrpSpPr>
                  <p:cNvPr id="49" name="组合 48"/>
                  <p:cNvGrpSpPr/>
                  <p:nvPr/>
                </p:nvGrpSpPr>
                <p:grpSpPr>
                  <a:xfrm rot="5400000">
                    <a:off x="3306915" y="788345"/>
                    <a:ext cx="752168" cy="4884505"/>
                    <a:chOff x="3311710" y="811161"/>
                    <a:chExt cx="752168" cy="4884505"/>
                  </a:xfrm>
                  <a:grpFill/>
                </p:grpSpPr>
                <p:sp>
                  <p:nvSpPr>
                    <p:cNvPr id="50" name="梯形 49"/>
                    <p:cNvSpPr/>
                    <p:nvPr/>
                  </p:nvSpPr>
                  <p:spPr>
                    <a:xfrm>
                      <a:off x="3311710" y="811161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51" name="梯形 50"/>
                    <p:cNvSpPr/>
                    <p:nvPr/>
                  </p:nvSpPr>
                  <p:spPr>
                    <a:xfrm rot="10800000">
                      <a:off x="3311710" y="4958246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</p:grpSp>
            <p:grpSp>
              <p:nvGrpSpPr>
                <p:cNvPr id="34" name="组合 33"/>
                <p:cNvGrpSpPr/>
                <p:nvPr/>
              </p:nvGrpSpPr>
              <p:grpSpPr>
                <a:xfrm rot="1753371">
                  <a:off x="4372602" y="980729"/>
                  <a:ext cx="4884505" cy="4884505"/>
                  <a:chOff x="1240746" y="788342"/>
                  <a:chExt cx="4884505" cy="4884505"/>
                </a:xfrm>
                <a:grpFill/>
              </p:grpSpPr>
              <p:grpSp>
                <p:nvGrpSpPr>
                  <p:cNvPr id="42" name="组合 41"/>
                  <p:cNvGrpSpPr/>
                  <p:nvPr/>
                </p:nvGrpSpPr>
                <p:grpSpPr>
                  <a:xfrm>
                    <a:off x="3311710" y="788342"/>
                    <a:ext cx="752168" cy="4884505"/>
                    <a:chOff x="3311710" y="811161"/>
                    <a:chExt cx="752168" cy="4884505"/>
                  </a:xfrm>
                  <a:grpFill/>
                </p:grpSpPr>
                <p:sp>
                  <p:nvSpPr>
                    <p:cNvPr id="46" name="梯形 45"/>
                    <p:cNvSpPr/>
                    <p:nvPr/>
                  </p:nvSpPr>
                  <p:spPr>
                    <a:xfrm>
                      <a:off x="3311710" y="811161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47" name="梯形 46"/>
                    <p:cNvSpPr/>
                    <p:nvPr/>
                  </p:nvSpPr>
                  <p:spPr>
                    <a:xfrm rot="10800000">
                      <a:off x="3311710" y="4958246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  <p:grpSp>
                <p:nvGrpSpPr>
                  <p:cNvPr id="43" name="组合 42"/>
                  <p:cNvGrpSpPr/>
                  <p:nvPr/>
                </p:nvGrpSpPr>
                <p:grpSpPr>
                  <a:xfrm rot="5400000">
                    <a:off x="3306915" y="788345"/>
                    <a:ext cx="752168" cy="4884505"/>
                    <a:chOff x="3311710" y="811161"/>
                    <a:chExt cx="752168" cy="4884505"/>
                  </a:xfrm>
                  <a:grpFill/>
                </p:grpSpPr>
                <p:sp>
                  <p:nvSpPr>
                    <p:cNvPr id="44" name="梯形 43"/>
                    <p:cNvSpPr/>
                    <p:nvPr/>
                  </p:nvSpPr>
                  <p:spPr>
                    <a:xfrm>
                      <a:off x="3311710" y="811161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45" name="梯形 44"/>
                    <p:cNvSpPr/>
                    <p:nvPr/>
                  </p:nvSpPr>
                  <p:spPr>
                    <a:xfrm rot="10800000">
                      <a:off x="3311710" y="4958246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</p:grpSp>
            <p:grpSp>
              <p:nvGrpSpPr>
                <p:cNvPr id="35" name="组合 34"/>
                <p:cNvGrpSpPr/>
                <p:nvPr/>
              </p:nvGrpSpPr>
              <p:grpSpPr>
                <a:xfrm rot="3584700">
                  <a:off x="4372602" y="980729"/>
                  <a:ext cx="4884505" cy="4884505"/>
                  <a:chOff x="1240746" y="788342"/>
                  <a:chExt cx="4884505" cy="4884505"/>
                </a:xfrm>
                <a:grpFill/>
              </p:grpSpPr>
              <p:grpSp>
                <p:nvGrpSpPr>
                  <p:cNvPr id="36" name="组合 35"/>
                  <p:cNvGrpSpPr/>
                  <p:nvPr/>
                </p:nvGrpSpPr>
                <p:grpSpPr>
                  <a:xfrm>
                    <a:off x="3311710" y="788342"/>
                    <a:ext cx="752168" cy="4884505"/>
                    <a:chOff x="3311710" y="811161"/>
                    <a:chExt cx="752168" cy="4884505"/>
                  </a:xfrm>
                  <a:grpFill/>
                </p:grpSpPr>
                <p:sp>
                  <p:nvSpPr>
                    <p:cNvPr id="40" name="梯形 39"/>
                    <p:cNvSpPr/>
                    <p:nvPr/>
                  </p:nvSpPr>
                  <p:spPr>
                    <a:xfrm>
                      <a:off x="3311710" y="811161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41" name="梯形 40"/>
                    <p:cNvSpPr/>
                    <p:nvPr/>
                  </p:nvSpPr>
                  <p:spPr>
                    <a:xfrm rot="10800000">
                      <a:off x="3311710" y="4958246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  <p:grpSp>
                <p:nvGrpSpPr>
                  <p:cNvPr id="37" name="组合 36"/>
                  <p:cNvGrpSpPr/>
                  <p:nvPr/>
                </p:nvGrpSpPr>
                <p:grpSpPr>
                  <a:xfrm rot="5400000">
                    <a:off x="3306915" y="788345"/>
                    <a:ext cx="752168" cy="4884505"/>
                    <a:chOff x="3311710" y="811161"/>
                    <a:chExt cx="752168" cy="4884505"/>
                  </a:xfrm>
                  <a:grpFill/>
                </p:grpSpPr>
                <p:sp>
                  <p:nvSpPr>
                    <p:cNvPr id="38" name="梯形 37"/>
                    <p:cNvSpPr/>
                    <p:nvPr/>
                  </p:nvSpPr>
                  <p:spPr>
                    <a:xfrm>
                      <a:off x="3311710" y="811161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39" name="梯形 38"/>
                    <p:cNvSpPr/>
                    <p:nvPr/>
                  </p:nvSpPr>
                  <p:spPr>
                    <a:xfrm rot="10800000">
                      <a:off x="3311710" y="4958246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</p:grpSp>
          </p:grpSp>
          <p:sp>
            <p:nvSpPr>
              <p:cNvPr id="32" name="同心圆 31"/>
              <p:cNvSpPr>
                <a:spLocks noChangeAspect="1"/>
              </p:cNvSpPr>
              <p:nvPr/>
            </p:nvSpPr>
            <p:spPr>
              <a:xfrm>
                <a:off x="5014232" y="1622984"/>
                <a:ext cx="3600000" cy="3600000"/>
              </a:xfrm>
              <a:prstGeom prst="donut">
                <a:avLst>
                  <a:gd name="adj" fmla="val 12632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</p:grpSp>
      <p:cxnSp>
        <p:nvCxnSpPr>
          <p:cNvPr id="108" name="直接连接符 107"/>
          <p:cNvCxnSpPr/>
          <p:nvPr/>
        </p:nvCxnSpPr>
        <p:spPr>
          <a:xfrm>
            <a:off x="8887061" y="764456"/>
            <a:ext cx="2434987" cy="1564956"/>
          </a:xfrm>
          <a:prstGeom prst="line">
            <a:avLst/>
          </a:prstGeom>
          <a:ln>
            <a:solidFill>
              <a:schemeClr val="bg1"/>
            </a:solidFill>
            <a:headEnd type="oval" w="lg" len="lg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9" name="直接连接符 108"/>
          <p:cNvCxnSpPr/>
          <p:nvPr/>
        </p:nvCxnSpPr>
        <p:spPr>
          <a:xfrm>
            <a:off x="1847447" y="1554603"/>
            <a:ext cx="1103241" cy="4064840"/>
          </a:xfrm>
          <a:prstGeom prst="line">
            <a:avLst/>
          </a:prstGeom>
          <a:ln>
            <a:solidFill>
              <a:schemeClr val="bg1"/>
            </a:solidFill>
            <a:headEnd type="oval" w="lg" len="lg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0" name="文本框 109"/>
          <p:cNvSpPr txBox="1"/>
          <p:nvPr/>
        </p:nvSpPr>
        <p:spPr>
          <a:xfrm>
            <a:off x="3861940" y="3726961"/>
            <a:ext cx="2409263" cy="193899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latin typeface="造字工房力黑（非商用）常规体" pitchFamily="50" charset="-122"/>
                <a:ea typeface="造字工房力黑（非商用）常规体" pitchFamily="50" charset="-122"/>
              </a:rPr>
              <a:t>JAKING CARE </a:t>
            </a:r>
            <a:endParaRPr lang="en-US" altLang="zh-CN" sz="2400" dirty="0" smtClean="0">
              <a:latin typeface="造字工房力黑（非商用）常规体" pitchFamily="50" charset="-122"/>
              <a:ea typeface="造字工房力黑（非商用）常规体" pitchFamily="50" charset="-122"/>
            </a:endParaRPr>
          </a:p>
          <a:p>
            <a:r>
              <a:rPr lang="en-US" altLang="zh-CN" sz="2400" dirty="0" smtClean="0">
                <a:latin typeface="造字工房力黑（非商用）常规体" pitchFamily="50" charset="-122"/>
                <a:ea typeface="造字工房力黑（非商用）常规体" pitchFamily="50" charset="-122"/>
              </a:rPr>
              <a:t>OF PERCIOUS THINGS</a:t>
            </a:r>
            <a:endParaRPr lang="zh-CN" altLang="en-US" sz="2400" dirty="0">
              <a:latin typeface="造字工房力黑（非商用）常规体" pitchFamily="50" charset="-122"/>
              <a:ea typeface="造字工房力黑（非商用）常规体" pitchFamily="50" charset="-122"/>
            </a:endParaRPr>
          </a:p>
        </p:txBody>
      </p:sp>
      <p:sp>
        <p:nvSpPr>
          <p:cNvPr id="111" name="十字星 110"/>
          <p:cNvSpPr/>
          <p:nvPr/>
        </p:nvSpPr>
        <p:spPr>
          <a:xfrm>
            <a:off x="420238" y="281862"/>
            <a:ext cx="1294958" cy="1835884"/>
          </a:xfrm>
          <a:prstGeom prst="star4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2" name="组合 111"/>
          <p:cNvGrpSpPr>
            <a:grpSpLocks noChangeAspect="1"/>
          </p:cNvGrpSpPr>
          <p:nvPr/>
        </p:nvGrpSpPr>
        <p:grpSpPr>
          <a:xfrm>
            <a:off x="-2840308" y="2517116"/>
            <a:ext cx="6085495" cy="6084629"/>
            <a:chOff x="4367808" y="980728"/>
            <a:chExt cx="4885200" cy="4884506"/>
          </a:xfrm>
          <a:solidFill>
            <a:schemeClr val="bg1"/>
          </a:solidFill>
        </p:grpSpPr>
        <p:sp>
          <p:nvSpPr>
            <p:cNvPr id="113" name="同心圆 112"/>
            <p:cNvSpPr>
              <a:spLocks noChangeAspect="1"/>
            </p:cNvSpPr>
            <p:nvPr/>
          </p:nvSpPr>
          <p:spPr>
            <a:xfrm>
              <a:off x="5232857" y="1840044"/>
              <a:ext cx="3159893" cy="3159893"/>
            </a:xfrm>
            <a:prstGeom prst="donut">
              <a:avLst>
                <a:gd name="adj" fmla="val 4237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grpSp>
          <p:nvGrpSpPr>
            <p:cNvPr id="114" name="组合 113"/>
            <p:cNvGrpSpPr/>
            <p:nvPr/>
          </p:nvGrpSpPr>
          <p:grpSpPr>
            <a:xfrm>
              <a:off x="4367808" y="980728"/>
              <a:ext cx="4885200" cy="4884506"/>
              <a:chOff x="4367808" y="980728"/>
              <a:chExt cx="4885200" cy="4884506"/>
            </a:xfrm>
            <a:grpFill/>
            <a:effectLst>
              <a:outerShdw blurRad="76200" algn="tl" rotWithShape="0">
                <a:prstClr val="black">
                  <a:alpha val="44000"/>
                </a:prstClr>
              </a:outerShdw>
            </a:effectLst>
          </p:grpSpPr>
          <p:grpSp>
            <p:nvGrpSpPr>
              <p:cNvPr id="115" name="组合 114"/>
              <p:cNvGrpSpPr>
                <a:grpSpLocks noChangeAspect="1"/>
              </p:cNvGrpSpPr>
              <p:nvPr/>
            </p:nvGrpSpPr>
            <p:grpSpPr>
              <a:xfrm>
                <a:off x="4367808" y="980728"/>
                <a:ext cx="4885200" cy="4884506"/>
                <a:chOff x="4367808" y="980728"/>
                <a:chExt cx="4889299" cy="4884506"/>
              </a:xfrm>
              <a:grpFill/>
            </p:grpSpPr>
            <p:grpSp>
              <p:nvGrpSpPr>
                <p:cNvPr id="117" name="组合 116"/>
                <p:cNvGrpSpPr/>
                <p:nvPr/>
              </p:nvGrpSpPr>
              <p:grpSpPr>
                <a:xfrm>
                  <a:off x="4367808" y="980728"/>
                  <a:ext cx="4884505" cy="4884505"/>
                  <a:chOff x="1240746" y="788342"/>
                  <a:chExt cx="4884505" cy="4884505"/>
                </a:xfrm>
                <a:grpFill/>
              </p:grpSpPr>
              <p:grpSp>
                <p:nvGrpSpPr>
                  <p:cNvPr id="132" name="组合 131"/>
                  <p:cNvGrpSpPr/>
                  <p:nvPr/>
                </p:nvGrpSpPr>
                <p:grpSpPr>
                  <a:xfrm>
                    <a:off x="3311710" y="788342"/>
                    <a:ext cx="752168" cy="4884505"/>
                    <a:chOff x="3311710" y="811161"/>
                    <a:chExt cx="752168" cy="4884505"/>
                  </a:xfrm>
                  <a:grpFill/>
                </p:grpSpPr>
                <p:sp>
                  <p:nvSpPr>
                    <p:cNvPr id="136" name="梯形 135"/>
                    <p:cNvSpPr/>
                    <p:nvPr/>
                  </p:nvSpPr>
                  <p:spPr>
                    <a:xfrm>
                      <a:off x="3311710" y="811161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137" name="梯形 136"/>
                    <p:cNvSpPr/>
                    <p:nvPr/>
                  </p:nvSpPr>
                  <p:spPr>
                    <a:xfrm rot="10800000">
                      <a:off x="3311710" y="4958246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  <p:grpSp>
                <p:nvGrpSpPr>
                  <p:cNvPr id="133" name="组合 132"/>
                  <p:cNvGrpSpPr/>
                  <p:nvPr/>
                </p:nvGrpSpPr>
                <p:grpSpPr>
                  <a:xfrm rot="5400000">
                    <a:off x="3306915" y="788345"/>
                    <a:ext cx="752168" cy="4884505"/>
                    <a:chOff x="3311710" y="811161"/>
                    <a:chExt cx="752168" cy="4884505"/>
                  </a:xfrm>
                  <a:grpFill/>
                </p:grpSpPr>
                <p:sp>
                  <p:nvSpPr>
                    <p:cNvPr id="134" name="梯形 133"/>
                    <p:cNvSpPr/>
                    <p:nvPr/>
                  </p:nvSpPr>
                  <p:spPr>
                    <a:xfrm>
                      <a:off x="3311710" y="811161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135" name="梯形 134"/>
                    <p:cNvSpPr/>
                    <p:nvPr/>
                  </p:nvSpPr>
                  <p:spPr>
                    <a:xfrm rot="10800000">
                      <a:off x="3311710" y="4958246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</p:grpSp>
            <p:grpSp>
              <p:nvGrpSpPr>
                <p:cNvPr id="118" name="组合 117"/>
                <p:cNvGrpSpPr/>
                <p:nvPr/>
              </p:nvGrpSpPr>
              <p:grpSpPr>
                <a:xfrm rot="1753371">
                  <a:off x="4372602" y="980729"/>
                  <a:ext cx="4884505" cy="4884505"/>
                  <a:chOff x="1240746" y="788342"/>
                  <a:chExt cx="4884505" cy="4884505"/>
                </a:xfrm>
                <a:grpFill/>
              </p:grpSpPr>
              <p:grpSp>
                <p:nvGrpSpPr>
                  <p:cNvPr id="126" name="组合 125"/>
                  <p:cNvGrpSpPr/>
                  <p:nvPr/>
                </p:nvGrpSpPr>
                <p:grpSpPr>
                  <a:xfrm>
                    <a:off x="3311710" y="788342"/>
                    <a:ext cx="752168" cy="4884505"/>
                    <a:chOff x="3311710" y="811161"/>
                    <a:chExt cx="752168" cy="4884505"/>
                  </a:xfrm>
                  <a:grpFill/>
                </p:grpSpPr>
                <p:sp>
                  <p:nvSpPr>
                    <p:cNvPr id="130" name="梯形 129"/>
                    <p:cNvSpPr/>
                    <p:nvPr/>
                  </p:nvSpPr>
                  <p:spPr>
                    <a:xfrm>
                      <a:off x="3311710" y="811161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131" name="梯形 130"/>
                    <p:cNvSpPr/>
                    <p:nvPr/>
                  </p:nvSpPr>
                  <p:spPr>
                    <a:xfrm rot="10800000">
                      <a:off x="3311710" y="4958246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  <p:grpSp>
                <p:nvGrpSpPr>
                  <p:cNvPr id="127" name="组合 126"/>
                  <p:cNvGrpSpPr/>
                  <p:nvPr/>
                </p:nvGrpSpPr>
                <p:grpSpPr>
                  <a:xfrm rot="5400000">
                    <a:off x="3306915" y="788345"/>
                    <a:ext cx="752168" cy="4884505"/>
                    <a:chOff x="3311710" y="811161"/>
                    <a:chExt cx="752168" cy="4884505"/>
                  </a:xfrm>
                  <a:grpFill/>
                </p:grpSpPr>
                <p:sp>
                  <p:nvSpPr>
                    <p:cNvPr id="128" name="梯形 127"/>
                    <p:cNvSpPr/>
                    <p:nvPr/>
                  </p:nvSpPr>
                  <p:spPr>
                    <a:xfrm>
                      <a:off x="3311710" y="811161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129" name="梯形 128"/>
                    <p:cNvSpPr/>
                    <p:nvPr/>
                  </p:nvSpPr>
                  <p:spPr>
                    <a:xfrm rot="10800000">
                      <a:off x="3311710" y="4958246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</p:grpSp>
            <p:grpSp>
              <p:nvGrpSpPr>
                <p:cNvPr id="119" name="组合 118"/>
                <p:cNvGrpSpPr/>
                <p:nvPr/>
              </p:nvGrpSpPr>
              <p:grpSpPr>
                <a:xfrm rot="3584700">
                  <a:off x="4372602" y="980729"/>
                  <a:ext cx="4884505" cy="4884505"/>
                  <a:chOff x="1240746" y="788342"/>
                  <a:chExt cx="4884505" cy="4884505"/>
                </a:xfrm>
                <a:grpFill/>
              </p:grpSpPr>
              <p:grpSp>
                <p:nvGrpSpPr>
                  <p:cNvPr id="120" name="组合 119"/>
                  <p:cNvGrpSpPr/>
                  <p:nvPr/>
                </p:nvGrpSpPr>
                <p:grpSpPr>
                  <a:xfrm>
                    <a:off x="3311710" y="788342"/>
                    <a:ext cx="752168" cy="4884505"/>
                    <a:chOff x="3311710" y="811161"/>
                    <a:chExt cx="752168" cy="4884505"/>
                  </a:xfrm>
                  <a:grpFill/>
                </p:grpSpPr>
                <p:sp>
                  <p:nvSpPr>
                    <p:cNvPr id="124" name="梯形 123"/>
                    <p:cNvSpPr/>
                    <p:nvPr/>
                  </p:nvSpPr>
                  <p:spPr>
                    <a:xfrm>
                      <a:off x="3311710" y="811161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125" name="梯形 124"/>
                    <p:cNvSpPr/>
                    <p:nvPr/>
                  </p:nvSpPr>
                  <p:spPr>
                    <a:xfrm rot="10800000">
                      <a:off x="3311710" y="4958246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  <p:grpSp>
                <p:nvGrpSpPr>
                  <p:cNvPr id="121" name="组合 120"/>
                  <p:cNvGrpSpPr/>
                  <p:nvPr/>
                </p:nvGrpSpPr>
                <p:grpSpPr>
                  <a:xfrm rot="5400000">
                    <a:off x="3306915" y="788345"/>
                    <a:ext cx="752168" cy="4884505"/>
                    <a:chOff x="3311710" y="811161"/>
                    <a:chExt cx="752168" cy="4884505"/>
                  </a:xfrm>
                  <a:grpFill/>
                </p:grpSpPr>
                <p:sp>
                  <p:nvSpPr>
                    <p:cNvPr id="122" name="梯形 121"/>
                    <p:cNvSpPr/>
                    <p:nvPr/>
                  </p:nvSpPr>
                  <p:spPr>
                    <a:xfrm>
                      <a:off x="3311710" y="811161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123" name="梯形 122"/>
                    <p:cNvSpPr/>
                    <p:nvPr/>
                  </p:nvSpPr>
                  <p:spPr>
                    <a:xfrm rot="10800000">
                      <a:off x="3311710" y="4958246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</p:grpSp>
          </p:grpSp>
          <p:sp>
            <p:nvSpPr>
              <p:cNvPr id="116" name="同心圆 115"/>
              <p:cNvSpPr>
                <a:spLocks noChangeAspect="1"/>
              </p:cNvSpPr>
              <p:nvPr/>
            </p:nvSpPr>
            <p:spPr>
              <a:xfrm>
                <a:off x="5014232" y="1622984"/>
                <a:ext cx="3600000" cy="3600000"/>
              </a:xfrm>
              <a:prstGeom prst="donut">
                <a:avLst>
                  <a:gd name="adj" fmla="val 12632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138" name="组合 137"/>
          <p:cNvGrpSpPr>
            <a:grpSpLocks noChangeAspect="1"/>
          </p:cNvGrpSpPr>
          <p:nvPr/>
        </p:nvGrpSpPr>
        <p:grpSpPr>
          <a:xfrm>
            <a:off x="1275360" y="3297558"/>
            <a:ext cx="2322013" cy="2321683"/>
            <a:chOff x="4367808" y="980728"/>
            <a:chExt cx="4885200" cy="4884506"/>
          </a:xfrm>
          <a:solidFill>
            <a:schemeClr val="bg1"/>
          </a:solidFill>
        </p:grpSpPr>
        <p:sp>
          <p:nvSpPr>
            <p:cNvPr id="139" name="同心圆 138"/>
            <p:cNvSpPr>
              <a:spLocks noChangeAspect="1"/>
            </p:cNvSpPr>
            <p:nvPr/>
          </p:nvSpPr>
          <p:spPr>
            <a:xfrm>
              <a:off x="5232857" y="1840044"/>
              <a:ext cx="3159893" cy="3159893"/>
            </a:xfrm>
            <a:prstGeom prst="donut">
              <a:avLst>
                <a:gd name="adj" fmla="val 42370"/>
              </a:avLst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grpSp>
          <p:nvGrpSpPr>
            <p:cNvPr id="140" name="组合 139"/>
            <p:cNvGrpSpPr/>
            <p:nvPr/>
          </p:nvGrpSpPr>
          <p:grpSpPr>
            <a:xfrm>
              <a:off x="4367808" y="980728"/>
              <a:ext cx="4885200" cy="4884506"/>
              <a:chOff x="4367808" y="980728"/>
              <a:chExt cx="4885200" cy="4884506"/>
            </a:xfrm>
            <a:grpFill/>
            <a:effectLst>
              <a:outerShdw blurRad="76200" algn="tl" rotWithShape="0">
                <a:prstClr val="black">
                  <a:alpha val="44000"/>
                </a:prstClr>
              </a:outerShdw>
            </a:effectLst>
          </p:grpSpPr>
          <p:grpSp>
            <p:nvGrpSpPr>
              <p:cNvPr id="141" name="组合 140"/>
              <p:cNvGrpSpPr>
                <a:grpSpLocks noChangeAspect="1"/>
              </p:cNvGrpSpPr>
              <p:nvPr/>
            </p:nvGrpSpPr>
            <p:grpSpPr>
              <a:xfrm>
                <a:off x="4367808" y="980728"/>
                <a:ext cx="4885200" cy="4884506"/>
                <a:chOff x="4367808" y="980728"/>
                <a:chExt cx="4889299" cy="4884506"/>
              </a:xfrm>
              <a:grpFill/>
            </p:grpSpPr>
            <p:grpSp>
              <p:nvGrpSpPr>
                <p:cNvPr id="143" name="组合 142"/>
                <p:cNvGrpSpPr/>
                <p:nvPr/>
              </p:nvGrpSpPr>
              <p:grpSpPr>
                <a:xfrm>
                  <a:off x="4367808" y="980728"/>
                  <a:ext cx="4884505" cy="4884505"/>
                  <a:chOff x="1240746" y="788342"/>
                  <a:chExt cx="4884505" cy="4884505"/>
                </a:xfrm>
                <a:grpFill/>
              </p:grpSpPr>
              <p:grpSp>
                <p:nvGrpSpPr>
                  <p:cNvPr id="158" name="组合 157"/>
                  <p:cNvGrpSpPr/>
                  <p:nvPr/>
                </p:nvGrpSpPr>
                <p:grpSpPr>
                  <a:xfrm>
                    <a:off x="3311710" y="788342"/>
                    <a:ext cx="752168" cy="4884505"/>
                    <a:chOff x="3311710" y="811161"/>
                    <a:chExt cx="752168" cy="4884505"/>
                  </a:xfrm>
                  <a:grpFill/>
                </p:grpSpPr>
                <p:sp>
                  <p:nvSpPr>
                    <p:cNvPr id="162" name="梯形 161"/>
                    <p:cNvSpPr/>
                    <p:nvPr/>
                  </p:nvSpPr>
                  <p:spPr>
                    <a:xfrm>
                      <a:off x="3311710" y="811161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solidFill>
                      <a:srgbClr val="FFC000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163" name="梯形 162"/>
                    <p:cNvSpPr/>
                    <p:nvPr/>
                  </p:nvSpPr>
                  <p:spPr>
                    <a:xfrm rot="10800000">
                      <a:off x="3311710" y="4958246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solidFill>
                      <a:srgbClr val="FFC000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  <p:grpSp>
                <p:nvGrpSpPr>
                  <p:cNvPr id="159" name="组合 158"/>
                  <p:cNvGrpSpPr/>
                  <p:nvPr/>
                </p:nvGrpSpPr>
                <p:grpSpPr>
                  <a:xfrm rot="5400000">
                    <a:off x="3306915" y="788345"/>
                    <a:ext cx="752168" cy="4884505"/>
                    <a:chOff x="3311710" y="811161"/>
                    <a:chExt cx="752168" cy="4884505"/>
                  </a:xfrm>
                  <a:grpFill/>
                </p:grpSpPr>
                <p:sp>
                  <p:nvSpPr>
                    <p:cNvPr id="160" name="梯形 159"/>
                    <p:cNvSpPr/>
                    <p:nvPr/>
                  </p:nvSpPr>
                  <p:spPr>
                    <a:xfrm>
                      <a:off x="3311710" y="811161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solidFill>
                      <a:srgbClr val="FFC000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161" name="梯形 160"/>
                    <p:cNvSpPr/>
                    <p:nvPr/>
                  </p:nvSpPr>
                  <p:spPr>
                    <a:xfrm rot="10800000">
                      <a:off x="3311710" y="4958246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solidFill>
                      <a:srgbClr val="FFC000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</p:grpSp>
            <p:grpSp>
              <p:nvGrpSpPr>
                <p:cNvPr id="144" name="组合 143"/>
                <p:cNvGrpSpPr/>
                <p:nvPr/>
              </p:nvGrpSpPr>
              <p:grpSpPr>
                <a:xfrm rot="1753371">
                  <a:off x="4372602" y="980729"/>
                  <a:ext cx="4884505" cy="4884505"/>
                  <a:chOff x="1240746" y="788342"/>
                  <a:chExt cx="4884505" cy="4884505"/>
                </a:xfrm>
                <a:grpFill/>
              </p:grpSpPr>
              <p:grpSp>
                <p:nvGrpSpPr>
                  <p:cNvPr id="152" name="组合 151"/>
                  <p:cNvGrpSpPr/>
                  <p:nvPr/>
                </p:nvGrpSpPr>
                <p:grpSpPr>
                  <a:xfrm>
                    <a:off x="3311710" y="788342"/>
                    <a:ext cx="752168" cy="4884505"/>
                    <a:chOff x="3311710" y="811161"/>
                    <a:chExt cx="752168" cy="4884505"/>
                  </a:xfrm>
                  <a:grpFill/>
                </p:grpSpPr>
                <p:sp>
                  <p:nvSpPr>
                    <p:cNvPr id="156" name="梯形 155"/>
                    <p:cNvSpPr/>
                    <p:nvPr/>
                  </p:nvSpPr>
                  <p:spPr>
                    <a:xfrm>
                      <a:off x="3311710" y="811161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solidFill>
                      <a:srgbClr val="FFC000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157" name="梯形 156"/>
                    <p:cNvSpPr/>
                    <p:nvPr/>
                  </p:nvSpPr>
                  <p:spPr>
                    <a:xfrm rot="10800000">
                      <a:off x="3311710" y="4958246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solidFill>
                      <a:srgbClr val="FFC000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  <p:grpSp>
                <p:nvGrpSpPr>
                  <p:cNvPr id="153" name="组合 152"/>
                  <p:cNvGrpSpPr/>
                  <p:nvPr/>
                </p:nvGrpSpPr>
                <p:grpSpPr>
                  <a:xfrm rot="5400000">
                    <a:off x="3306915" y="788345"/>
                    <a:ext cx="752168" cy="4884505"/>
                    <a:chOff x="3311710" y="811161"/>
                    <a:chExt cx="752168" cy="4884505"/>
                  </a:xfrm>
                  <a:grpFill/>
                </p:grpSpPr>
                <p:sp>
                  <p:nvSpPr>
                    <p:cNvPr id="154" name="梯形 153"/>
                    <p:cNvSpPr/>
                    <p:nvPr/>
                  </p:nvSpPr>
                  <p:spPr>
                    <a:xfrm>
                      <a:off x="3311710" y="811161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solidFill>
                      <a:srgbClr val="FFC000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155" name="梯形 154"/>
                    <p:cNvSpPr/>
                    <p:nvPr/>
                  </p:nvSpPr>
                  <p:spPr>
                    <a:xfrm rot="10800000">
                      <a:off x="3311710" y="4958246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solidFill>
                      <a:srgbClr val="FFC000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</p:grpSp>
            <p:grpSp>
              <p:nvGrpSpPr>
                <p:cNvPr id="145" name="组合 144"/>
                <p:cNvGrpSpPr/>
                <p:nvPr/>
              </p:nvGrpSpPr>
              <p:grpSpPr>
                <a:xfrm rot="3584700">
                  <a:off x="4372602" y="980729"/>
                  <a:ext cx="4884505" cy="4884505"/>
                  <a:chOff x="1240746" y="788342"/>
                  <a:chExt cx="4884505" cy="4884505"/>
                </a:xfrm>
                <a:grpFill/>
              </p:grpSpPr>
              <p:grpSp>
                <p:nvGrpSpPr>
                  <p:cNvPr id="146" name="组合 145"/>
                  <p:cNvGrpSpPr/>
                  <p:nvPr/>
                </p:nvGrpSpPr>
                <p:grpSpPr>
                  <a:xfrm>
                    <a:off x="3311710" y="788342"/>
                    <a:ext cx="752168" cy="4884505"/>
                    <a:chOff x="3311710" y="811161"/>
                    <a:chExt cx="752168" cy="4884505"/>
                  </a:xfrm>
                  <a:grpFill/>
                </p:grpSpPr>
                <p:sp>
                  <p:nvSpPr>
                    <p:cNvPr id="150" name="梯形 149"/>
                    <p:cNvSpPr/>
                    <p:nvPr/>
                  </p:nvSpPr>
                  <p:spPr>
                    <a:xfrm>
                      <a:off x="3311710" y="811161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solidFill>
                      <a:srgbClr val="FFC000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151" name="梯形 150"/>
                    <p:cNvSpPr/>
                    <p:nvPr/>
                  </p:nvSpPr>
                  <p:spPr>
                    <a:xfrm rot="10800000">
                      <a:off x="3311710" y="4958246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solidFill>
                      <a:srgbClr val="FFC000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  <p:grpSp>
                <p:nvGrpSpPr>
                  <p:cNvPr id="147" name="组合 146"/>
                  <p:cNvGrpSpPr/>
                  <p:nvPr/>
                </p:nvGrpSpPr>
                <p:grpSpPr>
                  <a:xfrm rot="5400000">
                    <a:off x="3306915" y="788345"/>
                    <a:ext cx="752168" cy="4884505"/>
                    <a:chOff x="3311710" y="811161"/>
                    <a:chExt cx="752168" cy="4884505"/>
                  </a:xfrm>
                  <a:grpFill/>
                </p:grpSpPr>
                <p:sp>
                  <p:nvSpPr>
                    <p:cNvPr id="148" name="梯形 147"/>
                    <p:cNvSpPr/>
                    <p:nvPr/>
                  </p:nvSpPr>
                  <p:spPr>
                    <a:xfrm>
                      <a:off x="3311710" y="811161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solidFill>
                      <a:srgbClr val="FFC000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149" name="梯形 148"/>
                    <p:cNvSpPr/>
                    <p:nvPr/>
                  </p:nvSpPr>
                  <p:spPr>
                    <a:xfrm rot="10800000">
                      <a:off x="3311710" y="4958246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solidFill>
                      <a:srgbClr val="FFC000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</p:grpSp>
          </p:grpSp>
          <p:sp>
            <p:nvSpPr>
              <p:cNvPr id="142" name="同心圆 141"/>
              <p:cNvSpPr>
                <a:spLocks noChangeAspect="1"/>
              </p:cNvSpPr>
              <p:nvPr/>
            </p:nvSpPr>
            <p:spPr>
              <a:xfrm>
                <a:off x="5014232" y="1622984"/>
                <a:ext cx="3600000" cy="3600000"/>
              </a:xfrm>
              <a:prstGeom prst="donut">
                <a:avLst>
                  <a:gd name="adj" fmla="val 12632"/>
                </a:avLst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Click="0" advTm="0"/>
    </mc:Choice>
    <mc:Fallback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8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10" dur="2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8" presetClass="emph" presetSubtype="0" repeatCount="4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2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" presetID="8" presetClass="emph" presetSubtype="0" repeatCount="4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4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6" dur="24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8" dur="2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19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19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4" name="组合 53"/>
          <p:cNvGrpSpPr>
            <a:grpSpLocks noChangeAspect="1"/>
          </p:cNvGrpSpPr>
          <p:nvPr/>
        </p:nvGrpSpPr>
        <p:grpSpPr>
          <a:xfrm>
            <a:off x="2081054" y="400856"/>
            <a:ext cx="6085495" cy="6084629"/>
            <a:chOff x="4367808" y="980728"/>
            <a:chExt cx="4885200" cy="4884506"/>
          </a:xfrm>
          <a:solidFill>
            <a:schemeClr val="bg1"/>
          </a:solidFill>
        </p:grpSpPr>
        <p:sp>
          <p:nvSpPr>
            <p:cNvPr id="55" name="同心圆 54"/>
            <p:cNvSpPr>
              <a:spLocks noChangeAspect="1"/>
            </p:cNvSpPr>
            <p:nvPr/>
          </p:nvSpPr>
          <p:spPr>
            <a:xfrm>
              <a:off x="5232857" y="1840044"/>
              <a:ext cx="3159893" cy="3159893"/>
            </a:xfrm>
            <a:prstGeom prst="donut">
              <a:avLst>
                <a:gd name="adj" fmla="val 4237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grpSp>
          <p:nvGrpSpPr>
            <p:cNvPr id="56" name="组合 55"/>
            <p:cNvGrpSpPr/>
            <p:nvPr/>
          </p:nvGrpSpPr>
          <p:grpSpPr>
            <a:xfrm>
              <a:off x="4367808" y="980728"/>
              <a:ext cx="4885200" cy="4884506"/>
              <a:chOff x="4367808" y="980728"/>
              <a:chExt cx="4885200" cy="4884506"/>
            </a:xfrm>
            <a:grpFill/>
            <a:effectLst>
              <a:outerShdw blurRad="76200" algn="tl" rotWithShape="0">
                <a:prstClr val="black">
                  <a:alpha val="44000"/>
                </a:prstClr>
              </a:outerShdw>
            </a:effectLst>
          </p:grpSpPr>
          <p:grpSp>
            <p:nvGrpSpPr>
              <p:cNvPr id="57" name="组合 56"/>
              <p:cNvGrpSpPr>
                <a:grpSpLocks noChangeAspect="1"/>
              </p:cNvGrpSpPr>
              <p:nvPr/>
            </p:nvGrpSpPr>
            <p:grpSpPr>
              <a:xfrm>
                <a:off x="4367808" y="980728"/>
                <a:ext cx="4885200" cy="4884506"/>
                <a:chOff x="4367808" y="980728"/>
                <a:chExt cx="4889299" cy="4884506"/>
              </a:xfrm>
              <a:grpFill/>
            </p:grpSpPr>
            <p:grpSp>
              <p:nvGrpSpPr>
                <p:cNvPr id="59" name="组合 58"/>
                <p:cNvGrpSpPr/>
                <p:nvPr/>
              </p:nvGrpSpPr>
              <p:grpSpPr>
                <a:xfrm>
                  <a:off x="4367808" y="980728"/>
                  <a:ext cx="4884505" cy="4884505"/>
                  <a:chOff x="1240746" y="788342"/>
                  <a:chExt cx="4884505" cy="4884505"/>
                </a:xfrm>
                <a:grpFill/>
              </p:grpSpPr>
              <p:grpSp>
                <p:nvGrpSpPr>
                  <p:cNvPr id="74" name="组合 73"/>
                  <p:cNvGrpSpPr/>
                  <p:nvPr/>
                </p:nvGrpSpPr>
                <p:grpSpPr>
                  <a:xfrm>
                    <a:off x="3311710" y="788342"/>
                    <a:ext cx="752168" cy="4884505"/>
                    <a:chOff x="3311710" y="811161"/>
                    <a:chExt cx="752168" cy="4884505"/>
                  </a:xfrm>
                  <a:grpFill/>
                </p:grpSpPr>
                <p:sp>
                  <p:nvSpPr>
                    <p:cNvPr id="78" name="梯形 77"/>
                    <p:cNvSpPr/>
                    <p:nvPr/>
                  </p:nvSpPr>
                  <p:spPr>
                    <a:xfrm>
                      <a:off x="3311710" y="811161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79" name="梯形 78"/>
                    <p:cNvSpPr/>
                    <p:nvPr/>
                  </p:nvSpPr>
                  <p:spPr>
                    <a:xfrm rot="10800000">
                      <a:off x="3311710" y="4958246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  <p:grpSp>
                <p:nvGrpSpPr>
                  <p:cNvPr id="75" name="组合 74"/>
                  <p:cNvGrpSpPr/>
                  <p:nvPr/>
                </p:nvGrpSpPr>
                <p:grpSpPr>
                  <a:xfrm rot="5400000">
                    <a:off x="3306915" y="788345"/>
                    <a:ext cx="752168" cy="4884505"/>
                    <a:chOff x="3311710" y="811161"/>
                    <a:chExt cx="752168" cy="4884505"/>
                  </a:xfrm>
                  <a:grpFill/>
                </p:grpSpPr>
                <p:sp>
                  <p:nvSpPr>
                    <p:cNvPr id="76" name="梯形 75"/>
                    <p:cNvSpPr/>
                    <p:nvPr/>
                  </p:nvSpPr>
                  <p:spPr>
                    <a:xfrm>
                      <a:off x="3311710" y="811161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77" name="梯形 76"/>
                    <p:cNvSpPr/>
                    <p:nvPr/>
                  </p:nvSpPr>
                  <p:spPr>
                    <a:xfrm rot="10800000">
                      <a:off x="3311710" y="4958246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</p:grpSp>
            <p:grpSp>
              <p:nvGrpSpPr>
                <p:cNvPr id="60" name="组合 59"/>
                <p:cNvGrpSpPr/>
                <p:nvPr/>
              </p:nvGrpSpPr>
              <p:grpSpPr>
                <a:xfrm rot="1753371">
                  <a:off x="4372602" y="980729"/>
                  <a:ext cx="4884505" cy="4884505"/>
                  <a:chOff x="1240746" y="788342"/>
                  <a:chExt cx="4884505" cy="4884505"/>
                </a:xfrm>
                <a:grpFill/>
              </p:grpSpPr>
              <p:grpSp>
                <p:nvGrpSpPr>
                  <p:cNvPr id="68" name="组合 67"/>
                  <p:cNvGrpSpPr/>
                  <p:nvPr/>
                </p:nvGrpSpPr>
                <p:grpSpPr>
                  <a:xfrm>
                    <a:off x="3311710" y="788342"/>
                    <a:ext cx="752168" cy="4884505"/>
                    <a:chOff x="3311710" y="811161"/>
                    <a:chExt cx="752168" cy="4884505"/>
                  </a:xfrm>
                  <a:grpFill/>
                </p:grpSpPr>
                <p:sp>
                  <p:nvSpPr>
                    <p:cNvPr id="72" name="梯形 71"/>
                    <p:cNvSpPr/>
                    <p:nvPr/>
                  </p:nvSpPr>
                  <p:spPr>
                    <a:xfrm>
                      <a:off x="3311710" y="811161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73" name="梯形 72"/>
                    <p:cNvSpPr/>
                    <p:nvPr/>
                  </p:nvSpPr>
                  <p:spPr>
                    <a:xfrm rot="10800000">
                      <a:off x="3311710" y="4958246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  <p:grpSp>
                <p:nvGrpSpPr>
                  <p:cNvPr id="69" name="组合 68"/>
                  <p:cNvGrpSpPr/>
                  <p:nvPr/>
                </p:nvGrpSpPr>
                <p:grpSpPr>
                  <a:xfrm rot="5400000">
                    <a:off x="3306915" y="788345"/>
                    <a:ext cx="752168" cy="4884505"/>
                    <a:chOff x="3311710" y="811161"/>
                    <a:chExt cx="752168" cy="4884505"/>
                  </a:xfrm>
                  <a:grpFill/>
                </p:grpSpPr>
                <p:sp>
                  <p:nvSpPr>
                    <p:cNvPr id="70" name="梯形 69"/>
                    <p:cNvSpPr/>
                    <p:nvPr/>
                  </p:nvSpPr>
                  <p:spPr>
                    <a:xfrm>
                      <a:off x="3311710" y="811161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71" name="梯形 70"/>
                    <p:cNvSpPr/>
                    <p:nvPr/>
                  </p:nvSpPr>
                  <p:spPr>
                    <a:xfrm rot="10800000">
                      <a:off x="3311710" y="4958246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</p:grpSp>
            <p:grpSp>
              <p:nvGrpSpPr>
                <p:cNvPr id="61" name="组合 60"/>
                <p:cNvGrpSpPr/>
                <p:nvPr/>
              </p:nvGrpSpPr>
              <p:grpSpPr>
                <a:xfrm rot="3584700">
                  <a:off x="4372602" y="980729"/>
                  <a:ext cx="4884505" cy="4884505"/>
                  <a:chOff x="1240746" y="788342"/>
                  <a:chExt cx="4884505" cy="4884505"/>
                </a:xfrm>
                <a:grpFill/>
              </p:grpSpPr>
              <p:grpSp>
                <p:nvGrpSpPr>
                  <p:cNvPr id="62" name="组合 61"/>
                  <p:cNvGrpSpPr/>
                  <p:nvPr/>
                </p:nvGrpSpPr>
                <p:grpSpPr>
                  <a:xfrm>
                    <a:off x="3311710" y="788342"/>
                    <a:ext cx="752168" cy="4884505"/>
                    <a:chOff x="3311710" y="811161"/>
                    <a:chExt cx="752168" cy="4884505"/>
                  </a:xfrm>
                  <a:grpFill/>
                </p:grpSpPr>
                <p:sp>
                  <p:nvSpPr>
                    <p:cNvPr id="66" name="梯形 65"/>
                    <p:cNvSpPr/>
                    <p:nvPr/>
                  </p:nvSpPr>
                  <p:spPr>
                    <a:xfrm>
                      <a:off x="3311710" y="811161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67" name="梯形 66"/>
                    <p:cNvSpPr/>
                    <p:nvPr/>
                  </p:nvSpPr>
                  <p:spPr>
                    <a:xfrm rot="10800000">
                      <a:off x="3311710" y="4958246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  <p:grpSp>
                <p:nvGrpSpPr>
                  <p:cNvPr id="63" name="组合 62"/>
                  <p:cNvGrpSpPr/>
                  <p:nvPr/>
                </p:nvGrpSpPr>
                <p:grpSpPr>
                  <a:xfrm rot="5400000">
                    <a:off x="3306915" y="788345"/>
                    <a:ext cx="752168" cy="4884505"/>
                    <a:chOff x="3311710" y="811161"/>
                    <a:chExt cx="752168" cy="4884505"/>
                  </a:xfrm>
                  <a:grpFill/>
                </p:grpSpPr>
                <p:sp>
                  <p:nvSpPr>
                    <p:cNvPr id="64" name="梯形 63"/>
                    <p:cNvSpPr/>
                    <p:nvPr/>
                  </p:nvSpPr>
                  <p:spPr>
                    <a:xfrm>
                      <a:off x="3311710" y="811161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65" name="梯形 64"/>
                    <p:cNvSpPr/>
                    <p:nvPr/>
                  </p:nvSpPr>
                  <p:spPr>
                    <a:xfrm rot="10800000">
                      <a:off x="3311710" y="4958246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</p:grpSp>
          </p:grpSp>
          <p:sp>
            <p:nvSpPr>
              <p:cNvPr id="58" name="同心圆 57"/>
              <p:cNvSpPr>
                <a:spLocks noChangeAspect="1"/>
              </p:cNvSpPr>
              <p:nvPr/>
            </p:nvSpPr>
            <p:spPr>
              <a:xfrm>
                <a:off x="5014232" y="1622984"/>
                <a:ext cx="3600000" cy="3600000"/>
              </a:xfrm>
              <a:prstGeom prst="donut">
                <a:avLst>
                  <a:gd name="adj" fmla="val 12632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112" name="组合 111"/>
          <p:cNvGrpSpPr>
            <a:grpSpLocks noChangeAspect="1"/>
          </p:cNvGrpSpPr>
          <p:nvPr/>
        </p:nvGrpSpPr>
        <p:grpSpPr>
          <a:xfrm>
            <a:off x="-2840308" y="2517116"/>
            <a:ext cx="6085495" cy="6084629"/>
            <a:chOff x="4367808" y="980728"/>
            <a:chExt cx="4885200" cy="4884506"/>
          </a:xfrm>
          <a:solidFill>
            <a:schemeClr val="bg1"/>
          </a:solidFill>
        </p:grpSpPr>
        <p:sp>
          <p:nvSpPr>
            <p:cNvPr id="113" name="同心圆 112"/>
            <p:cNvSpPr>
              <a:spLocks noChangeAspect="1"/>
            </p:cNvSpPr>
            <p:nvPr/>
          </p:nvSpPr>
          <p:spPr>
            <a:xfrm>
              <a:off x="5232857" y="1840044"/>
              <a:ext cx="3159893" cy="3159893"/>
            </a:xfrm>
            <a:prstGeom prst="donut">
              <a:avLst>
                <a:gd name="adj" fmla="val 4237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grpSp>
          <p:nvGrpSpPr>
            <p:cNvPr id="114" name="组合 113"/>
            <p:cNvGrpSpPr/>
            <p:nvPr/>
          </p:nvGrpSpPr>
          <p:grpSpPr>
            <a:xfrm>
              <a:off x="4367808" y="980728"/>
              <a:ext cx="4885200" cy="4884506"/>
              <a:chOff x="4367808" y="980728"/>
              <a:chExt cx="4885200" cy="4884506"/>
            </a:xfrm>
            <a:grpFill/>
            <a:effectLst>
              <a:outerShdw blurRad="76200" algn="tl" rotWithShape="0">
                <a:prstClr val="black">
                  <a:alpha val="44000"/>
                </a:prstClr>
              </a:outerShdw>
            </a:effectLst>
          </p:grpSpPr>
          <p:grpSp>
            <p:nvGrpSpPr>
              <p:cNvPr id="115" name="组合 114"/>
              <p:cNvGrpSpPr>
                <a:grpSpLocks noChangeAspect="1"/>
              </p:cNvGrpSpPr>
              <p:nvPr/>
            </p:nvGrpSpPr>
            <p:grpSpPr>
              <a:xfrm>
                <a:off x="4367808" y="980728"/>
                <a:ext cx="4885200" cy="4884506"/>
                <a:chOff x="4367808" y="980728"/>
                <a:chExt cx="4889299" cy="4884506"/>
              </a:xfrm>
              <a:grpFill/>
            </p:grpSpPr>
            <p:grpSp>
              <p:nvGrpSpPr>
                <p:cNvPr id="117" name="组合 116"/>
                <p:cNvGrpSpPr/>
                <p:nvPr/>
              </p:nvGrpSpPr>
              <p:grpSpPr>
                <a:xfrm>
                  <a:off x="4367808" y="980728"/>
                  <a:ext cx="4884505" cy="4884505"/>
                  <a:chOff x="1240746" y="788342"/>
                  <a:chExt cx="4884505" cy="4884505"/>
                </a:xfrm>
                <a:grpFill/>
              </p:grpSpPr>
              <p:grpSp>
                <p:nvGrpSpPr>
                  <p:cNvPr id="132" name="组合 131"/>
                  <p:cNvGrpSpPr/>
                  <p:nvPr/>
                </p:nvGrpSpPr>
                <p:grpSpPr>
                  <a:xfrm>
                    <a:off x="3311710" y="788342"/>
                    <a:ext cx="752168" cy="4884505"/>
                    <a:chOff x="3311710" y="811161"/>
                    <a:chExt cx="752168" cy="4884505"/>
                  </a:xfrm>
                  <a:grpFill/>
                </p:grpSpPr>
                <p:sp>
                  <p:nvSpPr>
                    <p:cNvPr id="136" name="梯形 135"/>
                    <p:cNvSpPr/>
                    <p:nvPr/>
                  </p:nvSpPr>
                  <p:spPr>
                    <a:xfrm>
                      <a:off x="3311710" y="811161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137" name="梯形 136"/>
                    <p:cNvSpPr/>
                    <p:nvPr/>
                  </p:nvSpPr>
                  <p:spPr>
                    <a:xfrm rot="10800000">
                      <a:off x="3311710" y="4958246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  <p:grpSp>
                <p:nvGrpSpPr>
                  <p:cNvPr id="133" name="组合 132"/>
                  <p:cNvGrpSpPr/>
                  <p:nvPr/>
                </p:nvGrpSpPr>
                <p:grpSpPr>
                  <a:xfrm rot="5400000">
                    <a:off x="3306915" y="788345"/>
                    <a:ext cx="752168" cy="4884505"/>
                    <a:chOff x="3311710" y="811161"/>
                    <a:chExt cx="752168" cy="4884505"/>
                  </a:xfrm>
                  <a:grpFill/>
                </p:grpSpPr>
                <p:sp>
                  <p:nvSpPr>
                    <p:cNvPr id="134" name="梯形 133"/>
                    <p:cNvSpPr/>
                    <p:nvPr/>
                  </p:nvSpPr>
                  <p:spPr>
                    <a:xfrm>
                      <a:off x="3311710" y="811161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135" name="梯形 134"/>
                    <p:cNvSpPr/>
                    <p:nvPr/>
                  </p:nvSpPr>
                  <p:spPr>
                    <a:xfrm rot="10800000">
                      <a:off x="3311710" y="4958246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</p:grpSp>
            <p:grpSp>
              <p:nvGrpSpPr>
                <p:cNvPr id="118" name="组合 117"/>
                <p:cNvGrpSpPr/>
                <p:nvPr/>
              </p:nvGrpSpPr>
              <p:grpSpPr>
                <a:xfrm rot="1753371">
                  <a:off x="4372602" y="980729"/>
                  <a:ext cx="4884505" cy="4884505"/>
                  <a:chOff x="1240746" y="788342"/>
                  <a:chExt cx="4884505" cy="4884505"/>
                </a:xfrm>
                <a:grpFill/>
              </p:grpSpPr>
              <p:grpSp>
                <p:nvGrpSpPr>
                  <p:cNvPr id="126" name="组合 125"/>
                  <p:cNvGrpSpPr/>
                  <p:nvPr/>
                </p:nvGrpSpPr>
                <p:grpSpPr>
                  <a:xfrm>
                    <a:off x="3311710" y="788342"/>
                    <a:ext cx="752168" cy="4884505"/>
                    <a:chOff x="3311710" y="811161"/>
                    <a:chExt cx="752168" cy="4884505"/>
                  </a:xfrm>
                  <a:grpFill/>
                </p:grpSpPr>
                <p:sp>
                  <p:nvSpPr>
                    <p:cNvPr id="130" name="梯形 129"/>
                    <p:cNvSpPr/>
                    <p:nvPr/>
                  </p:nvSpPr>
                  <p:spPr>
                    <a:xfrm>
                      <a:off x="3311710" y="811161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131" name="梯形 130"/>
                    <p:cNvSpPr/>
                    <p:nvPr/>
                  </p:nvSpPr>
                  <p:spPr>
                    <a:xfrm rot="10800000">
                      <a:off x="3311710" y="4958246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  <p:grpSp>
                <p:nvGrpSpPr>
                  <p:cNvPr id="127" name="组合 126"/>
                  <p:cNvGrpSpPr/>
                  <p:nvPr/>
                </p:nvGrpSpPr>
                <p:grpSpPr>
                  <a:xfrm rot="5400000">
                    <a:off x="3306915" y="788345"/>
                    <a:ext cx="752168" cy="4884505"/>
                    <a:chOff x="3311710" y="811161"/>
                    <a:chExt cx="752168" cy="4884505"/>
                  </a:xfrm>
                  <a:grpFill/>
                </p:grpSpPr>
                <p:sp>
                  <p:nvSpPr>
                    <p:cNvPr id="128" name="梯形 127"/>
                    <p:cNvSpPr/>
                    <p:nvPr/>
                  </p:nvSpPr>
                  <p:spPr>
                    <a:xfrm>
                      <a:off x="3311710" y="811161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129" name="梯形 128"/>
                    <p:cNvSpPr/>
                    <p:nvPr/>
                  </p:nvSpPr>
                  <p:spPr>
                    <a:xfrm rot="10800000">
                      <a:off x="3311710" y="4958246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</p:grpSp>
            <p:grpSp>
              <p:nvGrpSpPr>
                <p:cNvPr id="119" name="组合 118"/>
                <p:cNvGrpSpPr/>
                <p:nvPr/>
              </p:nvGrpSpPr>
              <p:grpSpPr>
                <a:xfrm rot="3584700">
                  <a:off x="4372602" y="980729"/>
                  <a:ext cx="4884505" cy="4884505"/>
                  <a:chOff x="1240746" y="788342"/>
                  <a:chExt cx="4884505" cy="4884505"/>
                </a:xfrm>
                <a:grpFill/>
              </p:grpSpPr>
              <p:grpSp>
                <p:nvGrpSpPr>
                  <p:cNvPr id="120" name="组合 119"/>
                  <p:cNvGrpSpPr/>
                  <p:nvPr/>
                </p:nvGrpSpPr>
                <p:grpSpPr>
                  <a:xfrm>
                    <a:off x="3311710" y="788342"/>
                    <a:ext cx="752168" cy="4884505"/>
                    <a:chOff x="3311710" y="811161"/>
                    <a:chExt cx="752168" cy="4884505"/>
                  </a:xfrm>
                  <a:grpFill/>
                </p:grpSpPr>
                <p:sp>
                  <p:nvSpPr>
                    <p:cNvPr id="124" name="梯形 123"/>
                    <p:cNvSpPr/>
                    <p:nvPr/>
                  </p:nvSpPr>
                  <p:spPr>
                    <a:xfrm>
                      <a:off x="3311710" y="811161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125" name="梯形 124"/>
                    <p:cNvSpPr/>
                    <p:nvPr/>
                  </p:nvSpPr>
                  <p:spPr>
                    <a:xfrm rot="10800000">
                      <a:off x="3311710" y="4958246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  <p:grpSp>
                <p:nvGrpSpPr>
                  <p:cNvPr id="121" name="组合 120"/>
                  <p:cNvGrpSpPr/>
                  <p:nvPr/>
                </p:nvGrpSpPr>
                <p:grpSpPr>
                  <a:xfrm rot="5400000">
                    <a:off x="3306915" y="788345"/>
                    <a:ext cx="752168" cy="4884505"/>
                    <a:chOff x="3311710" y="811161"/>
                    <a:chExt cx="752168" cy="4884505"/>
                  </a:xfrm>
                  <a:grpFill/>
                </p:grpSpPr>
                <p:sp>
                  <p:nvSpPr>
                    <p:cNvPr id="122" name="梯形 121"/>
                    <p:cNvSpPr/>
                    <p:nvPr/>
                  </p:nvSpPr>
                  <p:spPr>
                    <a:xfrm>
                      <a:off x="3311710" y="811161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123" name="梯形 122"/>
                    <p:cNvSpPr/>
                    <p:nvPr/>
                  </p:nvSpPr>
                  <p:spPr>
                    <a:xfrm rot="10800000">
                      <a:off x="3311710" y="4958246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</p:grpSp>
          </p:grpSp>
          <p:sp>
            <p:nvSpPr>
              <p:cNvPr id="116" name="同心圆 115"/>
              <p:cNvSpPr>
                <a:spLocks noChangeAspect="1"/>
              </p:cNvSpPr>
              <p:nvPr/>
            </p:nvSpPr>
            <p:spPr>
              <a:xfrm>
                <a:off x="5014232" y="1622984"/>
                <a:ext cx="3600000" cy="3600000"/>
              </a:xfrm>
              <a:prstGeom prst="donut">
                <a:avLst>
                  <a:gd name="adj" fmla="val 12632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138" name="组合 137"/>
          <p:cNvGrpSpPr>
            <a:grpSpLocks noChangeAspect="1"/>
          </p:cNvGrpSpPr>
          <p:nvPr/>
        </p:nvGrpSpPr>
        <p:grpSpPr>
          <a:xfrm>
            <a:off x="1347284" y="3297760"/>
            <a:ext cx="2322013" cy="2321683"/>
            <a:chOff x="4367808" y="980728"/>
            <a:chExt cx="4885200" cy="4884506"/>
          </a:xfrm>
          <a:solidFill>
            <a:schemeClr val="bg1"/>
          </a:solidFill>
        </p:grpSpPr>
        <p:sp>
          <p:nvSpPr>
            <p:cNvPr id="139" name="同心圆 138"/>
            <p:cNvSpPr>
              <a:spLocks noChangeAspect="1"/>
            </p:cNvSpPr>
            <p:nvPr/>
          </p:nvSpPr>
          <p:spPr>
            <a:xfrm>
              <a:off x="5232857" y="1840044"/>
              <a:ext cx="3159893" cy="3159893"/>
            </a:xfrm>
            <a:prstGeom prst="donut">
              <a:avLst>
                <a:gd name="adj" fmla="val 42370"/>
              </a:avLst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grpSp>
          <p:nvGrpSpPr>
            <p:cNvPr id="140" name="组合 139"/>
            <p:cNvGrpSpPr/>
            <p:nvPr/>
          </p:nvGrpSpPr>
          <p:grpSpPr>
            <a:xfrm>
              <a:off x="4367808" y="980728"/>
              <a:ext cx="4885200" cy="4884506"/>
              <a:chOff x="4367808" y="980728"/>
              <a:chExt cx="4885200" cy="4884506"/>
            </a:xfrm>
            <a:grpFill/>
            <a:effectLst>
              <a:outerShdw blurRad="76200" algn="tl" rotWithShape="0">
                <a:prstClr val="black">
                  <a:alpha val="44000"/>
                </a:prstClr>
              </a:outerShdw>
            </a:effectLst>
          </p:grpSpPr>
          <p:grpSp>
            <p:nvGrpSpPr>
              <p:cNvPr id="141" name="组合 140"/>
              <p:cNvGrpSpPr>
                <a:grpSpLocks noChangeAspect="1"/>
              </p:cNvGrpSpPr>
              <p:nvPr/>
            </p:nvGrpSpPr>
            <p:grpSpPr>
              <a:xfrm>
                <a:off x="4367808" y="980728"/>
                <a:ext cx="4885200" cy="4884506"/>
                <a:chOff x="4367808" y="980728"/>
                <a:chExt cx="4889299" cy="4884506"/>
              </a:xfrm>
              <a:grpFill/>
            </p:grpSpPr>
            <p:grpSp>
              <p:nvGrpSpPr>
                <p:cNvPr id="143" name="组合 142"/>
                <p:cNvGrpSpPr/>
                <p:nvPr/>
              </p:nvGrpSpPr>
              <p:grpSpPr>
                <a:xfrm>
                  <a:off x="4367808" y="980728"/>
                  <a:ext cx="4884505" cy="4884505"/>
                  <a:chOff x="1240746" y="788342"/>
                  <a:chExt cx="4884505" cy="4884505"/>
                </a:xfrm>
                <a:grpFill/>
              </p:grpSpPr>
              <p:grpSp>
                <p:nvGrpSpPr>
                  <p:cNvPr id="158" name="组合 157"/>
                  <p:cNvGrpSpPr/>
                  <p:nvPr/>
                </p:nvGrpSpPr>
                <p:grpSpPr>
                  <a:xfrm>
                    <a:off x="3311710" y="788342"/>
                    <a:ext cx="752168" cy="4884505"/>
                    <a:chOff x="3311710" y="811161"/>
                    <a:chExt cx="752168" cy="4884505"/>
                  </a:xfrm>
                  <a:grpFill/>
                </p:grpSpPr>
                <p:sp>
                  <p:nvSpPr>
                    <p:cNvPr id="162" name="梯形 161"/>
                    <p:cNvSpPr/>
                    <p:nvPr/>
                  </p:nvSpPr>
                  <p:spPr>
                    <a:xfrm>
                      <a:off x="3311710" y="811161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solidFill>
                      <a:srgbClr val="FFC000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163" name="梯形 162"/>
                    <p:cNvSpPr/>
                    <p:nvPr/>
                  </p:nvSpPr>
                  <p:spPr>
                    <a:xfrm rot="10800000">
                      <a:off x="3311710" y="4958246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solidFill>
                      <a:srgbClr val="FFC000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  <p:grpSp>
                <p:nvGrpSpPr>
                  <p:cNvPr id="159" name="组合 158"/>
                  <p:cNvGrpSpPr/>
                  <p:nvPr/>
                </p:nvGrpSpPr>
                <p:grpSpPr>
                  <a:xfrm rot="5400000">
                    <a:off x="3306915" y="788345"/>
                    <a:ext cx="752168" cy="4884505"/>
                    <a:chOff x="3311710" y="811161"/>
                    <a:chExt cx="752168" cy="4884505"/>
                  </a:xfrm>
                  <a:grpFill/>
                </p:grpSpPr>
                <p:sp>
                  <p:nvSpPr>
                    <p:cNvPr id="160" name="梯形 159"/>
                    <p:cNvSpPr/>
                    <p:nvPr/>
                  </p:nvSpPr>
                  <p:spPr>
                    <a:xfrm>
                      <a:off x="3311710" y="811161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solidFill>
                      <a:srgbClr val="FFC000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161" name="梯形 160"/>
                    <p:cNvSpPr/>
                    <p:nvPr/>
                  </p:nvSpPr>
                  <p:spPr>
                    <a:xfrm rot="10800000">
                      <a:off x="3311710" y="4958246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solidFill>
                      <a:srgbClr val="FFC000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</p:grpSp>
            <p:grpSp>
              <p:nvGrpSpPr>
                <p:cNvPr id="144" name="组合 143"/>
                <p:cNvGrpSpPr/>
                <p:nvPr/>
              </p:nvGrpSpPr>
              <p:grpSpPr>
                <a:xfrm rot="1753371">
                  <a:off x="4372602" y="980729"/>
                  <a:ext cx="4884505" cy="4884505"/>
                  <a:chOff x="1240746" y="788342"/>
                  <a:chExt cx="4884505" cy="4884505"/>
                </a:xfrm>
                <a:grpFill/>
              </p:grpSpPr>
              <p:grpSp>
                <p:nvGrpSpPr>
                  <p:cNvPr id="152" name="组合 151"/>
                  <p:cNvGrpSpPr/>
                  <p:nvPr/>
                </p:nvGrpSpPr>
                <p:grpSpPr>
                  <a:xfrm>
                    <a:off x="3311710" y="788342"/>
                    <a:ext cx="752168" cy="4884505"/>
                    <a:chOff x="3311710" y="811161"/>
                    <a:chExt cx="752168" cy="4884505"/>
                  </a:xfrm>
                  <a:grpFill/>
                </p:grpSpPr>
                <p:sp>
                  <p:nvSpPr>
                    <p:cNvPr id="156" name="梯形 155"/>
                    <p:cNvSpPr/>
                    <p:nvPr/>
                  </p:nvSpPr>
                  <p:spPr>
                    <a:xfrm>
                      <a:off x="3311710" y="811161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solidFill>
                      <a:srgbClr val="FFC000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157" name="梯形 156"/>
                    <p:cNvSpPr/>
                    <p:nvPr/>
                  </p:nvSpPr>
                  <p:spPr>
                    <a:xfrm rot="10800000">
                      <a:off x="3311710" y="4958246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solidFill>
                      <a:srgbClr val="FFC000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  <p:grpSp>
                <p:nvGrpSpPr>
                  <p:cNvPr id="153" name="组合 152"/>
                  <p:cNvGrpSpPr/>
                  <p:nvPr/>
                </p:nvGrpSpPr>
                <p:grpSpPr>
                  <a:xfrm rot="5400000">
                    <a:off x="3306915" y="788345"/>
                    <a:ext cx="752168" cy="4884505"/>
                    <a:chOff x="3311710" y="811161"/>
                    <a:chExt cx="752168" cy="4884505"/>
                  </a:xfrm>
                  <a:grpFill/>
                </p:grpSpPr>
                <p:sp>
                  <p:nvSpPr>
                    <p:cNvPr id="154" name="梯形 153"/>
                    <p:cNvSpPr/>
                    <p:nvPr/>
                  </p:nvSpPr>
                  <p:spPr>
                    <a:xfrm>
                      <a:off x="3311710" y="811161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solidFill>
                      <a:srgbClr val="FFC000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155" name="梯形 154"/>
                    <p:cNvSpPr/>
                    <p:nvPr/>
                  </p:nvSpPr>
                  <p:spPr>
                    <a:xfrm rot="10800000">
                      <a:off x="3311710" y="4958246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solidFill>
                      <a:srgbClr val="FFC000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</p:grpSp>
            <p:grpSp>
              <p:nvGrpSpPr>
                <p:cNvPr id="145" name="组合 144"/>
                <p:cNvGrpSpPr/>
                <p:nvPr/>
              </p:nvGrpSpPr>
              <p:grpSpPr>
                <a:xfrm rot="3584700">
                  <a:off x="4372602" y="980729"/>
                  <a:ext cx="4884505" cy="4884505"/>
                  <a:chOff x="1240746" y="788342"/>
                  <a:chExt cx="4884505" cy="4884505"/>
                </a:xfrm>
                <a:grpFill/>
              </p:grpSpPr>
              <p:grpSp>
                <p:nvGrpSpPr>
                  <p:cNvPr id="146" name="组合 145"/>
                  <p:cNvGrpSpPr/>
                  <p:nvPr/>
                </p:nvGrpSpPr>
                <p:grpSpPr>
                  <a:xfrm>
                    <a:off x="3311710" y="788342"/>
                    <a:ext cx="752168" cy="4884505"/>
                    <a:chOff x="3311710" y="811161"/>
                    <a:chExt cx="752168" cy="4884505"/>
                  </a:xfrm>
                  <a:grpFill/>
                </p:grpSpPr>
                <p:sp>
                  <p:nvSpPr>
                    <p:cNvPr id="150" name="梯形 149"/>
                    <p:cNvSpPr/>
                    <p:nvPr/>
                  </p:nvSpPr>
                  <p:spPr>
                    <a:xfrm>
                      <a:off x="3311710" y="811161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solidFill>
                      <a:srgbClr val="FFC000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151" name="梯形 150"/>
                    <p:cNvSpPr/>
                    <p:nvPr/>
                  </p:nvSpPr>
                  <p:spPr>
                    <a:xfrm rot="10800000">
                      <a:off x="3311710" y="4958246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solidFill>
                      <a:srgbClr val="FFC000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  <p:grpSp>
                <p:nvGrpSpPr>
                  <p:cNvPr id="147" name="组合 146"/>
                  <p:cNvGrpSpPr/>
                  <p:nvPr/>
                </p:nvGrpSpPr>
                <p:grpSpPr>
                  <a:xfrm rot="5400000">
                    <a:off x="3306915" y="788345"/>
                    <a:ext cx="752168" cy="4884505"/>
                    <a:chOff x="3311710" y="811161"/>
                    <a:chExt cx="752168" cy="4884505"/>
                  </a:xfrm>
                  <a:grpFill/>
                </p:grpSpPr>
                <p:sp>
                  <p:nvSpPr>
                    <p:cNvPr id="148" name="梯形 147"/>
                    <p:cNvSpPr/>
                    <p:nvPr/>
                  </p:nvSpPr>
                  <p:spPr>
                    <a:xfrm>
                      <a:off x="3311710" y="811161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solidFill>
                      <a:srgbClr val="FFC000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149" name="梯形 148"/>
                    <p:cNvSpPr/>
                    <p:nvPr/>
                  </p:nvSpPr>
                  <p:spPr>
                    <a:xfrm rot="10800000">
                      <a:off x="3311710" y="4958246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solidFill>
                      <a:srgbClr val="FFC000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</p:grpSp>
          </p:grpSp>
          <p:sp>
            <p:nvSpPr>
              <p:cNvPr id="142" name="同心圆 141"/>
              <p:cNvSpPr>
                <a:spLocks noChangeAspect="1"/>
              </p:cNvSpPr>
              <p:nvPr/>
            </p:nvSpPr>
            <p:spPr>
              <a:xfrm>
                <a:off x="5014232" y="1622984"/>
                <a:ext cx="3600000" cy="3600000"/>
              </a:xfrm>
              <a:prstGeom prst="donut">
                <a:avLst>
                  <a:gd name="adj" fmla="val 12632"/>
                </a:avLst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</p:grpSp>
      <p:pic>
        <p:nvPicPr>
          <p:cNvPr id="80" name="图片 79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30600" y="1735666"/>
            <a:ext cx="5753745" cy="3883777"/>
          </a:xfrm>
          <a:prstGeom prst="rect">
            <a:avLst/>
          </a:prstGeom>
          <a:ln w="273050">
            <a:solidFill>
              <a:schemeClr val="bg1"/>
            </a:solidFill>
          </a:ln>
        </p:spPr>
      </p:pic>
      <p:grpSp>
        <p:nvGrpSpPr>
          <p:cNvPr id="2" name="组合 1"/>
          <p:cNvGrpSpPr>
            <a:grpSpLocks noChangeAspect="1"/>
          </p:cNvGrpSpPr>
          <p:nvPr/>
        </p:nvGrpSpPr>
        <p:grpSpPr>
          <a:xfrm>
            <a:off x="4130353" y="400856"/>
            <a:ext cx="2727888" cy="2727500"/>
            <a:chOff x="4367808" y="980728"/>
            <a:chExt cx="4885200" cy="4884506"/>
          </a:xfrm>
          <a:solidFill>
            <a:schemeClr val="bg1"/>
          </a:solidFill>
        </p:grpSpPr>
        <p:sp>
          <p:nvSpPr>
            <p:cNvPr id="3" name="同心圆 2"/>
            <p:cNvSpPr>
              <a:spLocks noChangeAspect="1"/>
            </p:cNvSpPr>
            <p:nvPr/>
          </p:nvSpPr>
          <p:spPr>
            <a:xfrm>
              <a:off x="5232857" y="1840044"/>
              <a:ext cx="3159893" cy="3159893"/>
            </a:xfrm>
            <a:prstGeom prst="donut">
              <a:avLst>
                <a:gd name="adj" fmla="val 4237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grpSp>
          <p:nvGrpSpPr>
            <p:cNvPr id="4" name="组合 3"/>
            <p:cNvGrpSpPr/>
            <p:nvPr/>
          </p:nvGrpSpPr>
          <p:grpSpPr>
            <a:xfrm>
              <a:off x="4367808" y="980728"/>
              <a:ext cx="4885200" cy="4884506"/>
              <a:chOff x="4367808" y="980728"/>
              <a:chExt cx="4885200" cy="4884506"/>
            </a:xfrm>
            <a:grpFill/>
            <a:effectLst>
              <a:outerShdw blurRad="76200" algn="tl" rotWithShape="0">
                <a:prstClr val="black">
                  <a:alpha val="44000"/>
                </a:prstClr>
              </a:outerShdw>
            </a:effectLst>
          </p:grpSpPr>
          <p:grpSp>
            <p:nvGrpSpPr>
              <p:cNvPr id="5" name="组合 4"/>
              <p:cNvGrpSpPr>
                <a:grpSpLocks noChangeAspect="1"/>
              </p:cNvGrpSpPr>
              <p:nvPr/>
            </p:nvGrpSpPr>
            <p:grpSpPr>
              <a:xfrm>
                <a:off x="4367808" y="980728"/>
                <a:ext cx="4885200" cy="4884506"/>
                <a:chOff x="4367808" y="980728"/>
                <a:chExt cx="4889299" cy="4884506"/>
              </a:xfrm>
              <a:grpFill/>
            </p:grpSpPr>
            <p:grpSp>
              <p:nvGrpSpPr>
                <p:cNvPr id="7" name="组合 6"/>
                <p:cNvGrpSpPr/>
                <p:nvPr/>
              </p:nvGrpSpPr>
              <p:grpSpPr>
                <a:xfrm>
                  <a:off x="4367808" y="980728"/>
                  <a:ext cx="4884505" cy="4884505"/>
                  <a:chOff x="1240746" y="788342"/>
                  <a:chExt cx="4884505" cy="4884505"/>
                </a:xfrm>
                <a:grpFill/>
              </p:grpSpPr>
              <p:grpSp>
                <p:nvGrpSpPr>
                  <p:cNvPr id="22" name="组合 21"/>
                  <p:cNvGrpSpPr/>
                  <p:nvPr/>
                </p:nvGrpSpPr>
                <p:grpSpPr>
                  <a:xfrm>
                    <a:off x="3311710" y="788342"/>
                    <a:ext cx="752168" cy="4884505"/>
                    <a:chOff x="3311710" y="811161"/>
                    <a:chExt cx="752168" cy="4884505"/>
                  </a:xfrm>
                  <a:grpFill/>
                </p:grpSpPr>
                <p:sp>
                  <p:nvSpPr>
                    <p:cNvPr id="26" name="梯形 25"/>
                    <p:cNvSpPr/>
                    <p:nvPr/>
                  </p:nvSpPr>
                  <p:spPr>
                    <a:xfrm>
                      <a:off x="3311710" y="811161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27" name="梯形 26"/>
                    <p:cNvSpPr/>
                    <p:nvPr/>
                  </p:nvSpPr>
                  <p:spPr>
                    <a:xfrm rot="10800000">
                      <a:off x="3311710" y="4958246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  <p:grpSp>
                <p:nvGrpSpPr>
                  <p:cNvPr id="23" name="组合 22"/>
                  <p:cNvGrpSpPr/>
                  <p:nvPr/>
                </p:nvGrpSpPr>
                <p:grpSpPr>
                  <a:xfrm rot="5400000">
                    <a:off x="3306915" y="788345"/>
                    <a:ext cx="752168" cy="4884505"/>
                    <a:chOff x="3311710" y="811161"/>
                    <a:chExt cx="752168" cy="4884505"/>
                  </a:xfrm>
                  <a:grpFill/>
                </p:grpSpPr>
                <p:sp>
                  <p:nvSpPr>
                    <p:cNvPr id="24" name="梯形 23"/>
                    <p:cNvSpPr/>
                    <p:nvPr/>
                  </p:nvSpPr>
                  <p:spPr>
                    <a:xfrm>
                      <a:off x="3311710" y="811161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25" name="梯形 24"/>
                    <p:cNvSpPr/>
                    <p:nvPr/>
                  </p:nvSpPr>
                  <p:spPr>
                    <a:xfrm rot="10800000">
                      <a:off x="3311710" y="4958246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</p:grpSp>
            <p:grpSp>
              <p:nvGrpSpPr>
                <p:cNvPr id="8" name="组合 7"/>
                <p:cNvGrpSpPr/>
                <p:nvPr/>
              </p:nvGrpSpPr>
              <p:grpSpPr>
                <a:xfrm rot="1753371">
                  <a:off x="4372602" y="980729"/>
                  <a:ext cx="4884505" cy="4884505"/>
                  <a:chOff x="1240746" y="788342"/>
                  <a:chExt cx="4884505" cy="4884505"/>
                </a:xfrm>
                <a:grpFill/>
              </p:grpSpPr>
              <p:grpSp>
                <p:nvGrpSpPr>
                  <p:cNvPr id="16" name="组合 15"/>
                  <p:cNvGrpSpPr/>
                  <p:nvPr/>
                </p:nvGrpSpPr>
                <p:grpSpPr>
                  <a:xfrm>
                    <a:off x="3311710" y="788342"/>
                    <a:ext cx="752168" cy="4884505"/>
                    <a:chOff x="3311710" y="811161"/>
                    <a:chExt cx="752168" cy="4884505"/>
                  </a:xfrm>
                  <a:grpFill/>
                </p:grpSpPr>
                <p:sp>
                  <p:nvSpPr>
                    <p:cNvPr id="20" name="梯形 19"/>
                    <p:cNvSpPr/>
                    <p:nvPr/>
                  </p:nvSpPr>
                  <p:spPr>
                    <a:xfrm>
                      <a:off x="3311710" y="811161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21" name="梯形 20"/>
                    <p:cNvSpPr/>
                    <p:nvPr/>
                  </p:nvSpPr>
                  <p:spPr>
                    <a:xfrm rot="10800000">
                      <a:off x="3311710" y="4958246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  <p:grpSp>
                <p:nvGrpSpPr>
                  <p:cNvPr id="17" name="组合 16"/>
                  <p:cNvGrpSpPr/>
                  <p:nvPr/>
                </p:nvGrpSpPr>
                <p:grpSpPr>
                  <a:xfrm rot="5400000">
                    <a:off x="3306915" y="788345"/>
                    <a:ext cx="752168" cy="4884505"/>
                    <a:chOff x="3311710" y="811161"/>
                    <a:chExt cx="752168" cy="4884505"/>
                  </a:xfrm>
                  <a:grpFill/>
                </p:grpSpPr>
                <p:sp>
                  <p:nvSpPr>
                    <p:cNvPr id="18" name="梯形 17"/>
                    <p:cNvSpPr/>
                    <p:nvPr/>
                  </p:nvSpPr>
                  <p:spPr>
                    <a:xfrm>
                      <a:off x="3311710" y="811161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19" name="梯形 18"/>
                    <p:cNvSpPr/>
                    <p:nvPr/>
                  </p:nvSpPr>
                  <p:spPr>
                    <a:xfrm rot="10800000">
                      <a:off x="3311710" y="4958246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</p:grpSp>
            <p:grpSp>
              <p:nvGrpSpPr>
                <p:cNvPr id="9" name="组合 8"/>
                <p:cNvGrpSpPr/>
                <p:nvPr/>
              </p:nvGrpSpPr>
              <p:grpSpPr>
                <a:xfrm rot="3584700">
                  <a:off x="4372602" y="980729"/>
                  <a:ext cx="4884505" cy="4884505"/>
                  <a:chOff x="1240746" y="788342"/>
                  <a:chExt cx="4884505" cy="4884505"/>
                </a:xfrm>
                <a:grpFill/>
              </p:grpSpPr>
              <p:grpSp>
                <p:nvGrpSpPr>
                  <p:cNvPr id="10" name="组合 9"/>
                  <p:cNvGrpSpPr/>
                  <p:nvPr/>
                </p:nvGrpSpPr>
                <p:grpSpPr>
                  <a:xfrm>
                    <a:off x="3311710" y="788342"/>
                    <a:ext cx="752168" cy="4884505"/>
                    <a:chOff x="3311710" y="811161"/>
                    <a:chExt cx="752168" cy="4884505"/>
                  </a:xfrm>
                  <a:grpFill/>
                </p:grpSpPr>
                <p:sp>
                  <p:nvSpPr>
                    <p:cNvPr id="14" name="梯形 13"/>
                    <p:cNvSpPr/>
                    <p:nvPr/>
                  </p:nvSpPr>
                  <p:spPr>
                    <a:xfrm>
                      <a:off x="3311710" y="811161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15" name="梯形 14"/>
                    <p:cNvSpPr/>
                    <p:nvPr/>
                  </p:nvSpPr>
                  <p:spPr>
                    <a:xfrm rot="10800000">
                      <a:off x="3311710" y="4958246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  <p:grpSp>
                <p:nvGrpSpPr>
                  <p:cNvPr id="11" name="组合 10"/>
                  <p:cNvGrpSpPr/>
                  <p:nvPr/>
                </p:nvGrpSpPr>
                <p:grpSpPr>
                  <a:xfrm rot="5400000">
                    <a:off x="3306915" y="788345"/>
                    <a:ext cx="752168" cy="4884505"/>
                    <a:chOff x="3311710" y="811161"/>
                    <a:chExt cx="752168" cy="4884505"/>
                  </a:xfrm>
                  <a:grpFill/>
                </p:grpSpPr>
                <p:sp>
                  <p:nvSpPr>
                    <p:cNvPr id="12" name="梯形 11"/>
                    <p:cNvSpPr/>
                    <p:nvPr/>
                  </p:nvSpPr>
                  <p:spPr>
                    <a:xfrm>
                      <a:off x="3311710" y="811161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13" name="梯形 12"/>
                    <p:cNvSpPr/>
                    <p:nvPr/>
                  </p:nvSpPr>
                  <p:spPr>
                    <a:xfrm rot="10800000">
                      <a:off x="3311710" y="4958246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</p:grpSp>
          </p:grpSp>
          <p:sp>
            <p:nvSpPr>
              <p:cNvPr id="6" name="同心圆 5"/>
              <p:cNvSpPr>
                <a:spLocks noChangeAspect="1"/>
              </p:cNvSpPr>
              <p:nvPr/>
            </p:nvSpPr>
            <p:spPr>
              <a:xfrm>
                <a:off x="5014232" y="1622984"/>
                <a:ext cx="3600000" cy="3600000"/>
              </a:xfrm>
              <a:prstGeom prst="donut">
                <a:avLst>
                  <a:gd name="adj" fmla="val 12632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28" name="组合 27"/>
          <p:cNvGrpSpPr>
            <a:grpSpLocks noChangeAspect="1"/>
          </p:cNvGrpSpPr>
          <p:nvPr/>
        </p:nvGrpSpPr>
        <p:grpSpPr>
          <a:xfrm>
            <a:off x="9724294" y="4280292"/>
            <a:ext cx="2254906" cy="2254585"/>
            <a:chOff x="4367808" y="980728"/>
            <a:chExt cx="4885200" cy="4884506"/>
          </a:xfrm>
          <a:solidFill>
            <a:schemeClr val="bg1"/>
          </a:solidFill>
        </p:grpSpPr>
        <p:sp>
          <p:nvSpPr>
            <p:cNvPr id="29" name="同心圆 28"/>
            <p:cNvSpPr>
              <a:spLocks noChangeAspect="1"/>
            </p:cNvSpPr>
            <p:nvPr/>
          </p:nvSpPr>
          <p:spPr>
            <a:xfrm>
              <a:off x="5232857" y="1840044"/>
              <a:ext cx="3159893" cy="3159893"/>
            </a:xfrm>
            <a:prstGeom prst="donut">
              <a:avLst>
                <a:gd name="adj" fmla="val 4237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grpSp>
          <p:nvGrpSpPr>
            <p:cNvPr id="30" name="组合 29"/>
            <p:cNvGrpSpPr/>
            <p:nvPr/>
          </p:nvGrpSpPr>
          <p:grpSpPr>
            <a:xfrm>
              <a:off x="4367808" y="980728"/>
              <a:ext cx="4885200" cy="4884506"/>
              <a:chOff x="4367808" y="980728"/>
              <a:chExt cx="4885200" cy="4884506"/>
            </a:xfrm>
            <a:grpFill/>
            <a:effectLst>
              <a:outerShdw blurRad="76200" algn="tl" rotWithShape="0">
                <a:prstClr val="black">
                  <a:alpha val="44000"/>
                </a:prstClr>
              </a:outerShdw>
            </a:effectLst>
          </p:grpSpPr>
          <p:grpSp>
            <p:nvGrpSpPr>
              <p:cNvPr id="31" name="组合 30"/>
              <p:cNvGrpSpPr>
                <a:grpSpLocks noChangeAspect="1"/>
              </p:cNvGrpSpPr>
              <p:nvPr/>
            </p:nvGrpSpPr>
            <p:grpSpPr>
              <a:xfrm>
                <a:off x="4367808" y="980728"/>
                <a:ext cx="4885200" cy="4884506"/>
                <a:chOff x="4367808" y="980728"/>
                <a:chExt cx="4889299" cy="4884506"/>
              </a:xfrm>
              <a:grpFill/>
            </p:grpSpPr>
            <p:grpSp>
              <p:nvGrpSpPr>
                <p:cNvPr id="33" name="组合 32"/>
                <p:cNvGrpSpPr/>
                <p:nvPr/>
              </p:nvGrpSpPr>
              <p:grpSpPr>
                <a:xfrm>
                  <a:off x="4367808" y="980728"/>
                  <a:ext cx="4884505" cy="4884505"/>
                  <a:chOff x="1240746" y="788342"/>
                  <a:chExt cx="4884505" cy="4884505"/>
                </a:xfrm>
                <a:grpFill/>
              </p:grpSpPr>
              <p:grpSp>
                <p:nvGrpSpPr>
                  <p:cNvPr id="48" name="组合 47"/>
                  <p:cNvGrpSpPr/>
                  <p:nvPr/>
                </p:nvGrpSpPr>
                <p:grpSpPr>
                  <a:xfrm>
                    <a:off x="3311710" y="788342"/>
                    <a:ext cx="752168" cy="4884505"/>
                    <a:chOff x="3311710" y="811161"/>
                    <a:chExt cx="752168" cy="4884505"/>
                  </a:xfrm>
                  <a:grpFill/>
                </p:grpSpPr>
                <p:sp>
                  <p:nvSpPr>
                    <p:cNvPr id="52" name="梯形 51"/>
                    <p:cNvSpPr/>
                    <p:nvPr/>
                  </p:nvSpPr>
                  <p:spPr>
                    <a:xfrm>
                      <a:off x="3311710" y="811161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53" name="梯形 52"/>
                    <p:cNvSpPr/>
                    <p:nvPr/>
                  </p:nvSpPr>
                  <p:spPr>
                    <a:xfrm rot="10800000">
                      <a:off x="3311710" y="4958246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  <p:grpSp>
                <p:nvGrpSpPr>
                  <p:cNvPr id="49" name="组合 48"/>
                  <p:cNvGrpSpPr/>
                  <p:nvPr/>
                </p:nvGrpSpPr>
                <p:grpSpPr>
                  <a:xfrm rot="5400000">
                    <a:off x="3306915" y="788345"/>
                    <a:ext cx="752168" cy="4884505"/>
                    <a:chOff x="3311710" y="811161"/>
                    <a:chExt cx="752168" cy="4884505"/>
                  </a:xfrm>
                  <a:grpFill/>
                </p:grpSpPr>
                <p:sp>
                  <p:nvSpPr>
                    <p:cNvPr id="50" name="梯形 49"/>
                    <p:cNvSpPr/>
                    <p:nvPr/>
                  </p:nvSpPr>
                  <p:spPr>
                    <a:xfrm>
                      <a:off x="3311710" y="811161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51" name="梯形 50"/>
                    <p:cNvSpPr/>
                    <p:nvPr/>
                  </p:nvSpPr>
                  <p:spPr>
                    <a:xfrm rot="10800000">
                      <a:off x="3311710" y="4958246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</p:grpSp>
            <p:grpSp>
              <p:nvGrpSpPr>
                <p:cNvPr id="34" name="组合 33"/>
                <p:cNvGrpSpPr/>
                <p:nvPr/>
              </p:nvGrpSpPr>
              <p:grpSpPr>
                <a:xfrm rot="1753371">
                  <a:off x="4372602" y="980729"/>
                  <a:ext cx="4884505" cy="4884505"/>
                  <a:chOff x="1240746" y="788342"/>
                  <a:chExt cx="4884505" cy="4884505"/>
                </a:xfrm>
                <a:grpFill/>
              </p:grpSpPr>
              <p:grpSp>
                <p:nvGrpSpPr>
                  <p:cNvPr id="42" name="组合 41"/>
                  <p:cNvGrpSpPr/>
                  <p:nvPr/>
                </p:nvGrpSpPr>
                <p:grpSpPr>
                  <a:xfrm>
                    <a:off x="3311710" y="788342"/>
                    <a:ext cx="752168" cy="4884505"/>
                    <a:chOff x="3311710" y="811161"/>
                    <a:chExt cx="752168" cy="4884505"/>
                  </a:xfrm>
                  <a:grpFill/>
                </p:grpSpPr>
                <p:sp>
                  <p:nvSpPr>
                    <p:cNvPr id="46" name="梯形 45"/>
                    <p:cNvSpPr/>
                    <p:nvPr/>
                  </p:nvSpPr>
                  <p:spPr>
                    <a:xfrm>
                      <a:off x="3311710" y="811161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47" name="梯形 46"/>
                    <p:cNvSpPr/>
                    <p:nvPr/>
                  </p:nvSpPr>
                  <p:spPr>
                    <a:xfrm rot="10800000">
                      <a:off x="3311710" y="4958246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  <p:grpSp>
                <p:nvGrpSpPr>
                  <p:cNvPr id="43" name="组合 42"/>
                  <p:cNvGrpSpPr/>
                  <p:nvPr/>
                </p:nvGrpSpPr>
                <p:grpSpPr>
                  <a:xfrm rot="5400000">
                    <a:off x="3306915" y="788345"/>
                    <a:ext cx="752168" cy="4884505"/>
                    <a:chOff x="3311710" y="811161"/>
                    <a:chExt cx="752168" cy="4884505"/>
                  </a:xfrm>
                  <a:grpFill/>
                </p:grpSpPr>
                <p:sp>
                  <p:nvSpPr>
                    <p:cNvPr id="44" name="梯形 43"/>
                    <p:cNvSpPr/>
                    <p:nvPr/>
                  </p:nvSpPr>
                  <p:spPr>
                    <a:xfrm>
                      <a:off x="3311710" y="811161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45" name="梯形 44"/>
                    <p:cNvSpPr/>
                    <p:nvPr/>
                  </p:nvSpPr>
                  <p:spPr>
                    <a:xfrm rot="10800000">
                      <a:off x="3311710" y="4958246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</p:grpSp>
            <p:grpSp>
              <p:nvGrpSpPr>
                <p:cNvPr id="35" name="组合 34"/>
                <p:cNvGrpSpPr/>
                <p:nvPr/>
              </p:nvGrpSpPr>
              <p:grpSpPr>
                <a:xfrm rot="3584700">
                  <a:off x="4372602" y="980729"/>
                  <a:ext cx="4884505" cy="4884505"/>
                  <a:chOff x="1240746" y="788342"/>
                  <a:chExt cx="4884505" cy="4884505"/>
                </a:xfrm>
                <a:grpFill/>
              </p:grpSpPr>
              <p:grpSp>
                <p:nvGrpSpPr>
                  <p:cNvPr id="36" name="组合 35"/>
                  <p:cNvGrpSpPr/>
                  <p:nvPr/>
                </p:nvGrpSpPr>
                <p:grpSpPr>
                  <a:xfrm>
                    <a:off x="3311710" y="788342"/>
                    <a:ext cx="752168" cy="4884505"/>
                    <a:chOff x="3311710" y="811161"/>
                    <a:chExt cx="752168" cy="4884505"/>
                  </a:xfrm>
                  <a:grpFill/>
                </p:grpSpPr>
                <p:sp>
                  <p:nvSpPr>
                    <p:cNvPr id="40" name="梯形 39"/>
                    <p:cNvSpPr/>
                    <p:nvPr/>
                  </p:nvSpPr>
                  <p:spPr>
                    <a:xfrm>
                      <a:off x="3311710" y="811161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41" name="梯形 40"/>
                    <p:cNvSpPr/>
                    <p:nvPr/>
                  </p:nvSpPr>
                  <p:spPr>
                    <a:xfrm rot="10800000">
                      <a:off x="3311710" y="4958246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  <p:grpSp>
                <p:nvGrpSpPr>
                  <p:cNvPr id="37" name="组合 36"/>
                  <p:cNvGrpSpPr/>
                  <p:nvPr/>
                </p:nvGrpSpPr>
                <p:grpSpPr>
                  <a:xfrm rot="5400000">
                    <a:off x="3306915" y="788345"/>
                    <a:ext cx="752168" cy="4884505"/>
                    <a:chOff x="3311710" y="811161"/>
                    <a:chExt cx="752168" cy="4884505"/>
                  </a:xfrm>
                  <a:grpFill/>
                </p:grpSpPr>
                <p:sp>
                  <p:nvSpPr>
                    <p:cNvPr id="38" name="梯形 37"/>
                    <p:cNvSpPr/>
                    <p:nvPr/>
                  </p:nvSpPr>
                  <p:spPr>
                    <a:xfrm>
                      <a:off x="3311710" y="811161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39" name="梯形 38"/>
                    <p:cNvSpPr/>
                    <p:nvPr/>
                  </p:nvSpPr>
                  <p:spPr>
                    <a:xfrm rot="10800000">
                      <a:off x="3311710" y="4958246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</p:grpSp>
          </p:grpSp>
          <p:sp>
            <p:nvSpPr>
              <p:cNvPr id="32" name="同心圆 31"/>
              <p:cNvSpPr>
                <a:spLocks noChangeAspect="1"/>
              </p:cNvSpPr>
              <p:nvPr/>
            </p:nvSpPr>
            <p:spPr>
              <a:xfrm>
                <a:off x="5014232" y="1622984"/>
                <a:ext cx="3600000" cy="3600000"/>
              </a:xfrm>
              <a:prstGeom prst="donut">
                <a:avLst>
                  <a:gd name="adj" fmla="val 12632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</p:grpSp>
      <p:cxnSp>
        <p:nvCxnSpPr>
          <p:cNvPr id="108" name="直接连接符 107"/>
          <p:cNvCxnSpPr/>
          <p:nvPr/>
        </p:nvCxnSpPr>
        <p:spPr>
          <a:xfrm>
            <a:off x="8887061" y="764456"/>
            <a:ext cx="2434987" cy="1564956"/>
          </a:xfrm>
          <a:prstGeom prst="line">
            <a:avLst/>
          </a:prstGeom>
          <a:ln>
            <a:solidFill>
              <a:schemeClr val="bg1"/>
            </a:solidFill>
            <a:headEnd type="oval" w="lg" len="lg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9" name="直接连接符 108"/>
          <p:cNvCxnSpPr/>
          <p:nvPr/>
        </p:nvCxnSpPr>
        <p:spPr>
          <a:xfrm>
            <a:off x="1847447" y="1554603"/>
            <a:ext cx="1103241" cy="4064840"/>
          </a:xfrm>
          <a:prstGeom prst="line">
            <a:avLst/>
          </a:prstGeom>
          <a:ln>
            <a:solidFill>
              <a:schemeClr val="bg1"/>
            </a:solidFill>
            <a:headEnd type="oval" w="lg" len="lg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0" name="文本框 109"/>
          <p:cNvSpPr txBox="1"/>
          <p:nvPr/>
        </p:nvSpPr>
        <p:spPr>
          <a:xfrm>
            <a:off x="2800925" y="4083795"/>
            <a:ext cx="2877853" cy="156966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造字工房力黑（非商用）常规体" pitchFamily="50" charset="-122"/>
                <a:ea typeface="造字工房力黑（非商用）常规体" pitchFamily="50" charset="-122"/>
              </a:rPr>
              <a:t>DISTANCE DOESN`T MATTER</a:t>
            </a:r>
            <a:endParaRPr lang="zh-CN" altLang="en-US" sz="3200" dirty="0">
              <a:latin typeface="造字工房力黑（非商用）常规体" pitchFamily="50" charset="-122"/>
              <a:ea typeface="造字工房力黑（非商用）常规体" pitchFamily="50" charset="-122"/>
            </a:endParaRPr>
          </a:p>
        </p:txBody>
      </p:sp>
      <p:sp>
        <p:nvSpPr>
          <p:cNvPr id="111" name="十字星 110"/>
          <p:cNvSpPr/>
          <p:nvPr/>
        </p:nvSpPr>
        <p:spPr>
          <a:xfrm>
            <a:off x="420238" y="281862"/>
            <a:ext cx="1294958" cy="1835884"/>
          </a:xfrm>
          <a:prstGeom prst="star4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Click="0" advTm="0"/>
    </mc:Choice>
    <mc:Fallback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8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10" dur="2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8" presetClass="emph" presetSubtype="0" repeatCount="4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2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" presetID="8" presetClass="emph" presetSubtype="0" repeatCount="4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4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6" dur="2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9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9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2" dur="24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2" name="组合 111"/>
          <p:cNvGrpSpPr>
            <a:grpSpLocks noChangeAspect="1"/>
          </p:cNvGrpSpPr>
          <p:nvPr/>
        </p:nvGrpSpPr>
        <p:grpSpPr>
          <a:xfrm>
            <a:off x="-2840308" y="2517116"/>
            <a:ext cx="6085495" cy="6084629"/>
            <a:chOff x="4367808" y="980728"/>
            <a:chExt cx="4885200" cy="4884506"/>
          </a:xfrm>
          <a:solidFill>
            <a:schemeClr val="bg1"/>
          </a:solidFill>
        </p:grpSpPr>
        <p:sp>
          <p:nvSpPr>
            <p:cNvPr id="113" name="同心圆 112"/>
            <p:cNvSpPr>
              <a:spLocks noChangeAspect="1"/>
            </p:cNvSpPr>
            <p:nvPr/>
          </p:nvSpPr>
          <p:spPr>
            <a:xfrm>
              <a:off x="5232857" y="1840044"/>
              <a:ext cx="3159893" cy="3159893"/>
            </a:xfrm>
            <a:prstGeom prst="donut">
              <a:avLst>
                <a:gd name="adj" fmla="val 4237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grpSp>
          <p:nvGrpSpPr>
            <p:cNvPr id="114" name="组合 113"/>
            <p:cNvGrpSpPr/>
            <p:nvPr/>
          </p:nvGrpSpPr>
          <p:grpSpPr>
            <a:xfrm>
              <a:off x="4367808" y="980728"/>
              <a:ext cx="4885200" cy="4884506"/>
              <a:chOff x="4367808" y="980728"/>
              <a:chExt cx="4885200" cy="4884506"/>
            </a:xfrm>
            <a:grpFill/>
            <a:effectLst>
              <a:outerShdw blurRad="76200" algn="tl" rotWithShape="0">
                <a:prstClr val="black">
                  <a:alpha val="44000"/>
                </a:prstClr>
              </a:outerShdw>
            </a:effectLst>
          </p:grpSpPr>
          <p:grpSp>
            <p:nvGrpSpPr>
              <p:cNvPr id="115" name="组合 114"/>
              <p:cNvGrpSpPr>
                <a:grpSpLocks noChangeAspect="1"/>
              </p:cNvGrpSpPr>
              <p:nvPr/>
            </p:nvGrpSpPr>
            <p:grpSpPr>
              <a:xfrm>
                <a:off x="4367808" y="980728"/>
                <a:ext cx="4885200" cy="4884506"/>
                <a:chOff x="4367808" y="980728"/>
                <a:chExt cx="4889299" cy="4884506"/>
              </a:xfrm>
              <a:grpFill/>
            </p:grpSpPr>
            <p:grpSp>
              <p:nvGrpSpPr>
                <p:cNvPr id="117" name="组合 116"/>
                <p:cNvGrpSpPr/>
                <p:nvPr/>
              </p:nvGrpSpPr>
              <p:grpSpPr>
                <a:xfrm>
                  <a:off x="4367808" y="980728"/>
                  <a:ext cx="4884505" cy="4884505"/>
                  <a:chOff x="1240746" y="788342"/>
                  <a:chExt cx="4884505" cy="4884505"/>
                </a:xfrm>
                <a:grpFill/>
              </p:grpSpPr>
              <p:grpSp>
                <p:nvGrpSpPr>
                  <p:cNvPr id="132" name="组合 131"/>
                  <p:cNvGrpSpPr/>
                  <p:nvPr/>
                </p:nvGrpSpPr>
                <p:grpSpPr>
                  <a:xfrm>
                    <a:off x="3311710" y="788342"/>
                    <a:ext cx="752168" cy="4884505"/>
                    <a:chOff x="3311710" y="811161"/>
                    <a:chExt cx="752168" cy="4884505"/>
                  </a:xfrm>
                  <a:grpFill/>
                </p:grpSpPr>
                <p:sp>
                  <p:nvSpPr>
                    <p:cNvPr id="136" name="梯形 135"/>
                    <p:cNvSpPr/>
                    <p:nvPr/>
                  </p:nvSpPr>
                  <p:spPr>
                    <a:xfrm>
                      <a:off x="3311710" y="811161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137" name="梯形 136"/>
                    <p:cNvSpPr/>
                    <p:nvPr/>
                  </p:nvSpPr>
                  <p:spPr>
                    <a:xfrm rot="10800000">
                      <a:off x="3311710" y="4958246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  <p:grpSp>
                <p:nvGrpSpPr>
                  <p:cNvPr id="133" name="组合 132"/>
                  <p:cNvGrpSpPr/>
                  <p:nvPr/>
                </p:nvGrpSpPr>
                <p:grpSpPr>
                  <a:xfrm rot="5400000">
                    <a:off x="3306915" y="788345"/>
                    <a:ext cx="752168" cy="4884505"/>
                    <a:chOff x="3311710" y="811161"/>
                    <a:chExt cx="752168" cy="4884505"/>
                  </a:xfrm>
                  <a:grpFill/>
                </p:grpSpPr>
                <p:sp>
                  <p:nvSpPr>
                    <p:cNvPr id="134" name="梯形 133"/>
                    <p:cNvSpPr/>
                    <p:nvPr/>
                  </p:nvSpPr>
                  <p:spPr>
                    <a:xfrm>
                      <a:off x="3311710" y="811161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135" name="梯形 134"/>
                    <p:cNvSpPr/>
                    <p:nvPr/>
                  </p:nvSpPr>
                  <p:spPr>
                    <a:xfrm rot="10800000">
                      <a:off x="3311710" y="4958246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</p:grpSp>
            <p:grpSp>
              <p:nvGrpSpPr>
                <p:cNvPr id="118" name="组合 117"/>
                <p:cNvGrpSpPr/>
                <p:nvPr/>
              </p:nvGrpSpPr>
              <p:grpSpPr>
                <a:xfrm rot="1753371">
                  <a:off x="4372602" y="980729"/>
                  <a:ext cx="4884505" cy="4884505"/>
                  <a:chOff x="1240746" y="788342"/>
                  <a:chExt cx="4884505" cy="4884505"/>
                </a:xfrm>
                <a:grpFill/>
              </p:grpSpPr>
              <p:grpSp>
                <p:nvGrpSpPr>
                  <p:cNvPr id="126" name="组合 125"/>
                  <p:cNvGrpSpPr/>
                  <p:nvPr/>
                </p:nvGrpSpPr>
                <p:grpSpPr>
                  <a:xfrm>
                    <a:off x="3311710" y="788342"/>
                    <a:ext cx="752168" cy="4884505"/>
                    <a:chOff x="3311710" y="811161"/>
                    <a:chExt cx="752168" cy="4884505"/>
                  </a:xfrm>
                  <a:grpFill/>
                </p:grpSpPr>
                <p:sp>
                  <p:nvSpPr>
                    <p:cNvPr id="130" name="梯形 129"/>
                    <p:cNvSpPr/>
                    <p:nvPr/>
                  </p:nvSpPr>
                  <p:spPr>
                    <a:xfrm>
                      <a:off x="3311710" y="811161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131" name="梯形 130"/>
                    <p:cNvSpPr/>
                    <p:nvPr/>
                  </p:nvSpPr>
                  <p:spPr>
                    <a:xfrm rot="10800000">
                      <a:off x="3311710" y="4958246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  <p:grpSp>
                <p:nvGrpSpPr>
                  <p:cNvPr id="127" name="组合 126"/>
                  <p:cNvGrpSpPr/>
                  <p:nvPr/>
                </p:nvGrpSpPr>
                <p:grpSpPr>
                  <a:xfrm rot="5400000">
                    <a:off x="3306915" y="788345"/>
                    <a:ext cx="752168" cy="4884505"/>
                    <a:chOff x="3311710" y="811161"/>
                    <a:chExt cx="752168" cy="4884505"/>
                  </a:xfrm>
                  <a:grpFill/>
                </p:grpSpPr>
                <p:sp>
                  <p:nvSpPr>
                    <p:cNvPr id="128" name="梯形 127"/>
                    <p:cNvSpPr/>
                    <p:nvPr/>
                  </p:nvSpPr>
                  <p:spPr>
                    <a:xfrm>
                      <a:off x="3311710" y="811161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129" name="梯形 128"/>
                    <p:cNvSpPr/>
                    <p:nvPr/>
                  </p:nvSpPr>
                  <p:spPr>
                    <a:xfrm rot="10800000">
                      <a:off x="3311710" y="4958246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</p:grpSp>
            <p:grpSp>
              <p:nvGrpSpPr>
                <p:cNvPr id="119" name="组合 118"/>
                <p:cNvGrpSpPr/>
                <p:nvPr/>
              </p:nvGrpSpPr>
              <p:grpSpPr>
                <a:xfrm rot="3584700">
                  <a:off x="4372602" y="980729"/>
                  <a:ext cx="4884505" cy="4884505"/>
                  <a:chOff x="1240746" y="788342"/>
                  <a:chExt cx="4884505" cy="4884505"/>
                </a:xfrm>
                <a:grpFill/>
              </p:grpSpPr>
              <p:grpSp>
                <p:nvGrpSpPr>
                  <p:cNvPr id="120" name="组合 119"/>
                  <p:cNvGrpSpPr/>
                  <p:nvPr/>
                </p:nvGrpSpPr>
                <p:grpSpPr>
                  <a:xfrm>
                    <a:off x="3311710" y="788342"/>
                    <a:ext cx="752168" cy="4884505"/>
                    <a:chOff x="3311710" y="811161"/>
                    <a:chExt cx="752168" cy="4884505"/>
                  </a:xfrm>
                  <a:grpFill/>
                </p:grpSpPr>
                <p:sp>
                  <p:nvSpPr>
                    <p:cNvPr id="124" name="梯形 123"/>
                    <p:cNvSpPr/>
                    <p:nvPr/>
                  </p:nvSpPr>
                  <p:spPr>
                    <a:xfrm>
                      <a:off x="3311710" y="811161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125" name="梯形 124"/>
                    <p:cNvSpPr/>
                    <p:nvPr/>
                  </p:nvSpPr>
                  <p:spPr>
                    <a:xfrm rot="10800000">
                      <a:off x="3311710" y="4958246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  <p:grpSp>
                <p:nvGrpSpPr>
                  <p:cNvPr id="121" name="组合 120"/>
                  <p:cNvGrpSpPr/>
                  <p:nvPr/>
                </p:nvGrpSpPr>
                <p:grpSpPr>
                  <a:xfrm rot="5400000">
                    <a:off x="3306915" y="788345"/>
                    <a:ext cx="752168" cy="4884505"/>
                    <a:chOff x="3311710" y="811161"/>
                    <a:chExt cx="752168" cy="4884505"/>
                  </a:xfrm>
                  <a:grpFill/>
                </p:grpSpPr>
                <p:sp>
                  <p:nvSpPr>
                    <p:cNvPr id="122" name="梯形 121"/>
                    <p:cNvSpPr/>
                    <p:nvPr/>
                  </p:nvSpPr>
                  <p:spPr>
                    <a:xfrm>
                      <a:off x="3311710" y="811161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123" name="梯形 122"/>
                    <p:cNvSpPr/>
                    <p:nvPr/>
                  </p:nvSpPr>
                  <p:spPr>
                    <a:xfrm rot="10800000">
                      <a:off x="3311710" y="4958246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</p:grpSp>
          </p:grpSp>
          <p:sp>
            <p:nvSpPr>
              <p:cNvPr id="116" name="同心圆 115"/>
              <p:cNvSpPr>
                <a:spLocks noChangeAspect="1"/>
              </p:cNvSpPr>
              <p:nvPr/>
            </p:nvSpPr>
            <p:spPr>
              <a:xfrm>
                <a:off x="5014232" y="1622984"/>
                <a:ext cx="3600000" cy="3600000"/>
              </a:xfrm>
              <a:prstGeom prst="donut">
                <a:avLst>
                  <a:gd name="adj" fmla="val 12632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54" name="组合 53"/>
          <p:cNvGrpSpPr>
            <a:grpSpLocks noChangeAspect="1"/>
          </p:cNvGrpSpPr>
          <p:nvPr/>
        </p:nvGrpSpPr>
        <p:grpSpPr>
          <a:xfrm>
            <a:off x="2081054" y="400856"/>
            <a:ext cx="6085495" cy="6084629"/>
            <a:chOff x="4367808" y="980728"/>
            <a:chExt cx="4885200" cy="4884506"/>
          </a:xfrm>
          <a:solidFill>
            <a:schemeClr val="bg1"/>
          </a:solidFill>
        </p:grpSpPr>
        <p:sp>
          <p:nvSpPr>
            <p:cNvPr id="55" name="同心圆 54"/>
            <p:cNvSpPr>
              <a:spLocks noChangeAspect="1"/>
            </p:cNvSpPr>
            <p:nvPr/>
          </p:nvSpPr>
          <p:spPr>
            <a:xfrm>
              <a:off x="5232857" y="1840044"/>
              <a:ext cx="3159893" cy="3159893"/>
            </a:xfrm>
            <a:prstGeom prst="donut">
              <a:avLst>
                <a:gd name="adj" fmla="val 4237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grpSp>
          <p:nvGrpSpPr>
            <p:cNvPr id="56" name="组合 55"/>
            <p:cNvGrpSpPr/>
            <p:nvPr/>
          </p:nvGrpSpPr>
          <p:grpSpPr>
            <a:xfrm>
              <a:off x="4367808" y="980728"/>
              <a:ext cx="4885200" cy="4884506"/>
              <a:chOff x="4367808" y="980728"/>
              <a:chExt cx="4885200" cy="4884506"/>
            </a:xfrm>
            <a:grpFill/>
            <a:effectLst>
              <a:outerShdw blurRad="76200" algn="tl" rotWithShape="0">
                <a:prstClr val="black">
                  <a:alpha val="44000"/>
                </a:prstClr>
              </a:outerShdw>
            </a:effectLst>
          </p:grpSpPr>
          <p:grpSp>
            <p:nvGrpSpPr>
              <p:cNvPr id="57" name="组合 56"/>
              <p:cNvGrpSpPr>
                <a:grpSpLocks noChangeAspect="1"/>
              </p:cNvGrpSpPr>
              <p:nvPr/>
            </p:nvGrpSpPr>
            <p:grpSpPr>
              <a:xfrm>
                <a:off x="4367808" y="980728"/>
                <a:ext cx="4885200" cy="4884506"/>
                <a:chOff x="4367808" y="980728"/>
                <a:chExt cx="4889299" cy="4884506"/>
              </a:xfrm>
              <a:grpFill/>
            </p:grpSpPr>
            <p:grpSp>
              <p:nvGrpSpPr>
                <p:cNvPr id="59" name="组合 58"/>
                <p:cNvGrpSpPr/>
                <p:nvPr/>
              </p:nvGrpSpPr>
              <p:grpSpPr>
                <a:xfrm>
                  <a:off x="4367808" y="980728"/>
                  <a:ext cx="4884505" cy="4884505"/>
                  <a:chOff x="1240746" y="788342"/>
                  <a:chExt cx="4884505" cy="4884505"/>
                </a:xfrm>
                <a:grpFill/>
              </p:grpSpPr>
              <p:grpSp>
                <p:nvGrpSpPr>
                  <p:cNvPr id="74" name="组合 73"/>
                  <p:cNvGrpSpPr/>
                  <p:nvPr/>
                </p:nvGrpSpPr>
                <p:grpSpPr>
                  <a:xfrm>
                    <a:off x="3311710" y="788342"/>
                    <a:ext cx="752168" cy="4884505"/>
                    <a:chOff x="3311710" y="811161"/>
                    <a:chExt cx="752168" cy="4884505"/>
                  </a:xfrm>
                  <a:grpFill/>
                </p:grpSpPr>
                <p:sp>
                  <p:nvSpPr>
                    <p:cNvPr id="78" name="梯形 77"/>
                    <p:cNvSpPr/>
                    <p:nvPr/>
                  </p:nvSpPr>
                  <p:spPr>
                    <a:xfrm>
                      <a:off x="3311710" y="811161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79" name="梯形 78"/>
                    <p:cNvSpPr/>
                    <p:nvPr/>
                  </p:nvSpPr>
                  <p:spPr>
                    <a:xfrm rot="10800000">
                      <a:off x="3311710" y="4958246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  <p:grpSp>
                <p:nvGrpSpPr>
                  <p:cNvPr id="75" name="组合 74"/>
                  <p:cNvGrpSpPr/>
                  <p:nvPr/>
                </p:nvGrpSpPr>
                <p:grpSpPr>
                  <a:xfrm rot="5400000">
                    <a:off x="3306915" y="788345"/>
                    <a:ext cx="752168" cy="4884505"/>
                    <a:chOff x="3311710" y="811161"/>
                    <a:chExt cx="752168" cy="4884505"/>
                  </a:xfrm>
                  <a:grpFill/>
                </p:grpSpPr>
                <p:sp>
                  <p:nvSpPr>
                    <p:cNvPr id="76" name="梯形 75"/>
                    <p:cNvSpPr/>
                    <p:nvPr/>
                  </p:nvSpPr>
                  <p:spPr>
                    <a:xfrm>
                      <a:off x="3311710" y="811161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77" name="梯形 76"/>
                    <p:cNvSpPr/>
                    <p:nvPr/>
                  </p:nvSpPr>
                  <p:spPr>
                    <a:xfrm rot="10800000">
                      <a:off x="3311710" y="4958246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</p:grpSp>
            <p:grpSp>
              <p:nvGrpSpPr>
                <p:cNvPr id="60" name="组合 59"/>
                <p:cNvGrpSpPr/>
                <p:nvPr/>
              </p:nvGrpSpPr>
              <p:grpSpPr>
                <a:xfrm rot="1753371">
                  <a:off x="4372602" y="980729"/>
                  <a:ext cx="4884505" cy="4884505"/>
                  <a:chOff x="1240746" y="788342"/>
                  <a:chExt cx="4884505" cy="4884505"/>
                </a:xfrm>
                <a:grpFill/>
              </p:grpSpPr>
              <p:grpSp>
                <p:nvGrpSpPr>
                  <p:cNvPr id="68" name="组合 67"/>
                  <p:cNvGrpSpPr/>
                  <p:nvPr/>
                </p:nvGrpSpPr>
                <p:grpSpPr>
                  <a:xfrm>
                    <a:off x="3311710" y="788342"/>
                    <a:ext cx="752168" cy="4884505"/>
                    <a:chOff x="3311710" y="811161"/>
                    <a:chExt cx="752168" cy="4884505"/>
                  </a:xfrm>
                  <a:grpFill/>
                </p:grpSpPr>
                <p:sp>
                  <p:nvSpPr>
                    <p:cNvPr id="72" name="梯形 71"/>
                    <p:cNvSpPr/>
                    <p:nvPr/>
                  </p:nvSpPr>
                  <p:spPr>
                    <a:xfrm>
                      <a:off x="3311710" y="811161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73" name="梯形 72"/>
                    <p:cNvSpPr/>
                    <p:nvPr/>
                  </p:nvSpPr>
                  <p:spPr>
                    <a:xfrm rot="10800000">
                      <a:off x="3311710" y="4958246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  <p:grpSp>
                <p:nvGrpSpPr>
                  <p:cNvPr id="69" name="组合 68"/>
                  <p:cNvGrpSpPr/>
                  <p:nvPr/>
                </p:nvGrpSpPr>
                <p:grpSpPr>
                  <a:xfrm rot="5400000">
                    <a:off x="3306915" y="788345"/>
                    <a:ext cx="752168" cy="4884505"/>
                    <a:chOff x="3311710" y="811161"/>
                    <a:chExt cx="752168" cy="4884505"/>
                  </a:xfrm>
                  <a:grpFill/>
                </p:grpSpPr>
                <p:sp>
                  <p:nvSpPr>
                    <p:cNvPr id="70" name="梯形 69"/>
                    <p:cNvSpPr/>
                    <p:nvPr/>
                  </p:nvSpPr>
                  <p:spPr>
                    <a:xfrm>
                      <a:off x="3311710" y="811161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71" name="梯形 70"/>
                    <p:cNvSpPr/>
                    <p:nvPr/>
                  </p:nvSpPr>
                  <p:spPr>
                    <a:xfrm rot="10800000">
                      <a:off x="3311710" y="4958246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</p:grpSp>
            <p:grpSp>
              <p:nvGrpSpPr>
                <p:cNvPr id="61" name="组合 60"/>
                <p:cNvGrpSpPr/>
                <p:nvPr/>
              </p:nvGrpSpPr>
              <p:grpSpPr>
                <a:xfrm rot="3584700">
                  <a:off x="4372602" y="980729"/>
                  <a:ext cx="4884505" cy="4884505"/>
                  <a:chOff x="1240746" y="788342"/>
                  <a:chExt cx="4884505" cy="4884505"/>
                </a:xfrm>
                <a:grpFill/>
              </p:grpSpPr>
              <p:grpSp>
                <p:nvGrpSpPr>
                  <p:cNvPr id="62" name="组合 61"/>
                  <p:cNvGrpSpPr/>
                  <p:nvPr/>
                </p:nvGrpSpPr>
                <p:grpSpPr>
                  <a:xfrm>
                    <a:off x="3311710" y="788342"/>
                    <a:ext cx="752168" cy="4884505"/>
                    <a:chOff x="3311710" y="811161"/>
                    <a:chExt cx="752168" cy="4884505"/>
                  </a:xfrm>
                  <a:grpFill/>
                </p:grpSpPr>
                <p:sp>
                  <p:nvSpPr>
                    <p:cNvPr id="66" name="梯形 65"/>
                    <p:cNvSpPr/>
                    <p:nvPr/>
                  </p:nvSpPr>
                  <p:spPr>
                    <a:xfrm>
                      <a:off x="3311710" y="811161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67" name="梯形 66"/>
                    <p:cNvSpPr/>
                    <p:nvPr/>
                  </p:nvSpPr>
                  <p:spPr>
                    <a:xfrm rot="10800000">
                      <a:off x="3311710" y="4958246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  <p:grpSp>
                <p:nvGrpSpPr>
                  <p:cNvPr id="63" name="组合 62"/>
                  <p:cNvGrpSpPr/>
                  <p:nvPr/>
                </p:nvGrpSpPr>
                <p:grpSpPr>
                  <a:xfrm rot="5400000">
                    <a:off x="3306915" y="788345"/>
                    <a:ext cx="752168" cy="4884505"/>
                    <a:chOff x="3311710" y="811161"/>
                    <a:chExt cx="752168" cy="4884505"/>
                  </a:xfrm>
                  <a:grpFill/>
                </p:grpSpPr>
                <p:sp>
                  <p:nvSpPr>
                    <p:cNvPr id="64" name="梯形 63"/>
                    <p:cNvSpPr/>
                    <p:nvPr/>
                  </p:nvSpPr>
                  <p:spPr>
                    <a:xfrm>
                      <a:off x="3311710" y="811161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65" name="梯形 64"/>
                    <p:cNvSpPr/>
                    <p:nvPr/>
                  </p:nvSpPr>
                  <p:spPr>
                    <a:xfrm rot="10800000">
                      <a:off x="3311710" y="4958246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</p:grpSp>
          </p:grpSp>
          <p:sp>
            <p:nvSpPr>
              <p:cNvPr id="58" name="同心圆 57"/>
              <p:cNvSpPr>
                <a:spLocks noChangeAspect="1"/>
              </p:cNvSpPr>
              <p:nvPr/>
            </p:nvSpPr>
            <p:spPr>
              <a:xfrm>
                <a:off x="5014232" y="1622984"/>
                <a:ext cx="3600000" cy="3600000"/>
              </a:xfrm>
              <a:prstGeom prst="donut">
                <a:avLst>
                  <a:gd name="adj" fmla="val 12632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</p:grpSp>
      <p:pic>
        <p:nvPicPr>
          <p:cNvPr id="80" name="图片 79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83183" y="1653454"/>
            <a:ext cx="6001161" cy="4245820"/>
          </a:xfrm>
          <a:prstGeom prst="rect">
            <a:avLst/>
          </a:prstGeom>
          <a:ln w="273050">
            <a:solidFill>
              <a:schemeClr val="bg1"/>
            </a:solidFill>
          </a:ln>
        </p:spPr>
      </p:pic>
      <p:grpSp>
        <p:nvGrpSpPr>
          <p:cNvPr id="2" name="组合 1"/>
          <p:cNvGrpSpPr>
            <a:grpSpLocks noChangeAspect="1"/>
          </p:cNvGrpSpPr>
          <p:nvPr/>
        </p:nvGrpSpPr>
        <p:grpSpPr>
          <a:xfrm>
            <a:off x="4130353" y="400856"/>
            <a:ext cx="2727888" cy="2727500"/>
            <a:chOff x="4367808" y="980728"/>
            <a:chExt cx="4885200" cy="4884506"/>
          </a:xfrm>
          <a:solidFill>
            <a:schemeClr val="bg1"/>
          </a:solidFill>
        </p:grpSpPr>
        <p:sp>
          <p:nvSpPr>
            <p:cNvPr id="3" name="同心圆 2"/>
            <p:cNvSpPr>
              <a:spLocks noChangeAspect="1"/>
            </p:cNvSpPr>
            <p:nvPr/>
          </p:nvSpPr>
          <p:spPr>
            <a:xfrm>
              <a:off x="5232857" y="1840044"/>
              <a:ext cx="3159893" cy="3159893"/>
            </a:xfrm>
            <a:prstGeom prst="donut">
              <a:avLst>
                <a:gd name="adj" fmla="val 4237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grpSp>
          <p:nvGrpSpPr>
            <p:cNvPr id="4" name="组合 3"/>
            <p:cNvGrpSpPr/>
            <p:nvPr/>
          </p:nvGrpSpPr>
          <p:grpSpPr>
            <a:xfrm>
              <a:off x="4367808" y="980728"/>
              <a:ext cx="4885200" cy="4884506"/>
              <a:chOff x="4367808" y="980728"/>
              <a:chExt cx="4885200" cy="4884506"/>
            </a:xfrm>
            <a:grpFill/>
            <a:effectLst>
              <a:outerShdw blurRad="76200" algn="tl" rotWithShape="0">
                <a:prstClr val="black">
                  <a:alpha val="44000"/>
                </a:prstClr>
              </a:outerShdw>
            </a:effectLst>
          </p:grpSpPr>
          <p:grpSp>
            <p:nvGrpSpPr>
              <p:cNvPr id="5" name="组合 4"/>
              <p:cNvGrpSpPr>
                <a:grpSpLocks noChangeAspect="1"/>
              </p:cNvGrpSpPr>
              <p:nvPr/>
            </p:nvGrpSpPr>
            <p:grpSpPr>
              <a:xfrm>
                <a:off x="4367808" y="980728"/>
                <a:ext cx="4885200" cy="4884506"/>
                <a:chOff x="4367808" y="980728"/>
                <a:chExt cx="4889299" cy="4884506"/>
              </a:xfrm>
              <a:grpFill/>
            </p:grpSpPr>
            <p:grpSp>
              <p:nvGrpSpPr>
                <p:cNvPr id="7" name="组合 6"/>
                <p:cNvGrpSpPr/>
                <p:nvPr/>
              </p:nvGrpSpPr>
              <p:grpSpPr>
                <a:xfrm>
                  <a:off x="4367808" y="980728"/>
                  <a:ext cx="4884505" cy="4884505"/>
                  <a:chOff x="1240746" y="788342"/>
                  <a:chExt cx="4884505" cy="4884505"/>
                </a:xfrm>
                <a:grpFill/>
              </p:grpSpPr>
              <p:grpSp>
                <p:nvGrpSpPr>
                  <p:cNvPr id="22" name="组合 21"/>
                  <p:cNvGrpSpPr/>
                  <p:nvPr/>
                </p:nvGrpSpPr>
                <p:grpSpPr>
                  <a:xfrm>
                    <a:off x="3311710" y="788342"/>
                    <a:ext cx="752168" cy="4884505"/>
                    <a:chOff x="3311710" y="811161"/>
                    <a:chExt cx="752168" cy="4884505"/>
                  </a:xfrm>
                  <a:grpFill/>
                </p:grpSpPr>
                <p:sp>
                  <p:nvSpPr>
                    <p:cNvPr id="26" name="梯形 25"/>
                    <p:cNvSpPr/>
                    <p:nvPr/>
                  </p:nvSpPr>
                  <p:spPr>
                    <a:xfrm>
                      <a:off x="3311710" y="811161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27" name="梯形 26"/>
                    <p:cNvSpPr/>
                    <p:nvPr/>
                  </p:nvSpPr>
                  <p:spPr>
                    <a:xfrm rot="10800000">
                      <a:off x="3311710" y="4958246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  <p:grpSp>
                <p:nvGrpSpPr>
                  <p:cNvPr id="23" name="组合 22"/>
                  <p:cNvGrpSpPr/>
                  <p:nvPr/>
                </p:nvGrpSpPr>
                <p:grpSpPr>
                  <a:xfrm rot="5400000">
                    <a:off x="3306915" y="788345"/>
                    <a:ext cx="752168" cy="4884505"/>
                    <a:chOff x="3311710" y="811161"/>
                    <a:chExt cx="752168" cy="4884505"/>
                  </a:xfrm>
                  <a:grpFill/>
                </p:grpSpPr>
                <p:sp>
                  <p:nvSpPr>
                    <p:cNvPr id="24" name="梯形 23"/>
                    <p:cNvSpPr/>
                    <p:nvPr/>
                  </p:nvSpPr>
                  <p:spPr>
                    <a:xfrm>
                      <a:off x="3311710" y="811161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25" name="梯形 24"/>
                    <p:cNvSpPr/>
                    <p:nvPr/>
                  </p:nvSpPr>
                  <p:spPr>
                    <a:xfrm rot="10800000">
                      <a:off x="3311710" y="4958246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</p:grpSp>
            <p:grpSp>
              <p:nvGrpSpPr>
                <p:cNvPr id="8" name="组合 7"/>
                <p:cNvGrpSpPr/>
                <p:nvPr/>
              </p:nvGrpSpPr>
              <p:grpSpPr>
                <a:xfrm rot="1753371">
                  <a:off x="4372602" y="980729"/>
                  <a:ext cx="4884505" cy="4884505"/>
                  <a:chOff x="1240746" y="788342"/>
                  <a:chExt cx="4884505" cy="4884505"/>
                </a:xfrm>
                <a:grpFill/>
              </p:grpSpPr>
              <p:grpSp>
                <p:nvGrpSpPr>
                  <p:cNvPr id="16" name="组合 15"/>
                  <p:cNvGrpSpPr/>
                  <p:nvPr/>
                </p:nvGrpSpPr>
                <p:grpSpPr>
                  <a:xfrm>
                    <a:off x="3311710" y="788342"/>
                    <a:ext cx="752168" cy="4884505"/>
                    <a:chOff x="3311710" y="811161"/>
                    <a:chExt cx="752168" cy="4884505"/>
                  </a:xfrm>
                  <a:grpFill/>
                </p:grpSpPr>
                <p:sp>
                  <p:nvSpPr>
                    <p:cNvPr id="20" name="梯形 19"/>
                    <p:cNvSpPr/>
                    <p:nvPr/>
                  </p:nvSpPr>
                  <p:spPr>
                    <a:xfrm>
                      <a:off x="3311710" y="811161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21" name="梯形 20"/>
                    <p:cNvSpPr/>
                    <p:nvPr/>
                  </p:nvSpPr>
                  <p:spPr>
                    <a:xfrm rot="10800000">
                      <a:off x="3311710" y="4958246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  <p:grpSp>
                <p:nvGrpSpPr>
                  <p:cNvPr id="17" name="组合 16"/>
                  <p:cNvGrpSpPr/>
                  <p:nvPr/>
                </p:nvGrpSpPr>
                <p:grpSpPr>
                  <a:xfrm rot="5400000">
                    <a:off x="3306915" y="788345"/>
                    <a:ext cx="752168" cy="4884505"/>
                    <a:chOff x="3311710" y="811161"/>
                    <a:chExt cx="752168" cy="4884505"/>
                  </a:xfrm>
                  <a:grpFill/>
                </p:grpSpPr>
                <p:sp>
                  <p:nvSpPr>
                    <p:cNvPr id="18" name="梯形 17"/>
                    <p:cNvSpPr/>
                    <p:nvPr/>
                  </p:nvSpPr>
                  <p:spPr>
                    <a:xfrm>
                      <a:off x="3311710" y="811161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19" name="梯形 18"/>
                    <p:cNvSpPr/>
                    <p:nvPr/>
                  </p:nvSpPr>
                  <p:spPr>
                    <a:xfrm rot="10800000">
                      <a:off x="3311710" y="4958246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</p:grpSp>
            <p:grpSp>
              <p:nvGrpSpPr>
                <p:cNvPr id="9" name="组合 8"/>
                <p:cNvGrpSpPr/>
                <p:nvPr/>
              </p:nvGrpSpPr>
              <p:grpSpPr>
                <a:xfrm rot="3584700">
                  <a:off x="4372602" y="980729"/>
                  <a:ext cx="4884505" cy="4884505"/>
                  <a:chOff x="1240746" y="788342"/>
                  <a:chExt cx="4884505" cy="4884505"/>
                </a:xfrm>
                <a:grpFill/>
              </p:grpSpPr>
              <p:grpSp>
                <p:nvGrpSpPr>
                  <p:cNvPr id="10" name="组合 9"/>
                  <p:cNvGrpSpPr/>
                  <p:nvPr/>
                </p:nvGrpSpPr>
                <p:grpSpPr>
                  <a:xfrm>
                    <a:off x="3311710" y="788342"/>
                    <a:ext cx="752168" cy="4884505"/>
                    <a:chOff x="3311710" y="811161"/>
                    <a:chExt cx="752168" cy="4884505"/>
                  </a:xfrm>
                  <a:grpFill/>
                </p:grpSpPr>
                <p:sp>
                  <p:nvSpPr>
                    <p:cNvPr id="14" name="梯形 13"/>
                    <p:cNvSpPr/>
                    <p:nvPr/>
                  </p:nvSpPr>
                  <p:spPr>
                    <a:xfrm>
                      <a:off x="3311710" y="811161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15" name="梯形 14"/>
                    <p:cNvSpPr/>
                    <p:nvPr/>
                  </p:nvSpPr>
                  <p:spPr>
                    <a:xfrm rot="10800000">
                      <a:off x="3311710" y="4958246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  <p:grpSp>
                <p:nvGrpSpPr>
                  <p:cNvPr id="11" name="组合 10"/>
                  <p:cNvGrpSpPr/>
                  <p:nvPr/>
                </p:nvGrpSpPr>
                <p:grpSpPr>
                  <a:xfrm rot="5400000">
                    <a:off x="3306915" y="788345"/>
                    <a:ext cx="752168" cy="4884505"/>
                    <a:chOff x="3311710" y="811161"/>
                    <a:chExt cx="752168" cy="4884505"/>
                  </a:xfrm>
                  <a:grpFill/>
                </p:grpSpPr>
                <p:sp>
                  <p:nvSpPr>
                    <p:cNvPr id="12" name="梯形 11"/>
                    <p:cNvSpPr/>
                    <p:nvPr/>
                  </p:nvSpPr>
                  <p:spPr>
                    <a:xfrm>
                      <a:off x="3311710" y="811161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13" name="梯形 12"/>
                    <p:cNvSpPr/>
                    <p:nvPr/>
                  </p:nvSpPr>
                  <p:spPr>
                    <a:xfrm rot="10800000">
                      <a:off x="3311710" y="4958246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</p:grpSp>
          </p:grpSp>
          <p:sp>
            <p:nvSpPr>
              <p:cNvPr id="6" name="同心圆 5"/>
              <p:cNvSpPr>
                <a:spLocks noChangeAspect="1"/>
              </p:cNvSpPr>
              <p:nvPr/>
            </p:nvSpPr>
            <p:spPr>
              <a:xfrm>
                <a:off x="5014232" y="1622984"/>
                <a:ext cx="3600000" cy="3600000"/>
              </a:xfrm>
              <a:prstGeom prst="donut">
                <a:avLst>
                  <a:gd name="adj" fmla="val 12632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28" name="组合 27"/>
          <p:cNvGrpSpPr>
            <a:grpSpLocks noChangeAspect="1"/>
          </p:cNvGrpSpPr>
          <p:nvPr/>
        </p:nvGrpSpPr>
        <p:grpSpPr>
          <a:xfrm>
            <a:off x="9724294" y="4280292"/>
            <a:ext cx="2254906" cy="2254585"/>
            <a:chOff x="4367808" y="980728"/>
            <a:chExt cx="4885200" cy="4884506"/>
          </a:xfrm>
          <a:solidFill>
            <a:schemeClr val="bg1"/>
          </a:solidFill>
        </p:grpSpPr>
        <p:sp>
          <p:nvSpPr>
            <p:cNvPr id="29" name="同心圆 28"/>
            <p:cNvSpPr>
              <a:spLocks noChangeAspect="1"/>
            </p:cNvSpPr>
            <p:nvPr/>
          </p:nvSpPr>
          <p:spPr>
            <a:xfrm>
              <a:off x="5232857" y="1840044"/>
              <a:ext cx="3159893" cy="3159893"/>
            </a:xfrm>
            <a:prstGeom prst="donut">
              <a:avLst>
                <a:gd name="adj" fmla="val 4237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grpSp>
          <p:nvGrpSpPr>
            <p:cNvPr id="30" name="组合 29"/>
            <p:cNvGrpSpPr/>
            <p:nvPr/>
          </p:nvGrpSpPr>
          <p:grpSpPr>
            <a:xfrm>
              <a:off x="4367808" y="980728"/>
              <a:ext cx="4885200" cy="4884506"/>
              <a:chOff x="4367808" y="980728"/>
              <a:chExt cx="4885200" cy="4884506"/>
            </a:xfrm>
            <a:grpFill/>
            <a:effectLst>
              <a:outerShdw blurRad="76200" algn="tl" rotWithShape="0">
                <a:prstClr val="black">
                  <a:alpha val="44000"/>
                </a:prstClr>
              </a:outerShdw>
            </a:effectLst>
          </p:grpSpPr>
          <p:grpSp>
            <p:nvGrpSpPr>
              <p:cNvPr id="31" name="组合 30"/>
              <p:cNvGrpSpPr>
                <a:grpSpLocks noChangeAspect="1"/>
              </p:cNvGrpSpPr>
              <p:nvPr/>
            </p:nvGrpSpPr>
            <p:grpSpPr>
              <a:xfrm>
                <a:off x="4367808" y="980728"/>
                <a:ext cx="4885200" cy="4884506"/>
                <a:chOff x="4367808" y="980728"/>
                <a:chExt cx="4889299" cy="4884506"/>
              </a:xfrm>
              <a:grpFill/>
            </p:grpSpPr>
            <p:grpSp>
              <p:nvGrpSpPr>
                <p:cNvPr id="33" name="组合 32"/>
                <p:cNvGrpSpPr/>
                <p:nvPr/>
              </p:nvGrpSpPr>
              <p:grpSpPr>
                <a:xfrm>
                  <a:off x="4367808" y="980728"/>
                  <a:ext cx="4884505" cy="4884505"/>
                  <a:chOff x="1240746" y="788342"/>
                  <a:chExt cx="4884505" cy="4884505"/>
                </a:xfrm>
                <a:grpFill/>
              </p:grpSpPr>
              <p:grpSp>
                <p:nvGrpSpPr>
                  <p:cNvPr id="48" name="组合 47"/>
                  <p:cNvGrpSpPr/>
                  <p:nvPr/>
                </p:nvGrpSpPr>
                <p:grpSpPr>
                  <a:xfrm>
                    <a:off x="3311710" y="788342"/>
                    <a:ext cx="752168" cy="4884505"/>
                    <a:chOff x="3311710" y="811161"/>
                    <a:chExt cx="752168" cy="4884505"/>
                  </a:xfrm>
                  <a:grpFill/>
                </p:grpSpPr>
                <p:sp>
                  <p:nvSpPr>
                    <p:cNvPr id="52" name="梯形 51"/>
                    <p:cNvSpPr/>
                    <p:nvPr/>
                  </p:nvSpPr>
                  <p:spPr>
                    <a:xfrm>
                      <a:off x="3311710" y="811161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53" name="梯形 52"/>
                    <p:cNvSpPr/>
                    <p:nvPr/>
                  </p:nvSpPr>
                  <p:spPr>
                    <a:xfrm rot="10800000">
                      <a:off x="3311710" y="4958246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  <p:grpSp>
                <p:nvGrpSpPr>
                  <p:cNvPr id="49" name="组合 48"/>
                  <p:cNvGrpSpPr/>
                  <p:nvPr/>
                </p:nvGrpSpPr>
                <p:grpSpPr>
                  <a:xfrm rot="5400000">
                    <a:off x="3306915" y="788345"/>
                    <a:ext cx="752168" cy="4884505"/>
                    <a:chOff x="3311710" y="811161"/>
                    <a:chExt cx="752168" cy="4884505"/>
                  </a:xfrm>
                  <a:grpFill/>
                </p:grpSpPr>
                <p:sp>
                  <p:nvSpPr>
                    <p:cNvPr id="50" name="梯形 49"/>
                    <p:cNvSpPr/>
                    <p:nvPr/>
                  </p:nvSpPr>
                  <p:spPr>
                    <a:xfrm>
                      <a:off x="3311710" y="811161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51" name="梯形 50"/>
                    <p:cNvSpPr/>
                    <p:nvPr/>
                  </p:nvSpPr>
                  <p:spPr>
                    <a:xfrm rot="10800000">
                      <a:off x="3311710" y="4958246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</p:grpSp>
            <p:grpSp>
              <p:nvGrpSpPr>
                <p:cNvPr id="34" name="组合 33"/>
                <p:cNvGrpSpPr/>
                <p:nvPr/>
              </p:nvGrpSpPr>
              <p:grpSpPr>
                <a:xfrm rot="1753371">
                  <a:off x="4372602" y="980729"/>
                  <a:ext cx="4884505" cy="4884505"/>
                  <a:chOff x="1240746" y="788342"/>
                  <a:chExt cx="4884505" cy="4884505"/>
                </a:xfrm>
                <a:grpFill/>
              </p:grpSpPr>
              <p:grpSp>
                <p:nvGrpSpPr>
                  <p:cNvPr id="42" name="组合 41"/>
                  <p:cNvGrpSpPr/>
                  <p:nvPr/>
                </p:nvGrpSpPr>
                <p:grpSpPr>
                  <a:xfrm>
                    <a:off x="3311710" y="788342"/>
                    <a:ext cx="752168" cy="4884505"/>
                    <a:chOff x="3311710" y="811161"/>
                    <a:chExt cx="752168" cy="4884505"/>
                  </a:xfrm>
                  <a:grpFill/>
                </p:grpSpPr>
                <p:sp>
                  <p:nvSpPr>
                    <p:cNvPr id="46" name="梯形 45"/>
                    <p:cNvSpPr/>
                    <p:nvPr/>
                  </p:nvSpPr>
                  <p:spPr>
                    <a:xfrm>
                      <a:off x="3311710" y="811161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47" name="梯形 46"/>
                    <p:cNvSpPr/>
                    <p:nvPr/>
                  </p:nvSpPr>
                  <p:spPr>
                    <a:xfrm rot="10800000">
                      <a:off x="3311710" y="4958246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  <p:grpSp>
                <p:nvGrpSpPr>
                  <p:cNvPr id="43" name="组合 42"/>
                  <p:cNvGrpSpPr/>
                  <p:nvPr/>
                </p:nvGrpSpPr>
                <p:grpSpPr>
                  <a:xfrm rot="5400000">
                    <a:off x="3306915" y="788345"/>
                    <a:ext cx="752168" cy="4884505"/>
                    <a:chOff x="3311710" y="811161"/>
                    <a:chExt cx="752168" cy="4884505"/>
                  </a:xfrm>
                  <a:grpFill/>
                </p:grpSpPr>
                <p:sp>
                  <p:nvSpPr>
                    <p:cNvPr id="44" name="梯形 43"/>
                    <p:cNvSpPr/>
                    <p:nvPr/>
                  </p:nvSpPr>
                  <p:spPr>
                    <a:xfrm>
                      <a:off x="3311710" y="811161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45" name="梯形 44"/>
                    <p:cNvSpPr/>
                    <p:nvPr/>
                  </p:nvSpPr>
                  <p:spPr>
                    <a:xfrm rot="10800000">
                      <a:off x="3311710" y="4958246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</p:grpSp>
            <p:grpSp>
              <p:nvGrpSpPr>
                <p:cNvPr id="35" name="组合 34"/>
                <p:cNvGrpSpPr/>
                <p:nvPr/>
              </p:nvGrpSpPr>
              <p:grpSpPr>
                <a:xfrm rot="3584700">
                  <a:off x="4372602" y="980729"/>
                  <a:ext cx="4884505" cy="4884505"/>
                  <a:chOff x="1240746" y="788342"/>
                  <a:chExt cx="4884505" cy="4884505"/>
                </a:xfrm>
                <a:grpFill/>
              </p:grpSpPr>
              <p:grpSp>
                <p:nvGrpSpPr>
                  <p:cNvPr id="36" name="组合 35"/>
                  <p:cNvGrpSpPr/>
                  <p:nvPr/>
                </p:nvGrpSpPr>
                <p:grpSpPr>
                  <a:xfrm>
                    <a:off x="3311710" y="788342"/>
                    <a:ext cx="752168" cy="4884505"/>
                    <a:chOff x="3311710" y="811161"/>
                    <a:chExt cx="752168" cy="4884505"/>
                  </a:xfrm>
                  <a:grpFill/>
                </p:grpSpPr>
                <p:sp>
                  <p:nvSpPr>
                    <p:cNvPr id="40" name="梯形 39"/>
                    <p:cNvSpPr/>
                    <p:nvPr/>
                  </p:nvSpPr>
                  <p:spPr>
                    <a:xfrm>
                      <a:off x="3311710" y="811161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41" name="梯形 40"/>
                    <p:cNvSpPr/>
                    <p:nvPr/>
                  </p:nvSpPr>
                  <p:spPr>
                    <a:xfrm rot="10800000">
                      <a:off x="3311710" y="4958246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  <p:grpSp>
                <p:nvGrpSpPr>
                  <p:cNvPr id="37" name="组合 36"/>
                  <p:cNvGrpSpPr/>
                  <p:nvPr/>
                </p:nvGrpSpPr>
                <p:grpSpPr>
                  <a:xfrm rot="5400000">
                    <a:off x="3306915" y="788345"/>
                    <a:ext cx="752168" cy="4884505"/>
                    <a:chOff x="3311710" y="811161"/>
                    <a:chExt cx="752168" cy="4884505"/>
                  </a:xfrm>
                  <a:grpFill/>
                </p:grpSpPr>
                <p:sp>
                  <p:nvSpPr>
                    <p:cNvPr id="38" name="梯形 37"/>
                    <p:cNvSpPr/>
                    <p:nvPr/>
                  </p:nvSpPr>
                  <p:spPr>
                    <a:xfrm>
                      <a:off x="3311710" y="811161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39" name="梯形 38"/>
                    <p:cNvSpPr/>
                    <p:nvPr/>
                  </p:nvSpPr>
                  <p:spPr>
                    <a:xfrm rot="10800000">
                      <a:off x="3311710" y="4958246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</p:grpSp>
          </p:grpSp>
          <p:sp>
            <p:nvSpPr>
              <p:cNvPr id="32" name="同心圆 31"/>
              <p:cNvSpPr>
                <a:spLocks noChangeAspect="1"/>
              </p:cNvSpPr>
              <p:nvPr/>
            </p:nvSpPr>
            <p:spPr>
              <a:xfrm>
                <a:off x="5014232" y="1622984"/>
                <a:ext cx="3600000" cy="3600000"/>
              </a:xfrm>
              <a:prstGeom prst="donut">
                <a:avLst>
                  <a:gd name="adj" fmla="val 12632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</p:grpSp>
      <p:cxnSp>
        <p:nvCxnSpPr>
          <p:cNvPr id="108" name="直接连接符 107"/>
          <p:cNvCxnSpPr/>
          <p:nvPr/>
        </p:nvCxnSpPr>
        <p:spPr>
          <a:xfrm>
            <a:off x="8887061" y="764456"/>
            <a:ext cx="2434987" cy="1564956"/>
          </a:xfrm>
          <a:prstGeom prst="line">
            <a:avLst/>
          </a:prstGeom>
          <a:ln>
            <a:solidFill>
              <a:schemeClr val="bg1"/>
            </a:solidFill>
            <a:headEnd type="oval" w="lg" len="lg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9" name="直接连接符 108"/>
          <p:cNvCxnSpPr/>
          <p:nvPr/>
        </p:nvCxnSpPr>
        <p:spPr>
          <a:xfrm>
            <a:off x="1847447" y="1554603"/>
            <a:ext cx="1103241" cy="4064840"/>
          </a:xfrm>
          <a:prstGeom prst="line">
            <a:avLst/>
          </a:prstGeom>
          <a:ln>
            <a:solidFill>
              <a:schemeClr val="bg1"/>
            </a:solidFill>
            <a:headEnd type="oval" w="lg" len="lg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0" name="文本框 109"/>
          <p:cNvSpPr txBox="1"/>
          <p:nvPr/>
        </p:nvSpPr>
        <p:spPr>
          <a:xfrm>
            <a:off x="2924793" y="5371051"/>
            <a:ext cx="5166755" cy="5847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造字工房力黑（非商用）常规体" pitchFamily="50" charset="-122"/>
                <a:ea typeface="造字工房力黑（非商用）常规体" pitchFamily="50" charset="-122"/>
              </a:rPr>
              <a:t>RELEASING  LOVE</a:t>
            </a:r>
            <a:endParaRPr lang="zh-CN" altLang="en-US" sz="3200" dirty="0">
              <a:latin typeface="造字工房力黑（非商用）常规体" pitchFamily="50" charset="-122"/>
              <a:ea typeface="造字工房力黑（非商用）常规体" pitchFamily="50" charset="-122"/>
            </a:endParaRPr>
          </a:p>
        </p:txBody>
      </p:sp>
      <p:sp>
        <p:nvSpPr>
          <p:cNvPr id="111" name="十字星 110"/>
          <p:cNvSpPr/>
          <p:nvPr/>
        </p:nvSpPr>
        <p:spPr>
          <a:xfrm>
            <a:off x="420238" y="281862"/>
            <a:ext cx="1294958" cy="1835884"/>
          </a:xfrm>
          <a:prstGeom prst="star4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8" name="组合 137"/>
          <p:cNvGrpSpPr>
            <a:grpSpLocks noChangeAspect="1"/>
          </p:cNvGrpSpPr>
          <p:nvPr/>
        </p:nvGrpSpPr>
        <p:grpSpPr>
          <a:xfrm>
            <a:off x="1275360" y="3297558"/>
            <a:ext cx="2322013" cy="2321683"/>
            <a:chOff x="4367808" y="980728"/>
            <a:chExt cx="4885200" cy="4884506"/>
          </a:xfrm>
          <a:solidFill>
            <a:schemeClr val="bg1"/>
          </a:solidFill>
        </p:grpSpPr>
        <p:sp>
          <p:nvSpPr>
            <p:cNvPr id="139" name="同心圆 138"/>
            <p:cNvSpPr>
              <a:spLocks noChangeAspect="1"/>
            </p:cNvSpPr>
            <p:nvPr/>
          </p:nvSpPr>
          <p:spPr>
            <a:xfrm>
              <a:off x="5232857" y="1840044"/>
              <a:ext cx="3159893" cy="3159893"/>
            </a:xfrm>
            <a:prstGeom prst="donut">
              <a:avLst>
                <a:gd name="adj" fmla="val 42370"/>
              </a:avLst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grpSp>
          <p:nvGrpSpPr>
            <p:cNvPr id="140" name="组合 139"/>
            <p:cNvGrpSpPr/>
            <p:nvPr/>
          </p:nvGrpSpPr>
          <p:grpSpPr>
            <a:xfrm>
              <a:off x="4367808" y="980728"/>
              <a:ext cx="4885200" cy="4884506"/>
              <a:chOff x="4367808" y="980728"/>
              <a:chExt cx="4885200" cy="4884506"/>
            </a:xfrm>
            <a:grpFill/>
            <a:effectLst>
              <a:outerShdw blurRad="76200" algn="tl" rotWithShape="0">
                <a:prstClr val="black">
                  <a:alpha val="44000"/>
                </a:prstClr>
              </a:outerShdw>
            </a:effectLst>
          </p:grpSpPr>
          <p:grpSp>
            <p:nvGrpSpPr>
              <p:cNvPr id="141" name="组合 140"/>
              <p:cNvGrpSpPr>
                <a:grpSpLocks noChangeAspect="1"/>
              </p:cNvGrpSpPr>
              <p:nvPr/>
            </p:nvGrpSpPr>
            <p:grpSpPr>
              <a:xfrm>
                <a:off x="4367808" y="980728"/>
                <a:ext cx="4885200" cy="4884506"/>
                <a:chOff x="4367808" y="980728"/>
                <a:chExt cx="4889299" cy="4884506"/>
              </a:xfrm>
              <a:grpFill/>
            </p:grpSpPr>
            <p:grpSp>
              <p:nvGrpSpPr>
                <p:cNvPr id="143" name="组合 142"/>
                <p:cNvGrpSpPr/>
                <p:nvPr/>
              </p:nvGrpSpPr>
              <p:grpSpPr>
                <a:xfrm>
                  <a:off x="4367808" y="980728"/>
                  <a:ext cx="4884505" cy="4884505"/>
                  <a:chOff x="1240746" y="788342"/>
                  <a:chExt cx="4884505" cy="4884505"/>
                </a:xfrm>
                <a:grpFill/>
              </p:grpSpPr>
              <p:grpSp>
                <p:nvGrpSpPr>
                  <p:cNvPr id="158" name="组合 157"/>
                  <p:cNvGrpSpPr/>
                  <p:nvPr/>
                </p:nvGrpSpPr>
                <p:grpSpPr>
                  <a:xfrm>
                    <a:off x="3311710" y="788342"/>
                    <a:ext cx="752168" cy="4884505"/>
                    <a:chOff x="3311710" y="811161"/>
                    <a:chExt cx="752168" cy="4884505"/>
                  </a:xfrm>
                  <a:grpFill/>
                </p:grpSpPr>
                <p:sp>
                  <p:nvSpPr>
                    <p:cNvPr id="162" name="梯形 161"/>
                    <p:cNvSpPr/>
                    <p:nvPr/>
                  </p:nvSpPr>
                  <p:spPr>
                    <a:xfrm>
                      <a:off x="3311710" y="811161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solidFill>
                      <a:srgbClr val="FFC000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163" name="梯形 162"/>
                    <p:cNvSpPr/>
                    <p:nvPr/>
                  </p:nvSpPr>
                  <p:spPr>
                    <a:xfrm rot="10800000">
                      <a:off x="3311710" y="4958246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solidFill>
                      <a:srgbClr val="FFC000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  <p:grpSp>
                <p:nvGrpSpPr>
                  <p:cNvPr id="159" name="组合 158"/>
                  <p:cNvGrpSpPr/>
                  <p:nvPr/>
                </p:nvGrpSpPr>
                <p:grpSpPr>
                  <a:xfrm rot="5400000">
                    <a:off x="3306915" y="788345"/>
                    <a:ext cx="752168" cy="4884505"/>
                    <a:chOff x="3311710" y="811161"/>
                    <a:chExt cx="752168" cy="4884505"/>
                  </a:xfrm>
                  <a:grpFill/>
                </p:grpSpPr>
                <p:sp>
                  <p:nvSpPr>
                    <p:cNvPr id="160" name="梯形 159"/>
                    <p:cNvSpPr/>
                    <p:nvPr/>
                  </p:nvSpPr>
                  <p:spPr>
                    <a:xfrm>
                      <a:off x="3311710" y="811161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solidFill>
                      <a:srgbClr val="FFC000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161" name="梯形 160"/>
                    <p:cNvSpPr/>
                    <p:nvPr/>
                  </p:nvSpPr>
                  <p:spPr>
                    <a:xfrm rot="10800000">
                      <a:off x="3311710" y="4958246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solidFill>
                      <a:srgbClr val="FFC000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</p:grpSp>
            <p:grpSp>
              <p:nvGrpSpPr>
                <p:cNvPr id="144" name="组合 143"/>
                <p:cNvGrpSpPr/>
                <p:nvPr/>
              </p:nvGrpSpPr>
              <p:grpSpPr>
                <a:xfrm rot="1753371">
                  <a:off x="4372602" y="980729"/>
                  <a:ext cx="4884505" cy="4884505"/>
                  <a:chOff x="1240746" y="788342"/>
                  <a:chExt cx="4884505" cy="4884505"/>
                </a:xfrm>
                <a:grpFill/>
              </p:grpSpPr>
              <p:grpSp>
                <p:nvGrpSpPr>
                  <p:cNvPr id="152" name="组合 151"/>
                  <p:cNvGrpSpPr/>
                  <p:nvPr/>
                </p:nvGrpSpPr>
                <p:grpSpPr>
                  <a:xfrm>
                    <a:off x="3311710" y="788342"/>
                    <a:ext cx="752168" cy="4884505"/>
                    <a:chOff x="3311710" y="811161"/>
                    <a:chExt cx="752168" cy="4884505"/>
                  </a:xfrm>
                  <a:grpFill/>
                </p:grpSpPr>
                <p:sp>
                  <p:nvSpPr>
                    <p:cNvPr id="156" name="梯形 155"/>
                    <p:cNvSpPr/>
                    <p:nvPr/>
                  </p:nvSpPr>
                  <p:spPr>
                    <a:xfrm>
                      <a:off x="3311710" y="811161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solidFill>
                      <a:srgbClr val="FFC000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157" name="梯形 156"/>
                    <p:cNvSpPr/>
                    <p:nvPr/>
                  </p:nvSpPr>
                  <p:spPr>
                    <a:xfrm rot="10800000">
                      <a:off x="3311710" y="4958246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solidFill>
                      <a:srgbClr val="FFC000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  <p:grpSp>
                <p:nvGrpSpPr>
                  <p:cNvPr id="153" name="组合 152"/>
                  <p:cNvGrpSpPr/>
                  <p:nvPr/>
                </p:nvGrpSpPr>
                <p:grpSpPr>
                  <a:xfrm rot="5400000">
                    <a:off x="3306915" y="788345"/>
                    <a:ext cx="752168" cy="4884505"/>
                    <a:chOff x="3311710" y="811161"/>
                    <a:chExt cx="752168" cy="4884505"/>
                  </a:xfrm>
                  <a:grpFill/>
                </p:grpSpPr>
                <p:sp>
                  <p:nvSpPr>
                    <p:cNvPr id="154" name="梯形 153"/>
                    <p:cNvSpPr/>
                    <p:nvPr/>
                  </p:nvSpPr>
                  <p:spPr>
                    <a:xfrm>
                      <a:off x="3311710" y="811161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solidFill>
                      <a:srgbClr val="FFC000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155" name="梯形 154"/>
                    <p:cNvSpPr/>
                    <p:nvPr/>
                  </p:nvSpPr>
                  <p:spPr>
                    <a:xfrm rot="10800000">
                      <a:off x="3311710" y="4958246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solidFill>
                      <a:srgbClr val="FFC000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</p:grpSp>
            <p:grpSp>
              <p:nvGrpSpPr>
                <p:cNvPr id="145" name="组合 144"/>
                <p:cNvGrpSpPr/>
                <p:nvPr/>
              </p:nvGrpSpPr>
              <p:grpSpPr>
                <a:xfrm rot="3584700">
                  <a:off x="4372602" y="980729"/>
                  <a:ext cx="4884505" cy="4884505"/>
                  <a:chOff x="1240746" y="788342"/>
                  <a:chExt cx="4884505" cy="4884505"/>
                </a:xfrm>
                <a:grpFill/>
              </p:grpSpPr>
              <p:grpSp>
                <p:nvGrpSpPr>
                  <p:cNvPr id="146" name="组合 145"/>
                  <p:cNvGrpSpPr/>
                  <p:nvPr/>
                </p:nvGrpSpPr>
                <p:grpSpPr>
                  <a:xfrm>
                    <a:off x="3311710" y="788342"/>
                    <a:ext cx="752168" cy="4884505"/>
                    <a:chOff x="3311710" y="811161"/>
                    <a:chExt cx="752168" cy="4884505"/>
                  </a:xfrm>
                  <a:grpFill/>
                </p:grpSpPr>
                <p:sp>
                  <p:nvSpPr>
                    <p:cNvPr id="150" name="梯形 149"/>
                    <p:cNvSpPr/>
                    <p:nvPr/>
                  </p:nvSpPr>
                  <p:spPr>
                    <a:xfrm>
                      <a:off x="3311710" y="811161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solidFill>
                      <a:srgbClr val="FFC000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151" name="梯形 150"/>
                    <p:cNvSpPr/>
                    <p:nvPr/>
                  </p:nvSpPr>
                  <p:spPr>
                    <a:xfrm rot="10800000">
                      <a:off x="3311710" y="4958246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solidFill>
                      <a:srgbClr val="FFC000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  <p:grpSp>
                <p:nvGrpSpPr>
                  <p:cNvPr id="147" name="组合 146"/>
                  <p:cNvGrpSpPr/>
                  <p:nvPr/>
                </p:nvGrpSpPr>
                <p:grpSpPr>
                  <a:xfrm rot="5400000">
                    <a:off x="3306915" y="788345"/>
                    <a:ext cx="752168" cy="4884505"/>
                    <a:chOff x="3311710" y="811161"/>
                    <a:chExt cx="752168" cy="4884505"/>
                  </a:xfrm>
                  <a:grpFill/>
                </p:grpSpPr>
                <p:sp>
                  <p:nvSpPr>
                    <p:cNvPr id="148" name="梯形 147"/>
                    <p:cNvSpPr/>
                    <p:nvPr/>
                  </p:nvSpPr>
                  <p:spPr>
                    <a:xfrm>
                      <a:off x="3311710" y="811161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solidFill>
                      <a:srgbClr val="FFC000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149" name="梯形 148"/>
                    <p:cNvSpPr/>
                    <p:nvPr/>
                  </p:nvSpPr>
                  <p:spPr>
                    <a:xfrm rot="10800000">
                      <a:off x="3311710" y="4958246"/>
                      <a:ext cx="752168" cy="737420"/>
                    </a:xfrm>
                    <a:prstGeom prst="trapezoid">
                      <a:avLst>
                        <a:gd name="adj" fmla="val 32143"/>
                      </a:avLst>
                    </a:prstGeom>
                    <a:solidFill>
                      <a:srgbClr val="FFC000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</p:grpSp>
          </p:grpSp>
          <p:sp>
            <p:nvSpPr>
              <p:cNvPr id="142" name="同心圆 141"/>
              <p:cNvSpPr>
                <a:spLocks noChangeAspect="1"/>
              </p:cNvSpPr>
              <p:nvPr/>
            </p:nvSpPr>
            <p:spPr>
              <a:xfrm>
                <a:off x="5014232" y="1622984"/>
                <a:ext cx="3600000" cy="3600000"/>
              </a:xfrm>
              <a:prstGeom prst="donut">
                <a:avLst>
                  <a:gd name="adj" fmla="val 12632"/>
                </a:avLst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Click="0" advTm="0"/>
    </mc:Choice>
    <mc:Fallback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8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10" dur="2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2" dur="2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" presetID="8" presetClass="emph" presetSubtype="0" repeatCount="4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4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" presetID="8" presetClass="emph" presetSubtype="0" repeatCount="4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6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8" dur="24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2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2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0" grpId="0" animBg="1"/>
    </p:bldLst>
  </p:timing>
</p:sld>
</file>

<file path=ppt/theme/theme1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645</Words>
  <Application>WPS 演示</Application>
  <PresentationFormat>自定义</PresentationFormat>
  <Paragraphs>58</Paragraphs>
  <Slides>19</Slides>
  <Notes>0</Notes>
  <HiddenSlides>0</HiddenSlides>
  <MMClips>1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0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www.pptbz.com</dc:creator>
  <cp:lastModifiedBy>Administrator</cp:lastModifiedBy>
  <cp:revision>19</cp:revision>
  <dcterms:created xsi:type="dcterms:W3CDTF">2014-12-14T13:43:00Z</dcterms:created>
  <dcterms:modified xsi:type="dcterms:W3CDTF">2016-03-25T22:02:22Z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2052-10.1.0.5559</vt:lpwstr>
  </property>
</Properties>
</file>