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2"/>
  </p:notesMasterIdLst>
  <p:sldIdLst>
    <p:sldId id="269" r:id="rId2"/>
    <p:sldId id="257" r:id="rId3"/>
    <p:sldId id="267" r:id="rId4"/>
    <p:sldId id="270" r:id="rId5"/>
    <p:sldId id="258" r:id="rId6"/>
    <p:sldId id="266" r:id="rId7"/>
    <p:sldId id="259" r:id="rId8"/>
    <p:sldId id="260" r:id="rId9"/>
    <p:sldId id="261" r:id="rId10"/>
    <p:sldId id="262" r:id="rId11"/>
  </p:sldIdLst>
  <p:sldSz cx="9144000" cy="5143500" type="screen16x9"/>
  <p:notesSz cx="6858000" cy="9144000"/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2F2F2"/>
    <a:srgbClr val="F5AB54"/>
    <a:srgbClr val="F15654"/>
    <a:srgbClr val="B51341"/>
    <a:srgbClr val="7416BA"/>
    <a:srgbClr val="6BEDD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5" d="100"/>
          <a:sy n="85" d="100"/>
        </p:scale>
        <p:origin x="-936" y="19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7BE05B-FC3C-4E4B-94ED-A4CFC95B6B0B}" type="datetimeFigureOut">
              <a:rPr lang="zh-CN" altLang="en-US" smtClean="0"/>
              <a:t>2015/7/14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23AB33-B9C3-4B5F-9D01-856E4BD189F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75245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23AB33-B9C3-4B5F-9D01-856E4BD189F4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76382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EA678-22C8-4441-89DF-F2D6CB5A7DE4}" type="datetimeFigureOut">
              <a:rPr lang="zh-CN" altLang="en-US" smtClean="0"/>
              <a:t>2015/7/14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5FBB9-4EE1-4A22-B9FA-A6D9B80E942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60228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EA678-22C8-4441-89DF-F2D6CB5A7DE4}" type="datetimeFigureOut">
              <a:rPr lang="zh-CN" altLang="en-US" smtClean="0"/>
              <a:t>2015/7/14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5FBB9-4EE1-4A22-B9FA-A6D9B80E942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86436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EA678-22C8-4441-89DF-F2D6CB5A7DE4}" type="datetimeFigureOut">
              <a:rPr lang="zh-CN" altLang="en-US" smtClean="0"/>
              <a:t>2015/7/14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5FBB9-4EE1-4A22-B9FA-A6D9B80E942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65187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EA678-22C8-4441-89DF-F2D6CB5A7DE4}" type="datetimeFigureOut">
              <a:rPr lang="zh-CN" altLang="en-US" smtClean="0"/>
              <a:t>2015/7/14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5FBB9-4EE1-4A22-B9FA-A6D9B80E942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15239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EA678-22C8-4441-89DF-F2D6CB5A7DE4}" type="datetimeFigureOut">
              <a:rPr lang="zh-CN" altLang="en-US" smtClean="0"/>
              <a:t>2015/7/14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5FBB9-4EE1-4A22-B9FA-A6D9B80E942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75201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EA678-22C8-4441-89DF-F2D6CB5A7DE4}" type="datetimeFigureOut">
              <a:rPr lang="zh-CN" altLang="en-US" smtClean="0"/>
              <a:t>2015/7/14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5FBB9-4EE1-4A22-B9FA-A6D9B80E942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84432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EA678-22C8-4441-89DF-F2D6CB5A7DE4}" type="datetimeFigureOut">
              <a:rPr lang="zh-CN" altLang="en-US" smtClean="0"/>
              <a:t>2015/7/14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5FBB9-4EE1-4A22-B9FA-A6D9B80E942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36864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EA678-22C8-4441-89DF-F2D6CB5A7DE4}" type="datetimeFigureOut">
              <a:rPr lang="zh-CN" altLang="en-US" smtClean="0"/>
              <a:t>2015/7/14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5FBB9-4EE1-4A22-B9FA-A6D9B80E942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43502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EA678-22C8-4441-89DF-F2D6CB5A7DE4}" type="datetimeFigureOut">
              <a:rPr lang="zh-CN" altLang="en-US" smtClean="0"/>
              <a:t>2015/7/14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5FBB9-4EE1-4A22-B9FA-A6D9B80E942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33213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EA678-22C8-4441-89DF-F2D6CB5A7DE4}" type="datetimeFigureOut">
              <a:rPr lang="zh-CN" altLang="en-US" smtClean="0"/>
              <a:t>2015/7/14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5FBB9-4EE1-4A22-B9FA-A6D9B80E942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0759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EA678-22C8-4441-89DF-F2D6CB5A7DE4}" type="datetimeFigureOut">
              <a:rPr lang="zh-CN" altLang="en-US" smtClean="0"/>
              <a:t>2015/7/14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5FBB9-4EE1-4A22-B9FA-A6D9B80E942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57412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1EA678-22C8-4441-89DF-F2D6CB5A7DE4}" type="datetimeFigureOut">
              <a:rPr lang="zh-CN" altLang="en-US" smtClean="0"/>
              <a:t>2015/7/14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55FBB9-4EE1-4A22-B9FA-A6D9B80E942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22815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4" name="椭圆 353"/>
          <p:cNvSpPr/>
          <p:nvPr/>
        </p:nvSpPr>
        <p:spPr>
          <a:xfrm>
            <a:off x="219516" y="3983907"/>
            <a:ext cx="807981" cy="807981"/>
          </a:xfrm>
          <a:prstGeom prst="ellips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5" name="椭圆 354"/>
          <p:cNvSpPr/>
          <p:nvPr/>
        </p:nvSpPr>
        <p:spPr>
          <a:xfrm>
            <a:off x="-181164" y="4411269"/>
            <a:ext cx="820235" cy="828764"/>
          </a:xfrm>
          <a:custGeom>
            <a:avLst/>
            <a:gdLst>
              <a:gd name="connsiteX0" fmla="*/ 0 w 807981"/>
              <a:gd name="connsiteY0" fmla="*/ 403991 h 807981"/>
              <a:gd name="connsiteX1" fmla="*/ 403991 w 807981"/>
              <a:gd name="connsiteY1" fmla="*/ 0 h 807981"/>
              <a:gd name="connsiteX2" fmla="*/ 807982 w 807981"/>
              <a:gd name="connsiteY2" fmla="*/ 403991 h 807981"/>
              <a:gd name="connsiteX3" fmla="*/ 403991 w 807981"/>
              <a:gd name="connsiteY3" fmla="*/ 807982 h 807981"/>
              <a:gd name="connsiteX4" fmla="*/ 0 w 807981"/>
              <a:gd name="connsiteY4" fmla="*/ 403991 h 807981"/>
              <a:gd name="connsiteX0" fmla="*/ 0 w 820235"/>
              <a:gd name="connsiteY0" fmla="*/ 403991 h 828764"/>
              <a:gd name="connsiteX1" fmla="*/ 403991 w 820235"/>
              <a:gd name="connsiteY1" fmla="*/ 0 h 828764"/>
              <a:gd name="connsiteX2" fmla="*/ 807982 w 820235"/>
              <a:gd name="connsiteY2" fmla="*/ 403991 h 828764"/>
              <a:gd name="connsiteX3" fmla="*/ 695514 w 820235"/>
              <a:gd name="connsiteY3" fmla="*/ 732232 h 828764"/>
              <a:gd name="connsiteX4" fmla="*/ 403991 w 820235"/>
              <a:gd name="connsiteY4" fmla="*/ 807982 h 828764"/>
              <a:gd name="connsiteX5" fmla="*/ 0 w 820235"/>
              <a:gd name="connsiteY5" fmla="*/ 403991 h 828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20235" h="828764">
                <a:moveTo>
                  <a:pt x="0" y="403991"/>
                </a:moveTo>
                <a:cubicBezTo>
                  <a:pt x="0" y="180873"/>
                  <a:pt x="180873" y="0"/>
                  <a:pt x="403991" y="0"/>
                </a:cubicBezTo>
                <a:cubicBezTo>
                  <a:pt x="627109" y="0"/>
                  <a:pt x="762570" y="288302"/>
                  <a:pt x="807982" y="403991"/>
                </a:cubicBezTo>
                <a:cubicBezTo>
                  <a:pt x="853394" y="519680"/>
                  <a:pt x="762846" y="664900"/>
                  <a:pt x="695514" y="732232"/>
                </a:cubicBezTo>
                <a:cubicBezTo>
                  <a:pt x="628182" y="799564"/>
                  <a:pt x="519910" y="862689"/>
                  <a:pt x="403991" y="807982"/>
                </a:cubicBezTo>
                <a:cubicBezTo>
                  <a:pt x="288072" y="753275"/>
                  <a:pt x="0" y="627109"/>
                  <a:pt x="0" y="403991"/>
                </a:cubicBezTo>
                <a:close/>
              </a:path>
            </a:pathLst>
          </a:cu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6" name="椭圆 355"/>
          <p:cNvSpPr/>
          <p:nvPr/>
        </p:nvSpPr>
        <p:spPr>
          <a:xfrm>
            <a:off x="-18233" y="5491493"/>
            <a:ext cx="807981" cy="807981"/>
          </a:xfrm>
          <a:prstGeom prst="ellips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7" name="椭圆 356"/>
          <p:cNvSpPr/>
          <p:nvPr/>
        </p:nvSpPr>
        <p:spPr>
          <a:xfrm>
            <a:off x="-164671" y="3721066"/>
            <a:ext cx="807981" cy="807981"/>
          </a:xfrm>
          <a:prstGeom prst="ellips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8" name="椭圆 357"/>
          <p:cNvSpPr/>
          <p:nvPr/>
        </p:nvSpPr>
        <p:spPr>
          <a:xfrm>
            <a:off x="-1046289" y="4294961"/>
            <a:ext cx="807981" cy="807981"/>
          </a:xfrm>
          <a:prstGeom prst="ellips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9" name="椭圆 358"/>
          <p:cNvSpPr/>
          <p:nvPr/>
        </p:nvSpPr>
        <p:spPr>
          <a:xfrm>
            <a:off x="-670166" y="5499663"/>
            <a:ext cx="807981" cy="807981"/>
          </a:xfrm>
          <a:prstGeom prst="ellips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0" name="椭圆 359"/>
          <p:cNvSpPr/>
          <p:nvPr/>
        </p:nvSpPr>
        <p:spPr>
          <a:xfrm>
            <a:off x="-730605" y="4693647"/>
            <a:ext cx="807981" cy="807981"/>
          </a:xfrm>
          <a:prstGeom prst="ellips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1" name="椭圆 360"/>
          <p:cNvSpPr/>
          <p:nvPr/>
        </p:nvSpPr>
        <p:spPr>
          <a:xfrm>
            <a:off x="-1269422" y="3275220"/>
            <a:ext cx="807981" cy="807981"/>
          </a:xfrm>
          <a:prstGeom prst="ellips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2" name="椭圆 361"/>
          <p:cNvSpPr/>
          <p:nvPr/>
        </p:nvSpPr>
        <p:spPr>
          <a:xfrm>
            <a:off x="-805622" y="3488012"/>
            <a:ext cx="807981" cy="807981"/>
          </a:xfrm>
          <a:prstGeom prst="ellips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3" name="椭圆 362"/>
          <p:cNvSpPr/>
          <p:nvPr/>
        </p:nvSpPr>
        <p:spPr>
          <a:xfrm>
            <a:off x="-2180918" y="3744116"/>
            <a:ext cx="807981" cy="807981"/>
          </a:xfrm>
          <a:prstGeom prst="ellips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4" name="椭圆 363"/>
          <p:cNvSpPr/>
          <p:nvPr/>
        </p:nvSpPr>
        <p:spPr>
          <a:xfrm>
            <a:off x="458321" y="4467499"/>
            <a:ext cx="807981" cy="807981"/>
          </a:xfrm>
          <a:prstGeom prst="ellips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5" name="椭圆 364"/>
          <p:cNvSpPr/>
          <p:nvPr/>
        </p:nvSpPr>
        <p:spPr>
          <a:xfrm>
            <a:off x="-2417637" y="5505265"/>
            <a:ext cx="807981" cy="807981"/>
          </a:xfrm>
          <a:prstGeom prst="ellips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6" name="椭圆 365"/>
          <p:cNvSpPr/>
          <p:nvPr/>
        </p:nvSpPr>
        <p:spPr>
          <a:xfrm>
            <a:off x="-1750751" y="3142831"/>
            <a:ext cx="807981" cy="807981"/>
          </a:xfrm>
          <a:prstGeom prst="ellips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7" name="椭圆 366"/>
          <p:cNvSpPr/>
          <p:nvPr/>
        </p:nvSpPr>
        <p:spPr>
          <a:xfrm>
            <a:off x="-1503826" y="3736105"/>
            <a:ext cx="807981" cy="807981"/>
          </a:xfrm>
          <a:prstGeom prst="ellips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8" name="椭圆 367"/>
          <p:cNvSpPr/>
          <p:nvPr/>
        </p:nvSpPr>
        <p:spPr>
          <a:xfrm>
            <a:off x="-170311" y="5035931"/>
            <a:ext cx="646119" cy="941332"/>
          </a:xfrm>
          <a:custGeom>
            <a:avLst/>
            <a:gdLst>
              <a:gd name="connsiteX0" fmla="*/ 0 w 807981"/>
              <a:gd name="connsiteY0" fmla="*/ 403991 h 807981"/>
              <a:gd name="connsiteX1" fmla="*/ 403991 w 807981"/>
              <a:gd name="connsiteY1" fmla="*/ 0 h 807981"/>
              <a:gd name="connsiteX2" fmla="*/ 807982 w 807981"/>
              <a:gd name="connsiteY2" fmla="*/ 403991 h 807981"/>
              <a:gd name="connsiteX3" fmla="*/ 403991 w 807981"/>
              <a:gd name="connsiteY3" fmla="*/ 807982 h 807981"/>
              <a:gd name="connsiteX4" fmla="*/ 0 w 807981"/>
              <a:gd name="connsiteY4" fmla="*/ 403991 h 807981"/>
              <a:gd name="connsiteX0" fmla="*/ 0 w 646057"/>
              <a:gd name="connsiteY0" fmla="*/ 375521 h 808176"/>
              <a:gd name="connsiteX1" fmla="*/ 242066 w 646057"/>
              <a:gd name="connsiteY1" fmla="*/ 105 h 808176"/>
              <a:gd name="connsiteX2" fmla="*/ 646057 w 646057"/>
              <a:gd name="connsiteY2" fmla="*/ 404096 h 808176"/>
              <a:gd name="connsiteX3" fmla="*/ 242066 w 646057"/>
              <a:gd name="connsiteY3" fmla="*/ 808087 h 808176"/>
              <a:gd name="connsiteX4" fmla="*/ 0 w 646057"/>
              <a:gd name="connsiteY4" fmla="*/ 375521 h 808176"/>
              <a:gd name="connsiteX0" fmla="*/ 0 w 646057"/>
              <a:gd name="connsiteY0" fmla="*/ 375488 h 874795"/>
              <a:gd name="connsiteX1" fmla="*/ 242066 w 646057"/>
              <a:gd name="connsiteY1" fmla="*/ 72 h 874795"/>
              <a:gd name="connsiteX2" fmla="*/ 646057 w 646057"/>
              <a:gd name="connsiteY2" fmla="*/ 404063 h 874795"/>
              <a:gd name="connsiteX3" fmla="*/ 242066 w 646057"/>
              <a:gd name="connsiteY3" fmla="*/ 874729 h 874795"/>
              <a:gd name="connsiteX4" fmla="*/ 0 w 646057"/>
              <a:gd name="connsiteY4" fmla="*/ 375488 h 874795"/>
              <a:gd name="connsiteX0" fmla="*/ 0 w 646057"/>
              <a:gd name="connsiteY0" fmla="*/ 375416 h 874657"/>
              <a:gd name="connsiteX1" fmla="*/ 242066 w 646057"/>
              <a:gd name="connsiteY1" fmla="*/ 0 h 874657"/>
              <a:gd name="connsiteX2" fmla="*/ 646057 w 646057"/>
              <a:gd name="connsiteY2" fmla="*/ 375416 h 874657"/>
              <a:gd name="connsiteX3" fmla="*/ 242066 w 646057"/>
              <a:gd name="connsiteY3" fmla="*/ 874657 h 874657"/>
              <a:gd name="connsiteX4" fmla="*/ 0 w 646057"/>
              <a:gd name="connsiteY4" fmla="*/ 375416 h 874657"/>
              <a:gd name="connsiteX0" fmla="*/ 53 w 646110"/>
              <a:gd name="connsiteY0" fmla="*/ 375416 h 922282"/>
              <a:gd name="connsiteX1" fmla="*/ 242119 w 646110"/>
              <a:gd name="connsiteY1" fmla="*/ 0 h 922282"/>
              <a:gd name="connsiteX2" fmla="*/ 646110 w 646110"/>
              <a:gd name="connsiteY2" fmla="*/ 375416 h 922282"/>
              <a:gd name="connsiteX3" fmla="*/ 261169 w 646110"/>
              <a:gd name="connsiteY3" fmla="*/ 922282 h 922282"/>
              <a:gd name="connsiteX4" fmla="*/ 53 w 646110"/>
              <a:gd name="connsiteY4" fmla="*/ 375416 h 922282"/>
              <a:gd name="connsiteX0" fmla="*/ 62 w 646119"/>
              <a:gd name="connsiteY0" fmla="*/ 375416 h 941332"/>
              <a:gd name="connsiteX1" fmla="*/ 242128 w 646119"/>
              <a:gd name="connsiteY1" fmla="*/ 0 h 941332"/>
              <a:gd name="connsiteX2" fmla="*/ 646119 w 646119"/>
              <a:gd name="connsiteY2" fmla="*/ 375416 h 941332"/>
              <a:gd name="connsiteX3" fmla="*/ 223078 w 646119"/>
              <a:gd name="connsiteY3" fmla="*/ 941332 h 941332"/>
              <a:gd name="connsiteX4" fmla="*/ 62 w 646119"/>
              <a:gd name="connsiteY4" fmla="*/ 375416 h 9413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6119" h="941332">
                <a:moveTo>
                  <a:pt x="62" y="375416"/>
                </a:moveTo>
                <a:cubicBezTo>
                  <a:pt x="3237" y="218527"/>
                  <a:pt x="134452" y="0"/>
                  <a:pt x="242128" y="0"/>
                </a:cubicBezTo>
                <a:cubicBezTo>
                  <a:pt x="349804" y="0"/>
                  <a:pt x="646119" y="152298"/>
                  <a:pt x="646119" y="375416"/>
                </a:cubicBezTo>
                <a:cubicBezTo>
                  <a:pt x="646119" y="598534"/>
                  <a:pt x="330754" y="941332"/>
                  <a:pt x="223078" y="941332"/>
                </a:cubicBezTo>
                <a:cubicBezTo>
                  <a:pt x="115402" y="941332"/>
                  <a:pt x="-3113" y="532305"/>
                  <a:pt x="62" y="375416"/>
                </a:cubicBezTo>
                <a:close/>
              </a:path>
            </a:pathLst>
          </a:cu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9" name="椭圆 368"/>
          <p:cNvSpPr/>
          <p:nvPr/>
        </p:nvSpPr>
        <p:spPr>
          <a:xfrm>
            <a:off x="-2342111" y="4784817"/>
            <a:ext cx="807981" cy="807981"/>
          </a:xfrm>
          <a:prstGeom prst="ellips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0" name="椭圆 369"/>
          <p:cNvSpPr/>
          <p:nvPr/>
        </p:nvSpPr>
        <p:spPr>
          <a:xfrm>
            <a:off x="-2062308" y="4627387"/>
            <a:ext cx="807981" cy="807981"/>
          </a:xfrm>
          <a:prstGeom prst="ellips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1" name="椭圆 370"/>
          <p:cNvSpPr/>
          <p:nvPr/>
        </p:nvSpPr>
        <p:spPr>
          <a:xfrm>
            <a:off x="-1707990" y="4197789"/>
            <a:ext cx="807981" cy="807981"/>
          </a:xfrm>
          <a:prstGeom prst="ellips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2" name="椭圆 371"/>
          <p:cNvSpPr/>
          <p:nvPr/>
        </p:nvSpPr>
        <p:spPr>
          <a:xfrm>
            <a:off x="-2509464" y="4176665"/>
            <a:ext cx="807981" cy="807981"/>
          </a:xfrm>
          <a:prstGeom prst="ellips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3" name="椭圆 372"/>
          <p:cNvSpPr/>
          <p:nvPr/>
        </p:nvSpPr>
        <p:spPr>
          <a:xfrm>
            <a:off x="-1631145" y="4734626"/>
            <a:ext cx="807981" cy="807981"/>
          </a:xfrm>
          <a:prstGeom prst="ellips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4" name="椭圆 373"/>
          <p:cNvSpPr/>
          <p:nvPr/>
        </p:nvSpPr>
        <p:spPr>
          <a:xfrm>
            <a:off x="-656085" y="4117101"/>
            <a:ext cx="807981" cy="807981"/>
          </a:xfrm>
          <a:prstGeom prst="ellips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5" name="椭圆 374"/>
          <p:cNvSpPr/>
          <p:nvPr/>
        </p:nvSpPr>
        <p:spPr>
          <a:xfrm>
            <a:off x="-1902248" y="5379716"/>
            <a:ext cx="807981" cy="807981"/>
          </a:xfrm>
          <a:prstGeom prst="ellips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6" name="椭圆 375"/>
          <p:cNvSpPr/>
          <p:nvPr/>
        </p:nvSpPr>
        <p:spPr>
          <a:xfrm>
            <a:off x="-1335178" y="5266302"/>
            <a:ext cx="807981" cy="807981"/>
          </a:xfrm>
          <a:prstGeom prst="ellips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7" name="椭圆 376"/>
          <p:cNvSpPr/>
          <p:nvPr/>
        </p:nvSpPr>
        <p:spPr>
          <a:xfrm>
            <a:off x="-1377709" y="5787297"/>
            <a:ext cx="807981" cy="807981"/>
          </a:xfrm>
          <a:prstGeom prst="ellips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8" name="椭圆 377"/>
          <p:cNvSpPr/>
          <p:nvPr/>
        </p:nvSpPr>
        <p:spPr>
          <a:xfrm>
            <a:off x="178188" y="4961502"/>
            <a:ext cx="807981" cy="807981"/>
          </a:xfrm>
          <a:prstGeom prst="ellips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9" name="椭圆 378"/>
          <p:cNvSpPr/>
          <p:nvPr/>
        </p:nvSpPr>
        <p:spPr>
          <a:xfrm>
            <a:off x="-1046227" y="4871185"/>
            <a:ext cx="819614" cy="819407"/>
          </a:xfrm>
          <a:custGeom>
            <a:avLst/>
            <a:gdLst>
              <a:gd name="connsiteX0" fmla="*/ 0 w 807981"/>
              <a:gd name="connsiteY0" fmla="*/ 403991 h 807981"/>
              <a:gd name="connsiteX1" fmla="*/ 403991 w 807981"/>
              <a:gd name="connsiteY1" fmla="*/ 0 h 807981"/>
              <a:gd name="connsiteX2" fmla="*/ 807982 w 807981"/>
              <a:gd name="connsiteY2" fmla="*/ 403991 h 807981"/>
              <a:gd name="connsiteX3" fmla="*/ 403991 w 807981"/>
              <a:gd name="connsiteY3" fmla="*/ 807982 h 807981"/>
              <a:gd name="connsiteX4" fmla="*/ 0 w 807981"/>
              <a:gd name="connsiteY4" fmla="*/ 403991 h 807981"/>
              <a:gd name="connsiteX0" fmla="*/ 8687 w 816669"/>
              <a:gd name="connsiteY0" fmla="*/ 403991 h 817062"/>
              <a:gd name="connsiteX1" fmla="*/ 412678 w 816669"/>
              <a:gd name="connsiteY1" fmla="*/ 0 h 817062"/>
              <a:gd name="connsiteX2" fmla="*/ 816669 w 816669"/>
              <a:gd name="connsiteY2" fmla="*/ 403991 h 817062"/>
              <a:gd name="connsiteX3" fmla="*/ 412678 w 816669"/>
              <a:gd name="connsiteY3" fmla="*/ 807982 h 817062"/>
              <a:gd name="connsiteX4" fmla="*/ 157457 w 816669"/>
              <a:gd name="connsiteY4" fmla="*/ 662841 h 817062"/>
              <a:gd name="connsiteX5" fmla="*/ 8687 w 816669"/>
              <a:gd name="connsiteY5" fmla="*/ 403991 h 817062"/>
              <a:gd name="connsiteX0" fmla="*/ 9201 w 817183"/>
              <a:gd name="connsiteY0" fmla="*/ 403991 h 817062"/>
              <a:gd name="connsiteX1" fmla="*/ 413192 w 817183"/>
              <a:gd name="connsiteY1" fmla="*/ 0 h 817062"/>
              <a:gd name="connsiteX2" fmla="*/ 817183 w 817183"/>
              <a:gd name="connsiteY2" fmla="*/ 403991 h 817062"/>
              <a:gd name="connsiteX3" fmla="*/ 413192 w 817183"/>
              <a:gd name="connsiteY3" fmla="*/ 807982 h 817062"/>
              <a:gd name="connsiteX4" fmla="*/ 157971 w 817183"/>
              <a:gd name="connsiteY4" fmla="*/ 662841 h 817062"/>
              <a:gd name="connsiteX5" fmla="*/ 9201 w 817183"/>
              <a:gd name="connsiteY5" fmla="*/ 403991 h 817062"/>
              <a:gd name="connsiteX0" fmla="*/ 11632 w 819614"/>
              <a:gd name="connsiteY0" fmla="*/ 403991 h 819407"/>
              <a:gd name="connsiteX1" fmla="*/ 415623 w 819614"/>
              <a:gd name="connsiteY1" fmla="*/ 0 h 819407"/>
              <a:gd name="connsiteX2" fmla="*/ 819614 w 819614"/>
              <a:gd name="connsiteY2" fmla="*/ 403991 h 819407"/>
              <a:gd name="connsiteX3" fmla="*/ 415623 w 819614"/>
              <a:gd name="connsiteY3" fmla="*/ 807982 h 819407"/>
              <a:gd name="connsiteX4" fmla="*/ 141352 w 819614"/>
              <a:gd name="connsiteY4" fmla="*/ 681891 h 819407"/>
              <a:gd name="connsiteX5" fmla="*/ 11632 w 819614"/>
              <a:gd name="connsiteY5" fmla="*/ 403991 h 819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19614" h="819407">
                <a:moveTo>
                  <a:pt x="11632" y="403991"/>
                </a:moveTo>
                <a:cubicBezTo>
                  <a:pt x="57344" y="290343"/>
                  <a:pt x="192505" y="0"/>
                  <a:pt x="415623" y="0"/>
                </a:cubicBezTo>
                <a:cubicBezTo>
                  <a:pt x="638741" y="0"/>
                  <a:pt x="819614" y="180873"/>
                  <a:pt x="819614" y="403991"/>
                </a:cubicBezTo>
                <a:cubicBezTo>
                  <a:pt x="819614" y="627109"/>
                  <a:pt x="528667" y="761665"/>
                  <a:pt x="415623" y="807982"/>
                </a:cubicBezTo>
                <a:cubicBezTo>
                  <a:pt x="302579" y="854299"/>
                  <a:pt x="208684" y="749223"/>
                  <a:pt x="141352" y="681891"/>
                </a:cubicBezTo>
                <a:cubicBezTo>
                  <a:pt x="64495" y="633609"/>
                  <a:pt x="-34080" y="517639"/>
                  <a:pt x="11632" y="403991"/>
                </a:cubicBezTo>
                <a:close/>
              </a:path>
            </a:pathLst>
          </a:cu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0" name="椭圆 379"/>
          <p:cNvSpPr/>
          <p:nvPr/>
        </p:nvSpPr>
        <p:spPr>
          <a:xfrm>
            <a:off x="-1002697" y="3861091"/>
            <a:ext cx="807981" cy="807981"/>
          </a:xfrm>
          <a:prstGeom prst="ellips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0" name="椭圆 109"/>
          <p:cNvSpPr/>
          <p:nvPr/>
        </p:nvSpPr>
        <p:spPr>
          <a:xfrm>
            <a:off x="-4866883" y="6075459"/>
            <a:ext cx="807981" cy="807981"/>
          </a:xfrm>
          <a:prstGeom prst="ellipse">
            <a:avLst/>
          </a:prstGeom>
          <a:solidFill>
            <a:srgbClr val="B51341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1" name="椭圆 110"/>
          <p:cNvSpPr/>
          <p:nvPr/>
        </p:nvSpPr>
        <p:spPr>
          <a:xfrm>
            <a:off x="1918578" y="3352956"/>
            <a:ext cx="807981" cy="807981"/>
          </a:xfrm>
          <a:prstGeom prst="ellipse">
            <a:avLst/>
          </a:prstGeom>
          <a:solidFill>
            <a:srgbClr val="6BEDD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2" name="椭圆 111"/>
          <p:cNvSpPr/>
          <p:nvPr/>
        </p:nvSpPr>
        <p:spPr>
          <a:xfrm>
            <a:off x="-1968194" y="4951738"/>
            <a:ext cx="807981" cy="807981"/>
          </a:xfrm>
          <a:prstGeom prst="ellipse">
            <a:avLst/>
          </a:prstGeom>
          <a:solidFill>
            <a:srgbClr val="7416BA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3" name="椭圆 112"/>
          <p:cNvSpPr/>
          <p:nvPr/>
        </p:nvSpPr>
        <p:spPr>
          <a:xfrm>
            <a:off x="-4391705" y="6331783"/>
            <a:ext cx="807981" cy="807981"/>
          </a:xfrm>
          <a:prstGeom prst="ellipse">
            <a:avLst/>
          </a:prstGeom>
          <a:solidFill>
            <a:srgbClr val="F5AB5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4" name="椭圆 113"/>
          <p:cNvSpPr/>
          <p:nvPr/>
        </p:nvSpPr>
        <p:spPr>
          <a:xfrm>
            <a:off x="-3136148" y="5953947"/>
            <a:ext cx="807981" cy="807981"/>
          </a:xfrm>
          <a:prstGeom prst="ellipse">
            <a:avLst/>
          </a:prstGeom>
          <a:solidFill>
            <a:srgbClr val="F5AB5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5" name="椭圆 114"/>
          <p:cNvSpPr/>
          <p:nvPr/>
        </p:nvSpPr>
        <p:spPr>
          <a:xfrm>
            <a:off x="-1493652" y="6442901"/>
            <a:ext cx="807981" cy="807981"/>
          </a:xfrm>
          <a:prstGeom prst="ellipse">
            <a:avLst/>
          </a:prstGeom>
          <a:solidFill>
            <a:srgbClr val="7416BA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6" name="椭圆 115"/>
          <p:cNvSpPr/>
          <p:nvPr/>
        </p:nvSpPr>
        <p:spPr>
          <a:xfrm>
            <a:off x="-2339997" y="6141017"/>
            <a:ext cx="807981" cy="807981"/>
          </a:xfrm>
          <a:prstGeom prst="ellipse">
            <a:avLst/>
          </a:prstGeom>
          <a:solidFill>
            <a:srgbClr val="B51341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7" name="椭圆 116"/>
          <p:cNvSpPr/>
          <p:nvPr/>
        </p:nvSpPr>
        <p:spPr>
          <a:xfrm>
            <a:off x="-756638" y="2655856"/>
            <a:ext cx="807981" cy="807981"/>
          </a:xfrm>
          <a:prstGeom prst="ellipse">
            <a:avLst/>
          </a:prstGeom>
          <a:solidFill>
            <a:srgbClr val="B51341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8" name="椭圆 117"/>
          <p:cNvSpPr/>
          <p:nvPr/>
        </p:nvSpPr>
        <p:spPr>
          <a:xfrm>
            <a:off x="2428570" y="2603373"/>
            <a:ext cx="807981" cy="807981"/>
          </a:xfrm>
          <a:prstGeom prst="ellipse">
            <a:avLst/>
          </a:prstGeom>
          <a:solidFill>
            <a:srgbClr val="B51341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9" name="椭圆 118"/>
          <p:cNvSpPr/>
          <p:nvPr/>
        </p:nvSpPr>
        <p:spPr>
          <a:xfrm>
            <a:off x="-1473534" y="5687139"/>
            <a:ext cx="807981" cy="807981"/>
          </a:xfrm>
          <a:prstGeom prst="ellipse">
            <a:avLst/>
          </a:prstGeom>
          <a:solidFill>
            <a:srgbClr val="B51341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0" name="椭圆 119"/>
          <p:cNvSpPr/>
          <p:nvPr/>
        </p:nvSpPr>
        <p:spPr>
          <a:xfrm>
            <a:off x="-382682" y="5680647"/>
            <a:ext cx="807981" cy="807981"/>
          </a:xfrm>
          <a:prstGeom prst="ellipse">
            <a:avLst/>
          </a:prstGeom>
          <a:solidFill>
            <a:srgbClr val="F5AB5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1" name="椭圆 120"/>
          <p:cNvSpPr/>
          <p:nvPr/>
        </p:nvSpPr>
        <p:spPr>
          <a:xfrm>
            <a:off x="662999" y="4904228"/>
            <a:ext cx="807981" cy="807981"/>
          </a:xfrm>
          <a:prstGeom prst="ellipse">
            <a:avLst/>
          </a:prstGeom>
          <a:solidFill>
            <a:srgbClr val="7416BA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2" name="椭圆 121"/>
          <p:cNvSpPr/>
          <p:nvPr/>
        </p:nvSpPr>
        <p:spPr>
          <a:xfrm>
            <a:off x="1741785" y="4098993"/>
            <a:ext cx="807981" cy="807981"/>
          </a:xfrm>
          <a:prstGeom prst="ellipse">
            <a:avLst/>
          </a:prstGeom>
          <a:solidFill>
            <a:srgbClr val="6BEDD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3" name="椭圆 122"/>
          <p:cNvSpPr/>
          <p:nvPr/>
        </p:nvSpPr>
        <p:spPr>
          <a:xfrm>
            <a:off x="-3272940" y="5254342"/>
            <a:ext cx="807981" cy="807981"/>
          </a:xfrm>
          <a:prstGeom prst="ellipse">
            <a:avLst/>
          </a:prstGeom>
          <a:solidFill>
            <a:srgbClr val="F5AB5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4" name="椭圆 123"/>
          <p:cNvSpPr/>
          <p:nvPr/>
        </p:nvSpPr>
        <p:spPr>
          <a:xfrm>
            <a:off x="-2166212" y="3675481"/>
            <a:ext cx="807981" cy="807981"/>
          </a:xfrm>
          <a:prstGeom prst="ellipse">
            <a:avLst/>
          </a:prstGeom>
          <a:solidFill>
            <a:srgbClr val="F5AB5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5" name="椭圆 124"/>
          <p:cNvSpPr/>
          <p:nvPr/>
        </p:nvSpPr>
        <p:spPr>
          <a:xfrm>
            <a:off x="1123240" y="4502983"/>
            <a:ext cx="807981" cy="807981"/>
          </a:xfrm>
          <a:prstGeom prst="ellipse">
            <a:avLst/>
          </a:prstGeom>
          <a:solidFill>
            <a:srgbClr val="B51341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6" name="椭圆 125"/>
          <p:cNvSpPr/>
          <p:nvPr/>
        </p:nvSpPr>
        <p:spPr>
          <a:xfrm>
            <a:off x="-2160396" y="5604405"/>
            <a:ext cx="807981" cy="807981"/>
          </a:xfrm>
          <a:prstGeom prst="ellipse">
            <a:avLst/>
          </a:prstGeom>
          <a:solidFill>
            <a:srgbClr val="6BEDD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7" name="椭圆 126"/>
          <p:cNvSpPr/>
          <p:nvPr/>
        </p:nvSpPr>
        <p:spPr>
          <a:xfrm>
            <a:off x="815468" y="2346190"/>
            <a:ext cx="807981" cy="807981"/>
          </a:xfrm>
          <a:prstGeom prst="ellipse">
            <a:avLst/>
          </a:prstGeom>
          <a:solidFill>
            <a:srgbClr val="F5AB5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8" name="椭圆 127"/>
          <p:cNvSpPr/>
          <p:nvPr/>
        </p:nvSpPr>
        <p:spPr>
          <a:xfrm>
            <a:off x="-763523" y="3360173"/>
            <a:ext cx="807981" cy="807981"/>
          </a:xfrm>
          <a:prstGeom prst="ellipse">
            <a:avLst/>
          </a:prstGeom>
          <a:solidFill>
            <a:srgbClr val="F5AB5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9" name="椭圆 128"/>
          <p:cNvSpPr/>
          <p:nvPr/>
        </p:nvSpPr>
        <p:spPr>
          <a:xfrm>
            <a:off x="-1152573" y="5064505"/>
            <a:ext cx="807981" cy="807981"/>
          </a:xfrm>
          <a:prstGeom prst="ellipse">
            <a:avLst/>
          </a:prstGeom>
          <a:solidFill>
            <a:srgbClr val="F1565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0" name="椭圆 129"/>
          <p:cNvSpPr/>
          <p:nvPr/>
        </p:nvSpPr>
        <p:spPr>
          <a:xfrm>
            <a:off x="-886084" y="5847170"/>
            <a:ext cx="807981" cy="807981"/>
          </a:xfrm>
          <a:prstGeom prst="ellipse">
            <a:avLst/>
          </a:prstGeom>
          <a:solidFill>
            <a:srgbClr val="6BEDD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1" name="椭圆 130"/>
          <p:cNvSpPr/>
          <p:nvPr/>
        </p:nvSpPr>
        <p:spPr>
          <a:xfrm>
            <a:off x="411478" y="4575344"/>
            <a:ext cx="807981" cy="807981"/>
          </a:xfrm>
          <a:prstGeom prst="ellipse">
            <a:avLst/>
          </a:prstGeom>
          <a:solidFill>
            <a:srgbClr val="F5AB5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2" name="椭圆 131"/>
          <p:cNvSpPr/>
          <p:nvPr/>
        </p:nvSpPr>
        <p:spPr>
          <a:xfrm>
            <a:off x="-808134" y="4049861"/>
            <a:ext cx="807981" cy="807981"/>
          </a:xfrm>
          <a:prstGeom prst="ellipse">
            <a:avLst/>
          </a:prstGeom>
          <a:solidFill>
            <a:srgbClr val="F1565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3" name="椭圆 132"/>
          <p:cNvSpPr/>
          <p:nvPr/>
        </p:nvSpPr>
        <p:spPr>
          <a:xfrm>
            <a:off x="-1492084" y="2812158"/>
            <a:ext cx="807981" cy="807981"/>
          </a:xfrm>
          <a:prstGeom prst="ellipse">
            <a:avLst/>
          </a:prstGeom>
          <a:solidFill>
            <a:srgbClr val="F1565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4" name="椭圆 133"/>
          <p:cNvSpPr/>
          <p:nvPr/>
        </p:nvSpPr>
        <p:spPr>
          <a:xfrm>
            <a:off x="2251388" y="1955555"/>
            <a:ext cx="807981" cy="807981"/>
          </a:xfrm>
          <a:prstGeom prst="ellipse">
            <a:avLst/>
          </a:prstGeom>
          <a:solidFill>
            <a:srgbClr val="B51341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5" name="椭圆 134"/>
          <p:cNvSpPr/>
          <p:nvPr/>
        </p:nvSpPr>
        <p:spPr>
          <a:xfrm>
            <a:off x="2542139" y="3291012"/>
            <a:ext cx="807981" cy="807981"/>
          </a:xfrm>
          <a:prstGeom prst="ellipse">
            <a:avLst/>
          </a:prstGeom>
          <a:solidFill>
            <a:srgbClr val="F5AB5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6" name="椭圆 135"/>
          <p:cNvSpPr/>
          <p:nvPr/>
        </p:nvSpPr>
        <p:spPr>
          <a:xfrm>
            <a:off x="-2243447" y="4237944"/>
            <a:ext cx="807981" cy="807981"/>
          </a:xfrm>
          <a:prstGeom prst="ellipse">
            <a:avLst/>
          </a:prstGeom>
          <a:solidFill>
            <a:srgbClr val="7416BA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7" name="椭圆 136"/>
          <p:cNvSpPr/>
          <p:nvPr/>
        </p:nvSpPr>
        <p:spPr>
          <a:xfrm>
            <a:off x="-207067" y="4422010"/>
            <a:ext cx="807981" cy="807981"/>
          </a:xfrm>
          <a:prstGeom prst="ellipse">
            <a:avLst/>
          </a:prstGeom>
          <a:solidFill>
            <a:srgbClr val="6BEDD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8" name="椭圆 137"/>
          <p:cNvSpPr/>
          <p:nvPr/>
        </p:nvSpPr>
        <p:spPr>
          <a:xfrm>
            <a:off x="-1989093" y="6747849"/>
            <a:ext cx="807981" cy="807981"/>
          </a:xfrm>
          <a:prstGeom prst="ellipse">
            <a:avLst/>
          </a:prstGeom>
          <a:solidFill>
            <a:srgbClr val="B51341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9" name="椭圆 138"/>
          <p:cNvSpPr/>
          <p:nvPr/>
        </p:nvSpPr>
        <p:spPr>
          <a:xfrm>
            <a:off x="-172334" y="3485568"/>
            <a:ext cx="807981" cy="807981"/>
          </a:xfrm>
          <a:prstGeom prst="ellipse">
            <a:avLst/>
          </a:prstGeom>
          <a:solidFill>
            <a:srgbClr val="6BEDD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0" name="椭圆 139"/>
          <p:cNvSpPr/>
          <p:nvPr/>
        </p:nvSpPr>
        <p:spPr>
          <a:xfrm>
            <a:off x="1581068" y="2076499"/>
            <a:ext cx="807981" cy="807981"/>
          </a:xfrm>
          <a:prstGeom prst="ellipse">
            <a:avLst/>
          </a:prstGeom>
          <a:solidFill>
            <a:srgbClr val="F1565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1" name="椭圆 140"/>
          <p:cNvSpPr/>
          <p:nvPr/>
        </p:nvSpPr>
        <p:spPr>
          <a:xfrm>
            <a:off x="1328319" y="3730655"/>
            <a:ext cx="807981" cy="807981"/>
          </a:xfrm>
          <a:prstGeom prst="ellipse">
            <a:avLst/>
          </a:prstGeom>
          <a:solidFill>
            <a:srgbClr val="F1565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2" name="椭圆 141"/>
          <p:cNvSpPr/>
          <p:nvPr/>
        </p:nvSpPr>
        <p:spPr>
          <a:xfrm>
            <a:off x="747536" y="3334821"/>
            <a:ext cx="807981" cy="807981"/>
          </a:xfrm>
          <a:prstGeom prst="ellipse">
            <a:avLst/>
          </a:prstGeom>
          <a:solidFill>
            <a:srgbClr val="7416BA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3" name="椭圆 142"/>
          <p:cNvSpPr/>
          <p:nvPr/>
        </p:nvSpPr>
        <p:spPr>
          <a:xfrm>
            <a:off x="-1015511" y="6322985"/>
            <a:ext cx="807981" cy="807981"/>
          </a:xfrm>
          <a:prstGeom prst="ellipse">
            <a:avLst/>
          </a:prstGeom>
          <a:solidFill>
            <a:srgbClr val="F1565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4" name="椭圆 143"/>
          <p:cNvSpPr/>
          <p:nvPr/>
        </p:nvSpPr>
        <p:spPr>
          <a:xfrm>
            <a:off x="-2824294" y="4057660"/>
            <a:ext cx="807981" cy="807981"/>
          </a:xfrm>
          <a:prstGeom prst="ellipse">
            <a:avLst/>
          </a:prstGeom>
          <a:solidFill>
            <a:srgbClr val="6BEDD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5" name="椭圆 144"/>
          <p:cNvSpPr/>
          <p:nvPr/>
        </p:nvSpPr>
        <p:spPr>
          <a:xfrm>
            <a:off x="-4167917" y="6916057"/>
            <a:ext cx="807981" cy="807981"/>
          </a:xfrm>
          <a:prstGeom prst="ellipse">
            <a:avLst/>
          </a:prstGeom>
          <a:solidFill>
            <a:srgbClr val="7416BA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6" name="椭圆 145"/>
          <p:cNvSpPr/>
          <p:nvPr/>
        </p:nvSpPr>
        <p:spPr>
          <a:xfrm>
            <a:off x="-3466851" y="6942212"/>
            <a:ext cx="807981" cy="807981"/>
          </a:xfrm>
          <a:prstGeom prst="ellipse">
            <a:avLst/>
          </a:prstGeom>
          <a:solidFill>
            <a:srgbClr val="F1565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7" name="椭圆 146"/>
          <p:cNvSpPr/>
          <p:nvPr/>
        </p:nvSpPr>
        <p:spPr>
          <a:xfrm>
            <a:off x="-3235042" y="4685577"/>
            <a:ext cx="807981" cy="807981"/>
          </a:xfrm>
          <a:prstGeom prst="ellipse">
            <a:avLst/>
          </a:prstGeom>
          <a:solidFill>
            <a:srgbClr val="7416BA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8" name="椭圆 147"/>
          <p:cNvSpPr/>
          <p:nvPr/>
        </p:nvSpPr>
        <p:spPr>
          <a:xfrm>
            <a:off x="-2635784" y="4725187"/>
            <a:ext cx="807981" cy="807981"/>
          </a:xfrm>
          <a:prstGeom prst="ellipse">
            <a:avLst/>
          </a:prstGeom>
          <a:solidFill>
            <a:srgbClr val="F1565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9" name="椭圆 148"/>
          <p:cNvSpPr/>
          <p:nvPr/>
        </p:nvSpPr>
        <p:spPr>
          <a:xfrm>
            <a:off x="-1674326" y="3205434"/>
            <a:ext cx="807981" cy="807981"/>
          </a:xfrm>
          <a:prstGeom prst="ellipse">
            <a:avLst/>
          </a:prstGeom>
          <a:solidFill>
            <a:srgbClr val="6BEDD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0" name="椭圆 149"/>
          <p:cNvSpPr/>
          <p:nvPr/>
        </p:nvSpPr>
        <p:spPr>
          <a:xfrm>
            <a:off x="-2673387" y="6952157"/>
            <a:ext cx="807981" cy="807981"/>
          </a:xfrm>
          <a:prstGeom prst="ellipse">
            <a:avLst/>
          </a:prstGeom>
          <a:solidFill>
            <a:srgbClr val="7416BA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1" name="椭圆 150"/>
          <p:cNvSpPr/>
          <p:nvPr/>
        </p:nvSpPr>
        <p:spPr>
          <a:xfrm>
            <a:off x="-574914" y="4801281"/>
            <a:ext cx="807981" cy="807981"/>
          </a:xfrm>
          <a:prstGeom prst="ellipse">
            <a:avLst/>
          </a:prstGeom>
          <a:solidFill>
            <a:srgbClr val="7416BA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2" name="椭圆 151"/>
          <p:cNvSpPr/>
          <p:nvPr/>
        </p:nvSpPr>
        <p:spPr>
          <a:xfrm>
            <a:off x="1883152" y="2703657"/>
            <a:ext cx="807981" cy="807981"/>
          </a:xfrm>
          <a:prstGeom prst="ellipse">
            <a:avLst/>
          </a:prstGeom>
          <a:solidFill>
            <a:srgbClr val="6BEDD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3" name="椭圆 152"/>
          <p:cNvSpPr/>
          <p:nvPr/>
        </p:nvSpPr>
        <p:spPr>
          <a:xfrm>
            <a:off x="179375" y="2149734"/>
            <a:ext cx="807981" cy="807981"/>
          </a:xfrm>
          <a:prstGeom prst="ellipse">
            <a:avLst/>
          </a:prstGeom>
          <a:solidFill>
            <a:srgbClr val="F5AB5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4" name="椭圆 153"/>
          <p:cNvSpPr/>
          <p:nvPr/>
        </p:nvSpPr>
        <p:spPr>
          <a:xfrm>
            <a:off x="-3808064" y="5673841"/>
            <a:ext cx="807981" cy="807981"/>
          </a:xfrm>
          <a:prstGeom prst="ellipse">
            <a:avLst/>
          </a:prstGeom>
          <a:solidFill>
            <a:srgbClr val="B51341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5" name="椭圆 154"/>
          <p:cNvSpPr/>
          <p:nvPr/>
        </p:nvSpPr>
        <p:spPr>
          <a:xfrm>
            <a:off x="-1597214" y="3829643"/>
            <a:ext cx="807981" cy="807981"/>
          </a:xfrm>
          <a:prstGeom prst="ellipse">
            <a:avLst/>
          </a:prstGeom>
          <a:solidFill>
            <a:srgbClr val="7416BA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6" name="椭圆 155"/>
          <p:cNvSpPr/>
          <p:nvPr/>
        </p:nvSpPr>
        <p:spPr>
          <a:xfrm>
            <a:off x="1272897" y="2867868"/>
            <a:ext cx="807981" cy="807981"/>
          </a:xfrm>
          <a:prstGeom prst="ellipse">
            <a:avLst/>
          </a:prstGeom>
          <a:solidFill>
            <a:srgbClr val="F1565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7" name="椭圆 156"/>
          <p:cNvSpPr/>
          <p:nvPr/>
        </p:nvSpPr>
        <p:spPr>
          <a:xfrm>
            <a:off x="-3666241" y="6302977"/>
            <a:ext cx="807981" cy="807981"/>
          </a:xfrm>
          <a:prstGeom prst="ellipse">
            <a:avLst/>
          </a:prstGeom>
          <a:solidFill>
            <a:srgbClr val="7416BA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8" name="椭圆 157"/>
          <p:cNvSpPr/>
          <p:nvPr/>
        </p:nvSpPr>
        <p:spPr>
          <a:xfrm>
            <a:off x="-602970" y="2215255"/>
            <a:ext cx="807981" cy="807981"/>
          </a:xfrm>
          <a:prstGeom prst="ellipse">
            <a:avLst/>
          </a:prstGeom>
          <a:solidFill>
            <a:srgbClr val="7416BA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9" name="椭圆 158"/>
          <p:cNvSpPr/>
          <p:nvPr/>
        </p:nvSpPr>
        <p:spPr>
          <a:xfrm>
            <a:off x="-4024599" y="5016340"/>
            <a:ext cx="807981" cy="807981"/>
          </a:xfrm>
          <a:prstGeom prst="ellipse">
            <a:avLst/>
          </a:prstGeom>
          <a:solidFill>
            <a:srgbClr val="F5AB5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0" name="椭圆 159"/>
          <p:cNvSpPr/>
          <p:nvPr/>
        </p:nvSpPr>
        <p:spPr>
          <a:xfrm>
            <a:off x="504695" y="3904748"/>
            <a:ext cx="807981" cy="807981"/>
          </a:xfrm>
          <a:prstGeom prst="ellipse">
            <a:avLst/>
          </a:prstGeom>
          <a:solidFill>
            <a:srgbClr val="B51341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1" name="椭圆 160"/>
          <p:cNvSpPr/>
          <p:nvPr/>
        </p:nvSpPr>
        <p:spPr>
          <a:xfrm>
            <a:off x="-2970462" y="6467667"/>
            <a:ext cx="807981" cy="807981"/>
          </a:xfrm>
          <a:prstGeom prst="ellipse">
            <a:avLst/>
          </a:prstGeom>
          <a:solidFill>
            <a:srgbClr val="F1565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2" name="椭圆 161"/>
          <p:cNvSpPr/>
          <p:nvPr/>
        </p:nvSpPr>
        <p:spPr>
          <a:xfrm>
            <a:off x="-4389882" y="5643877"/>
            <a:ext cx="807981" cy="807981"/>
          </a:xfrm>
          <a:prstGeom prst="ellipse">
            <a:avLst/>
          </a:prstGeom>
          <a:solidFill>
            <a:srgbClr val="F1565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3" name="椭圆 162"/>
          <p:cNvSpPr/>
          <p:nvPr/>
        </p:nvSpPr>
        <p:spPr>
          <a:xfrm>
            <a:off x="143051" y="2815341"/>
            <a:ext cx="807981" cy="807981"/>
          </a:xfrm>
          <a:prstGeom prst="ellipse">
            <a:avLst/>
          </a:prstGeom>
          <a:solidFill>
            <a:srgbClr val="6BEDD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4" name="椭圆 163"/>
          <p:cNvSpPr/>
          <p:nvPr/>
        </p:nvSpPr>
        <p:spPr>
          <a:xfrm>
            <a:off x="-2619989" y="5254342"/>
            <a:ext cx="807981" cy="807981"/>
          </a:xfrm>
          <a:prstGeom prst="ellipse">
            <a:avLst/>
          </a:prstGeom>
          <a:solidFill>
            <a:srgbClr val="F1565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5" name="椭圆 164"/>
          <p:cNvSpPr/>
          <p:nvPr/>
        </p:nvSpPr>
        <p:spPr>
          <a:xfrm>
            <a:off x="-1410951" y="4387162"/>
            <a:ext cx="807981" cy="807981"/>
          </a:xfrm>
          <a:prstGeom prst="ellipse">
            <a:avLst/>
          </a:prstGeom>
          <a:solidFill>
            <a:srgbClr val="6BEDD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6" name="椭圆 165"/>
          <p:cNvSpPr/>
          <p:nvPr/>
        </p:nvSpPr>
        <p:spPr>
          <a:xfrm>
            <a:off x="10042" y="5251480"/>
            <a:ext cx="807981" cy="807981"/>
          </a:xfrm>
          <a:prstGeom prst="ellipse">
            <a:avLst/>
          </a:prstGeom>
          <a:solidFill>
            <a:srgbClr val="7416BA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5" name="椭圆 194"/>
          <p:cNvSpPr/>
          <p:nvPr/>
        </p:nvSpPr>
        <p:spPr>
          <a:xfrm>
            <a:off x="-6810804" y="6520473"/>
            <a:ext cx="807981" cy="807981"/>
          </a:xfrm>
          <a:prstGeom prst="ellipse">
            <a:avLst/>
          </a:prstGeom>
          <a:solidFill>
            <a:srgbClr val="F5AB5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6" name="椭圆 195"/>
          <p:cNvSpPr/>
          <p:nvPr/>
        </p:nvSpPr>
        <p:spPr>
          <a:xfrm>
            <a:off x="-5168308" y="7009427"/>
            <a:ext cx="807981" cy="807981"/>
          </a:xfrm>
          <a:prstGeom prst="ellipse">
            <a:avLst/>
          </a:prstGeom>
          <a:solidFill>
            <a:srgbClr val="7416BA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7" name="椭圆 196"/>
          <p:cNvSpPr/>
          <p:nvPr/>
        </p:nvSpPr>
        <p:spPr>
          <a:xfrm>
            <a:off x="-5526708" y="6287890"/>
            <a:ext cx="807981" cy="807981"/>
          </a:xfrm>
          <a:prstGeom prst="ellipse">
            <a:avLst/>
          </a:prstGeom>
          <a:solidFill>
            <a:srgbClr val="6BEDD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8" name="椭圆 197"/>
          <p:cNvSpPr/>
          <p:nvPr/>
        </p:nvSpPr>
        <p:spPr>
          <a:xfrm>
            <a:off x="-4690167" y="6889511"/>
            <a:ext cx="807981" cy="807981"/>
          </a:xfrm>
          <a:prstGeom prst="ellipse">
            <a:avLst/>
          </a:prstGeom>
          <a:solidFill>
            <a:srgbClr val="F1565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9" name="椭圆 198"/>
          <p:cNvSpPr/>
          <p:nvPr/>
        </p:nvSpPr>
        <p:spPr>
          <a:xfrm>
            <a:off x="-6241081" y="6619523"/>
            <a:ext cx="807981" cy="807981"/>
          </a:xfrm>
          <a:prstGeom prst="ellipse">
            <a:avLst/>
          </a:prstGeom>
          <a:solidFill>
            <a:srgbClr val="F1565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0" name="椭圆 199"/>
          <p:cNvSpPr/>
          <p:nvPr/>
        </p:nvSpPr>
        <p:spPr>
          <a:xfrm>
            <a:off x="-6596450" y="7301181"/>
            <a:ext cx="807981" cy="807981"/>
          </a:xfrm>
          <a:prstGeom prst="ellipse">
            <a:avLst/>
          </a:prstGeom>
          <a:solidFill>
            <a:srgbClr val="F5AB5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1" name="椭圆 200"/>
          <p:cNvSpPr/>
          <p:nvPr/>
        </p:nvSpPr>
        <p:spPr>
          <a:xfrm>
            <a:off x="-4241574" y="7577484"/>
            <a:ext cx="807981" cy="807981"/>
          </a:xfrm>
          <a:prstGeom prst="ellipse">
            <a:avLst/>
          </a:prstGeom>
          <a:solidFill>
            <a:srgbClr val="7416BA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2" name="椭圆 201"/>
          <p:cNvSpPr/>
          <p:nvPr/>
        </p:nvSpPr>
        <p:spPr>
          <a:xfrm>
            <a:off x="-5727025" y="7355677"/>
            <a:ext cx="807981" cy="807981"/>
          </a:xfrm>
          <a:prstGeom prst="ellipse">
            <a:avLst/>
          </a:prstGeom>
          <a:solidFill>
            <a:srgbClr val="6BEDD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3" name="椭圆 202"/>
          <p:cNvSpPr/>
          <p:nvPr/>
        </p:nvSpPr>
        <p:spPr>
          <a:xfrm>
            <a:off x="-3763433" y="7457568"/>
            <a:ext cx="807981" cy="807981"/>
          </a:xfrm>
          <a:prstGeom prst="ellipse">
            <a:avLst/>
          </a:prstGeom>
          <a:solidFill>
            <a:srgbClr val="F1565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4" name="椭圆 203"/>
          <p:cNvSpPr/>
          <p:nvPr/>
        </p:nvSpPr>
        <p:spPr>
          <a:xfrm>
            <a:off x="-5569528" y="8038185"/>
            <a:ext cx="807981" cy="807981"/>
          </a:xfrm>
          <a:prstGeom prst="ellipse">
            <a:avLst/>
          </a:prstGeom>
          <a:solidFill>
            <a:srgbClr val="F1565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0" name="椭圆 209"/>
          <p:cNvSpPr/>
          <p:nvPr/>
        </p:nvSpPr>
        <p:spPr>
          <a:xfrm>
            <a:off x="-7384027" y="7736747"/>
            <a:ext cx="807981" cy="807981"/>
          </a:xfrm>
          <a:prstGeom prst="ellipse">
            <a:avLst/>
          </a:prstGeom>
          <a:solidFill>
            <a:srgbClr val="F5AB5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1" name="椭圆 210"/>
          <p:cNvSpPr/>
          <p:nvPr/>
        </p:nvSpPr>
        <p:spPr>
          <a:xfrm>
            <a:off x="-6335119" y="7941472"/>
            <a:ext cx="807981" cy="807981"/>
          </a:xfrm>
          <a:prstGeom prst="ellipse">
            <a:avLst/>
          </a:prstGeom>
          <a:solidFill>
            <a:srgbClr val="7416BA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2" name="椭圆 211"/>
          <p:cNvSpPr/>
          <p:nvPr/>
        </p:nvSpPr>
        <p:spPr>
          <a:xfrm>
            <a:off x="-7322368" y="6982160"/>
            <a:ext cx="807981" cy="807981"/>
          </a:xfrm>
          <a:prstGeom prst="ellipse">
            <a:avLst/>
          </a:prstGeom>
          <a:solidFill>
            <a:srgbClr val="6BEDD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3" name="椭圆 212"/>
          <p:cNvSpPr/>
          <p:nvPr/>
        </p:nvSpPr>
        <p:spPr>
          <a:xfrm>
            <a:off x="-4925868" y="7724038"/>
            <a:ext cx="807981" cy="807981"/>
          </a:xfrm>
          <a:prstGeom prst="ellipse">
            <a:avLst/>
          </a:prstGeom>
          <a:solidFill>
            <a:srgbClr val="F1565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4" name="椭圆 213"/>
          <p:cNvSpPr/>
          <p:nvPr/>
        </p:nvSpPr>
        <p:spPr>
          <a:xfrm>
            <a:off x="-8547410" y="8686402"/>
            <a:ext cx="807981" cy="807981"/>
          </a:xfrm>
          <a:prstGeom prst="ellipse">
            <a:avLst/>
          </a:prstGeom>
          <a:solidFill>
            <a:srgbClr val="F1565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5" name="椭圆 214"/>
          <p:cNvSpPr/>
          <p:nvPr/>
        </p:nvSpPr>
        <p:spPr>
          <a:xfrm>
            <a:off x="-7852795" y="6637431"/>
            <a:ext cx="807981" cy="807981"/>
          </a:xfrm>
          <a:prstGeom prst="ellipse">
            <a:avLst/>
          </a:prstGeom>
          <a:solidFill>
            <a:srgbClr val="F5AB5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6" name="椭圆 215"/>
          <p:cNvSpPr/>
          <p:nvPr/>
        </p:nvSpPr>
        <p:spPr>
          <a:xfrm>
            <a:off x="-7826448" y="8317233"/>
            <a:ext cx="807981" cy="807981"/>
          </a:xfrm>
          <a:prstGeom prst="ellipse">
            <a:avLst/>
          </a:prstGeom>
          <a:solidFill>
            <a:srgbClr val="7416BA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7" name="椭圆 216"/>
          <p:cNvSpPr/>
          <p:nvPr/>
        </p:nvSpPr>
        <p:spPr>
          <a:xfrm>
            <a:off x="-7982829" y="7606327"/>
            <a:ext cx="807981" cy="807981"/>
          </a:xfrm>
          <a:prstGeom prst="ellipse">
            <a:avLst/>
          </a:prstGeom>
          <a:solidFill>
            <a:srgbClr val="6BEDD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8" name="椭圆 217"/>
          <p:cNvSpPr/>
          <p:nvPr/>
        </p:nvSpPr>
        <p:spPr>
          <a:xfrm>
            <a:off x="-8560418" y="7942135"/>
            <a:ext cx="807981" cy="807981"/>
          </a:xfrm>
          <a:prstGeom prst="ellipse">
            <a:avLst/>
          </a:prstGeom>
          <a:solidFill>
            <a:srgbClr val="F1565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9" name="椭圆 218"/>
          <p:cNvSpPr/>
          <p:nvPr/>
        </p:nvSpPr>
        <p:spPr>
          <a:xfrm>
            <a:off x="-8282532" y="7183050"/>
            <a:ext cx="807981" cy="807981"/>
          </a:xfrm>
          <a:prstGeom prst="ellipse">
            <a:avLst/>
          </a:prstGeom>
          <a:solidFill>
            <a:srgbClr val="F1565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0" name="椭圆 219"/>
          <p:cNvSpPr/>
          <p:nvPr/>
        </p:nvSpPr>
        <p:spPr>
          <a:xfrm>
            <a:off x="-6927763" y="8125989"/>
            <a:ext cx="807981" cy="807981"/>
          </a:xfrm>
          <a:prstGeom prst="ellipse">
            <a:avLst/>
          </a:prstGeom>
          <a:solidFill>
            <a:srgbClr val="F5AB5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1" name="椭圆 220"/>
          <p:cNvSpPr/>
          <p:nvPr/>
        </p:nvSpPr>
        <p:spPr>
          <a:xfrm>
            <a:off x="-6189033" y="5924907"/>
            <a:ext cx="807981" cy="807981"/>
          </a:xfrm>
          <a:prstGeom prst="ellipse">
            <a:avLst/>
          </a:prstGeom>
          <a:solidFill>
            <a:srgbClr val="7416BA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2" name="椭圆 221"/>
          <p:cNvSpPr/>
          <p:nvPr/>
        </p:nvSpPr>
        <p:spPr>
          <a:xfrm>
            <a:off x="-8939759" y="7340512"/>
            <a:ext cx="807981" cy="807981"/>
          </a:xfrm>
          <a:prstGeom prst="ellipse">
            <a:avLst/>
          </a:prstGeom>
          <a:solidFill>
            <a:srgbClr val="6BEDD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3" name="椭圆 222"/>
          <p:cNvSpPr/>
          <p:nvPr/>
        </p:nvSpPr>
        <p:spPr>
          <a:xfrm>
            <a:off x="-8007525" y="9303102"/>
            <a:ext cx="807981" cy="807981"/>
          </a:xfrm>
          <a:prstGeom prst="ellipse">
            <a:avLst/>
          </a:prstGeom>
          <a:solidFill>
            <a:srgbClr val="F1565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4" name="椭圆 223"/>
          <p:cNvSpPr/>
          <p:nvPr/>
        </p:nvSpPr>
        <p:spPr>
          <a:xfrm>
            <a:off x="-5028970" y="5396779"/>
            <a:ext cx="807981" cy="807981"/>
          </a:xfrm>
          <a:prstGeom prst="ellipse">
            <a:avLst/>
          </a:prstGeom>
          <a:solidFill>
            <a:srgbClr val="F1565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5" name="椭圆 224"/>
          <p:cNvSpPr/>
          <p:nvPr/>
        </p:nvSpPr>
        <p:spPr>
          <a:xfrm>
            <a:off x="-9353912" y="9196881"/>
            <a:ext cx="807981" cy="807981"/>
          </a:xfrm>
          <a:prstGeom prst="ellipse">
            <a:avLst/>
          </a:prstGeom>
          <a:solidFill>
            <a:srgbClr val="B51341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6" name="椭圆 225"/>
          <p:cNvSpPr/>
          <p:nvPr/>
        </p:nvSpPr>
        <p:spPr>
          <a:xfrm>
            <a:off x="-9560156" y="7687128"/>
            <a:ext cx="807981" cy="807981"/>
          </a:xfrm>
          <a:prstGeom prst="ellipse">
            <a:avLst/>
          </a:prstGeom>
          <a:solidFill>
            <a:srgbClr val="F5AB5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7" name="椭圆 226"/>
          <p:cNvSpPr/>
          <p:nvPr/>
        </p:nvSpPr>
        <p:spPr>
          <a:xfrm>
            <a:off x="-9268930" y="8331410"/>
            <a:ext cx="807981" cy="807981"/>
          </a:xfrm>
          <a:prstGeom prst="ellipse">
            <a:avLst/>
          </a:prstGeom>
          <a:solidFill>
            <a:srgbClr val="7416BA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8" name="椭圆 227"/>
          <p:cNvSpPr/>
          <p:nvPr/>
        </p:nvSpPr>
        <p:spPr>
          <a:xfrm>
            <a:off x="-10180224" y="7950113"/>
            <a:ext cx="807981" cy="807981"/>
          </a:xfrm>
          <a:prstGeom prst="ellipse">
            <a:avLst/>
          </a:prstGeom>
          <a:solidFill>
            <a:srgbClr val="6BEDD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9" name="椭圆 228"/>
          <p:cNvSpPr/>
          <p:nvPr/>
        </p:nvSpPr>
        <p:spPr>
          <a:xfrm>
            <a:off x="-9492539" y="7073810"/>
            <a:ext cx="807981" cy="807981"/>
          </a:xfrm>
          <a:prstGeom prst="ellipse">
            <a:avLst/>
          </a:prstGeom>
          <a:solidFill>
            <a:srgbClr val="F1565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0" name="椭圆 229"/>
          <p:cNvSpPr/>
          <p:nvPr/>
        </p:nvSpPr>
        <p:spPr>
          <a:xfrm>
            <a:off x="-10817662" y="8381718"/>
            <a:ext cx="807981" cy="807981"/>
          </a:xfrm>
          <a:prstGeom prst="ellipse">
            <a:avLst/>
          </a:prstGeom>
          <a:solidFill>
            <a:srgbClr val="B51341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1" name="椭圆 230"/>
          <p:cNvSpPr/>
          <p:nvPr/>
        </p:nvSpPr>
        <p:spPr>
          <a:xfrm>
            <a:off x="-10566706" y="7499286"/>
            <a:ext cx="807981" cy="807981"/>
          </a:xfrm>
          <a:prstGeom prst="ellipse">
            <a:avLst/>
          </a:prstGeom>
          <a:solidFill>
            <a:srgbClr val="F5AB5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2" name="椭圆 231"/>
          <p:cNvSpPr/>
          <p:nvPr/>
        </p:nvSpPr>
        <p:spPr>
          <a:xfrm>
            <a:off x="-10030932" y="8590135"/>
            <a:ext cx="807981" cy="807981"/>
          </a:xfrm>
          <a:prstGeom prst="ellipse">
            <a:avLst/>
          </a:prstGeom>
          <a:solidFill>
            <a:srgbClr val="7416BA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3" name="椭圆 232"/>
          <p:cNvSpPr/>
          <p:nvPr/>
        </p:nvSpPr>
        <p:spPr>
          <a:xfrm>
            <a:off x="-10166047" y="9474112"/>
            <a:ext cx="807981" cy="807981"/>
          </a:xfrm>
          <a:prstGeom prst="ellipse">
            <a:avLst/>
          </a:prstGeom>
          <a:solidFill>
            <a:srgbClr val="6BEDD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4" name="椭圆 233"/>
          <p:cNvSpPr/>
          <p:nvPr/>
        </p:nvSpPr>
        <p:spPr>
          <a:xfrm>
            <a:off x="-10818065" y="9416516"/>
            <a:ext cx="807981" cy="807981"/>
          </a:xfrm>
          <a:prstGeom prst="ellipse">
            <a:avLst/>
          </a:prstGeom>
          <a:solidFill>
            <a:srgbClr val="F1565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5" name="椭圆 244"/>
          <p:cNvSpPr/>
          <p:nvPr/>
        </p:nvSpPr>
        <p:spPr>
          <a:xfrm>
            <a:off x="-12070356" y="10327451"/>
            <a:ext cx="807981" cy="807981"/>
          </a:xfrm>
          <a:prstGeom prst="ellipse">
            <a:avLst/>
          </a:prstGeom>
          <a:solidFill>
            <a:srgbClr val="B51341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6" name="椭圆 245"/>
          <p:cNvSpPr/>
          <p:nvPr/>
        </p:nvSpPr>
        <p:spPr>
          <a:xfrm>
            <a:off x="-11435032" y="8693676"/>
            <a:ext cx="807981" cy="807981"/>
          </a:xfrm>
          <a:prstGeom prst="ellipse">
            <a:avLst/>
          </a:prstGeom>
          <a:solidFill>
            <a:srgbClr val="F5AB5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7" name="椭圆 246"/>
          <p:cNvSpPr/>
          <p:nvPr/>
        </p:nvSpPr>
        <p:spPr>
          <a:xfrm>
            <a:off x="-13078933" y="9327324"/>
            <a:ext cx="807981" cy="807981"/>
          </a:xfrm>
          <a:prstGeom prst="ellipse">
            <a:avLst/>
          </a:prstGeom>
          <a:solidFill>
            <a:srgbClr val="7416BA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8" name="椭圆 247"/>
          <p:cNvSpPr/>
          <p:nvPr/>
        </p:nvSpPr>
        <p:spPr>
          <a:xfrm>
            <a:off x="-12055099" y="8031628"/>
            <a:ext cx="807981" cy="807981"/>
          </a:xfrm>
          <a:prstGeom prst="ellipse">
            <a:avLst/>
          </a:prstGeom>
          <a:solidFill>
            <a:srgbClr val="6BEDD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9" name="椭圆 248"/>
          <p:cNvSpPr/>
          <p:nvPr/>
        </p:nvSpPr>
        <p:spPr>
          <a:xfrm>
            <a:off x="-11739554" y="9579548"/>
            <a:ext cx="807981" cy="807981"/>
          </a:xfrm>
          <a:prstGeom prst="ellipse">
            <a:avLst/>
          </a:prstGeom>
          <a:solidFill>
            <a:srgbClr val="F1565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0" name="椭圆 249"/>
          <p:cNvSpPr/>
          <p:nvPr/>
        </p:nvSpPr>
        <p:spPr>
          <a:xfrm>
            <a:off x="-13982530" y="11300455"/>
            <a:ext cx="807981" cy="807981"/>
          </a:xfrm>
          <a:prstGeom prst="ellipse">
            <a:avLst/>
          </a:prstGeom>
          <a:solidFill>
            <a:srgbClr val="B51341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1" name="椭圆 250"/>
          <p:cNvSpPr/>
          <p:nvPr/>
        </p:nvSpPr>
        <p:spPr>
          <a:xfrm>
            <a:off x="-5789144" y="5578335"/>
            <a:ext cx="807981" cy="807981"/>
          </a:xfrm>
          <a:prstGeom prst="ellipse">
            <a:avLst/>
          </a:prstGeom>
          <a:solidFill>
            <a:srgbClr val="F5AB5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2" name="椭圆 251"/>
          <p:cNvSpPr/>
          <p:nvPr/>
        </p:nvSpPr>
        <p:spPr>
          <a:xfrm>
            <a:off x="-12143266" y="8976450"/>
            <a:ext cx="807981" cy="807981"/>
          </a:xfrm>
          <a:prstGeom prst="ellipse">
            <a:avLst/>
          </a:prstGeom>
          <a:solidFill>
            <a:srgbClr val="7416BA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3" name="椭圆 252"/>
          <p:cNvSpPr/>
          <p:nvPr/>
        </p:nvSpPr>
        <p:spPr>
          <a:xfrm>
            <a:off x="-12831276" y="8531358"/>
            <a:ext cx="807981" cy="807981"/>
          </a:xfrm>
          <a:prstGeom prst="ellipse">
            <a:avLst/>
          </a:prstGeom>
          <a:solidFill>
            <a:srgbClr val="6BEDD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4" name="椭圆 253"/>
          <p:cNvSpPr/>
          <p:nvPr/>
        </p:nvSpPr>
        <p:spPr>
          <a:xfrm>
            <a:off x="-13408865" y="10185604"/>
            <a:ext cx="807981" cy="807981"/>
          </a:xfrm>
          <a:prstGeom prst="ellipse">
            <a:avLst/>
          </a:prstGeom>
          <a:solidFill>
            <a:srgbClr val="F1565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5" name="椭圆 254"/>
          <p:cNvSpPr/>
          <p:nvPr/>
        </p:nvSpPr>
        <p:spPr>
          <a:xfrm>
            <a:off x="-7220313" y="8555382"/>
            <a:ext cx="807981" cy="807981"/>
          </a:xfrm>
          <a:prstGeom prst="ellipse">
            <a:avLst/>
          </a:prstGeom>
          <a:solidFill>
            <a:srgbClr val="B51341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6" name="椭圆 255"/>
          <p:cNvSpPr/>
          <p:nvPr/>
        </p:nvSpPr>
        <p:spPr>
          <a:xfrm>
            <a:off x="-12338799" y="9831359"/>
            <a:ext cx="807981" cy="807981"/>
          </a:xfrm>
          <a:prstGeom prst="ellipse">
            <a:avLst/>
          </a:prstGeom>
          <a:solidFill>
            <a:srgbClr val="F5AB5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7" name="椭圆 256"/>
          <p:cNvSpPr/>
          <p:nvPr/>
        </p:nvSpPr>
        <p:spPr>
          <a:xfrm>
            <a:off x="-8708950" y="6786143"/>
            <a:ext cx="807981" cy="807981"/>
          </a:xfrm>
          <a:prstGeom prst="ellipse">
            <a:avLst/>
          </a:prstGeom>
          <a:solidFill>
            <a:srgbClr val="7416BA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8" name="椭圆 257"/>
          <p:cNvSpPr/>
          <p:nvPr/>
        </p:nvSpPr>
        <p:spPr>
          <a:xfrm>
            <a:off x="-7196020" y="6362317"/>
            <a:ext cx="807981" cy="807981"/>
          </a:xfrm>
          <a:prstGeom prst="ellipse">
            <a:avLst/>
          </a:prstGeom>
          <a:solidFill>
            <a:srgbClr val="6BEDD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9" name="椭圆 258"/>
          <p:cNvSpPr/>
          <p:nvPr/>
        </p:nvSpPr>
        <p:spPr>
          <a:xfrm>
            <a:off x="-11431210" y="7963401"/>
            <a:ext cx="807981" cy="807981"/>
          </a:xfrm>
          <a:prstGeom prst="ellipse">
            <a:avLst/>
          </a:prstGeom>
          <a:solidFill>
            <a:srgbClr val="F1565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0" name="椭圆 259"/>
          <p:cNvSpPr/>
          <p:nvPr/>
        </p:nvSpPr>
        <p:spPr>
          <a:xfrm>
            <a:off x="-14514248" y="9618639"/>
            <a:ext cx="807981" cy="807981"/>
          </a:xfrm>
          <a:prstGeom prst="ellipse">
            <a:avLst/>
          </a:prstGeom>
          <a:solidFill>
            <a:srgbClr val="B51341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1" name="椭圆 260"/>
          <p:cNvSpPr/>
          <p:nvPr/>
        </p:nvSpPr>
        <p:spPr>
          <a:xfrm>
            <a:off x="-15421651" y="10988025"/>
            <a:ext cx="807981" cy="807981"/>
          </a:xfrm>
          <a:prstGeom prst="ellipse">
            <a:avLst/>
          </a:prstGeom>
          <a:solidFill>
            <a:srgbClr val="F5AB5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2" name="椭圆 261"/>
          <p:cNvSpPr/>
          <p:nvPr/>
        </p:nvSpPr>
        <p:spPr>
          <a:xfrm>
            <a:off x="-13653089" y="10996637"/>
            <a:ext cx="807981" cy="807981"/>
          </a:xfrm>
          <a:prstGeom prst="ellipse">
            <a:avLst/>
          </a:prstGeom>
          <a:solidFill>
            <a:srgbClr val="7416BA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3" name="椭圆 262"/>
          <p:cNvSpPr/>
          <p:nvPr/>
        </p:nvSpPr>
        <p:spPr>
          <a:xfrm>
            <a:off x="-14170978" y="9020457"/>
            <a:ext cx="807981" cy="807981"/>
          </a:xfrm>
          <a:prstGeom prst="ellipse">
            <a:avLst/>
          </a:prstGeom>
          <a:solidFill>
            <a:srgbClr val="6BEDD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4" name="椭圆 263"/>
          <p:cNvSpPr/>
          <p:nvPr/>
        </p:nvSpPr>
        <p:spPr>
          <a:xfrm>
            <a:off x="-14248837" y="10302563"/>
            <a:ext cx="807981" cy="807981"/>
          </a:xfrm>
          <a:prstGeom prst="ellipse">
            <a:avLst/>
          </a:prstGeom>
          <a:solidFill>
            <a:srgbClr val="F1565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5" name="椭圆 264"/>
          <p:cNvSpPr/>
          <p:nvPr/>
        </p:nvSpPr>
        <p:spPr>
          <a:xfrm>
            <a:off x="-12923424" y="10416867"/>
            <a:ext cx="807981" cy="807981"/>
          </a:xfrm>
          <a:prstGeom prst="ellipse">
            <a:avLst/>
          </a:prstGeom>
          <a:solidFill>
            <a:srgbClr val="6BEDD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6" name="椭圆 265"/>
          <p:cNvSpPr/>
          <p:nvPr/>
        </p:nvSpPr>
        <p:spPr>
          <a:xfrm>
            <a:off x="-15063999" y="10359269"/>
            <a:ext cx="807981" cy="807981"/>
          </a:xfrm>
          <a:prstGeom prst="ellipse">
            <a:avLst/>
          </a:prstGeom>
          <a:solidFill>
            <a:srgbClr val="F1565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7" name="椭圆 266"/>
          <p:cNvSpPr/>
          <p:nvPr/>
        </p:nvSpPr>
        <p:spPr>
          <a:xfrm>
            <a:off x="-14702090" y="10940621"/>
            <a:ext cx="807981" cy="807981"/>
          </a:xfrm>
          <a:prstGeom prst="ellipse">
            <a:avLst/>
          </a:prstGeom>
          <a:solidFill>
            <a:srgbClr val="B51341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8" name="椭圆 267"/>
          <p:cNvSpPr/>
          <p:nvPr/>
        </p:nvSpPr>
        <p:spPr>
          <a:xfrm>
            <a:off x="-15244431" y="9671111"/>
            <a:ext cx="807981" cy="807981"/>
          </a:xfrm>
          <a:prstGeom prst="ellipse">
            <a:avLst/>
          </a:prstGeom>
          <a:solidFill>
            <a:srgbClr val="7416BA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9" name="椭圆 268"/>
          <p:cNvSpPr/>
          <p:nvPr/>
        </p:nvSpPr>
        <p:spPr>
          <a:xfrm>
            <a:off x="-13369556" y="8781520"/>
            <a:ext cx="807981" cy="807981"/>
          </a:xfrm>
          <a:prstGeom prst="ellipse">
            <a:avLst/>
          </a:prstGeom>
          <a:solidFill>
            <a:srgbClr val="7416BA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0" name="椭圆 269"/>
          <p:cNvSpPr/>
          <p:nvPr/>
        </p:nvSpPr>
        <p:spPr>
          <a:xfrm>
            <a:off x="-11193750" y="9051464"/>
            <a:ext cx="807981" cy="807981"/>
          </a:xfrm>
          <a:prstGeom prst="ellipse">
            <a:avLst/>
          </a:prstGeom>
          <a:solidFill>
            <a:srgbClr val="F1565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1" name="椭圆 270"/>
          <p:cNvSpPr/>
          <p:nvPr/>
        </p:nvSpPr>
        <p:spPr>
          <a:xfrm>
            <a:off x="-12590437" y="9324540"/>
            <a:ext cx="807981" cy="807981"/>
          </a:xfrm>
          <a:prstGeom prst="ellipse">
            <a:avLst/>
          </a:prstGeom>
          <a:solidFill>
            <a:srgbClr val="F5AB5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2" name="椭圆 271"/>
          <p:cNvSpPr/>
          <p:nvPr/>
        </p:nvSpPr>
        <p:spPr>
          <a:xfrm>
            <a:off x="-9843693" y="9083535"/>
            <a:ext cx="807981" cy="807981"/>
          </a:xfrm>
          <a:prstGeom prst="ellipse">
            <a:avLst/>
          </a:prstGeom>
          <a:solidFill>
            <a:srgbClr val="F5AB5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5" name="椭圆 204"/>
          <p:cNvSpPr/>
          <p:nvPr/>
        </p:nvSpPr>
        <p:spPr>
          <a:xfrm>
            <a:off x="-15501515" y="10127573"/>
            <a:ext cx="807981" cy="807981"/>
          </a:xfrm>
          <a:prstGeom prst="ellipse">
            <a:avLst/>
          </a:prstGeom>
          <a:solidFill>
            <a:srgbClr val="7416BA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6" name="椭圆 205"/>
          <p:cNvSpPr/>
          <p:nvPr/>
        </p:nvSpPr>
        <p:spPr>
          <a:xfrm>
            <a:off x="-15910749" y="10479092"/>
            <a:ext cx="807981" cy="807981"/>
          </a:xfrm>
          <a:prstGeom prst="ellipse">
            <a:avLst/>
          </a:prstGeom>
          <a:solidFill>
            <a:srgbClr val="6BEDD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7" name="椭圆 206"/>
          <p:cNvSpPr/>
          <p:nvPr/>
        </p:nvSpPr>
        <p:spPr>
          <a:xfrm>
            <a:off x="-13802173" y="9632259"/>
            <a:ext cx="807981" cy="807981"/>
          </a:xfrm>
          <a:prstGeom prst="ellipse">
            <a:avLst/>
          </a:prstGeom>
          <a:solidFill>
            <a:srgbClr val="F5AB5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8" name="椭圆 207"/>
          <p:cNvSpPr/>
          <p:nvPr/>
        </p:nvSpPr>
        <p:spPr>
          <a:xfrm>
            <a:off x="-15056818" y="11455033"/>
            <a:ext cx="807981" cy="807981"/>
          </a:xfrm>
          <a:prstGeom prst="ellipse">
            <a:avLst/>
          </a:prstGeom>
          <a:solidFill>
            <a:srgbClr val="F1565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9" name="椭圆 208"/>
          <p:cNvSpPr/>
          <p:nvPr/>
        </p:nvSpPr>
        <p:spPr>
          <a:xfrm>
            <a:off x="-16394933" y="11859023"/>
            <a:ext cx="807981" cy="807981"/>
          </a:xfrm>
          <a:prstGeom prst="ellipse">
            <a:avLst/>
          </a:prstGeom>
          <a:solidFill>
            <a:srgbClr val="F5AB5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5" name="椭圆 234"/>
          <p:cNvSpPr/>
          <p:nvPr/>
        </p:nvSpPr>
        <p:spPr>
          <a:xfrm>
            <a:off x="-16037281" y="11230267"/>
            <a:ext cx="807981" cy="807981"/>
          </a:xfrm>
          <a:prstGeom prst="ellipse">
            <a:avLst/>
          </a:prstGeom>
          <a:solidFill>
            <a:srgbClr val="F1565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6" name="椭圆 235"/>
          <p:cNvSpPr/>
          <p:nvPr/>
        </p:nvSpPr>
        <p:spPr>
          <a:xfrm>
            <a:off x="-15675372" y="11811619"/>
            <a:ext cx="807981" cy="807981"/>
          </a:xfrm>
          <a:prstGeom prst="ellipse">
            <a:avLst/>
          </a:prstGeom>
          <a:solidFill>
            <a:srgbClr val="B51341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7" name="椭圆 236"/>
          <p:cNvSpPr/>
          <p:nvPr/>
        </p:nvSpPr>
        <p:spPr>
          <a:xfrm>
            <a:off x="-16474797" y="10998571"/>
            <a:ext cx="807981" cy="807981"/>
          </a:xfrm>
          <a:prstGeom prst="ellipse">
            <a:avLst/>
          </a:prstGeom>
          <a:solidFill>
            <a:srgbClr val="7416BA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8" name="椭圆 237"/>
          <p:cNvSpPr/>
          <p:nvPr/>
        </p:nvSpPr>
        <p:spPr>
          <a:xfrm>
            <a:off x="-16884031" y="11350090"/>
            <a:ext cx="807981" cy="807981"/>
          </a:xfrm>
          <a:prstGeom prst="ellipse">
            <a:avLst/>
          </a:prstGeom>
          <a:solidFill>
            <a:srgbClr val="6BEDD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9" name="椭圆 238"/>
          <p:cNvSpPr/>
          <p:nvPr/>
        </p:nvSpPr>
        <p:spPr>
          <a:xfrm>
            <a:off x="-16030100" y="12326031"/>
            <a:ext cx="807981" cy="807981"/>
          </a:xfrm>
          <a:prstGeom prst="ellipse">
            <a:avLst/>
          </a:prstGeom>
          <a:solidFill>
            <a:srgbClr val="F1565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0" name="椭圆 239"/>
          <p:cNvSpPr/>
          <p:nvPr/>
        </p:nvSpPr>
        <p:spPr>
          <a:xfrm>
            <a:off x="-17760500" y="12562061"/>
            <a:ext cx="807981" cy="807981"/>
          </a:xfrm>
          <a:prstGeom prst="ellipse">
            <a:avLst/>
          </a:prstGeom>
          <a:solidFill>
            <a:srgbClr val="F5AB5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1" name="椭圆 240"/>
          <p:cNvSpPr/>
          <p:nvPr/>
        </p:nvSpPr>
        <p:spPr>
          <a:xfrm>
            <a:off x="-17402848" y="11933305"/>
            <a:ext cx="807981" cy="807981"/>
          </a:xfrm>
          <a:prstGeom prst="ellipse">
            <a:avLst/>
          </a:prstGeom>
          <a:solidFill>
            <a:srgbClr val="F1565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2" name="椭圆 241"/>
          <p:cNvSpPr/>
          <p:nvPr/>
        </p:nvSpPr>
        <p:spPr>
          <a:xfrm>
            <a:off x="-17040939" y="12514657"/>
            <a:ext cx="807981" cy="807981"/>
          </a:xfrm>
          <a:prstGeom prst="ellipse">
            <a:avLst/>
          </a:prstGeom>
          <a:solidFill>
            <a:srgbClr val="B51341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3" name="椭圆 242"/>
          <p:cNvSpPr/>
          <p:nvPr/>
        </p:nvSpPr>
        <p:spPr>
          <a:xfrm>
            <a:off x="-17840364" y="11701609"/>
            <a:ext cx="807981" cy="807981"/>
          </a:xfrm>
          <a:prstGeom prst="ellipse">
            <a:avLst/>
          </a:prstGeom>
          <a:solidFill>
            <a:srgbClr val="7416BA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4" name="椭圆 243"/>
          <p:cNvSpPr/>
          <p:nvPr/>
        </p:nvSpPr>
        <p:spPr>
          <a:xfrm>
            <a:off x="-18249598" y="12053128"/>
            <a:ext cx="807981" cy="807981"/>
          </a:xfrm>
          <a:prstGeom prst="ellipse">
            <a:avLst/>
          </a:prstGeom>
          <a:solidFill>
            <a:srgbClr val="6BEDD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3" name="椭圆 272"/>
          <p:cNvSpPr/>
          <p:nvPr/>
        </p:nvSpPr>
        <p:spPr>
          <a:xfrm>
            <a:off x="-17395667" y="13029069"/>
            <a:ext cx="807981" cy="807981"/>
          </a:xfrm>
          <a:prstGeom prst="ellipse">
            <a:avLst/>
          </a:prstGeom>
          <a:solidFill>
            <a:srgbClr val="F1565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4" name="椭圆 273"/>
          <p:cNvSpPr/>
          <p:nvPr/>
        </p:nvSpPr>
        <p:spPr>
          <a:xfrm>
            <a:off x="-16527373" y="10250861"/>
            <a:ext cx="807981" cy="807981"/>
          </a:xfrm>
          <a:prstGeom prst="ellipse">
            <a:avLst/>
          </a:prstGeom>
          <a:solidFill>
            <a:srgbClr val="F5AB5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5" name="椭圆 274"/>
          <p:cNvSpPr/>
          <p:nvPr/>
        </p:nvSpPr>
        <p:spPr>
          <a:xfrm>
            <a:off x="-17395387" y="10706553"/>
            <a:ext cx="807981" cy="807981"/>
          </a:xfrm>
          <a:prstGeom prst="ellipse">
            <a:avLst/>
          </a:prstGeom>
          <a:solidFill>
            <a:srgbClr val="F1565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6" name="椭圆 275"/>
          <p:cNvSpPr/>
          <p:nvPr/>
        </p:nvSpPr>
        <p:spPr>
          <a:xfrm>
            <a:off x="-18529537" y="12779978"/>
            <a:ext cx="807981" cy="807981"/>
          </a:xfrm>
          <a:prstGeom prst="ellipse">
            <a:avLst/>
          </a:prstGeom>
          <a:solidFill>
            <a:srgbClr val="B51341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7" name="椭圆 276"/>
          <p:cNvSpPr/>
          <p:nvPr/>
        </p:nvSpPr>
        <p:spPr>
          <a:xfrm>
            <a:off x="-14551821" y="11344611"/>
            <a:ext cx="807981" cy="807981"/>
          </a:xfrm>
          <a:prstGeom prst="ellipse">
            <a:avLst/>
          </a:prstGeom>
          <a:solidFill>
            <a:srgbClr val="7416BA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8" name="椭圆 277"/>
          <p:cNvSpPr/>
          <p:nvPr/>
        </p:nvSpPr>
        <p:spPr>
          <a:xfrm>
            <a:off x="-15094017" y="12158072"/>
            <a:ext cx="807981" cy="807981"/>
          </a:xfrm>
          <a:prstGeom prst="ellipse">
            <a:avLst/>
          </a:prstGeom>
          <a:solidFill>
            <a:srgbClr val="6BEDD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9" name="椭圆 278"/>
          <p:cNvSpPr/>
          <p:nvPr/>
        </p:nvSpPr>
        <p:spPr>
          <a:xfrm>
            <a:off x="-16474654" y="12954787"/>
            <a:ext cx="807981" cy="807981"/>
          </a:xfrm>
          <a:prstGeom prst="ellipse">
            <a:avLst/>
          </a:prstGeom>
          <a:solidFill>
            <a:srgbClr val="F1565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0" name="椭圆 279"/>
          <p:cNvSpPr/>
          <p:nvPr/>
        </p:nvSpPr>
        <p:spPr>
          <a:xfrm>
            <a:off x="-19262489" y="12904453"/>
            <a:ext cx="807981" cy="807981"/>
          </a:xfrm>
          <a:prstGeom prst="ellipse">
            <a:avLst/>
          </a:prstGeom>
          <a:solidFill>
            <a:srgbClr val="F5AB5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1" name="椭圆 280"/>
          <p:cNvSpPr/>
          <p:nvPr/>
        </p:nvSpPr>
        <p:spPr>
          <a:xfrm>
            <a:off x="-18416505" y="13294389"/>
            <a:ext cx="807981" cy="807981"/>
          </a:xfrm>
          <a:prstGeom prst="ellipse">
            <a:avLst/>
          </a:prstGeom>
          <a:solidFill>
            <a:srgbClr val="F1565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2" name="椭圆 281"/>
          <p:cNvSpPr/>
          <p:nvPr/>
        </p:nvSpPr>
        <p:spPr>
          <a:xfrm>
            <a:off x="-17873154" y="13480463"/>
            <a:ext cx="807981" cy="807981"/>
          </a:xfrm>
          <a:prstGeom prst="ellipse">
            <a:avLst/>
          </a:prstGeom>
          <a:solidFill>
            <a:srgbClr val="B51341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3" name="椭圆 282"/>
          <p:cNvSpPr/>
          <p:nvPr/>
        </p:nvSpPr>
        <p:spPr>
          <a:xfrm>
            <a:off x="-18945313" y="12096472"/>
            <a:ext cx="807981" cy="807981"/>
          </a:xfrm>
          <a:prstGeom prst="ellipse">
            <a:avLst/>
          </a:prstGeom>
          <a:solidFill>
            <a:srgbClr val="7416BA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4" name="椭圆 283"/>
          <p:cNvSpPr/>
          <p:nvPr/>
        </p:nvSpPr>
        <p:spPr>
          <a:xfrm>
            <a:off x="-19572344" y="12487987"/>
            <a:ext cx="807981" cy="807981"/>
          </a:xfrm>
          <a:prstGeom prst="ellipse">
            <a:avLst/>
          </a:prstGeom>
          <a:solidFill>
            <a:srgbClr val="6BEDD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5" name="椭圆 284"/>
          <p:cNvSpPr/>
          <p:nvPr/>
        </p:nvSpPr>
        <p:spPr>
          <a:xfrm>
            <a:off x="-18918367" y="13679636"/>
            <a:ext cx="807981" cy="807981"/>
          </a:xfrm>
          <a:prstGeom prst="ellipse">
            <a:avLst/>
          </a:prstGeom>
          <a:solidFill>
            <a:srgbClr val="F1565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6" name="椭圆 285"/>
          <p:cNvSpPr/>
          <p:nvPr/>
        </p:nvSpPr>
        <p:spPr>
          <a:xfrm>
            <a:off x="-20099346" y="13287666"/>
            <a:ext cx="807981" cy="807981"/>
          </a:xfrm>
          <a:prstGeom prst="ellipse">
            <a:avLst/>
          </a:prstGeom>
          <a:solidFill>
            <a:srgbClr val="F1565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9" name="椭圆 288"/>
          <p:cNvSpPr/>
          <p:nvPr/>
        </p:nvSpPr>
        <p:spPr>
          <a:xfrm>
            <a:off x="-19509579" y="13474765"/>
            <a:ext cx="807981" cy="807981"/>
          </a:xfrm>
          <a:prstGeom prst="ellipse">
            <a:avLst/>
          </a:prstGeom>
          <a:solidFill>
            <a:srgbClr val="7416BA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1" name="椭圆 290"/>
          <p:cNvSpPr/>
          <p:nvPr/>
        </p:nvSpPr>
        <p:spPr>
          <a:xfrm>
            <a:off x="-20621075" y="12573805"/>
            <a:ext cx="807981" cy="807981"/>
          </a:xfrm>
          <a:prstGeom prst="ellipse">
            <a:avLst/>
          </a:prstGeom>
          <a:solidFill>
            <a:srgbClr val="F1565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2" name="椭圆 291"/>
          <p:cNvSpPr/>
          <p:nvPr/>
        </p:nvSpPr>
        <p:spPr>
          <a:xfrm>
            <a:off x="-18658035" y="14021239"/>
            <a:ext cx="807981" cy="807981"/>
          </a:xfrm>
          <a:prstGeom prst="ellipse">
            <a:avLst/>
          </a:prstGeom>
          <a:solidFill>
            <a:srgbClr val="B51341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3" name="椭圆 292"/>
          <p:cNvSpPr/>
          <p:nvPr/>
        </p:nvSpPr>
        <p:spPr>
          <a:xfrm>
            <a:off x="-16935160" y="13580166"/>
            <a:ext cx="807981" cy="807981"/>
          </a:xfrm>
          <a:prstGeom prst="ellipse">
            <a:avLst/>
          </a:prstGeom>
          <a:solidFill>
            <a:srgbClr val="F5AB5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5" name="椭圆 294"/>
          <p:cNvSpPr/>
          <p:nvPr/>
        </p:nvSpPr>
        <p:spPr>
          <a:xfrm>
            <a:off x="-18002348" y="11040413"/>
            <a:ext cx="807981" cy="807981"/>
          </a:xfrm>
          <a:prstGeom prst="ellipse">
            <a:avLst/>
          </a:prstGeom>
          <a:solidFill>
            <a:srgbClr val="6BEDD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8" name="任意多边形 477"/>
          <p:cNvSpPr/>
          <p:nvPr/>
        </p:nvSpPr>
        <p:spPr>
          <a:xfrm>
            <a:off x="0" y="0"/>
            <a:ext cx="9144000" cy="5143500"/>
          </a:xfrm>
          <a:custGeom>
            <a:avLst/>
            <a:gdLst>
              <a:gd name="connsiteX0" fmla="*/ 5027391 w 9144000"/>
              <a:gd name="connsiteY0" fmla="*/ 2072161 h 5143500"/>
              <a:gd name="connsiteX1" fmla="*/ 5328323 w 9144000"/>
              <a:gd name="connsiteY1" fmla="*/ 2072161 h 5143500"/>
              <a:gd name="connsiteX2" fmla="*/ 5354160 w 9144000"/>
              <a:gd name="connsiteY2" fmla="*/ 2082911 h 5143500"/>
              <a:gd name="connsiteX3" fmla="*/ 5364906 w 9144000"/>
              <a:gd name="connsiteY3" fmla="*/ 2108756 h 5143500"/>
              <a:gd name="connsiteX4" fmla="*/ 5364906 w 9144000"/>
              <a:gd name="connsiteY4" fmla="*/ 2245077 h 5143500"/>
              <a:gd name="connsiteX5" fmla="*/ 5354160 w 9144000"/>
              <a:gd name="connsiteY5" fmla="*/ 2270923 h 5143500"/>
              <a:gd name="connsiteX6" fmla="*/ 5328323 w 9144000"/>
              <a:gd name="connsiteY6" fmla="*/ 2281673 h 5143500"/>
              <a:gd name="connsiteX7" fmla="*/ 5027391 w 9144000"/>
              <a:gd name="connsiteY7" fmla="*/ 2281673 h 5143500"/>
              <a:gd name="connsiteX8" fmla="*/ 5001550 w 9144000"/>
              <a:gd name="connsiteY8" fmla="*/ 2270923 h 5143500"/>
              <a:gd name="connsiteX9" fmla="*/ 4990802 w 9144000"/>
              <a:gd name="connsiteY9" fmla="*/ 2245077 h 5143500"/>
              <a:gd name="connsiteX10" fmla="*/ 4990802 w 9144000"/>
              <a:gd name="connsiteY10" fmla="*/ 2108756 h 5143500"/>
              <a:gd name="connsiteX11" fmla="*/ 5001550 w 9144000"/>
              <a:gd name="connsiteY11" fmla="*/ 2082911 h 5143500"/>
              <a:gd name="connsiteX12" fmla="*/ 5027391 w 9144000"/>
              <a:gd name="connsiteY12" fmla="*/ 2072161 h 5143500"/>
              <a:gd name="connsiteX13" fmla="*/ 5027389 w 9144000"/>
              <a:gd name="connsiteY13" fmla="*/ 2010096 h 5143500"/>
              <a:gd name="connsiteX14" fmla="*/ 4957840 w 9144000"/>
              <a:gd name="connsiteY14" fmla="*/ 2039200 h 5143500"/>
              <a:gd name="connsiteX15" fmla="*/ 4928737 w 9144000"/>
              <a:gd name="connsiteY15" fmla="*/ 2108756 h 5143500"/>
              <a:gd name="connsiteX16" fmla="*/ 4928737 w 9144000"/>
              <a:gd name="connsiteY16" fmla="*/ 2245077 h 5143500"/>
              <a:gd name="connsiteX17" fmla="*/ 4957840 w 9144000"/>
              <a:gd name="connsiteY17" fmla="*/ 2314634 h 5143500"/>
              <a:gd name="connsiteX18" fmla="*/ 5027389 w 9144000"/>
              <a:gd name="connsiteY18" fmla="*/ 2343738 h 5143500"/>
              <a:gd name="connsiteX19" fmla="*/ 5328319 w 9144000"/>
              <a:gd name="connsiteY19" fmla="*/ 2343738 h 5143500"/>
              <a:gd name="connsiteX20" fmla="*/ 5397868 w 9144000"/>
              <a:gd name="connsiteY20" fmla="*/ 2314634 h 5143500"/>
              <a:gd name="connsiteX21" fmla="*/ 5426971 w 9144000"/>
              <a:gd name="connsiteY21" fmla="*/ 2245077 h 5143500"/>
              <a:gd name="connsiteX22" fmla="*/ 5426971 w 9144000"/>
              <a:gd name="connsiteY22" fmla="*/ 2108756 h 5143500"/>
              <a:gd name="connsiteX23" fmla="*/ 5397868 w 9144000"/>
              <a:gd name="connsiteY23" fmla="*/ 2039200 h 5143500"/>
              <a:gd name="connsiteX24" fmla="*/ 5328319 w 9144000"/>
              <a:gd name="connsiteY24" fmla="*/ 2010096 h 5143500"/>
              <a:gd name="connsiteX25" fmla="*/ 4626071 w 9144000"/>
              <a:gd name="connsiteY25" fmla="*/ 1744920 h 5143500"/>
              <a:gd name="connsiteX26" fmla="*/ 4626071 w 9144000"/>
              <a:gd name="connsiteY26" fmla="*/ 1806985 h 5143500"/>
              <a:gd name="connsiteX27" fmla="*/ 4690079 w 9144000"/>
              <a:gd name="connsiteY27" fmla="*/ 1806985 h 5143500"/>
              <a:gd name="connsiteX28" fmla="*/ 4715911 w 9144000"/>
              <a:gd name="connsiteY28" fmla="*/ 1817278 h 5143500"/>
              <a:gd name="connsiteX29" fmla="*/ 4726655 w 9144000"/>
              <a:gd name="connsiteY29" fmla="*/ 1842666 h 5143500"/>
              <a:gd name="connsiteX30" fmla="*/ 4726655 w 9144000"/>
              <a:gd name="connsiteY30" fmla="*/ 2247822 h 5143500"/>
              <a:gd name="connsiteX31" fmla="*/ 4755301 w 9144000"/>
              <a:gd name="connsiteY31" fmla="*/ 2316918 h 5143500"/>
              <a:gd name="connsiteX32" fmla="*/ 4824389 w 9144000"/>
              <a:gd name="connsiteY32" fmla="*/ 2345567 h 5143500"/>
              <a:gd name="connsiteX33" fmla="*/ 4876520 w 9144000"/>
              <a:gd name="connsiteY33" fmla="*/ 2345567 h 5143500"/>
              <a:gd name="connsiteX34" fmla="*/ 4876520 w 9144000"/>
              <a:gd name="connsiteY34" fmla="*/ 2283498 h 5143500"/>
              <a:gd name="connsiteX35" fmla="*/ 4824389 w 9144000"/>
              <a:gd name="connsiteY35" fmla="*/ 2283498 h 5143500"/>
              <a:gd name="connsiteX36" fmla="*/ 4799009 w 9144000"/>
              <a:gd name="connsiteY36" fmla="*/ 2273208 h 5143500"/>
              <a:gd name="connsiteX37" fmla="*/ 4788720 w 9144000"/>
              <a:gd name="connsiteY37" fmla="*/ 2247822 h 5143500"/>
              <a:gd name="connsiteX38" fmla="*/ 4788720 w 9144000"/>
              <a:gd name="connsiteY38" fmla="*/ 1842666 h 5143500"/>
              <a:gd name="connsiteX39" fmla="*/ 4759619 w 9144000"/>
              <a:gd name="connsiteY39" fmla="*/ 1773567 h 5143500"/>
              <a:gd name="connsiteX40" fmla="*/ 4690079 w 9144000"/>
              <a:gd name="connsiteY40" fmla="*/ 1744920 h 5143500"/>
              <a:gd name="connsiteX41" fmla="*/ 5126248 w 9144000"/>
              <a:gd name="connsiteY41" fmla="*/ 1744806 h 5143500"/>
              <a:gd name="connsiteX42" fmla="*/ 5300898 w 9144000"/>
              <a:gd name="connsiteY42" fmla="*/ 1744806 h 5143500"/>
              <a:gd name="connsiteX43" fmla="*/ 5326730 w 9144000"/>
              <a:gd name="connsiteY43" fmla="*/ 1755100 h 5143500"/>
              <a:gd name="connsiteX44" fmla="*/ 5337474 w 9144000"/>
              <a:gd name="connsiteY44" fmla="*/ 1780493 h 5143500"/>
              <a:gd name="connsiteX45" fmla="*/ 5337474 w 9144000"/>
              <a:gd name="connsiteY45" fmla="*/ 1901282 h 5143500"/>
              <a:gd name="connsiteX46" fmla="*/ 5102473 w 9144000"/>
              <a:gd name="connsiteY46" fmla="*/ 1901282 h 5143500"/>
              <a:gd name="connsiteX47" fmla="*/ 4141368 w 9144000"/>
              <a:gd name="connsiteY47" fmla="*/ 1518149 h 5143500"/>
              <a:gd name="connsiteX48" fmla="*/ 4068200 w 9144000"/>
              <a:gd name="connsiteY48" fmla="*/ 1679883 h 5143500"/>
              <a:gd name="connsiteX49" fmla="*/ 4176122 w 9144000"/>
              <a:gd name="connsiteY49" fmla="*/ 1679883 h 5143500"/>
              <a:gd name="connsiteX50" fmla="*/ 4117016 w 9144000"/>
              <a:gd name="connsiteY50" fmla="*/ 2033470 h 5143500"/>
              <a:gd name="connsiteX51" fmla="*/ 4040762 w 9144000"/>
              <a:gd name="connsiteY51" fmla="*/ 2313604 h 5143500"/>
              <a:gd name="connsiteX52" fmla="*/ 4099296 w 9144000"/>
              <a:gd name="connsiteY52" fmla="*/ 2331859 h 5143500"/>
              <a:gd name="connsiteX53" fmla="*/ 4178866 w 9144000"/>
              <a:gd name="connsiteY53" fmla="*/ 2042954 h 5143500"/>
              <a:gd name="connsiteX54" fmla="*/ 4239229 w 9144000"/>
              <a:gd name="connsiteY54" fmla="*/ 1679883 h 5143500"/>
              <a:gd name="connsiteX55" fmla="*/ 4337091 w 9144000"/>
              <a:gd name="connsiteY55" fmla="*/ 1679883 h 5143500"/>
              <a:gd name="connsiteX56" fmla="*/ 4288846 w 9144000"/>
              <a:gd name="connsiteY56" fmla="*/ 2032898 h 5143500"/>
              <a:gd name="connsiteX57" fmla="*/ 4220023 w 9144000"/>
              <a:gd name="connsiteY57" fmla="*/ 2314517 h 5143500"/>
              <a:gd name="connsiteX58" fmla="*/ 4280386 w 9144000"/>
              <a:gd name="connsiteY58" fmla="*/ 2331859 h 5143500"/>
              <a:gd name="connsiteX59" fmla="*/ 4350924 w 9144000"/>
              <a:gd name="connsiteY59" fmla="*/ 2043640 h 5143500"/>
              <a:gd name="connsiteX60" fmla="*/ 4400198 w 9144000"/>
              <a:gd name="connsiteY60" fmla="*/ 1679883 h 5143500"/>
              <a:gd name="connsiteX61" fmla="*/ 4423977 w 9144000"/>
              <a:gd name="connsiteY61" fmla="*/ 1679883 h 5143500"/>
              <a:gd name="connsiteX62" fmla="*/ 4461019 w 9144000"/>
              <a:gd name="connsiteY62" fmla="*/ 1694972 h 5143500"/>
              <a:gd name="connsiteX63" fmla="*/ 4476109 w 9144000"/>
              <a:gd name="connsiteY63" fmla="*/ 1732011 h 5143500"/>
              <a:gd name="connsiteX64" fmla="*/ 4476109 w 9144000"/>
              <a:gd name="connsiteY64" fmla="*/ 2222227 h 5143500"/>
              <a:gd name="connsiteX65" fmla="*/ 4461019 w 9144000"/>
              <a:gd name="connsiteY65" fmla="*/ 2258924 h 5143500"/>
              <a:gd name="connsiteX66" fmla="*/ 4423977 w 9144000"/>
              <a:gd name="connsiteY66" fmla="*/ 2274358 h 5143500"/>
              <a:gd name="connsiteX67" fmla="*/ 4354468 w 9144000"/>
              <a:gd name="connsiteY67" fmla="*/ 2274358 h 5143500"/>
              <a:gd name="connsiteX68" fmla="*/ 4354468 w 9144000"/>
              <a:gd name="connsiteY68" fmla="*/ 2336423 h 5143500"/>
              <a:gd name="connsiteX69" fmla="*/ 4423977 w 9144000"/>
              <a:gd name="connsiteY69" fmla="*/ 2336423 h 5143500"/>
              <a:gd name="connsiteX70" fmla="*/ 4505190 w 9144000"/>
              <a:gd name="connsiteY70" fmla="*/ 2302639 h 5143500"/>
              <a:gd name="connsiteX71" fmla="*/ 4539089 w 9144000"/>
              <a:gd name="connsiteY71" fmla="*/ 2222227 h 5143500"/>
              <a:gd name="connsiteX72" fmla="*/ 4539089 w 9144000"/>
              <a:gd name="connsiteY72" fmla="*/ 1732011 h 5143500"/>
              <a:gd name="connsiteX73" fmla="*/ 4505190 w 9144000"/>
              <a:gd name="connsiteY73" fmla="*/ 1651145 h 5143500"/>
              <a:gd name="connsiteX74" fmla="*/ 4423977 w 9144000"/>
              <a:gd name="connsiteY74" fmla="*/ 1616904 h 5143500"/>
              <a:gd name="connsiteX75" fmla="*/ 4166062 w 9144000"/>
              <a:gd name="connsiteY75" fmla="*/ 1616904 h 5143500"/>
              <a:gd name="connsiteX76" fmla="*/ 4198987 w 9144000"/>
              <a:gd name="connsiteY76" fmla="*/ 1543752 h 5143500"/>
              <a:gd name="connsiteX77" fmla="*/ 4906792 w 9144000"/>
              <a:gd name="connsiteY77" fmla="*/ 1516320 h 5143500"/>
              <a:gd name="connsiteX78" fmla="*/ 4906775 w 9144000"/>
              <a:gd name="connsiteY78" fmla="*/ 1578385 h 5143500"/>
              <a:gd name="connsiteX79" fmla="*/ 5087758 w 9144000"/>
              <a:gd name="connsiteY79" fmla="*/ 1578385 h 5143500"/>
              <a:gd name="connsiteX80" fmla="*/ 5072209 w 9144000"/>
              <a:gd name="connsiteY80" fmla="*/ 1681826 h 5143500"/>
              <a:gd name="connsiteX81" fmla="*/ 4934214 w 9144000"/>
              <a:gd name="connsiteY81" fmla="*/ 1681826 h 5143500"/>
              <a:gd name="connsiteX82" fmla="*/ 4934214 w 9144000"/>
              <a:gd name="connsiteY82" fmla="*/ 1744806 h 5143500"/>
              <a:gd name="connsiteX83" fmla="*/ 5062147 w 9144000"/>
              <a:gd name="connsiteY83" fmla="*/ 1744806 h 5143500"/>
              <a:gd name="connsiteX84" fmla="*/ 5038366 w 9144000"/>
              <a:gd name="connsiteY84" fmla="*/ 1901282 h 5143500"/>
              <a:gd name="connsiteX85" fmla="*/ 4889387 w 9144000"/>
              <a:gd name="connsiteY85" fmla="*/ 1901282 h 5143500"/>
              <a:gd name="connsiteX86" fmla="*/ 4889387 w 9144000"/>
              <a:gd name="connsiteY86" fmla="*/ 1963347 h 5143500"/>
              <a:gd name="connsiteX87" fmla="*/ 5450745 w 9144000"/>
              <a:gd name="connsiteY87" fmla="*/ 1963347 h 5143500"/>
              <a:gd name="connsiteX88" fmla="*/ 5450745 w 9144000"/>
              <a:gd name="connsiteY88" fmla="*/ 1901282 h 5143500"/>
              <a:gd name="connsiteX89" fmla="*/ 5399539 w 9144000"/>
              <a:gd name="connsiteY89" fmla="*/ 1901282 h 5143500"/>
              <a:gd name="connsiteX90" fmla="*/ 5399539 w 9144000"/>
              <a:gd name="connsiteY90" fmla="*/ 1780493 h 5143500"/>
              <a:gd name="connsiteX91" fmla="*/ 5370437 w 9144000"/>
              <a:gd name="connsiteY91" fmla="*/ 1710931 h 5143500"/>
              <a:gd name="connsiteX92" fmla="*/ 5300888 w 9144000"/>
              <a:gd name="connsiteY92" fmla="*/ 1681826 h 5143500"/>
              <a:gd name="connsiteX93" fmla="*/ 5135326 w 9144000"/>
              <a:gd name="connsiteY93" fmla="*/ 1681826 h 5143500"/>
              <a:gd name="connsiteX94" fmla="*/ 5150876 w 9144000"/>
              <a:gd name="connsiteY94" fmla="*/ 1578385 h 5143500"/>
              <a:gd name="connsiteX95" fmla="*/ 5432457 w 9144000"/>
              <a:gd name="connsiteY95" fmla="*/ 1578385 h 5143500"/>
              <a:gd name="connsiteX96" fmla="*/ 5432457 w 9144000"/>
              <a:gd name="connsiteY96" fmla="*/ 1516320 h 5143500"/>
              <a:gd name="connsiteX97" fmla="*/ 4712025 w 9144000"/>
              <a:gd name="connsiteY97" fmla="*/ 1512662 h 5143500"/>
              <a:gd name="connsiteX98" fmla="*/ 4712025 w 9144000"/>
              <a:gd name="connsiteY98" fmla="*/ 1677140 h 5143500"/>
              <a:gd name="connsiteX99" fmla="*/ 4774089 w 9144000"/>
              <a:gd name="connsiteY99" fmla="*/ 1677140 h 5143500"/>
              <a:gd name="connsiteX100" fmla="*/ 4774089 w 9144000"/>
              <a:gd name="connsiteY100" fmla="*/ 1512662 h 5143500"/>
              <a:gd name="connsiteX101" fmla="*/ 3879006 w 9144000"/>
              <a:gd name="connsiteY101" fmla="*/ 1509005 h 5143500"/>
              <a:gd name="connsiteX102" fmla="*/ 3879006 w 9144000"/>
              <a:gd name="connsiteY102" fmla="*/ 1689142 h 5143500"/>
              <a:gd name="connsiteX103" fmla="*/ 3802197 w 9144000"/>
              <a:gd name="connsiteY103" fmla="*/ 1689142 h 5143500"/>
              <a:gd name="connsiteX104" fmla="*/ 3826885 w 9144000"/>
              <a:gd name="connsiteY104" fmla="*/ 1568441 h 5143500"/>
              <a:gd name="connsiteX105" fmla="*/ 3766535 w 9144000"/>
              <a:gd name="connsiteY105" fmla="*/ 1556554 h 5143500"/>
              <a:gd name="connsiteX106" fmla="*/ 3727216 w 9144000"/>
              <a:gd name="connsiteY106" fmla="*/ 1751207 h 5143500"/>
              <a:gd name="connsiteX107" fmla="*/ 3879006 w 9144000"/>
              <a:gd name="connsiteY107" fmla="*/ 1751207 h 5143500"/>
              <a:gd name="connsiteX108" fmla="*/ 3879006 w 9144000"/>
              <a:gd name="connsiteY108" fmla="*/ 2044794 h 5143500"/>
              <a:gd name="connsiteX109" fmla="*/ 3708928 w 9144000"/>
              <a:gd name="connsiteY109" fmla="*/ 2117962 h 5143500"/>
              <a:gd name="connsiteX110" fmla="*/ 3734531 w 9144000"/>
              <a:gd name="connsiteY110" fmla="*/ 2174668 h 5143500"/>
              <a:gd name="connsiteX111" fmla="*/ 3879006 w 9144000"/>
              <a:gd name="connsiteY111" fmla="*/ 2113391 h 5143500"/>
              <a:gd name="connsiteX112" fmla="*/ 3879006 w 9144000"/>
              <a:gd name="connsiteY112" fmla="*/ 2337337 h 5143500"/>
              <a:gd name="connsiteX113" fmla="*/ 3941071 w 9144000"/>
              <a:gd name="connsiteY113" fmla="*/ 2337337 h 5143500"/>
              <a:gd name="connsiteX114" fmla="*/ 3941071 w 9144000"/>
              <a:gd name="connsiteY114" fmla="*/ 2086869 h 5143500"/>
              <a:gd name="connsiteX115" fmla="*/ 4065456 w 9144000"/>
              <a:gd name="connsiteY115" fmla="*/ 2032908 h 5143500"/>
              <a:gd name="connsiteX116" fmla="*/ 4039848 w 9144000"/>
              <a:gd name="connsiteY116" fmla="*/ 1975289 h 5143500"/>
              <a:gd name="connsiteX117" fmla="*/ 3941071 w 9144000"/>
              <a:gd name="connsiteY117" fmla="*/ 2018275 h 5143500"/>
              <a:gd name="connsiteX118" fmla="*/ 3941071 w 9144000"/>
              <a:gd name="connsiteY118" fmla="*/ 1751207 h 5143500"/>
              <a:gd name="connsiteX119" fmla="*/ 4030701 w 9144000"/>
              <a:gd name="connsiteY119" fmla="*/ 1751207 h 5143500"/>
              <a:gd name="connsiteX120" fmla="*/ 4030701 w 9144000"/>
              <a:gd name="connsiteY120" fmla="*/ 1689142 h 5143500"/>
              <a:gd name="connsiteX121" fmla="*/ 3941071 w 9144000"/>
              <a:gd name="connsiteY121" fmla="*/ 1689142 h 5143500"/>
              <a:gd name="connsiteX122" fmla="*/ 3941071 w 9144000"/>
              <a:gd name="connsiteY122" fmla="*/ 1509005 h 5143500"/>
              <a:gd name="connsiteX123" fmla="*/ 4167861 w 9144000"/>
              <a:gd name="connsiteY123" fmla="*/ 881688 h 5143500"/>
              <a:gd name="connsiteX124" fmla="*/ 4394712 w 9144000"/>
              <a:gd name="connsiteY124" fmla="*/ 881688 h 5143500"/>
              <a:gd name="connsiteX125" fmla="*/ 4432214 w 9144000"/>
              <a:gd name="connsiteY125" fmla="*/ 897238 h 5143500"/>
              <a:gd name="connsiteX126" fmla="*/ 4447763 w 9144000"/>
              <a:gd name="connsiteY126" fmla="*/ 934742 h 5143500"/>
              <a:gd name="connsiteX127" fmla="*/ 4447763 w 9144000"/>
              <a:gd name="connsiteY127" fmla="*/ 1133243 h 5143500"/>
              <a:gd name="connsiteX128" fmla="*/ 4432214 w 9144000"/>
              <a:gd name="connsiteY128" fmla="*/ 1170290 h 5143500"/>
              <a:gd name="connsiteX129" fmla="*/ 4394712 w 9144000"/>
              <a:gd name="connsiteY129" fmla="*/ 1185384 h 5143500"/>
              <a:gd name="connsiteX130" fmla="*/ 4167861 w 9144000"/>
              <a:gd name="connsiteY130" fmla="*/ 1185384 h 5143500"/>
              <a:gd name="connsiteX131" fmla="*/ 4130357 w 9144000"/>
              <a:gd name="connsiteY131" fmla="*/ 1170290 h 5143500"/>
              <a:gd name="connsiteX132" fmla="*/ 4114807 w 9144000"/>
              <a:gd name="connsiteY132" fmla="*/ 1133243 h 5143500"/>
              <a:gd name="connsiteX133" fmla="*/ 4114807 w 9144000"/>
              <a:gd name="connsiteY133" fmla="*/ 934742 h 5143500"/>
              <a:gd name="connsiteX134" fmla="*/ 4130357 w 9144000"/>
              <a:gd name="connsiteY134" fmla="*/ 897238 h 5143500"/>
              <a:gd name="connsiteX135" fmla="*/ 4167861 w 9144000"/>
              <a:gd name="connsiteY135" fmla="*/ 881688 h 5143500"/>
              <a:gd name="connsiteX136" fmla="*/ 4167861 w 9144000"/>
              <a:gd name="connsiteY136" fmla="*/ 819624 h 5143500"/>
              <a:gd name="connsiteX137" fmla="*/ 4086642 w 9144000"/>
              <a:gd name="connsiteY137" fmla="*/ 853523 h 5143500"/>
              <a:gd name="connsiteX138" fmla="*/ 4052742 w 9144000"/>
              <a:gd name="connsiteY138" fmla="*/ 934742 h 5143500"/>
              <a:gd name="connsiteX139" fmla="*/ 4052742 w 9144000"/>
              <a:gd name="connsiteY139" fmla="*/ 1133243 h 5143500"/>
              <a:gd name="connsiteX140" fmla="*/ 4086642 w 9144000"/>
              <a:gd name="connsiteY140" fmla="*/ 1214463 h 5143500"/>
              <a:gd name="connsiteX141" fmla="*/ 4167861 w 9144000"/>
              <a:gd name="connsiteY141" fmla="*/ 1248363 h 5143500"/>
              <a:gd name="connsiteX142" fmla="*/ 4394712 w 9144000"/>
              <a:gd name="connsiteY142" fmla="*/ 1248363 h 5143500"/>
              <a:gd name="connsiteX143" fmla="*/ 4475929 w 9144000"/>
              <a:gd name="connsiteY143" fmla="*/ 1214463 h 5143500"/>
              <a:gd name="connsiteX144" fmla="*/ 4509828 w 9144000"/>
              <a:gd name="connsiteY144" fmla="*/ 1133243 h 5143500"/>
              <a:gd name="connsiteX145" fmla="*/ 4509828 w 9144000"/>
              <a:gd name="connsiteY145" fmla="*/ 934742 h 5143500"/>
              <a:gd name="connsiteX146" fmla="*/ 4475929 w 9144000"/>
              <a:gd name="connsiteY146" fmla="*/ 853523 h 5143500"/>
              <a:gd name="connsiteX147" fmla="*/ 4394712 w 9144000"/>
              <a:gd name="connsiteY147" fmla="*/ 819624 h 5143500"/>
              <a:gd name="connsiteX148" fmla="*/ 4120296 w 9144000"/>
              <a:gd name="connsiteY148" fmla="*/ 694351 h 5143500"/>
              <a:gd name="connsiteX149" fmla="*/ 4120296 w 9144000"/>
              <a:gd name="connsiteY149" fmla="*/ 756416 h 5143500"/>
              <a:gd name="connsiteX150" fmla="*/ 4442277 w 9144000"/>
              <a:gd name="connsiteY150" fmla="*/ 756416 h 5143500"/>
              <a:gd name="connsiteX151" fmla="*/ 4442277 w 9144000"/>
              <a:gd name="connsiteY151" fmla="*/ 694351 h 5143500"/>
              <a:gd name="connsiteX152" fmla="*/ 5825224 w 9144000"/>
              <a:gd name="connsiteY152" fmla="*/ 660683 h 5143500"/>
              <a:gd name="connsiteX153" fmla="*/ 5837488 w 9144000"/>
              <a:gd name="connsiteY153" fmla="*/ 661569 h 5143500"/>
              <a:gd name="connsiteX154" fmla="*/ 5847865 w 9144000"/>
              <a:gd name="connsiteY154" fmla="*/ 665028 h 5143500"/>
              <a:gd name="connsiteX155" fmla="*/ 5858184 w 9144000"/>
              <a:gd name="connsiteY155" fmla="*/ 676691 h 5143500"/>
              <a:gd name="connsiteX156" fmla="*/ 5861815 w 9144000"/>
              <a:gd name="connsiteY156" fmla="*/ 694530 h 5143500"/>
              <a:gd name="connsiteX157" fmla="*/ 5858499 w 9144000"/>
              <a:gd name="connsiteY157" fmla="*/ 710424 h 5143500"/>
              <a:gd name="connsiteX158" fmla="*/ 5848322 w 9144000"/>
              <a:gd name="connsiteY158" fmla="*/ 722202 h 5143500"/>
              <a:gd name="connsiteX159" fmla="*/ 5834029 w 9144000"/>
              <a:gd name="connsiteY159" fmla="*/ 726976 h 5143500"/>
              <a:gd name="connsiteX160" fmla="*/ 5816991 w 9144000"/>
              <a:gd name="connsiteY160" fmla="*/ 728148 h 5143500"/>
              <a:gd name="connsiteX161" fmla="*/ 5807414 w 9144000"/>
              <a:gd name="connsiteY161" fmla="*/ 727891 h 5143500"/>
              <a:gd name="connsiteX162" fmla="*/ 5798009 w 9144000"/>
              <a:gd name="connsiteY162" fmla="*/ 727462 h 5143500"/>
              <a:gd name="connsiteX163" fmla="*/ 5794722 w 9144000"/>
              <a:gd name="connsiteY163" fmla="*/ 727348 h 5143500"/>
              <a:gd name="connsiteX164" fmla="*/ 5791606 w 9144000"/>
              <a:gd name="connsiteY164" fmla="*/ 727233 h 5143500"/>
              <a:gd name="connsiteX165" fmla="*/ 5791606 w 9144000"/>
              <a:gd name="connsiteY165" fmla="*/ 662969 h 5143500"/>
              <a:gd name="connsiteX166" fmla="*/ 5801211 w 9144000"/>
              <a:gd name="connsiteY166" fmla="*/ 662055 h 5143500"/>
              <a:gd name="connsiteX167" fmla="*/ 5813475 w 9144000"/>
              <a:gd name="connsiteY167" fmla="*/ 661111 h 5143500"/>
              <a:gd name="connsiteX168" fmla="*/ 5825224 w 9144000"/>
              <a:gd name="connsiteY168" fmla="*/ 660683 h 5143500"/>
              <a:gd name="connsiteX169" fmla="*/ 5691874 w 9144000"/>
              <a:gd name="connsiteY169" fmla="*/ 660683 h 5143500"/>
              <a:gd name="connsiteX170" fmla="*/ 5704138 w 9144000"/>
              <a:gd name="connsiteY170" fmla="*/ 661569 h 5143500"/>
              <a:gd name="connsiteX171" fmla="*/ 5714515 w 9144000"/>
              <a:gd name="connsiteY171" fmla="*/ 665028 h 5143500"/>
              <a:gd name="connsiteX172" fmla="*/ 5724834 w 9144000"/>
              <a:gd name="connsiteY172" fmla="*/ 676691 h 5143500"/>
              <a:gd name="connsiteX173" fmla="*/ 5728465 w 9144000"/>
              <a:gd name="connsiteY173" fmla="*/ 694530 h 5143500"/>
              <a:gd name="connsiteX174" fmla="*/ 5725149 w 9144000"/>
              <a:gd name="connsiteY174" fmla="*/ 710424 h 5143500"/>
              <a:gd name="connsiteX175" fmla="*/ 5714972 w 9144000"/>
              <a:gd name="connsiteY175" fmla="*/ 722202 h 5143500"/>
              <a:gd name="connsiteX176" fmla="*/ 5700679 w 9144000"/>
              <a:gd name="connsiteY176" fmla="*/ 726976 h 5143500"/>
              <a:gd name="connsiteX177" fmla="*/ 5683641 w 9144000"/>
              <a:gd name="connsiteY177" fmla="*/ 728148 h 5143500"/>
              <a:gd name="connsiteX178" fmla="*/ 5674064 w 9144000"/>
              <a:gd name="connsiteY178" fmla="*/ 727891 h 5143500"/>
              <a:gd name="connsiteX179" fmla="*/ 5664659 w 9144000"/>
              <a:gd name="connsiteY179" fmla="*/ 727462 h 5143500"/>
              <a:gd name="connsiteX180" fmla="*/ 5661372 w 9144000"/>
              <a:gd name="connsiteY180" fmla="*/ 727348 h 5143500"/>
              <a:gd name="connsiteX181" fmla="*/ 5658256 w 9144000"/>
              <a:gd name="connsiteY181" fmla="*/ 727233 h 5143500"/>
              <a:gd name="connsiteX182" fmla="*/ 5658256 w 9144000"/>
              <a:gd name="connsiteY182" fmla="*/ 662969 h 5143500"/>
              <a:gd name="connsiteX183" fmla="*/ 5667861 w 9144000"/>
              <a:gd name="connsiteY183" fmla="*/ 662055 h 5143500"/>
              <a:gd name="connsiteX184" fmla="*/ 5680125 w 9144000"/>
              <a:gd name="connsiteY184" fmla="*/ 661111 h 5143500"/>
              <a:gd name="connsiteX185" fmla="*/ 5691874 w 9144000"/>
              <a:gd name="connsiteY185" fmla="*/ 660683 h 5143500"/>
              <a:gd name="connsiteX186" fmla="*/ 5904182 w 9144000"/>
              <a:gd name="connsiteY186" fmla="*/ 648595 h 5143500"/>
              <a:gd name="connsiteX187" fmla="*/ 5904182 w 9144000"/>
              <a:gd name="connsiteY187" fmla="*/ 664112 h 5143500"/>
              <a:gd name="connsiteX188" fmla="*/ 5951502 w 9144000"/>
              <a:gd name="connsiteY188" fmla="*/ 664112 h 5143500"/>
              <a:gd name="connsiteX189" fmla="*/ 5951502 w 9144000"/>
              <a:gd name="connsiteY189" fmla="*/ 807672 h 5143500"/>
              <a:gd name="connsiteX190" fmla="*/ 5967018 w 9144000"/>
              <a:gd name="connsiteY190" fmla="*/ 807672 h 5143500"/>
              <a:gd name="connsiteX191" fmla="*/ 5967018 w 9144000"/>
              <a:gd name="connsiteY191" fmla="*/ 664112 h 5143500"/>
              <a:gd name="connsiteX192" fmla="*/ 6015253 w 9144000"/>
              <a:gd name="connsiteY192" fmla="*/ 664112 h 5143500"/>
              <a:gd name="connsiteX193" fmla="*/ 6015253 w 9144000"/>
              <a:gd name="connsiteY193" fmla="*/ 648595 h 5143500"/>
              <a:gd name="connsiteX194" fmla="*/ 5825224 w 9144000"/>
              <a:gd name="connsiteY194" fmla="*/ 645166 h 5143500"/>
              <a:gd name="connsiteX195" fmla="*/ 5812874 w 9144000"/>
              <a:gd name="connsiteY195" fmla="*/ 645594 h 5143500"/>
              <a:gd name="connsiteX196" fmla="*/ 5799839 w 9144000"/>
              <a:gd name="connsiteY196" fmla="*/ 646535 h 5143500"/>
              <a:gd name="connsiteX197" fmla="*/ 5784760 w 9144000"/>
              <a:gd name="connsiteY197" fmla="*/ 647681 h 5143500"/>
              <a:gd name="connsiteX198" fmla="*/ 5776090 w 9144000"/>
              <a:gd name="connsiteY198" fmla="*/ 647681 h 5143500"/>
              <a:gd name="connsiteX199" fmla="*/ 5776090 w 9144000"/>
              <a:gd name="connsiteY199" fmla="*/ 805158 h 5143500"/>
              <a:gd name="connsiteX200" fmla="*/ 5791606 w 9144000"/>
              <a:gd name="connsiteY200" fmla="*/ 805158 h 5143500"/>
              <a:gd name="connsiteX201" fmla="*/ 5791606 w 9144000"/>
              <a:gd name="connsiteY201" fmla="*/ 742752 h 5143500"/>
              <a:gd name="connsiteX202" fmla="*/ 5794179 w 9144000"/>
              <a:gd name="connsiteY202" fmla="*/ 742866 h 5143500"/>
              <a:gd name="connsiteX203" fmla="*/ 5797094 w 9144000"/>
              <a:gd name="connsiteY203" fmla="*/ 742980 h 5143500"/>
              <a:gd name="connsiteX204" fmla="*/ 5806957 w 9144000"/>
              <a:gd name="connsiteY204" fmla="*/ 743408 h 5143500"/>
              <a:gd name="connsiteX205" fmla="*/ 5816991 w 9144000"/>
              <a:gd name="connsiteY205" fmla="*/ 743664 h 5143500"/>
              <a:gd name="connsiteX206" fmla="*/ 5837773 w 9144000"/>
              <a:gd name="connsiteY206" fmla="*/ 741896 h 5143500"/>
              <a:gd name="connsiteX207" fmla="*/ 5856326 w 9144000"/>
              <a:gd name="connsiteY207" fmla="*/ 735678 h 5143500"/>
              <a:gd name="connsiteX208" fmla="*/ 5871967 w 9144000"/>
              <a:gd name="connsiteY208" fmla="*/ 717855 h 5143500"/>
              <a:gd name="connsiteX209" fmla="*/ 5877331 w 9144000"/>
              <a:gd name="connsiteY209" fmla="*/ 694530 h 5143500"/>
              <a:gd name="connsiteX210" fmla="*/ 5871339 w 9144000"/>
              <a:gd name="connsiteY210" fmla="*/ 669120 h 5143500"/>
              <a:gd name="connsiteX211" fmla="*/ 5855411 w 9144000"/>
              <a:gd name="connsiteY211" fmla="*/ 651099 h 5143500"/>
              <a:gd name="connsiteX212" fmla="*/ 5841175 w 9144000"/>
              <a:gd name="connsiteY212" fmla="*/ 646507 h 5143500"/>
              <a:gd name="connsiteX213" fmla="*/ 5825224 w 9144000"/>
              <a:gd name="connsiteY213" fmla="*/ 645166 h 5143500"/>
              <a:gd name="connsiteX214" fmla="*/ 5691874 w 9144000"/>
              <a:gd name="connsiteY214" fmla="*/ 645166 h 5143500"/>
              <a:gd name="connsiteX215" fmla="*/ 5679524 w 9144000"/>
              <a:gd name="connsiteY215" fmla="*/ 645594 h 5143500"/>
              <a:gd name="connsiteX216" fmla="*/ 5666489 w 9144000"/>
              <a:gd name="connsiteY216" fmla="*/ 646535 h 5143500"/>
              <a:gd name="connsiteX217" fmla="*/ 5651410 w 9144000"/>
              <a:gd name="connsiteY217" fmla="*/ 647681 h 5143500"/>
              <a:gd name="connsiteX218" fmla="*/ 5642740 w 9144000"/>
              <a:gd name="connsiteY218" fmla="*/ 647681 h 5143500"/>
              <a:gd name="connsiteX219" fmla="*/ 5642740 w 9144000"/>
              <a:gd name="connsiteY219" fmla="*/ 805158 h 5143500"/>
              <a:gd name="connsiteX220" fmla="*/ 5658256 w 9144000"/>
              <a:gd name="connsiteY220" fmla="*/ 805158 h 5143500"/>
              <a:gd name="connsiteX221" fmla="*/ 5658256 w 9144000"/>
              <a:gd name="connsiteY221" fmla="*/ 742752 h 5143500"/>
              <a:gd name="connsiteX222" fmla="*/ 5660829 w 9144000"/>
              <a:gd name="connsiteY222" fmla="*/ 742866 h 5143500"/>
              <a:gd name="connsiteX223" fmla="*/ 5663744 w 9144000"/>
              <a:gd name="connsiteY223" fmla="*/ 742980 h 5143500"/>
              <a:gd name="connsiteX224" fmla="*/ 5673607 w 9144000"/>
              <a:gd name="connsiteY224" fmla="*/ 743408 h 5143500"/>
              <a:gd name="connsiteX225" fmla="*/ 5683641 w 9144000"/>
              <a:gd name="connsiteY225" fmla="*/ 743664 h 5143500"/>
              <a:gd name="connsiteX226" fmla="*/ 5704423 w 9144000"/>
              <a:gd name="connsiteY226" fmla="*/ 741896 h 5143500"/>
              <a:gd name="connsiteX227" fmla="*/ 5722976 w 9144000"/>
              <a:gd name="connsiteY227" fmla="*/ 735678 h 5143500"/>
              <a:gd name="connsiteX228" fmla="*/ 5738617 w 9144000"/>
              <a:gd name="connsiteY228" fmla="*/ 717855 h 5143500"/>
              <a:gd name="connsiteX229" fmla="*/ 5743981 w 9144000"/>
              <a:gd name="connsiteY229" fmla="*/ 694530 h 5143500"/>
              <a:gd name="connsiteX230" fmla="*/ 5737989 w 9144000"/>
              <a:gd name="connsiteY230" fmla="*/ 669120 h 5143500"/>
              <a:gd name="connsiteX231" fmla="*/ 5722061 w 9144000"/>
              <a:gd name="connsiteY231" fmla="*/ 651099 h 5143500"/>
              <a:gd name="connsiteX232" fmla="*/ 5707825 w 9144000"/>
              <a:gd name="connsiteY232" fmla="*/ 646507 h 5143500"/>
              <a:gd name="connsiteX233" fmla="*/ 5691874 w 9144000"/>
              <a:gd name="connsiteY233" fmla="*/ 645166 h 5143500"/>
              <a:gd name="connsiteX234" fmla="*/ 3821321 w 9144000"/>
              <a:gd name="connsiteY234" fmla="*/ 518672 h 5143500"/>
              <a:gd name="connsiteX235" fmla="*/ 3883543 w 9144000"/>
              <a:gd name="connsiteY235" fmla="*/ 518672 h 5143500"/>
              <a:gd name="connsiteX236" fmla="*/ 3921059 w 9144000"/>
              <a:gd name="connsiteY236" fmla="*/ 534102 h 5143500"/>
              <a:gd name="connsiteX237" fmla="*/ 3936614 w 9144000"/>
              <a:gd name="connsiteY237" fmla="*/ 570797 h 5143500"/>
              <a:gd name="connsiteX238" fmla="*/ 3936614 w 9144000"/>
              <a:gd name="connsiteY238" fmla="*/ 1116794 h 5143500"/>
              <a:gd name="connsiteX239" fmla="*/ 3921059 w 9144000"/>
              <a:gd name="connsiteY239" fmla="*/ 1154291 h 5143500"/>
              <a:gd name="connsiteX240" fmla="*/ 3883543 w 9144000"/>
              <a:gd name="connsiteY240" fmla="*/ 1169839 h 5143500"/>
              <a:gd name="connsiteX241" fmla="*/ 3821321 w 9144000"/>
              <a:gd name="connsiteY241" fmla="*/ 1169839 h 5143500"/>
              <a:gd name="connsiteX242" fmla="*/ 3783805 w 9144000"/>
              <a:gd name="connsiteY242" fmla="*/ 1154291 h 5143500"/>
              <a:gd name="connsiteX243" fmla="*/ 3768249 w 9144000"/>
              <a:gd name="connsiteY243" fmla="*/ 1116794 h 5143500"/>
              <a:gd name="connsiteX244" fmla="*/ 3768249 w 9144000"/>
              <a:gd name="connsiteY244" fmla="*/ 570797 h 5143500"/>
              <a:gd name="connsiteX245" fmla="*/ 3783805 w 9144000"/>
              <a:gd name="connsiteY245" fmla="*/ 534102 h 5143500"/>
              <a:gd name="connsiteX246" fmla="*/ 3821321 w 9144000"/>
              <a:gd name="connsiteY246" fmla="*/ 518672 h 5143500"/>
              <a:gd name="connsiteX247" fmla="*/ 5062126 w 9144000"/>
              <a:gd name="connsiteY247" fmla="*/ 499477 h 5143500"/>
              <a:gd name="connsiteX248" fmla="*/ 5098702 w 9144000"/>
              <a:gd name="connsiteY248" fmla="*/ 643889 h 5143500"/>
              <a:gd name="connsiteX249" fmla="*/ 5143507 w 9144000"/>
              <a:gd name="connsiteY249" fmla="*/ 782133 h 5143500"/>
              <a:gd name="connsiteX250" fmla="*/ 4717397 w 9144000"/>
              <a:gd name="connsiteY250" fmla="*/ 782133 h 5143500"/>
              <a:gd name="connsiteX251" fmla="*/ 4717397 w 9144000"/>
              <a:gd name="connsiteY251" fmla="*/ 560757 h 5143500"/>
              <a:gd name="connsiteX252" fmla="*/ 4733399 w 9144000"/>
              <a:gd name="connsiteY252" fmla="*/ 524052 h 5143500"/>
              <a:gd name="connsiteX253" fmla="*/ 4771346 w 9144000"/>
              <a:gd name="connsiteY253" fmla="*/ 508615 h 5143500"/>
              <a:gd name="connsiteX254" fmla="*/ 3821321 w 9144000"/>
              <a:gd name="connsiteY254" fmla="*/ 456607 h 5143500"/>
              <a:gd name="connsiteX255" fmla="*/ 3740086 w 9144000"/>
              <a:gd name="connsiteY255" fmla="*/ 489705 h 5143500"/>
              <a:gd name="connsiteX256" fmla="*/ 3706185 w 9144000"/>
              <a:gd name="connsiteY256" fmla="*/ 570797 h 5143500"/>
              <a:gd name="connsiteX257" fmla="*/ 3706185 w 9144000"/>
              <a:gd name="connsiteY257" fmla="*/ 1116794 h 5143500"/>
              <a:gd name="connsiteX258" fmla="*/ 3740086 w 9144000"/>
              <a:gd name="connsiteY258" fmla="*/ 1198005 h 5143500"/>
              <a:gd name="connsiteX259" fmla="*/ 3821321 w 9144000"/>
              <a:gd name="connsiteY259" fmla="*/ 1231904 h 5143500"/>
              <a:gd name="connsiteX260" fmla="*/ 3883543 w 9144000"/>
              <a:gd name="connsiteY260" fmla="*/ 1231904 h 5143500"/>
              <a:gd name="connsiteX261" fmla="*/ 3964777 w 9144000"/>
              <a:gd name="connsiteY261" fmla="*/ 1198005 h 5143500"/>
              <a:gd name="connsiteX262" fmla="*/ 3998678 w 9144000"/>
              <a:gd name="connsiteY262" fmla="*/ 1116794 h 5143500"/>
              <a:gd name="connsiteX263" fmla="*/ 3998678 w 9144000"/>
              <a:gd name="connsiteY263" fmla="*/ 570797 h 5143500"/>
              <a:gd name="connsiteX264" fmla="*/ 3964777 w 9144000"/>
              <a:gd name="connsiteY264" fmla="*/ 489705 h 5143500"/>
              <a:gd name="connsiteX265" fmla="*/ 3883543 w 9144000"/>
              <a:gd name="connsiteY265" fmla="*/ 456607 h 5143500"/>
              <a:gd name="connsiteX266" fmla="*/ 5819775 w 9144000"/>
              <a:gd name="connsiteY266" fmla="*/ 452314 h 5143500"/>
              <a:gd name="connsiteX267" fmla="*/ 6081836 w 9144000"/>
              <a:gd name="connsiteY267" fmla="*/ 714375 h 5143500"/>
              <a:gd name="connsiteX268" fmla="*/ 5819775 w 9144000"/>
              <a:gd name="connsiteY268" fmla="*/ 976436 h 5143500"/>
              <a:gd name="connsiteX269" fmla="*/ 5557714 w 9144000"/>
              <a:gd name="connsiteY269" fmla="*/ 714375 h 5143500"/>
              <a:gd name="connsiteX270" fmla="*/ 5819775 w 9144000"/>
              <a:gd name="connsiteY270" fmla="*/ 452314 h 5143500"/>
              <a:gd name="connsiteX271" fmla="*/ 5384909 w 9144000"/>
              <a:gd name="connsiteY271" fmla="*/ 426431 h 5143500"/>
              <a:gd name="connsiteX272" fmla="*/ 4770432 w 9144000"/>
              <a:gd name="connsiteY272" fmla="*/ 446532 h 5143500"/>
              <a:gd name="connsiteX273" fmla="*/ 4689229 w 9144000"/>
              <a:gd name="connsiteY273" fmla="*/ 480664 h 5143500"/>
              <a:gd name="connsiteX274" fmla="*/ 4655332 w 9144000"/>
              <a:gd name="connsiteY274" fmla="*/ 560757 h 5143500"/>
              <a:gd name="connsiteX275" fmla="*/ 4655332 w 9144000"/>
              <a:gd name="connsiteY275" fmla="*/ 1107640 h 5143500"/>
              <a:gd name="connsiteX276" fmla="*/ 4689229 w 9144000"/>
              <a:gd name="connsiteY276" fmla="*/ 1188860 h 5143500"/>
              <a:gd name="connsiteX277" fmla="*/ 4770432 w 9144000"/>
              <a:gd name="connsiteY277" fmla="*/ 1222760 h 5143500"/>
              <a:gd name="connsiteX278" fmla="*/ 4952398 w 9144000"/>
              <a:gd name="connsiteY278" fmla="*/ 1222760 h 5143500"/>
              <a:gd name="connsiteX279" fmla="*/ 4952398 w 9144000"/>
              <a:gd name="connsiteY279" fmla="*/ 1160695 h 5143500"/>
              <a:gd name="connsiteX280" fmla="*/ 4770432 w 9144000"/>
              <a:gd name="connsiteY280" fmla="*/ 1160695 h 5143500"/>
              <a:gd name="connsiteX281" fmla="*/ 4732941 w 9144000"/>
              <a:gd name="connsiteY281" fmla="*/ 1145487 h 5143500"/>
              <a:gd name="connsiteX282" fmla="*/ 4717397 w 9144000"/>
              <a:gd name="connsiteY282" fmla="*/ 1107640 h 5143500"/>
              <a:gd name="connsiteX283" fmla="*/ 4717397 w 9144000"/>
              <a:gd name="connsiteY283" fmla="*/ 844198 h 5143500"/>
              <a:gd name="connsiteX284" fmla="*/ 5167281 w 9144000"/>
              <a:gd name="connsiteY284" fmla="*/ 844198 h 5143500"/>
              <a:gd name="connsiteX285" fmla="*/ 5259293 w 9144000"/>
              <a:gd name="connsiteY285" fmla="*/ 1053195 h 5143500"/>
              <a:gd name="connsiteX286" fmla="*/ 5365706 w 9144000"/>
              <a:gd name="connsiteY286" fmla="*/ 1251106 h 5143500"/>
              <a:gd name="connsiteX287" fmla="*/ 5419656 w 9144000"/>
              <a:gd name="connsiteY287" fmla="*/ 1219109 h 5143500"/>
              <a:gd name="connsiteX288" fmla="*/ 5319872 w 9144000"/>
              <a:gd name="connsiteY288" fmla="*/ 1035817 h 5143500"/>
              <a:gd name="connsiteX289" fmla="*/ 5233118 w 9144000"/>
              <a:gd name="connsiteY289" fmla="*/ 844198 h 5143500"/>
              <a:gd name="connsiteX290" fmla="*/ 5421485 w 9144000"/>
              <a:gd name="connsiteY290" fmla="*/ 844198 h 5143500"/>
              <a:gd name="connsiteX291" fmla="*/ 5421485 w 9144000"/>
              <a:gd name="connsiteY291" fmla="*/ 782133 h 5143500"/>
              <a:gd name="connsiteX292" fmla="*/ 5209344 w 9144000"/>
              <a:gd name="connsiteY292" fmla="*/ 782133 h 5143500"/>
              <a:gd name="connsiteX293" fmla="*/ 5162367 w 9144000"/>
              <a:gd name="connsiteY293" fmla="*/ 642631 h 5143500"/>
              <a:gd name="connsiteX294" fmla="*/ 5124305 w 9144000"/>
              <a:gd name="connsiteY294" fmla="*/ 497651 h 5143500"/>
              <a:gd name="connsiteX295" fmla="*/ 5386738 w 9144000"/>
              <a:gd name="connsiteY295" fmla="*/ 488523 h 5143500"/>
              <a:gd name="connsiteX296" fmla="*/ 4234636 w 9144000"/>
              <a:gd name="connsiteY296" fmla="*/ 418202 h 5143500"/>
              <a:gd name="connsiteX297" fmla="*/ 4160200 w 9144000"/>
              <a:gd name="connsiteY297" fmla="*/ 436005 h 5143500"/>
              <a:gd name="connsiteX298" fmla="*/ 4116636 w 9144000"/>
              <a:gd name="connsiteY298" fmla="*/ 494905 h 5143500"/>
              <a:gd name="connsiteX299" fmla="*/ 4020738 w 9144000"/>
              <a:gd name="connsiteY299" fmla="*/ 759164 h 5143500"/>
              <a:gd name="connsiteX300" fmla="*/ 4079146 w 9144000"/>
              <a:gd name="connsiteY300" fmla="*/ 781148 h 5143500"/>
              <a:gd name="connsiteX301" fmla="*/ 4127161 w 9144000"/>
              <a:gd name="connsiteY301" fmla="*/ 649046 h 5143500"/>
              <a:gd name="connsiteX302" fmla="*/ 4175179 w 9144000"/>
              <a:gd name="connsiteY302" fmla="*/ 516862 h 5143500"/>
              <a:gd name="connsiteX303" fmla="*/ 4197018 w 9144000"/>
              <a:gd name="connsiteY303" fmla="*/ 489758 h 5143500"/>
              <a:gd name="connsiteX304" fmla="*/ 4234636 w 9144000"/>
              <a:gd name="connsiteY304" fmla="*/ 481181 h 5143500"/>
              <a:gd name="connsiteX305" fmla="*/ 4327937 w 9144000"/>
              <a:gd name="connsiteY305" fmla="*/ 481181 h 5143500"/>
              <a:gd name="connsiteX306" fmla="*/ 4365898 w 9144000"/>
              <a:gd name="connsiteY306" fmla="*/ 489415 h 5143500"/>
              <a:gd name="connsiteX307" fmla="*/ 4387394 w 9144000"/>
              <a:gd name="connsiteY307" fmla="*/ 516862 h 5143500"/>
              <a:gd name="connsiteX308" fmla="*/ 4387394 w 9144000"/>
              <a:gd name="connsiteY308" fmla="*/ 515947 h 5143500"/>
              <a:gd name="connsiteX309" fmla="*/ 4482446 w 9144000"/>
              <a:gd name="connsiteY309" fmla="*/ 780233 h 5143500"/>
              <a:gd name="connsiteX310" fmla="*/ 4540917 w 9144000"/>
              <a:gd name="connsiteY310" fmla="*/ 760080 h 5143500"/>
              <a:gd name="connsiteX311" fmla="*/ 4445936 w 9144000"/>
              <a:gd name="connsiteY311" fmla="*/ 495820 h 5143500"/>
              <a:gd name="connsiteX312" fmla="*/ 4401686 w 9144000"/>
              <a:gd name="connsiteY312" fmla="*/ 436119 h 5143500"/>
              <a:gd name="connsiteX313" fmla="*/ 4327937 w 9144000"/>
              <a:gd name="connsiteY313" fmla="*/ 418202 h 5143500"/>
              <a:gd name="connsiteX314" fmla="*/ 5819775 w 9144000"/>
              <a:gd name="connsiteY314" fmla="*/ 409575 h 5143500"/>
              <a:gd name="connsiteX315" fmla="*/ 5514975 w 9144000"/>
              <a:gd name="connsiteY315" fmla="*/ 714375 h 5143500"/>
              <a:gd name="connsiteX316" fmla="*/ 5819775 w 9144000"/>
              <a:gd name="connsiteY316" fmla="*/ 1019175 h 5143500"/>
              <a:gd name="connsiteX317" fmla="*/ 6124575 w 9144000"/>
              <a:gd name="connsiteY317" fmla="*/ 714375 h 5143500"/>
              <a:gd name="connsiteX318" fmla="*/ 5819775 w 9144000"/>
              <a:gd name="connsiteY318" fmla="*/ 409575 h 5143500"/>
              <a:gd name="connsiteX319" fmla="*/ 0 w 9144000"/>
              <a:gd name="connsiteY319" fmla="*/ 0 h 5143500"/>
              <a:gd name="connsiteX320" fmla="*/ 9144000 w 9144000"/>
              <a:gd name="connsiteY320" fmla="*/ 0 h 5143500"/>
              <a:gd name="connsiteX321" fmla="*/ 9144000 w 9144000"/>
              <a:gd name="connsiteY321" fmla="*/ 5143500 h 5143500"/>
              <a:gd name="connsiteX322" fmla="*/ 0 w 9144000"/>
              <a:gd name="connsiteY322" fmla="*/ 514350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</a:cxnLst>
            <a:rect l="l" t="t" r="r" b="b"/>
            <a:pathLst>
              <a:path w="9144000" h="5143500">
                <a:moveTo>
                  <a:pt x="5027391" y="2072161"/>
                </a:moveTo>
                <a:lnTo>
                  <a:pt x="5328323" y="2072161"/>
                </a:lnTo>
                <a:cubicBezTo>
                  <a:pt x="5338650" y="2072428"/>
                  <a:pt x="5347262" y="2076011"/>
                  <a:pt x="5354160" y="2082911"/>
                </a:cubicBezTo>
                <a:cubicBezTo>
                  <a:pt x="5361057" y="2089810"/>
                  <a:pt x="5364639" y="2098426"/>
                  <a:pt x="5364906" y="2108756"/>
                </a:cubicBezTo>
                <a:lnTo>
                  <a:pt x="5364906" y="2245077"/>
                </a:lnTo>
                <a:cubicBezTo>
                  <a:pt x="5364639" y="2255408"/>
                  <a:pt x="5361057" y="2264023"/>
                  <a:pt x="5354160" y="2270923"/>
                </a:cubicBezTo>
                <a:cubicBezTo>
                  <a:pt x="5347262" y="2277823"/>
                  <a:pt x="5338650" y="2281406"/>
                  <a:pt x="5328323" y="2281673"/>
                </a:cubicBezTo>
                <a:lnTo>
                  <a:pt x="5027391" y="2281673"/>
                </a:lnTo>
                <a:cubicBezTo>
                  <a:pt x="5017062" y="2281406"/>
                  <a:pt x="5008448" y="2277823"/>
                  <a:pt x="5001550" y="2270923"/>
                </a:cubicBezTo>
                <a:cubicBezTo>
                  <a:pt x="4994652" y="2264023"/>
                  <a:pt x="4991069" y="2255408"/>
                  <a:pt x="4990802" y="2245077"/>
                </a:cubicBezTo>
                <a:lnTo>
                  <a:pt x="4990802" y="2108756"/>
                </a:lnTo>
                <a:cubicBezTo>
                  <a:pt x="4991069" y="2098426"/>
                  <a:pt x="4994652" y="2089811"/>
                  <a:pt x="5001550" y="2082911"/>
                </a:cubicBezTo>
                <a:cubicBezTo>
                  <a:pt x="5008448" y="2076011"/>
                  <a:pt x="5017062" y="2072428"/>
                  <a:pt x="5027391" y="2072161"/>
                </a:cubicBezTo>
                <a:close/>
                <a:moveTo>
                  <a:pt x="5027389" y="2010096"/>
                </a:moveTo>
                <a:cubicBezTo>
                  <a:pt x="4999685" y="2010836"/>
                  <a:pt x="4976502" y="2020537"/>
                  <a:pt x="4957840" y="2039200"/>
                </a:cubicBezTo>
                <a:cubicBezTo>
                  <a:pt x="4939178" y="2057862"/>
                  <a:pt x="4929477" y="2081048"/>
                  <a:pt x="4928737" y="2108756"/>
                </a:cubicBezTo>
                <a:lnTo>
                  <a:pt x="4928737" y="2245077"/>
                </a:lnTo>
                <a:cubicBezTo>
                  <a:pt x="4929477" y="2272785"/>
                  <a:pt x="4939178" y="2295971"/>
                  <a:pt x="4957840" y="2314634"/>
                </a:cubicBezTo>
                <a:cubicBezTo>
                  <a:pt x="4976502" y="2333297"/>
                  <a:pt x="4999685" y="2342998"/>
                  <a:pt x="5027389" y="2343738"/>
                </a:cubicBezTo>
                <a:lnTo>
                  <a:pt x="5328319" y="2343738"/>
                </a:lnTo>
                <a:cubicBezTo>
                  <a:pt x="5356023" y="2342998"/>
                  <a:pt x="5379206" y="2333297"/>
                  <a:pt x="5397868" y="2314634"/>
                </a:cubicBezTo>
                <a:cubicBezTo>
                  <a:pt x="5416530" y="2295971"/>
                  <a:pt x="5426231" y="2272785"/>
                  <a:pt x="5426971" y="2245077"/>
                </a:cubicBezTo>
                <a:lnTo>
                  <a:pt x="5426971" y="2108756"/>
                </a:lnTo>
                <a:cubicBezTo>
                  <a:pt x="5426231" y="2081048"/>
                  <a:pt x="5416530" y="2057862"/>
                  <a:pt x="5397868" y="2039200"/>
                </a:cubicBezTo>
                <a:cubicBezTo>
                  <a:pt x="5379206" y="2020537"/>
                  <a:pt x="5356023" y="2010836"/>
                  <a:pt x="5328319" y="2010096"/>
                </a:cubicBezTo>
                <a:close/>
                <a:moveTo>
                  <a:pt x="4626071" y="1744920"/>
                </a:moveTo>
                <a:lnTo>
                  <a:pt x="4626071" y="1806985"/>
                </a:lnTo>
                <a:lnTo>
                  <a:pt x="4690079" y="1806985"/>
                </a:lnTo>
                <a:cubicBezTo>
                  <a:pt x="4700404" y="1807214"/>
                  <a:pt x="4709015" y="1810645"/>
                  <a:pt x="4715911" y="1817278"/>
                </a:cubicBezTo>
                <a:cubicBezTo>
                  <a:pt x="4722807" y="1823911"/>
                  <a:pt x="4726388" y="1832373"/>
                  <a:pt x="4726655" y="1842666"/>
                </a:cubicBezTo>
                <a:lnTo>
                  <a:pt x="4726655" y="2247822"/>
                </a:lnTo>
                <a:cubicBezTo>
                  <a:pt x="4727357" y="2275489"/>
                  <a:pt x="4736906" y="2298521"/>
                  <a:pt x="4755301" y="2316918"/>
                </a:cubicBezTo>
                <a:cubicBezTo>
                  <a:pt x="4773696" y="2335315"/>
                  <a:pt x="4796725" y="2344865"/>
                  <a:pt x="4824389" y="2345567"/>
                </a:cubicBezTo>
                <a:lnTo>
                  <a:pt x="4876520" y="2345567"/>
                </a:lnTo>
                <a:lnTo>
                  <a:pt x="4876520" y="2283498"/>
                </a:lnTo>
                <a:lnTo>
                  <a:pt x="4824389" y="2283498"/>
                </a:lnTo>
                <a:cubicBezTo>
                  <a:pt x="4814100" y="2283269"/>
                  <a:pt x="4805640" y="2279839"/>
                  <a:pt x="4799009" y="2273208"/>
                </a:cubicBezTo>
                <a:cubicBezTo>
                  <a:pt x="4792378" y="2266576"/>
                  <a:pt x="4788948" y="2258114"/>
                  <a:pt x="4788720" y="2247822"/>
                </a:cubicBezTo>
                <a:lnTo>
                  <a:pt x="4788720" y="1842666"/>
                </a:lnTo>
                <a:cubicBezTo>
                  <a:pt x="4787980" y="1814997"/>
                  <a:pt x="4778279" y="1791964"/>
                  <a:pt x="4759619" y="1773567"/>
                </a:cubicBezTo>
                <a:cubicBezTo>
                  <a:pt x="4740958" y="1755171"/>
                  <a:pt x="4717778" y="1745622"/>
                  <a:pt x="4690079" y="1744920"/>
                </a:cubicBezTo>
                <a:close/>
                <a:moveTo>
                  <a:pt x="5126248" y="1744806"/>
                </a:moveTo>
                <a:lnTo>
                  <a:pt x="5300898" y="1744806"/>
                </a:lnTo>
                <a:cubicBezTo>
                  <a:pt x="5311223" y="1745035"/>
                  <a:pt x="5319834" y="1748466"/>
                  <a:pt x="5326730" y="1755100"/>
                </a:cubicBezTo>
                <a:cubicBezTo>
                  <a:pt x="5333626" y="1761734"/>
                  <a:pt x="5337207" y="1770199"/>
                  <a:pt x="5337474" y="1780493"/>
                </a:cubicBezTo>
                <a:lnTo>
                  <a:pt x="5337474" y="1901282"/>
                </a:lnTo>
                <a:lnTo>
                  <a:pt x="5102473" y="1901282"/>
                </a:lnTo>
                <a:close/>
                <a:moveTo>
                  <a:pt x="4141368" y="1518149"/>
                </a:moveTo>
                <a:lnTo>
                  <a:pt x="4068200" y="1679883"/>
                </a:lnTo>
                <a:lnTo>
                  <a:pt x="4176122" y="1679883"/>
                </a:lnTo>
                <a:cubicBezTo>
                  <a:pt x="4160250" y="1813241"/>
                  <a:pt x="4140548" y="1931103"/>
                  <a:pt x="4117016" y="2033470"/>
                </a:cubicBezTo>
                <a:cubicBezTo>
                  <a:pt x="4093485" y="2135838"/>
                  <a:pt x="4068066" y="2229216"/>
                  <a:pt x="4040762" y="2313604"/>
                </a:cubicBezTo>
                <a:lnTo>
                  <a:pt x="4099296" y="2331859"/>
                </a:lnTo>
                <a:cubicBezTo>
                  <a:pt x="4127992" y="2244725"/>
                  <a:pt x="4154515" y="2148424"/>
                  <a:pt x="4178866" y="2042954"/>
                </a:cubicBezTo>
                <a:cubicBezTo>
                  <a:pt x="4203217" y="1937485"/>
                  <a:pt x="4223338" y="1816462"/>
                  <a:pt x="4239229" y="1679883"/>
                </a:cubicBezTo>
                <a:lnTo>
                  <a:pt x="4337091" y="1679883"/>
                </a:lnTo>
                <a:cubicBezTo>
                  <a:pt x="4325697" y="1812765"/>
                  <a:pt x="4309615" y="1930436"/>
                  <a:pt x="4288846" y="2032898"/>
                </a:cubicBezTo>
                <a:cubicBezTo>
                  <a:pt x="4268077" y="2135361"/>
                  <a:pt x="4245136" y="2229234"/>
                  <a:pt x="4220023" y="2314517"/>
                </a:cubicBezTo>
                <a:lnTo>
                  <a:pt x="4280386" y="2331859"/>
                </a:lnTo>
                <a:cubicBezTo>
                  <a:pt x="4306357" y="2244839"/>
                  <a:pt x="4329869" y="2148767"/>
                  <a:pt x="4350924" y="2043640"/>
                </a:cubicBezTo>
                <a:cubicBezTo>
                  <a:pt x="4371979" y="1938514"/>
                  <a:pt x="4388403" y="1817262"/>
                  <a:pt x="4400198" y="1679883"/>
                </a:cubicBezTo>
                <a:lnTo>
                  <a:pt x="4423977" y="1679883"/>
                </a:lnTo>
                <a:cubicBezTo>
                  <a:pt x="4438954" y="1680226"/>
                  <a:pt x="4451301" y="1685256"/>
                  <a:pt x="4461019" y="1694972"/>
                </a:cubicBezTo>
                <a:cubicBezTo>
                  <a:pt x="4470736" y="1704689"/>
                  <a:pt x="4475766" y="1717035"/>
                  <a:pt x="4476109" y="1732011"/>
                </a:cubicBezTo>
                <a:lnTo>
                  <a:pt x="4476109" y="2222227"/>
                </a:lnTo>
                <a:cubicBezTo>
                  <a:pt x="4475766" y="2236803"/>
                  <a:pt x="4470736" y="2249035"/>
                  <a:pt x="4461019" y="2258924"/>
                </a:cubicBezTo>
                <a:cubicBezTo>
                  <a:pt x="4451301" y="2268813"/>
                  <a:pt x="4438954" y="2273958"/>
                  <a:pt x="4423977" y="2274358"/>
                </a:cubicBezTo>
                <a:lnTo>
                  <a:pt x="4354468" y="2274358"/>
                </a:lnTo>
                <a:lnTo>
                  <a:pt x="4354468" y="2336423"/>
                </a:lnTo>
                <a:lnTo>
                  <a:pt x="4423977" y="2336423"/>
                </a:lnTo>
                <a:cubicBezTo>
                  <a:pt x="4456373" y="2335550"/>
                  <a:pt x="4483444" y="2324289"/>
                  <a:pt x="4505190" y="2302639"/>
                </a:cubicBezTo>
                <a:cubicBezTo>
                  <a:pt x="4526936" y="2280988"/>
                  <a:pt x="4538235" y="2254184"/>
                  <a:pt x="4539089" y="2222227"/>
                </a:cubicBezTo>
                <a:lnTo>
                  <a:pt x="4539089" y="1732011"/>
                </a:lnTo>
                <a:cubicBezTo>
                  <a:pt x="4538235" y="1700016"/>
                  <a:pt x="4526936" y="1673061"/>
                  <a:pt x="4505190" y="1651145"/>
                </a:cubicBezTo>
                <a:cubicBezTo>
                  <a:pt x="4483444" y="1629228"/>
                  <a:pt x="4456373" y="1617815"/>
                  <a:pt x="4423977" y="1616904"/>
                </a:cubicBezTo>
                <a:lnTo>
                  <a:pt x="4166062" y="1616904"/>
                </a:lnTo>
                <a:lnTo>
                  <a:pt x="4198987" y="1543752"/>
                </a:lnTo>
                <a:close/>
                <a:moveTo>
                  <a:pt x="4906792" y="1516320"/>
                </a:moveTo>
                <a:lnTo>
                  <a:pt x="4906775" y="1578385"/>
                </a:lnTo>
                <a:lnTo>
                  <a:pt x="5087758" y="1578385"/>
                </a:lnTo>
                <a:lnTo>
                  <a:pt x="5072209" y="1681826"/>
                </a:lnTo>
                <a:lnTo>
                  <a:pt x="4934214" y="1681826"/>
                </a:lnTo>
                <a:lnTo>
                  <a:pt x="4934214" y="1744806"/>
                </a:lnTo>
                <a:lnTo>
                  <a:pt x="5062147" y="1744806"/>
                </a:lnTo>
                <a:lnTo>
                  <a:pt x="5038366" y="1901282"/>
                </a:lnTo>
                <a:lnTo>
                  <a:pt x="4889387" y="1901282"/>
                </a:lnTo>
                <a:lnTo>
                  <a:pt x="4889387" y="1963347"/>
                </a:lnTo>
                <a:lnTo>
                  <a:pt x="5450745" y="1963347"/>
                </a:lnTo>
                <a:lnTo>
                  <a:pt x="5450745" y="1901282"/>
                </a:lnTo>
                <a:lnTo>
                  <a:pt x="5399539" y="1901282"/>
                </a:lnTo>
                <a:lnTo>
                  <a:pt x="5399539" y="1780493"/>
                </a:lnTo>
                <a:cubicBezTo>
                  <a:pt x="5398799" y="1752782"/>
                  <a:pt x="5389098" y="1729595"/>
                  <a:pt x="5370437" y="1710931"/>
                </a:cubicBezTo>
                <a:cubicBezTo>
                  <a:pt x="5351775" y="1692268"/>
                  <a:pt x="5328592" y="1682566"/>
                  <a:pt x="5300888" y="1681826"/>
                </a:cubicBezTo>
                <a:lnTo>
                  <a:pt x="5135326" y="1681826"/>
                </a:lnTo>
                <a:lnTo>
                  <a:pt x="5150876" y="1578385"/>
                </a:lnTo>
                <a:lnTo>
                  <a:pt x="5432457" y="1578385"/>
                </a:lnTo>
                <a:lnTo>
                  <a:pt x="5432457" y="1516320"/>
                </a:lnTo>
                <a:close/>
                <a:moveTo>
                  <a:pt x="4712025" y="1512662"/>
                </a:moveTo>
                <a:lnTo>
                  <a:pt x="4712025" y="1677140"/>
                </a:lnTo>
                <a:lnTo>
                  <a:pt x="4774089" y="1677140"/>
                </a:lnTo>
                <a:lnTo>
                  <a:pt x="4774089" y="1512662"/>
                </a:lnTo>
                <a:close/>
                <a:moveTo>
                  <a:pt x="3879006" y="1509005"/>
                </a:moveTo>
                <a:lnTo>
                  <a:pt x="3879006" y="1689142"/>
                </a:lnTo>
                <a:lnTo>
                  <a:pt x="3802197" y="1689142"/>
                </a:lnTo>
                <a:lnTo>
                  <a:pt x="3826885" y="1568441"/>
                </a:lnTo>
                <a:lnTo>
                  <a:pt x="3766535" y="1556554"/>
                </a:lnTo>
                <a:lnTo>
                  <a:pt x="3727216" y="1751207"/>
                </a:lnTo>
                <a:lnTo>
                  <a:pt x="3879006" y="1751207"/>
                </a:lnTo>
                <a:lnTo>
                  <a:pt x="3879006" y="2044794"/>
                </a:lnTo>
                <a:lnTo>
                  <a:pt x="3708928" y="2117962"/>
                </a:lnTo>
                <a:lnTo>
                  <a:pt x="3734531" y="2174668"/>
                </a:lnTo>
                <a:lnTo>
                  <a:pt x="3879006" y="2113391"/>
                </a:lnTo>
                <a:lnTo>
                  <a:pt x="3879006" y="2337337"/>
                </a:lnTo>
                <a:lnTo>
                  <a:pt x="3941071" y="2337337"/>
                </a:lnTo>
                <a:lnTo>
                  <a:pt x="3941071" y="2086869"/>
                </a:lnTo>
                <a:lnTo>
                  <a:pt x="4065456" y="2032908"/>
                </a:lnTo>
                <a:lnTo>
                  <a:pt x="4039848" y="1975289"/>
                </a:lnTo>
                <a:lnTo>
                  <a:pt x="3941071" y="2018275"/>
                </a:lnTo>
                <a:lnTo>
                  <a:pt x="3941071" y="1751207"/>
                </a:lnTo>
                <a:lnTo>
                  <a:pt x="4030701" y="1751207"/>
                </a:lnTo>
                <a:lnTo>
                  <a:pt x="4030701" y="1689142"/>
                </a:lnTo>
                <a:lnTo>
                  <a:pt x="3941071" y="1689142"/>
                </a:lnTo>
                <a:lnTo>
                  <a:pt x="3941071" y="1509005"/>
                </a:lnTo>
                <a:close/>
                <a:moveTo>
                  <a:pt x="4167861" y="881688"/>
                </a:moveTo>
                <a:lnTo>
                  <a:pt x="4394712" y="881688"/>
                </a:lnTo>
                <a:cubicBezTo>
                  <a:pt x="4409728" y="882069"/>
                  <a:pt x="4422229" y="887253"/>
                  <a:pt x="4432214" y="897238"/>
                </a:cubicBezTo>
                <a:cubicBezTo>
                  <a:pt x="4442199" y="907224"/>
                  <a:pt x="4447382" y="919725"/>
                  <a:pt x="4447763" y="934742"/>
                </a:cubicBezTo>
                <a:lnTo>
                  <a:pt x="4447763" y="1133243"/>
                </a:lnTo>
                <a:cubicBezTo>
                  <a:pt x="4447382" y="1148222"/>
                  <a:pt x="4442199" y="1160571"/>
                  <a:pt x="4432214" y="1170290"/>
                </a:cubicBezTo>
                <a:cubicBezTo>
                  <a:pt x="4422229" y="1180009"/>
                  <a:pt x="4409728" y="1185041"/>
                  <a:pt x="4394712" y="1185384"/>
                </a:cubicBezTo>
                <a:lnTo>
                  <a:pt x="4167861" y="1185384"/>
                </a:lnTo>
                <a:cubicBezTo>
                  <a:pt x="4152844" y="1185041"/>
                  <a:pt x="4140343" y="1180009"/>
                  <a:pt x="4130357" y="1170290"/>
                </a:cubicBezTo>
                <a:cubicBezTo>
                  <a:pt x="4120372" y="1160571"/>
                  <a:pt x="4115188" y="1148222"/>
                  <a:pt x="4114807" y="1133243"/>
                </a:cubicBezTo>
                <a:lnTo>
                  <a:pt x="4114807" y="934742"/>
                </a:lnTo>
                <a:cubicBezTo>
                  <a:pt x="4115188" y="919725"/>
                  <a:pt x="4120372" y="907224"/>
                  <a:pt x="4130357" y="897238"/>
                </a:cubicBezTo>
                <a:cubicBezTo>
                  <a:pt x="4140343" y="887253"/>
                  <a:pt x="4152844" y="882069"/>
                  <a:pt x="4167861" y="881688"/>
                </a:cubicBezTo>
                <a:close/>
                <a:moveTo>
                  <a:pt x="4167861" y="819624"/>
                </a:moveTo>
                <a:cubicBezTo>
                  <a:pt x="4135461" y="820477"/>
                  <a:pt x="4108388" y="831776"/>
                  <a:pt x="4086642" y="853523"/>
                </a:cubicBezTo>
                <a:cubicBezTo>
                  <a:pt x="4064895" y="875269"/>
                  <a:pt x="4053595" y="902342"/>
                  <a:pt x="4052742" y="934742"/>
                </a:cubicBezTo>
                <a:lnTo>
                  <a:pt x="4052742" y="1133243"/>
                </a:lnTo>
                <a:cubicBezTo>
                  <a:pt x="4053595" y="1165643"/>
                  <a:pt x="4064895" y="1192716"/>
                  <a:pt x="4086642" y="1214463"/>
                </a:cubicBezTo>
                <a:cubicBezTo>
                  <a:pt x="4108388" y="1236210"/>
                  <a:pt x="4135461" y="1247510"/>
                  <a:pt x="4167861" y="1248363"/>
                </a:cubicBezTo>
                <a:lnTo>
                  <a:pt x="4394712" y="1248363"/>
                </a:lnTo>
                <a:cubicBezTo>
                  <a:pt x="4427111" y="1247510"/>
                  <a:pt x="4454183" y="1236210"/>
                  <a:pt x="4475929" y="1214463"/>
                </a:cubicBezTo>
                <a:cubicBezTo>
                  <a:pt x="4497675" y="1192716"/>
                  <a:pt x="4508975" y="1165643"/>
                  <a:pt x="4509828" y="1133243"/>
                </a:cubicBezTo>
                <a:lnTo>
                  <a:pt x="4509828" y="934742"/>
                </a:lnTo>
                <a:cubicBezTo>
                  <a:pt x="4508975" y="902342"/>
                  <a:pt x="4497675" y="875269"/>
                  <a:pt x="4475929" y="853523"/>
                </a:cubicBezTo>
                <a:cubicBezTo>
                  <a:pt x="4454183" y="831776"/>
                  <a:pt x="4427111" y="820477"/>
                  <a:pt x="4394712" y="819624"/>
                </a:cubicBezTo>
                <a:close/>
                <a:moveTo>
                  <a:pt x="4120296" y="694351"/>
                </a:moveTo>
                <a:lnTo>
                  <a:pt x="4120296" y="756416"/>
                </a:lnTo>
                <a:lnTo>
                  <a:pt x="4442277" y="756416"/>
                </a:lnTo>
                <a:lnTo>
                  <a:pt x="4442277" y="694351"/>
                </a:lnTo>
                <a:close/>
                <a:moveTo>
                  <a:pt x="5825224" y="660683"/>
                </a:moveTo>
                <a:cubicBezTo>
                  <a:pt x="5829583" y="660649"/>
                  <a:pt x="5833671" y="660945"/>
                  <a:pt x="5837488" y="661569"/>
                </a:cubicBezTo>
                <a:cubicBezTo>
                  <a:pt x="5841304" y="662193"/>
                  <a:pt x="5844763" y="663346"/>
                  <a:pt x="5847865" y="665028"/>
                </a:cubicBezTo>
                <a:cubicBezTo>
                  <a:pt x="5852348" y="667458"/>
                  <a:pt x="5855788" y="671345"/>
                  <a:pt x="5858184" y="676691"/>
                </a:cubicBezTo>
                <a:cubicBezTo>
                  <a:pt x="5860581" y="682037"/>
                  <a:pt x="5861791" y="687983"/>
                  <a:pt x="5861815" y="694530"/>
                </a:cubicBezTo>
                <a:cubicBezTo>
                  <a:pt x="5861824" y="700142"/>
                  <a:pt x="5860719" y="705440"/>
                  <a:pt x="5858499" y="710424"/>
                </a:cubicBezTo>
                <a:cubicBezTo>
                  <a:pt x="5856278" y="715408"/>
                  <a:pt x="5852886" y="719334"/>
                  <a:pt x="5848322" y="722202"/>
                </a:cubicBezTo>
                <a:cubicBezTo>
                  <a:pt x="5844244" y="724551"/>
                  <a:pt x="5839479" y="726142"/>
                  <a:pt x="5834029" y="726976"/>
                </a:cubicBezTo>
                <a:cubicBezTo>
                  <a:pt x="5828578" y="727810"/>
                  <a:pt x="5822899" y="728201"/>
                  <a:pt x="5816991" y="728148"/>
                </a:cubicBezTo>
                <a:cubicBezTo>
                  <a:pt x="5813870" y="728134"/>
                  <a:pt x="5810678" y="728048"/>
                  <a:pt x="5807414" y="727891"/>
                </a:cubicBezTo>
                <a:cubicBezTo>
                  <a:pt x="5804151" y="727734"/>
                  <a:pt x="5801016" y="727591"/>
                  <a:pt x="5798009" y="727462"/>
                </a:cubicBezTo>
                <a:cubicBezTo>
                  <a:pt x="5796870" y="727453"/>
                  <a:pt x="5795775" y="727414"/>
                  <a:pt x="5794722" y="727348"/>
                </a:cubicBezTo>
                <a:cubicBezTo>
                  <a:pt x="5793669" y="727281"/>
                  <a:pt x="5792630" y="727243"/>
                  <a:pt x="5791606" y="727233"/>
                </a:cubicBezTo>
                <a:lnTo>
                  <a:pt x="5791606" y="662969"/>
                </a:lnTo>
                <a:lnTo>
                  <a:pt x="5801211" y="662055"/>
                </a:lnTo>
                <a:cubicBezTo>
                  <a:pt x="5805427" y="661697"/>
                  <a:pt x="5809515" y="661383"/>
                  <a:pt x="5813475" y="661111"/>
                </a:cubicBezTo>
                <a:cubicBezTo>
                  <a:pt x="5817434" y="660840"/>
                  <a:pt x="5821350" y="660697"/>
                  <a:pt x="5825224" y="660683"/>
                </a:cubicBezTo>
                <a:close/>
                <a:moveTo>
                  <a:pt x="5691874" y="660683"/>
                </a:moveTo>
                <a:cubicBezTo>
                  <a:pt x="5696233" y="660649"/>
                  <a:pt x="5700321" y="660945"/>
                  <a:pt x="5704138" y="661569"/>
                </a:cubicBezTo>
                <a:cubicBezTo>
                  <a:pt x="5707954" y="662193"/>
                  <a:pt x="5711413" y="663346"/>
                  <a:pt x="5714515" y="665028"/>
                </a:cubicBezTo>
                <a:cubicBezTo>
                  <a:pt x="5718998" y="667458"/>
                  <a:pt x="5722438" y="671345"/>
                  <a:pt x="5724834" y="676691"/>
                </a:cubicBezTo>
                <a:cubicBezTo>
                  <a:pt x="5727231" y="682037"/>
                  <a:pt x="5728441" y="687983"/>
                  <a:pt x="5728465" y="694530"/>
                </a:cubicBezTo>
                <a:cubicBezTo>
                  <a:pt x="5728474" y="700142"/>
                  <a:pt x="5727369" y="705440"/>
                  <a:pt x="5725149" y="710424"/>
                </a:cubicBezTo>
                <a:cubicBezTo>
                  <a:pt x="5722929" y="715408"/>
                  <a:pt x="5719536" y="719334"/>
                  <a:pt x="5714972" y="722202"/>
                </a:cubicBezTo>
                <a:cubicBezTo>
                  <a:pt x="5710894" y="724551"/>
                  <a:pt x="5706129" y="726142"/>
                  <a:pt x="5700679" y="726976"/>
                </a:cubicBezTo>
                <a:cubicBezTo>
                  <a:pt x="5695228" y="727810"/>
                  <a:pt x="5689549" y="728201"/>
                  <a:pt x="5683641" y="728148"/>
                </a:cubicBezTo>
                <a:cubicBezTo>
                  <a:pt x="5680520" y="728134"/>
                  <a:pt x="5677328" y="728048"/>
                  <a:pt x="5674064" y="727891"/>
                </a:cubicBezTo>
                <a:cubicBezTo>
                  <a:pt x="5670801" y="727734"/>
                  <a:pt x="5667666" y="727591"/>
                  <a:pt x="5664659" y="727462"/>
                </a:cubicBezTo>
                <a:cubicBezTo>
                  <a:pt x="5663520" y="727453"/>
                  <a:pt x="5662425" y="727414"/>
                  <a:pt x="5661372" y="727348"/>
                </a:cubicBezTo>
                <a:cubicBezTo>
                  <a:pt x="5660319" y="727281"/>
                  <a:pt x="5659280" y="727243"/>
                  <a:pt x="5658256" y="727233"/>
                </a:cubicBezTo>
                <a:lnTo>
                  <a:pt x="5658256" y="662969"/>
                </a:lnTo>
                <a:lnTo>
                  <a:pt x="5667861" y="662055"/>
                </a:lnTo>
                <a:cubicBezTo>
                  <a:pt x="5672077" y="661697"/>
                  <a:pt x="5676165" y="661383"/>
                  <a:pt x="5680125" y="661111"/>
                </a:cubicBezTo>
                <a:cubicBezTo>
                  <a:pt x="5684084" y="660840"/>
                  <a:pt x="5688000" y="660697"/>
                  <a:pt x="5691874" y="660683"/>
                </a:cubicBezTo>
                <a:close/>
                <a:moveTo>
                  <a:pt x="5904182" y="648595"/>
                </a:moveTo>
                <a:lnTo>
                  <a:pt x="5904182" y="664112"/>
                </a:lnTo>
                <a:lnTo>
                  <a:pt x="5951502" y="664112"/>
                </a:lnTo>
                <a:lnTo>
                  <a:pt x="5951502" y="807672"/>
                </a:lnTo>
                <a:lnTo>
                  <a:pt x="5967018" y="807672"/>
                </a:lnTo>
                <a:lnTo>
                  <a:pt x="5967018" y="664112"/>
                </a:lnTo>
                <a:lnTo>
                  <a:pt x="6015253" y="664112"/>
                </a:lnTo>
                <a:lnTo>
                  <a:pt x="6015253" y="648595"/>
                </a:lnTo>
                <a:close/>
                <a:moveTo>
                  <a:pt x="5825224" y="645166"/>
                </a:moveTo>
                <a:cubicBezTo>
                  <a:pt x="5821307" y="645181"/>
                  <a:pt x="5817191" y="645323"/>
                  <a:pt x="5812874" y="645594"/>
                </a:cubicBezTo>
                <a:cubicBezTo>
                  <a:pt x="5808558" y="645865"/>
                  <a:pt x="5804213" y="646179"/>
                  <a:pt x="5799839" y="646535"/>
                </a:cubicBezTo>
                <a:cubicBezTo>
                  <a:pt x="5794807" y="647033"/>
                  <a:pt x="5789781" y="647415"/>
                  <a:pt x="5784760" y="647681"/>
                </a:cubicBezTo>
                <a:lnTo>
                  <a:pt x="5776090" y="647681"/>
                </a:lnTo>
                <a:lnTo>
                  <a:pt x="5776090" y="805158"/>
                </a:lnTo>
                <a:lnTo>
                  <a:pt x="5791606" y="805158"/>
                </a:lnTo>
                <a:lnTo>
                  <a:pt x="5791606" y="742752"/>
                </a:lnTo>
                <a:cubicBezTo>
                  <a:pt x="5792406" y="742761"/>
                  <a:pt x="5793264" y="742799"/>
                  <a:pt x="5794179" y="742866"/>
                </a:cubicBezTo>
                <a:cubicBezTo>
                  <a:pt x="5795093" y="742932"/>
                  <a:pt x="5796065" y="742970"/>
                  <a:pt x="5797094" y="742980"/>
                </a:cubicBezTo>
                <a:cubicBezTo>
                  <a:pt x="5800310" y="743108"/>
                  <a:pt x="5803598" y="743251"/>
                  <a:pt x="5806957" y="743408"/>
                </a:cubicBezTo>
                <a:cubicBezTo>
                  <a:pt x="5810316" y="743565"/>
                  <a:pt x="5813660" y="743650"/>
                  <a:pt x="5816991" y="743664"/>
                </a:cubicBezTo>
                <a:cubicBezTo>
                  <a:pt x="5823961" y="743702"/>
                  <a:pt x="5830889" y="743113"/>
                  <a:pt x="5837773" y="741896"/>
                </a:cubicBezTo>
                <a:cubicBezTo>
                  <a:pt x="5844658" y="740679"/>
                  <a:pt x="5850842" y="738606"/>
                  <a:pt x="5856326" y="735678"/>
                </a:cubicBezTo>
                <a:cubicBezTo>
                  <a:pt x="5863196" y="731169"/>
                  <a:pt x="5868410" y="725228"/>
                  <a:pt x="5871967" y="717855"/>
                </a:cubicBezTo>
                <a:cubicBezTo>
                  <a:pt x="5875524" y="710481"/>
                  <a:pt x="5877312" y="702706"/>
                  <a:pt x="5877331" y="694530"/>
                </a:cubicBezTo>
                <a:cubicBezTo>
                  <a:pt x="5877245" y="685501"/>
                  <a:pt x="5875248" y="677031"/>
                  <a:pt x="5871339" y="669120"/>
                </a:cubicBezTo>
                <a:cubicBezTo>
                  <a:pt x="5867430" y="661209"/>
                  <a:pt x="5862121" y="655202"/>
                  <a:pt x="5855411" y="651099"/>
                </a:cubicBezTo>
                <a:cubicBezTo>
                  <a:pt x="5851038" y="648955"/>
                  <a:pt x="5846292" y="647424"/>
                  <a:pt x="5841175" y="646507"/>
                </a:cubicBezTo>
                <a:cubicBezTo>
                  <a:pt x="5836058" y="645589"/>
                  <a:pt x="5830741" y="645143"/>
                  <a:pt x="5825224" y="645166"/>
                </a:cubicBezTo>
                <a:close/>
                <a:moveTo>
                  <a:pt x="5691874" y="645166"/>
                </a:moveTo>
                <a:cubicBezTo>
                  <a:pt x="5687957" y="645181"/>
                  <a:pt x="5683841" y="645323"/>
                  <a:pt x="5679524" y="645594"/>
                </a:cubicBezTo>
                <a:cubicBezTo>
                  <a:pt x="5675208" y="645865"/>
                  <a:pt x="5670863" y="646179"/>
                  <a:pt x="5666489" y="646535"/>
                </a:cubicBezTo>
                <a:cubicBezTo>
                  <a:pt x="5661457" y="647033"/>
                  <a:pt x="5656431" y="647415"/>
                  <a:pt x="5651410" y="647681"/>
                </a:cubicBezTo>
                <a:lnTo>
                  <a:pt x="5642740" y="647681"/>
                </a:lnTo>
                <a:lnTo>
                  <a:pt x="5642740" y="805158"/>
                </a:lnTo>
                <a:lnTo>
                  <a:pt x="5658256" y="805158"/>
                </a:lnTo>
                <a:lnTo>
                  <a:pt x="5658256" y="742752"/>
                </a:lnTo>
                <a:cubicBezTo>
                  <a:pt x="5659056" y="742761"/>
                  <a:pt x="5659914" y="742799"/>
                  <a:pt x="5660829" y="742866"/>
                </a:cubicBezTo>
                <a:cubicBezTo>
                  <a:pt x="5661743" y="742932"/>
                  <a:pt x="5662715" y="742970"/>
                  <a:pt x="5663744" y="742980"/>
                </a:cubicBezTo>
                <a:cubicBezTo>
                  <a:pt x="5666960" y="743108"/>
                  <a:pt x="5670248" y="743251"/>
                  <a:pt x="5673607" y="743408"/>
                </a:cubicBezTo>
                <a:cubicBezTo>
                  <a:pt x="5676966" y="743565"/>
                  <a:pt x="5680310" y="743650"/>
                  <a:pt x="5683641" y="743664"/>
                </a:cubicBezTo>
                <a:cubicBezTo>
                  <a:pt x="5690611" y="743702"/>
                  <a:pt x="5697539" y="743113"/>
                  <a:pt x="5704423" y="741896"/>
                </a:cubicBezTo>
                <a:cubicBezTo>
                  <a:pt x="5711308" y="740679"/>
                  <a:pt x="5717492" y="738606"/>
                  <a:pt x="5722976" y="735678"/>
                </a:cubicBezTo>
                <a:cubicBezTo>
                  <a:pt x="5729846" y="731169"/>
                  <a:pt x="5735060" y="725228"/>
                  <a:pt x="5738617" y="717855"/>
                </a:cubicBezTo>
                <a:cubicBezTo>
                  <a:pt x="5742174" y="710481"/>
                  <a:pt x="5743962" y="702706"/>
                  <a:pt x="5743981" y="694530"/>
                </a:cubicBezTo>
                <a:cubicBezTo>
                  <a:pt x="5743895" y="685501"/>
                  <a:pt x="5741898" y="677031"/>
                  <a:pt x="5737989" y="669120"/>
                </a:cubicBezTo>
                <a:cubicBezTo>
                  <a:pt x="5734080" y="661209"/>
                  <a:pt x="5728771" y="655202"/>
                  <a:pt x="5722061" y="651099"/>
                </a:cubicBezTo>
                <a:cubicBezTo>
                  <a:pt x="5717688" y="648955"/>
                  <a:pt x="5712942" y="647424"/>
                  <a:pt x="5707825" y="646507"/>
                </a:cubicBezTo>
                <a:cubicBezTo>
                  <a:pt x="5702708" y="645589"/>
                  <a:pt x="5697391" y="645143"/>
                  <a:pt x="5691874" y="645166"/>
                </a:cubicBezTo>
                <a:close/>
                <a:moveTo>
                  <a:pt x="3821321" y="518672"/>
                </a:moveTo>
                <a:lnTo>
                  <a:pt x="3883543" y="518672"/>
                </a:lnTo>
                <a:cubicBezTo>
                  <a:pt x="3898565" y="519071"/>
                  <a:pt x="3911070" y="524215"/>
                  <a:pt x="3921059" y="534102"/>
                </a:cubicBezTo>
                <a:cubicBezTo>
                  <a:pt x="3931047" y="543990"/>
                  <a:pt x="3936232" y="556221"/>
                  <a:pt x="3936614" y="570797"/>
                </a:cubicBezTo>
                <a:lnTo>
                  <a:pt x="3936614" y="1116794"/>
                </a:lnTo>
                <a:cubicBezTo>
                  <a:pt x="3936232" y="1131808"/>
                  <a:pt x="3931047" y="1144307"/>
                  <a:pt x="3921059" y="1154291"/>
                </a:cubicBezTo>
                <a:cubicBezTo>
                  <a:pt x="3911070" y="1164275"/>
                  <a:pt x="3898565" y="1169458"/>
                  <a:pt x="3883543" y="1169839"/>
                </a:cubicBezTo>
                <a:lnTo>
                  <a:pt x="3821321" y="1169839"/>
                </a:lnTo>
                <a:cubicBezTo>
                  <a:pt x="3806299" y="1169458"/>
                  <a:pt x="3793794" y="1164275"/>
                  <a:pt x="3783805" y="1154291"/>
                </a:cubicBezTo>
                <a:cubicBezTo>
                  <a:pt x="3773816" y="1144307"/>
                  <a:pt x="3768631" y="1131808"/>
                  <a:pt x="3768249" y="1116794"/>
                </a:cubicBezTo>
                <a:lnTo>
                  <a:pt x="3768249" y="570797"/>
                </a:lnTo>
                <a:cubicBezTo>
                  <a:pt x="3768631" y="556221"/>
                  <a:pt x="3773816" y="543990"/>
                  <a:pt x="3783805" y="534102"/>
                </a:cubicBezTo>
                <a:cubicBezTo>
                  <a:pt x="3793794" y="524215"/>
                  <a:pt x="3806299" y="519071"/>
                  <a:pt x="3821321" y="518672"/>
                </a:cubicBezTo>
                <a:close/>
                <a:moveTo>
                  <a:pt x="5062126" y="499477"/>
                </a:moveTo>
                <a:cubicBezTo>
                  <a:pt x="5072717" y="548813"/>
                  <a:pt x="5084909" y="596950"/>
                  <a:pt x="5098702" y="643889"/>
                </a:cubicBezTo>
                <a:cubicBezTo>
                  <a:pt x="5112494" y="690827"/>
                  <a:pt x="5127429" y="736909"/>
                  <a:pt x="5143507" y="782133"/>
                </a:cubicBezTo>
                <a:lnTo>
                  <a:pt x="4717397" y="782133"/>
                </a:lnTo>
                <a:lnTo>
                  <a:pt x="4717397" y="560757"/>
                </a:lnTo>
                <a:cubicBezTo>
                  <a:pt x="4717816" y="545835"/>
                  <a:pt x="4723150" y="533600"/>
                  <a:pt x="4733399" y="524052"/>
                </a:cubicBezTo>
                <a:cubicBezTo>
                  <a:pt x="4743648" y="514504"/>
                  <a:pt x="4756297" y="509358"/>
                  <a:pt x="4771346" y="508615"/>
                </a:cubicBezTo>
                <a:close/>
                <a:moveTo>
                  <a:pt x="3821321" y="456607"/>
                </a:moveTo>
                <a:cubicBezTo>
                  <a:pt x="3788913" y="457365"/>
                  <a:pt x="3761834" y="468398"/>
                  <a:pt x="3740086" y="489705"/>
                </a:cubicBezTo>
                <a:cubicBezTo>
                  <a:pt x="3718338" y="511012"/>
                  <a:pt x="3707037" y="538043"/>
                  <a:pt x="3706185" y="570797"/>
                </a:cubicBezTo>
                <a:lnTo>
                  <a:pt x="3706185" y="1116794"/>
                </a:lnTo>
                <a:cubicBezTo>
                  <a:pt x="3707037" y="1149189"/>
                  <a:pt x="3718338" y="1176260"/>
                  <a:pt x="3740086" y="1198005"/>
                </a:cubicBezTo>
                <a:cubicBezTo>
                  <a:pt x="3761834" y="1219751"/>
                  <a:pt x="3788913" y="1231050"/>
                  <a:pt x="3821321" y="1231904"/>
                </a:cubicBezTo>
                <a:lnTo>
                  <a:pt x="3883543" y="1231904"/>
                </a:lnTo>
                <a:cubicBezTo>
                  <a:pt x="3915951" y="1231050"/>
                  <a:pt x="3943029" y="1219751"/>
                  <a:pt x="3964777" y="1198005"/>
                </a:cubicBezTo>
                <a:cubicBezTo>
                  <a:pt x="3986525" y="1176260"/>
                  <a:pt x="3997826" y="1149189"/>
                  <a:pt x="3998678" y="1116794"/>
                </a:cubicBezTo>
                <a:lnTo>
                  <a:pt x="3998678" y="570797"/>
                </a:lnTo>
                <a:cubicBezTo>
                  <a:pt x="3997826" y="538043"/>
                  <a:pt x="3986525" y="511012"/>
                  <a:pt x="3964777" y="489705"/>
                </a:cubicBezTo>
                <a:cubicBezTo>
                  <a:pt x="3943029" y="468398"/>
                  <a:pt x="3915951" y="457365"/>
                  <a:pt x="3883543" y="456607"/>
                </a:cubicBezTo>
                <a:close/>
                <a:moveTo>
                  <a:pt x="5819775" y="452314"/>
                </a:moveTo>
                <a:cubicBezTo>
                  <a:pt x="5964507" y="452314"/>
                  <a:pt x="6081836" y="569643"/>
                  <a:pt x="6081836" y="714375"/>
                </a:cubicBezTo>
                <a:cubicBezTo>
                  <a:pt x="6081836" y="859107"/>
                  <a:pt x="5964507" y="976436"/>
                  <a:pt x="5819775" y="976436"/>
                </a:cubicBezTo>
                <a:cubicBezTo>
                  <a:pt x="5675043" y="976436"/>
                  <a:pt x="5557714" y="859107"/>
                  <a:pt x="5557714" y="714375"/>
                </a:cubicBezTo>
                <a:cubicBezTo>
                  <a:pt x="5557714" y="569643"/>
                  <a:pt x="5675043" y="452314"/>
                  <a:pt x="5819775" y="452314"/>
                </a:cubicBezTo>
                <a:close/>
                <a:moveTo>
                  <a:pt x="5384909" y="426431"/>
                </a:moveTo>
                <a:lnTo>
                  <a:pt x="4770432" y="446532"/>
                </a:lnTo>
                <a:cubicBezTo>
                  <a:pt x="4738041" y="448146"/>
                  <a:pt x="4710973" y="459523"/>
                  <a:pt x="4689229" y="480664"/>
                </a:cubicBezTo>
                <a:cubicBezTo>
                  <a:pt x="4667484" y="501805"/>
                  <a:pt x="4656185" y="528503"/>
                  <a:pt x="4655332" y="560757"/>
                </a:cubicBezTo>
                <a:lnTo>
                  <a:pt x="4655332" y="1107640"/>
                </a:lnTo>
                <a:cubicBezTo>
                  <a:pt x="4656185" y="1140040"/>
                  <a:pt x="4667484" y="1167114"/>
                  <a:pt x="4689229" y="1188860"/>
                </a:cubicBezTo>
                <a:cubicBezTo>
                  <a:pt x="4710973" y="1210607"/>
                  <a:pt x="4738041" y="1221906"/>
                  <a:pt x="4770432" y="1222760"/>
                </a:cubicBezTo>
                <a:lnTo>
                  <a:pt x="4952398" y="1222760"/>
                </a:lnTo>
                <a:lnTo>
                  <a:pt x="4952398" y="1160695"/>
                </a:lnTo>
                <a:lnTo>
                  <a:pt x="4770432" y="1160695"/>
                </a:lnTo>
                <a:cubicBezTo>
                  <a:pt x="4755420" y="1160371"/>
                  <a:pt x="4742924" y="1155302"/>
                  <a:pt x="4732941" y="1145487"/>
                </a:cubicBezTo>
                <a:cubicBezTo>
                  <a:pt x="4722959" y="1135673"/>
                  <a:pt x="4717778" y="1123057"/>
                  <a:pt x="4717397" y="1107640"/>
                </a:cubicBezTo>
                <a:lnTo>
                  <a:pt x="4717397" y="844198"/>
                </a:lnTo>
                <a:lnTo>
                  <a:pt x="5167281" y="844198"/>
                </a:lnTo>
                <a:cubicBezTo>
                  <a:pt x="5195266" y="915931"/>
                  <a:pt x="5225936" y="985596"/>
                  <a:pt x="5259293" y="1053195"/>
                </a:cubicBezTo>
                <a:cubicBezTo>
                  <a:pt x="5292650" y="1120794"/>
                  <a:pt x="5328121" y="1186764"/>
                  <a:pt x="5365706" y="1251106"/>
                </a:cubicBezTo>
                <a:lnTo>
                  <a:pt x="5419656" y="1219109"/>
                </a:lnTo>
                <a:cubicBezTo>
                  <a:pt x="5384394" y="1159293"/>
                  <a:pt x="5351133" y="1098196"/>
                  <a:pt x="5319872" y="1035817"/>
                </a:cubicBezTo>
                <a:cubicBezTo>
                  <a:pt x="5288611" y="973439"/>
                  <a:pt x="5259693" y="909565"/>
                  <a:pt x="5233118" y="844198"/>
                </a:cubicBezTo>
                <a:lnTo>
                  <a:pt x="5421485" y="844198"/>
                </a:lnTo>
                <a:lnTo>
                  <a:pt x="5421485" y="782133"/>
                </a:lnTo>
                <a:lnTo>
                  <a:pt x="5209344" y="782133"/>
                </a:lnTo>
                <a:cubicBezTo>
                  <a:pt x="5192370" y="736432"/>
                  <a:pt x="5176711" y="689932"/>
                  <a:pt x="5162367" y="642631"/>
                </a:cubicBezTo>
                <a:cubicBezTo>
                  <a:pt x="5148022" y="595331"/>
                  <a:pt x="5135335" y="547004"/>
                  <a:pt x="5124305" y="497651"/>
                </a:cubicBezTo>
                <a:lnTo>
                  <a:pt x="5386738" y="488523"/>
                </a:lnTo>
                <a:close/>
                <a:moveTo>
                  <a:pt x="4234636" y="418202"/>
                </a:moveTo>
                <a:cubicBezTo>
                  <a:pt x="4204164" y="417973"/>
                  <a:pt x="4179352" y="423907"/>
                  <a:pt x="4160200" y="436005"/>
                </a:cubicBezTo>
                <a:cubicBezTo>
                  <a:pt x="4141048" y="448102"/>
                  <a:pt x="4126527" y="467735"/>
                  <a:pt x="4116636" y="494905"/>
                </a:cubicBezTo>
                <a:lnTo>
                  <a:pt x="4020738" y="759164"/>
                </a:lnTo>
                <a:lnTo>
                  <a:pt x="4079146" y="781148"/>
                </a:lnTo>
                <a:cubicBezTo>
                  <a:pt x="4094809" y="738620"/>
                  <a:pt x="4110814" y="694587"/>
                  <a:pt x="4127161" y="649046"/>
                </a:cubicBezTo>
                <a:cubicBezTo>
                  <a:pt x="4143509" y="603506"/>
                  <a:pt x="4159515" y="559445"/>
                  <a:pt x="4175179" y="516862"/>
                </a:cubicBezTo>
                <a:cubicBezTo>
                  <a:pt x="4179771" y="504568"/>
                  <a:pt x="4187051" y="495534"/>
                  <a:pt x="4197018" y="489758"/>
                </a:cubicBezTo>
                <a:cubicBezTo>
                  <a:pt x="4206984" y="483983"/>
                  <a:pt x="4219524" y="481124"/>
                  <a:pt x="4234636" y="481181"/>
                </a:cubicBezTo>
                <a:lnTo>
                  <a:pt x="4327937" y="481181"/>
                </a:lnTo>
                <a:cubicBezTo>
                  <a:pt x="4343449" y="481067"/>
                  <a:pt x="4356103" y="483812"/>
                  <a:pt x="4365898" y="489415"/>
                </a:cubicBezTo>
                <a:cubicBezTo>
                  <a:pt x="4375693" y="495019"/>
                  <a:pt x="4382858" y="504168"/>
                  <a:pt x="4387394" y="516862"/>
                </a:cubicBezTo>
                <a:lnTo>
                  <a:pt x="4387394" y="515947"/>
                </a:lnTo>
                <a:lnTo>
                  <a:pt x="4482446" y="780233"/>
                </a:lnTo>
                <a:lnTo>
                  <a:pt x="4540917" y="760080"/>
                </a:lnTo>
                <a:lnTo>
                  <a:pt x="4445936" y="495820"/>
                </a:lnTo>
                <a:cubicBezTo>
                  <a:pt x="4435588" y="468212"/>
                  <a:pt x="4420838" y="448311"/>
                  <a:pt x="4401686" y="436119"/>
                </a:cubicBezTo>
                <a:cubicBezTo>
                  <a:pt x="4382534" y="423926"/>
                  <a:pt x="4357951" y="417954"/>
                  <a:pt x="4327937" y="418202"/>
                </a:cubicBezTo>
                <a:close/>
                <a:moveTo>
                  <a:pt x="5819775" y="409575"/>
                </a:moveTo>
                <a:cubicBezTo>
                  <a:pt x="5651439" y="409575"/>
                  <a:pt x="5514975" y="546039"/>
                  <a:pt x="5514975" y="714375"/>
                </a:cubicBezTo>
                <a:cubicBezTo>
                  <a:pt x="5514975" y="882711"/>
                  <a:pt x="5651439" y="1019175"/>
                  <a:pt x="5819775" y="1019175"/>
                </a:cubicBezTo>
                <a:cubicBezTo>
                  <a:pt x="5988111" y="1019175"/>
                  <a:pt x="6124575" y="882711"/>
                  <a:pt x="6124575" y="714375"/>
                </a:cubicBezTo>
                <a:cubicBezTo>
                  <a:pt x="6124575" y="546039"/>
                  <a:pt x="5988111" y="409575"/>
                  <a:pt x="5819775" y="409575"/>
                </a:cubicBezTo>
                <a:close/>
                <a:moveTo>
                  <a:pt x="0" y="0"/>
                </a:moveTo>
                <a:lnTo>
                  <a:pt x="9144000" y="0"/>
                </a:lnTo>
                <a:lnTo>
                  <a:pt x="9144000" y="5143500"/>
                </a:lnTo>
                <a:lnTo>
                  <a:pt x="0" y="5143500"/>
                </a:lnTo>
                <a:close/>
              </a:path>
            </a:pathLst>
          </a:cu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466" name="组合 465"/>
          <p:cNvGrpSpPr/>
          <p:nvPr/>
        </p:nvGrpSpPr>
        <p:grpSpPr>
          <a:xfrm>
            <a:off x="-4271502" y="132733"/>
            <a:ext cx="17687004" cy="5010767"/>
            <a:chOff x="-4271502" y="132733"/>
            <a:chExt cx="17687004" cy="5010767"/>
          </a:xfrm>
        </p:grpSpPr>
        <p:sp>
          <p:nvSpPr>
            <p:cNvPr id="467" name="矩形 466"/>
            <p:cNvSpPr/>
            <p:nvPr/>
          </p:nvSpPr>
          <p:spPr>
            <a:xfrm>
              <a:off x="0" y="3224367"/>
              <a:ext cx="9144000" cy="1919133"/>
            </a:xfrm>
            <a:prstGeom prst="rect">
              <a:avLst/>
            </a:prstGeom>
            <a:solidFill>
              <a:srgbClr val="7416B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468" name="等腰三角形 467"/>
            <p:cNvSpPr/>
            <p:nvPr/>
          </p:nvSpPr>
          <p:spPr>
            <a:xfrm>
              <a:off x="-1610999" y="541188"/>
              <a:ext cx="8692148" cy="4314716"/>
            </a:xfrm>
            <a:prstGeom prst="triangle">
              <a:avLst/>
            </a:prstGeom>
            <a:solidFill>
              <a:srgbClr val="6BEDD4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469" name="等腰三角形 468"/>
            <p:cNvSpPr/>
            <p:nvPr/>
          </p:nvSpPr>
          <p:spPr>
            <a:xfrm>
              <a:off x="2062852" y="536272"/>
              <a:ext cx="8692148" cy="4314716"/>
            </a:xfrm>
            <a:prstGeom prst="triangle">
              <a:avLst/>
            </a:prstGeom>
            <a:solidFill>
              <a:srgbClr val="6BEDD4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470" name="等腰三角形 469"/>
            <p:cNvSpPr/>
            <p:nvPr/>
          </p:nvSpPr>
          <p:spPr>
            <a:xfrm>
              <a:off x="-2088755" y="733927"/>
              <a:ext cx="8303868" cy="4121978"/>
            </a:xfrm>
            <a:prstGeom prst="triangle">
              <a:avLst/>
            </a:prstGeom>
            <a:solidFill>
              <a:srgbClr val="F5AB5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471" name="等腰三角形 470"/>
            <p:cNvSpPr/>
            <p:nvPr/>
          </p:nvSpPr>
          <p:spPr>
            <a:xfrm>
              <a:off x="2928887" y="733926"/>
              <a:ext cx="8303868" cy="4121978"/>
            </a:xfrm>
            <a:prstGeom prst="triangle">
              <a:avLst/>
            </a:prstGeom>
            <a:solidFill>
              <a:srgbClr val="F5AB5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472" name="等腰三角形 471"/>
            <p:cNvSpPr/>
            <p:nvPr/>
          </p:nvSpPr>
          <p:spPr>
            <a:xfrm>
              <a:off x="-3832035" y="132734"/>
              <a:ext cx="9514993" cy="4723171"/>
            </a:xfrm>
            <a:prstGeom prst="triangle">
              <a:avLst/>
            </a:prstGeom>
            <a:solidFill>
              <a:srgbClr val="F1565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473" name="等腰三角形 472"/>
            <p:cNvSpPr/>
            <p:nvPr/>
          </p:nvSpPr>
          <p:spPr>
            <a:xfrm>
              <a:off x="3461043" y="132733"/>
              <a:ext cx="9514993" cy="4723171"/>
            </a:xfrm>
            <a:prstGeom prst="triangle">
              <a:avLst/>
            </a:prstGeom>
            <a:solidFill>
              <a:srgbClr val="F1565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474" name="等腰三角形 473"/>
            <p:cNvSpPr/>
            <p:nvPr/>
          </p:nvSpPr>
          <p:spPr>
            <a:xfrm>
              <a:off x="-4271502" y="232285"/>
              <a:ext cx="9314445" cy="4623620"/>
            </a:xfrm>
            <a:prstGeom prst="triangle">
              <a:avLst/>
            </a:prstGeom>
            <a:solidFill>
              <a:srgbClr val="B513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475" name="等腰三角形 474"/>
            <p:cNvSpPr/>
            <p:nvPr/>
          </p:nvSpPr>
          <p:spPr>
            <a:xfrm>
              <a:off x="4101057" y="232285"/>
              <a:ext cx="9314445" cy="4623620"/>
            </a:xfrm>
            <a:prstGeom prst="triangle">
              <a:avLst/>
            </a:prstGeom>
            <a:solidFill>
              <a:srgbClr val="B513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476" name="任意多边形 475"/>
            <p:cNvSpPr/>
            <p:nvPr/>
          </p:nvSpPr>
          <p:spPr>
            <a:xfrm>
              <a:off x="4572000" y="316893"/>
              <a:ext cx="4572000" cy="4539013"/>
            </a:xfrm>
            <a:custGeom>
              <a:avLst/>
              <a:gdLst>
                <a:gd name="connsiteX0" fmla="*/ 6096000 w 6096000"/>
                <a:gd name="connsiteY0" fmla="*/ 0 h 6052017"/>
                <a:gd name="connsiteX1" fmla="*/ 6096000 w 6096000"/>
                <a:gd name="connsiteY1" fmla="*/ 6052017 h 6052017"/>
                <a:gd name="connsiteX2" fmla="*/ 0 w 6096000"/>
                <a:gd name="connsiteY2" fmla="*/ 6052017 h 6052017"/>
                <a:gd name="connsiteX3" fmla="*/ 6096000 w 6096000"/>
                <a:gd name="connsiteY3" fmla="*/ 0 h 6052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0" h="6052017">
                  <a:moveTo>
                    <a:pt x="6096000" y="0"/>
                  </a:moveTo>
                  <a:lnTo>
                    <a:pt x="6096000" y="6052017"/>
                  </a:lnTo>
                  <a:lnTo>
                    <a:pt x="0" y="6052017"/>
                  </a:lnTo>
                  <a:lnTo>
                    <a:pt x="6096000" y="0"/>
                  </a:lnTo>
                  <a:close/>
                </a:path>
              </a:pathLst>
            </a:custGeom>
            <a:solidFill>
              <a:srgbClr val="7416B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477" name="任意多边形 476"/>
            <p:cNvSpPr/>
            <p:nvPr/>
          </p:nvSpPr>
          <p:spPr>
            <a:xfrm>
              <a:off x="0" y="316893"/>
              <a:ext cx="4572000" cy="4539013"/>
            </a:xfrm>
            <a:custGeom>
              <a:avLst/>
              <a:gdLst>
                <a:gd name="connsiteX0" fmla="*/ 0 w 6096000"/>
                <a:gd name="connsiteY0" fmla="*/ 0 h 6052017"/>
                <a:gd name="connsiteX1" fmla="*/ 6096000 w 6096000"/>
                <a:gd name="connsiteY1" fmla="*/ 6052017 h 6052017"/>
                <a:gd name="connsiteX2" fmla="*/ 0 w 6096000"/>
                <a:gd name="connsiteY2" fmla="*/ 6052017 h 6052017"/>
                <a:gd name="connsiteX3" fmla="*/ 0 w 6096000"/>
                <a:gd name="connsiteY3" fmla="*/ 0 h 6052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0" h="6052017">
                  <a:moveTo>
                    <a:pt x="0" y="0"/>
                  </a:moveTo>
                  <a:lnTo>
                    <a:pt x="6096000" y="6052017"/>
                  </a:lnTo>
                  <a:lnTo>
                    <a:pt x="0" y="605201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416B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</p:grpSp>
      <p:grpSp>
        <p:nvGrpSpPr>
          <p:cNvPr id="479" name="组合 478"/>
          <p:cNvGrpSpPr/>
          <p:nvPr/>
        </p:nvGrpSpPr>
        <p:grpSpPr>
          <a:xfrm>
            <a:off x="5633100" y="648856"/>
            <a:ext cx="374400" cy="162000"/>
            <a:chOff x="5642625" y="572656"/>
            <a:chExt cx="372513" cy="162507"/>
          </a:xfrm>
          <a:noFill/>
        </p:grpSpPr>
        <p:sp>
          <p:nvSpPr>
            <p:cNvPr id="480" name="任意多边形 479"/>
            <p:cNvSpPr/>
            <p:nvPr/>
          </p:nvSpPr>
          <p:spPr>
            <a:xfrm>
              <a:off x="5642625" y="572656"/>
              <a:ext cx="101241" cy="159993"/>
            </a:xfrm>
            <a:custGeom>
              <a:avLst/>
              <a:gdLst/>
              <a:ahLst/>
              <a:cxnLst/>
              <a:rect l="l" t="t" r="r" b="b"/>
              <a:pathLst>
                <a:path w="101241" h="159993">
                  <a:moveTo>
                    <a:pt x="49134" y="1"/>
                  </a:moveTo>
                  <a:cubicBezTo>
                    <a:pt x="54651" y="-22"/>
                    <a:pt x="59968" y="424"/>
                    <a:pt x="65085" y="1342"/>
                  </a:cubicBezTo>
                  <a:cubicBezTo>
                    <a:pt x="70202" y="2259"/>
                    <a:pt x="74948" y="3790"/>
                    <a:pt x="79321" y="5934"/>
                  </a:cubicBezTo>
                  <a:cubicBezTo>
                    <a:pt x="86031" y="10037"/>
                    <a:pt x="91340" y="16044"/>
                    <a:pt x="95249" y="23955"/>
                  </a:cubicBezTo>
                  <a:cubicBezTo>
                    <a:pt x="99158" y="31866"/>
                    <a:pt x="101155" y="40336"/>
                    <a:pt x="101241" y="49365"/>
                  </a:cubicBezTo>
                  <a:cubicBezTo>
                    <a:pt x="101222" y="57541"/>
                    <a:pt x="99434" y="65316"/>
                    <a:pt x="95877" y="72690"/>
                  </a:cubicBezTo>
                  <a:cubicBezTo>
                    <a:pt x="92320" y="80063"/>
                    <a:pt x="87106" y="86004"/>
                    <a:pt x="80236" y="90513"/>
                  </a:cubicBezTo>
                  <a:cubicBezTo>
                    <a:pt x="74752" y="93441"/>
                    <a:pt x="68568" y="95514"/>
                    <a:pt x="61683" y="96731"/>
                  </a:cubicBezTo>
                  <a:cubicBezTo>
                    <a:pt x="54799" y="97948"/>
                    <a:pt x="47871" y="98537"/>
                    <a:pt x="40901" y="98499"/>
                  </a:cubicBezTo>
                  <a:cubicBezTo>
                    <a:pt x="37570" y="98485"/>
                    <a:pt x="34226" y="98400"/>
                    <a:pt x="30867" y="98243"/>
                  </a:cubicBezTo>
                  <a:cubicBezTo>
                    <a:pt x="27508" y="98086"/>
                    <a:pt x="24220" y="97943"/>
                    <a:pt x="21004" y="97815"/>
                  </a:cubicBezTo>
                  <a:cubicBezTo>
                    <a:pt x="19975" y="97805"/>
                    <a:pt x="19003" y="97767"/>
                    <a:pt x="18089" y="97701"/>
                  </a:cubicBezTo>
                  <a:cubicBezTo>
                    <a:pt x="17174" y="97634"/>
                    <a:pt x="16316" y="97596"/>
                    <a:pt x="15516" y="97587"/>
                  </a:cubicBezTo>
                  <a:lnTo>
                    <a:pt x="15516" y="159993"/>
                  </a:lnTo>
                  <a:lnTo>
                    <a:pt x="0" y="159993"/>
                  </a:lnTo>
                  <a:lnTo>
                    <a:pt x="0" y="2516"/>
                  </a:lnTo>
                  <a:lnTo>
                    <a:pt x="8670" y="2516"/>
                  </a:lnTo>
                  <a:cubicBezTo>
                    <a:pt x="13691" y="2250"/>
                    <a:pt x="18717" y="1868"/>
                    <a:pt x="23749" y="1370"/>
                  </a:cubicBezTo>
                  <a:cubicBezTo>
                    <a:pt x="28123" y="1014"/>
                    <a:pt x="32468" y="700"/>
                    <a:pt x="36784" y="429"/>
                  </a:cubicBezTo>
                  <a:cubicBezTo>
                    <a:pt x="41101" y="158"/>
                    <a:pt x="45217" y="16"/>
                    <a:pt x="49134" y="1"/>
                  </a:cubicBezTo>
                  <a:close/>
                  <a:moveTo>
                    <a:pt x="49134" y="15518"/>
                  </a:moveTo>
                  <a:cubicBezTo>
                    <a:pt x="45260" y="15532"/>
                    <a:pt x="41344" y="15675"/>
                    <a:pt x="37385" y="15946"/>
                  </a:cubicBezTo>
                  <a:cubicBezTo>
                    <a:pt x="33425" y="16218"/>
                    <a:pt x="29337" y="16532"/>
                    <a:pt x="25121" y="16889"/>
                  </a:cubicBezTo>
                  <a:lnTo>
                    <a:pt x="15516" y="17804"/>
                  </a:lnTo>
                  <a:lnTo>
                    <a:pt x="15516" y="82068"/>
                  </a:lnTo>
                  <a:cubicBezTo>
                    <a:pt x="16540" y="82078"/>
                    <a:pt x="17579" y="82116"/>
                    <a:pt x="18632" y="82183"/>
                  </a:cubicBezTo>
                  <a:cubicBezTo>
                    <a:pt x="19685" y="82249"/>
                    <a:pt x="20780" y="82287"/>
                    <a:pt x="21919" y="82297"/>
                  </a:cubicBezTo>
                  <a:cubicBezTo>
                    <a:pt x="24926" y="82426"/>
                    <a:pt x="28061" y="82569"/>
                    <a:pt x="31324" y="82726"/>
                  </a:cubicBezTo>
                  <a:cubicBezTo>
                    <a:pt x="34588" y="82883"/>
                    <a:pt x="37780" y="82969"/>
                    <a:pt x="40901" y="82983"/>
                  </a:cubicBezTo>
                  <a:cubicBezTo>
                    <a:pt x="46809" y="83036"/>
                    <a:pt x="52488" y="82645"/>
                    <a:pt x="57939" y="81811"/>
                  </a:cubicBezTo>
                  <a:cubicBezTo>
                    <a:pt x="63389" y="80977"/>
                    <a:pt x="68154" y="79386"/>
                    <a:pt x="72232" y="77037"/>
                  </a:cubicBezTo>
                  <a:cubicBezTo>
                    <a:pt x="76796" y="74169"/>
                    <a:pt x="80189" y="70243"/>
                    <a:pt x="82409" y="65259"/>
                  </a:cubicBezTo>
                  <a:cubicBezTo>
                    <a:pt x="84629" y="60275"/>
                    <a:pt x="85734" y="54977"/>
                    <a:pt x="85725" y="49365"/>
                  </a:cubicBezTo>
                  <a:cubicBezTo>
                    <a:pt x="85701" y="42818"/>
                    <a:pt x="84491" y="36872"/>
                    <a:pt x="82094" y="31526"/>
                  </a:cubicBezTo>
                  <a:cubicBezTo>
                    <a:pt x="79698" y="26180"/>
                    <a:pt x="76258" y="22292"/>
                    <a:pt x="71775" y="19863"/>
                  </a:cubicBezTo>
                  <a:cubicBezTo>
                    <a:pt x="68673" y="18181"/>
                    <a:pt x="65214" y="17028"/>
                    <a:pt x="61398" y="16404"/>
                  </a:cubicBezTo>
                  <a:cubicBezTo>
                    <a:pt x="57581" y="15780"/>
                    <a:pt x="53493" y="15484"/>
                    <a:pt x="49134" y="15518"/>
                  </a:cubicBezTo>
                  <a:close/>
                </a:path>
              </a:pathLst>
            </a:custGeom>
            <a:grpFill/>
            <a:ln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1" name="任意多边形 480"/>
            <p:cNvSpPr/>
            <p:nvPr/>
          </p:nvSpPr>
          <p:spPr>
            <a:xfrm>
              <a:off x="5775975" y="572656"/>
              <a:ext cx="101241" cy="159993"/>
            </a:xfrm>
            <a:custGeom>
              <a:avLst/>
              <a:gdLst/>
              <a:ahLst/>
              <a:cxnLst/>
              <a:rect l="l" t="t" r="r" b="b"/>
              <a:pathLst>
                <a:path w="101241" h="159993">
                  <a:moveTo>
                    <a:pt x="49134" y="1"/>
                  </a:moveTo>
                  <a:cubicBezTo>
                    <a:pt x="54651" y="-22"/>
                    <a:pt x="59968" y="424"/>
                    <a:pt x="65085" y="1342"/>
                  </a:cubicBezTo>
                  <a:cubicBezTo>
                    <a:pt x="70202" y="2259"/>
                    <a:pt x="74948" y="3790"/>
                    <a:pt x="79321" y="5934"/>
                  </a:cubicBezTo>
                  <a:cubicBezTo>
                    <a:pt x="86031" y="10037"/>
                    <a:pt x="91340" y="16044"/>
                    <a:pt x="95249" y="23955"/>
                  </a:cubicBezTo>
                  <a:cubicBezTo>
                    <a:pt x="99158" y="31866"/>
                    <a:pt x="101155" y="40336"/>
                    <a:pt x="101241" y="49365"/>
                  </a:cubicBezTo>
                  <a:cubicBezTo>
                    <a:pt x="101222" y="57541"/>
                    <a:pt x="99434" y="65316"/>
                    <a:pt x="95877" y="72690"/>
                  </a:cubicBezTo>
                  <a:cubicBezTo>
                    <a:pt x="92320" y="80063"/>
                    <a:pt x="87106" y="86004"/>
                    <a:pt x="80236" y="90513"/>
                  </a:cubicBezTo>
                  <a:cubicBezTo>
                    <a:pt x="74752" y="93441"/>
                    <a:pt x="68568" y="95514"/>
                    <a:pt x="61683" y="96731"/>
                  </a:cubicBezTo>
                  <a:cubicBezTo>
                    <a:pt x="54799" y="97948"/>
                    <a:pt x="47871" y="98537"/>
                    <a:pt x="40901" y="98499"/>
                  </a:cubicBezTo>
                  <a:cubicBezTo>
                    <a:pt x="37570" y="98485"/>
                    <a:pt x="34226" y="98400"/>
                    <a:pt x="30867" y="98243"/>
                  </a:cubicBezTo>
                  <a:cubicBezTo>
                    <a:pt x="27508" y="98086"/>
                    <a:pt x="24220" y="97943"/>
                    <a:pt x="21004" y="97815"/>
                  </a:cubicBezTo>
                  <a:cubicBezTo>
                    <a:pt x="19975" y="97805"/>
                    <a:pt x="19003" y="97767"/>
                    <a:pt x="18089" y="97701"/>
                  </a:cubicBezTo>
                  <a:cubicBezTo>
                    <a:pt x="17174" y="97634"/>
                    <a:pt x="16316" y="97596"/>
                    <a:pt x="15516" y="97587"/>
                  </a:cubicBezTo>
                  <a:lnTo>
                    <a:pt x="15516" y="159993"/>
                  </a:lnTo>
                  <a:lnTo>
                    <a:pt x="0" y="159993"/>
                  </a:lnTo>
                  <a:lnTo>
                    <a:pt x="0" y="2516"/>
                  </a:lnTo>
                  <a:lnTo>
                    <a:pt x="8670" y="2516"/>
                  </a:lnTo>
                  <a:cubicBezTo>
                    <a:pt x="13691" y="2250"/>
                    <a:pt x="18717" y="1868"/>
                    <a:pt x="23749" y="1370"/>
                  </a:cubicBezTo>
                  <a:cubicBezTo>
                    <a:pt x="28123" y="1014"/>
                    <a:pt x="32468" y="700"/>
                    <a:pt x="36784" y="429"/>
                  </a:cubicBezTo>
                  <a:cubicBezTo>
                    <a:pt x="41101" y="158"/>
                    <a:pt x="45217" y="16"/>
                    <a:pt x="49134" y="1"/>
                  </a:cubicBezTo>
                  <a:close/>
                  <a:moveTo>
                    <a:pt x="49134" y="15518"/>
                  </a:moveTo>
                  <a:cubicBezTo>
                    <a:pt x="45260" y="15532"/>
                    <a:pt x="41344" y="15675"/>
                    <a:pt x="37385" y="15946"/>
                  </a:cubicBezTo>
                  <a:cubicBezTo>
                    <a:pt x="33425" y="16218"/>
                    <a:pt x="29337" y="16532"/>
                    <a:pt x="25121" y="16889"/>
                  </a:cubicBezTo>
                  <a:lnTo>
                    <a:pt x="15516" y="17804"/>
                  </a:lnTo>
                  <a:lnTo>
                    <a:pt x="15516" y="82068"/>
                  </a:lnTo>
                  <a:cubicBezTo>
                    <a:pt x="16540" y="82078"/>
                    <a:pt x="17579" y="82116"/>
                    <a:pt x="18632" y="82183"/>
                  </a:cubicBezTo>
                  <a:cubicBezTo>
                    <a:pt x="19685" y="82249"/>
                    <a:pt x="20780" y="82287"/>
                    <a:pt x="21919" y="82297"/>
                  </a:cubicBezTo>
                  <a:cubicBezTo>
                    <a:pt x="24926" y="82426"/>
                    <a:pt x="28061" y="82569"/>
                    <a:pt x="31324" y="82726"/>
                  </a:cubicBezTo>
                  <a:cubicBezTo>
                    <a:pt x="34588" y="82883"/>
                    <a:pt x="37780" y="82969"/>
                    <a:pt x="40901" y="82983"/>
                  </a:cubicBezTo>
                  <a:cubicBezTo>
                    <a:pt x="46809" y="83036"/>
                    <a:pt x="52488" y="82645"/>
                    <a:pt x="57939" y="81811"/>
                  </a:cubicBezTo>
                  <a:cubicBezTo>
                    <a:pt x="63389" y="80977"/>
                    <a:pt x="68154" y="79386"/>
                    <a:pt x="72232" y="77037"/>
                  </a:cubicBezTo>
                  <a:cubicBezTo>
                    <a:pt x="76796" y="74169"/>
                    <a:pt x="80188" y="70243"/>
                    <a:pt x="82409" y="65259"/>
                  </a:cubicBezTo>
                  <a:cubicBezTo>
                    <a:pt x="84629" y="60275"/>
                    <a:pt x="85734" y="54977"/>
                    <a:pt x="85725" y="49365"/>
                  </a:cubicBezTo>
                  <a:cubicBezTo>
                    <a:pt x="85701" y="42818"/>
                    <a:pt x="84491" y="36872"/>
                    <a:pt x="82094" y="31526"/>
                  </a:cubicBezTo>
                  <a:cubicBezTo>
                    <a:pt x="79698" y="26180"/>
                    <a:pt x="76258" y="22292"/>
                    <a:pt x="71775" y="19863"/>
                  </a:cubicBezTo>
                  <a:cubicBezTo>
                    <a:pt x="68673" y="18181"/>
                    <a:pt x="65214" y="17028"/>
                    <a:pt x="61398" y="16404"/>
                  </a:cubicBezTo>
                  <a:cubicBezTo>
                    <a:pt x="57581" y="15780"/>
                    <a:pt x="53493" y="15484"/>
                    <a:pt x="49134" y="15518"/>
                  </a:cubicBezTo>
                  <a:close/>
                </a:path>
              </a:pathLst>
            </a:custGeom>
            <a:grpFill/>
            <a:ln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2" name="任意多边形 481"/>
            <p:cNvSpPr/>
            <p:nvPr/>
          </p:nvSpPr>
          <p:spPr>
            <a:xfrm>
              <a:off x="5904067" y="576086"/>
              <a:ext cx="111071" cy="159077"/>
            </a:xfrm>
            <a:custGeom>
              <a:avLst/>
              <a:gdLst/>
              <a:ahLst/>
              <a:cxnLst/>
              <a:rect l="l" t="t" r="r" b="b"/>
              <a:pathLst>
                <a:path w="111071" h="159077">
                  <a:moveTo>
                    <a:pt x="0" y="0"/>
                  </a:moveTo>
                  <a:lnTo>
                    <a:pt x="111071" y="0"/>
                  </a:lnTo>
                  <a:lnTo>
                    <a:pt x="111071" y="15517"/>
                  </a:lnTo>
                  <a:lnTo>
                    <a:pt x="62836" y="15517"/>
                  </a:lnTo>
                  <a:lnTo>
                    <a:pt x="62836" y="159077"/>
                  </a:lnTo>
                  <a:lnTo>
                    <a:pt x="47320" y="159077"/>
                  </a:lnTo>
                  <a:lnTo>
                    <a:pt x="47320" y="15517"/>
                  </a:lnTo>
                  <a:lnTo>
                    <a:pt x="0" y="15517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83" name="同心圆 482"/>
          <p:cNvSpPr/>
          <p:nvPr/>
        </p:nvSpPr>
        <p:spPr>
          <a:xfrm>
            <a:off x="5505450" y="400050"/>
            <a:ext cx="619125" cy="619125"/>
          </a:xfrm>
          <a:prstGeom prst="donut">
            <a:avLst>
              <a:gd name="adj" fmla="val 8076"/>
            </a:avLst>
          </a:prstGeom>
          <a:noFill/>
          <a:ln w="25400"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2" name="黒石ひとみ - If I Were A Bird - 纯音乐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1228616" y="-1881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48079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2500"/>
    </mc:Choice>
    <mc:Fallback xmlns="">
      <p:transition spd="slow" advClick="0" advTm="125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6" presetClass="path" presetSubtype="0" repeatCount="2000" decel="4285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2.09877E-6 L 1.20903 -1.18303 " pathEditMode="relative" rAng="0" ptsTypes="AA">
                                      <p:cBhvr>
                                        <p:cTn id="8" dur="3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451" y="-59167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56" presetClass="path" presetSubtype="0" repeatCount="2000" decel="4285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3.08642E-6 L 0.40539 -0.45155 " pathEditMode="relative" rAng="0" ptsTypes="AA">
                                      <p:cBhvr>
                                        <p:cTn id="10" dur="3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260" y="-22593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56" presetClass="path" presetSubtype="0" repeatCount="2000" decel="4285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6.17284E-7 L 0.88611 -0.7463 " pathEditMode="relative" rAng="0" ptsTypes="AA">
                                      <p:cBhvr>
                                        <p:cTn id="12" dur="3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306" y="-37315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56" presetClass="path" presetSubtype="0" repeatCount="2000" decel="4285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2.09877E-6 L 1.01146 -1.32408 " pathEditMode="relative" rAng="0" ptsTypes="AA">
                                      <p:cBhvr>
                                        <p:cTn id="14" dur="3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573" y="-66204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56" presetClass="path" presetSubtype="0" repeatCount="2000" decel="4285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1.11111E-6 L 1.0592 -1.07685 " pathEditMode="relative" rAng="0" ptsTypes="AA">
                                      <p:cBhvr>
                                        <p:cTn id="16" dur="3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951" y="-53858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56" presetClass="path" presetSubtype="0" repeatCount="2000" decel="4285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-2.83951E-6 L 0.83768 -1.12716 " pathEditMode="relative" rAng="0" ptsTypes="AA">
                                      <p:cBhvr>
                                        <p:cTn id="18" dur="3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875" y="-56358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56" presetClass="path" presetSubtype="0" repeatCount="2000" decel="4285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-2.22222E-6 L 1.07448 -1.19568 " pathEditMode="relative" rAng="0" ptsTypes="AA">
                                      <p:cBhvr>
                                        <p:cTn id="20" dur="3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715" y="-59784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56" presetClass="path" presetSubtype="0" repeatCount="2000" decel="4285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3.08642E-6 L 0.89792 -0.35494 " pathEditMode="relative" rAng="0" ptsTypes="AA">
                                      <p:cBhvr>
                                        <p:cTn id="22" dur="3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896" y="-17747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56" presetClass="path" presetSubtype="0" repeatCount="2000" decel="4285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2.09877E-6 L 0.53334 -0.35463 " pathEditMode="relative" rAng="0" ptsTypes="AA">
                                      <p:cBhvr>
                                        <p:cTn id="24" dur="3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667" y="-17747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56" presetClass="path" presetSubtype="0" repeatCount="2000" decel="4285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-6.17284E-7 L 0.64132 -1.23148 " pathEditMode="relative" rAng="0" ptsTypes="AA">
                                      <p:cBhvr>
                                        <p:cTn id="26" dur="3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066" y="-61574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56" presetClass="path" presetSubtype="0" repeatCount="2000" decel="4285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3.95062E-6 L 0.70937 -0.94908 " pathEditMode="relative" rAng="0" ptsTypes="AA">
                                      <p:cBhvr>
                                        <p:cTn id="28" dur="3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469" y="-47469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56" presetClass="path" presetSubtype="0" repeatCount="2000" decel="4285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1.23457E-7 L 0.62291 -0.73519 " pathEditMode="relative" rAng="0" ptsTypes="AA">
                                      <p:cBhvr>
                                        <p:cTn id="30" dur="3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146" y="-36759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56" presetClass="path" presetSubtype="0" repeatCount="2000" decel="4285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1.35802E-6 L 0.60156 -0.70247 " pathEditMode="relative" rAng="0" ptsTypes="AA">
                                      <p:cBhvr>
                                        <p:cTn id="32" dur="3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069" y="-35123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56" presetClass="path" presetSubtype="0" repeatCount="2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2.22045E-16 L 1.0474 -0.97716 " pathEditMode="relative" rAng="0" ptsTypes="AA">
                                      <p:cBhvr>
                                        <p:cTn id="34" dur="375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361" y="-48858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56" presetClass="path" presetSubtype="0" repeatCount="2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1.23457E-6 L 0.97292 -0.55679 " pathEditMode="relative" rAng="0" ptsTypes="AA">
                                      <p:cBhvr>
                                        <p:cTn id="36" dur="375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646" y="-27840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56" presetClass="path" presetSubtype="0" repeatCount="2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2.34568E-6 L 0.60157 -0.72037 " pathEditMode="relative" rAng="0" ptsTypes="AA">
                                      <p:cBhvr>
                                        <p:cTn id="38" dur="375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069" y="-36019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56" presetClass="path" presetSubtype="0" repeatCount="2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1.23457E-6 L 0.83038 -1.19475 " pathEditMode="relative" rAng="0" ptsTypes="AA">
                                      <p:cBhvr>
                                        <p:cTn id="40" dur="375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510" y="-59753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56" presetClass="path" presetSubtype="0" repeatCount="2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2.09877E-6 L 0.59341 -0.18642 " pathEditMode="relative" rAng="0" ptsTypes="AA">
                                      <p:cBhvr>
                                        <p:cTn id="42" dur="375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670" y="-9321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56" presetClass="path" presetSubtype="0" repeatCount="2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1.23457E-7 L 0.64046 -0.8 " pathEditMode="relative" rAng="0" ptsTypes="AA">
                                      <p:cBhvr>
                                        <p:cTn id="44" dur="375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014" y="-40000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56" presetClass="path" presetSubtype="0" repeatCount="2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2.96296E-6 L 0.86319 -1.06296 " pathEditMode="relative" rAng="0" ptsTypes="AA">
                                      <p:cBhvr>
                                        <p:cTn id="46" dur="375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160" y="-53148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56" presetClass="path" presetSubtype="0" repeatCount="2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3.45679E-6 L 0.84687 -1.08179 " pathEditMode="relative" rAng="0" ptsTypes="AA">
                                      <p:cBhvr>
                                        <p:cTn id="48" dur="375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344" y="-54105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56" presetClass="path" presetSubtype="0" repeatCount="2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1.23457E-6 L 0.54115 -1.04444 " pathEditMode="relative" rAng="0" ptsTypes="AA">
                                      <p:cBhvr>
                                        <p:cTn id="50" dur="375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049" y="-52222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56" presetClass="path" presetSubtype="0" repeatCount="2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-7.40741E-7 L 0.80348 -0.86574 " pathEditMode="relative" rAng="0" ptsTypes="AA">
                                      <p:cBhvr>
                                        <p:cTn id="52" dur="375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174" y="-43302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56" presetClass="path" presetSubtype="0" repeatCount="2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1.11022E-16 L 0.65694 -0.68488 " pathEditMode="relative" rAng="0" ptsTypes="AA">
                                      <p:cBhvr>
                                        <p:cTn id="54" dur="375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847" y="-34259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56" presetClass="path" presetSubtype="0" repeatCount="2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-1.97531E-6 L 0.48993 -0.22068 " pathEditMode="relative" rAng="0" ptsTypes="AA">
                                      <p:cBhvr>
                                        <p:cTn id="56" dur="375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497" y="-11049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56" presetClass="path" presetSubtype="0" repeatCount="2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1.23457E-7 L 0.45 -0.57253 " pathEditMode="relative" rAng="0" ptsTypes="AA">
                                      <p:cBhvr>
                                        <p:cTn id="58" dur="375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500" y="-28642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56" presetClass="path" presetSubtype="0" repeatCount="2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8.64198E-7 L 0.96389 -0.76914 " pathEditMode="relative" rAng="0" ptsTypes="AA">
                                      <p:cBhvr>
                                        <p:cTn id="60" dur="375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194" y="-38457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56" presetClass="path" presetSubtype="0" repeatCount="2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-1.60494E-6 L 0.84357 -0.85679 " pathEditMode="relative" rAng="0" ptsTypes="AA">
                                      <p:cBhvr>
                                        <p:cTn id="62" dur="375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170" y="-42840"/>
                                    </p:animMotion>
                                  </p:childTnLst>
                                </p:cTn>
                              </p:par>
                              <p:par>
                                <p:cTn id="63" presetID="56" presetClass="path" presetSubtype="0" repeatCount="2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2.09877E-6 L 1.03715 -1.40895 " pathEditMode="relative" rAng="0" ptsTypes="AA">
                                      <p:cBhvr>
                                        <p:cTn id="64" dur="375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858" y="-70463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56" presetClass="path" presetSubtype="0" repeatCount="2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2.83951E-6 L 0.71667 -0.54074 " pathEditMode="relative" rAng="0" ptsTypes="AA">
                                      <p:cBhvr>
                                        <p:cTn id="66" dur="375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833" y="-27037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56" presetClass="path" presetSubtype="0" repeatCount="2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1.23457E-6 L 0.32101 -0.52963 " pathEditMode="relative" rAng="0" ptsTypes="AA">
                                      <p:cBhvr>
                                        <p:cTn id="68" dur="375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042" y="-26481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56" presetClass="path" presetSubtype="0" repeatCount="2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-3.7037E-6 L 0.5408 -0.83889 " pathEditMode="relative" rAng="0" ptsTypes="AA">
                                      <p:cBhvr>
                                        <p:cTn id="70" dur="375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031" y="-41944"/>
                                    </p:animMotion>
                                  </p:childTnLst>
                                </p:cTn>
                              </p:par>
                              <p:par>
                                <p:cTn id="71" presetID="56" presetClass="path" presetSubtype="0" repeatCount="2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-1.85185E-6 L 0.57413 -0.78055 " pathEditMode="relative" rAng="0" ptsTypes="AA">
                                      <p:cBhvr>
                                        <p:cTn id="72" dur="375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698" y="-39043"/>
                                    </p:animMotion>
                                  </p:childTnLst>
                                </p:cTn>
                              </p:par>
                              <p:par>
                                <p:cTn id="73" presetID="56" presetClass="path" presetSubtype="0" repeatCount="2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3.95062E-6 L 0.75747 -0.97007 " pathEditMode="relative" rAng="0" ptsTypes="AA">
                                      <p:cBhvr>
                                        <p:cTn id="74" dur="375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865" y="-48519"/>
                                    </p:animMotion>
                                  </p:childTnLst>
                                </p:cTn>
                              </p:par>
                              <p:par>
                                <p:cTn id="75" presetID="56" presetClass="path" presetSubtype="0" repeatCount="2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95062E-6 L 1.03906 -0.5858 " pathEditMode="relative" rAng="0" ptsTypes="AA">
                                      <p:cBhvr>
                                        <p:cTn id="76" dur="375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944" y="-29290"/>
                                    </p:animMotion>
                                  </p:childTnLst>
                                </p:cTn>
                              </p:par>
                              <p:par>
                                <p:cTn id="77" presetID="56" presetClass="path" presetSubtype="0" repeatCount="2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1.85185E-6 L 1.26372 -1.37562 " pathEditMode="relative" rAng="0" ptsTypes="AA">
                                      <p:cBhvr>
                                        <p:cTn id="78" dur="375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177" y="-68796"/>
                                    </p:animMotion>
                                  </p:childTnLst>
                                </p:cTn>
                              </p:par>
                              <p:par>
                                <p:cTn id="79" presetID="56" presetClass="path" presetSubtype="0" repeatCount="2000" decel="37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58025E-6 L 1.15226 -1.38457 " pathEditMode="relative" rAng="0" ptsTypes="AA">
                                      <p:cBhvr>
                                        <p:cTn id="80" dur="4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7604" y="-69228"/>
                                    </p:animMotion>
                                  </p:childTnLst>
                                </p:cTn>
                              </p:par>
                              <p:par>
                                <p:cTn id="81" presetID="56" presetClass="path" presetSubtype="0" repeatCount="2000" decel="37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3.82716E-6 L 1.06649 -0.72037 " pathEditMode="relative" rAng="0" ptsTypes="AA">
                                      <p:cBhvr>
                                        <p:cTn id="82" dur="40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316" y="-36019"/>
                                    </p:animMotion>
                                  </p:childTnLst>
                                </p:cTn>
                              </p:par>
                              <p:par>
                                <p:cTn id="83" presetID="56" presetClass="path" presetSubtype="0" repeatCount="2000" decel="37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3.58025E-6 L 0.92534 -0.73827 " pathEditMode="relative" rAng="0" ptsTypes="AA">
                                      <p:cBhvr>
                                        <p:cTn id="84" dur="4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267" y="-36914"/>
                                    </p:animMotion>
                                  </p:childTnLst>
                                </p:cTn>
                              </p:par>
                              <p:par>
                                <p:cTn id="85" presetID="56" presetClass="path" presetSubtype="0" repeatCount="2000" decel="37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3.20988E-6 L 0.87604 -0.45617 " pathEditMode="relative" rAng="0" ptsTypes="AA">
                                      <p:cBhvr>
                                        <p:cTn id="86" dur="40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802" y="-22809"/>
                                    </p:animMotion>
                                  </p:childTnLst>
                                </p:cTn>
                              </p:par>
                              <p:par>
                                <p:cTn id="87" presetID="56" presetClass="path" presetSubtype="0" repeatCount="2000" decel="37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1.7284E-6 L 1.07257 -1.18117 " pathEditMode="relative" rAng="0" ptsTypes="AA">
                                      <p:cBhvr>
                                        <p:cTn id="88" dur="40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628" y="-59074"/>
                                    </p:animMotion>
                                  </p:childTnLst>
                                </p:cTn>
                              </p:par>
                              <p:par>
                                <p:cTn id="89" presetID="56" presetClass="path" presetSubtype="0" repeatCount="2000" decel="37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1.60494E-6 L 0.74879 -1.03025 " pathEditMode="relative" rAng="0" ptsTypes="AA">
                                      <p:cBhvr>
                                        <p:cTn id="90" dur="40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431" y="-51512"/>
                                    </p:animMotion>
                                  </p:childTnLst>
                                </p:cTn>
                              </p:par>
                              <p:par>
                                <p:cTn id="91" presetID="56" presetClass="path" presetSubtype="0" repeatCount="2000" decel="37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2.34568E-6 L 0.55122 -0.47531 " pathEditMode="relative" rAng="0" ptsTypes="AA">
                                      <p:cBhvr>
                                        <p:cTn id="92" dur="40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552" y="-23765"/>
                                    </p:animMotion>
                                  </p:childTnLst>
                                </p:cTn>
                              </p:par>
                              <p:par>
                                <p:cTn id="93" presetID="56" presetClass="path" presetSubtype="0" repeatCount="2000" decel="37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3.7037E-6 L 0.68159 -0.39723 " pathEditMode="relative" rAng="0" ptsTypes="AA">
                                      <p:cBhvr>
                                        <p:cTn id="94" dur="40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080" y="-19877"/>
                                    </p:animMotion>
                                  </p:childTnLst>
                                </p:cTn>
                              </p:par>
                              <p:par>
                                <p:cTn id="95" presetID="56" presetClass="path" presetSubtype="0" repeatCount="2000" decel="37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-1.48148E-6 L 1.22448 -1.00555 " pathEditMode="relative" rAng="0" ptsTypes="AA">
                                      <p:cBhvr>
                                        <p:cTn id="96" dur="40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215" y="-50278"/>
                                    </p:animMotion>
                                  </p:childTnLst>
                                </p:cTn>
                              </p:par>
                              <p:par>
                                <p:cTn id="97" presetID="56" presetClass="path" presetSubtype="0" repeatCount="2000" decel="37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4.93827E-7 L 0.89323 -0.85185 " pathEditMode="relative" rAng="0" ptsTypes="AA">
                                      <p:cBhvr>
                                        <p:cTn id="98" dur="40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653" y="-42593"/>
                                    </p:animMotion>
                                  </p:childTnLst>
                                </p:cTn>
                              </p:par>
                              <p:par>
                                <p:cTn id="99" presetID="56" presetClass="path" presetSubtype="0" repeatCount="2000" decel="37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1.11111E-6 L 0.53872 -0.50278 " pathEditMode="relative" rAng="0" ptsTypes="AA">
                                      <p:cBhvr>
                                        <p:cTn id="100" dur="40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927" y="-25154"/>
                                    </p:animMotion>
                                  </p:childTnLst>
                                </p:cTn>
                              </p:par>
                              <p:par>
                                <p:cTn id="101" presetID="56" presetClass="path" presetSubtype="0" repeatCount="2000" decel="37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-3.7037E-6 L 1.21354 -1.17037 " pathEditMode="relative" rAng="0" ptsTypes="AA">
                                      <p:cBhvr>
                                        <p:cTn id="102" dur="40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677" y="-58519"/>
                                    </p:animMotion>
                                  </p:childTnLst>
                                </p:cTn>
                              </p:par>
                              <p:par>
                                <p:cTn id="103" presetID="56" presetClass="path" presetSubtype="0" repeatCount="2000" decel="37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6.17284E-7 L 0.79028 -0.30617 " pathEditMode="relative" rAng="0" ptsTypes="AA">
                                      <p:cBhvr>
                                        <p:cTn id="104" dur="40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514" y="-15309"/>
                                    </p:animMotion>
                                  </p:childTnLst>
                                </p:cTn>
                              </p:par>
                              <p:par>
                                <p:cTn id="105" presetID="56" presetClass="path" presetSubtype="0" repeatCount="2000" decel="37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7037E-6 L 1.16684 -0.99105 " pathEditMode="relative" rAng="0" ptsTypes="AA">
                                      <p:cBhvr>
                                        <p:cTn id="106" dur="40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333" y="-49568"/>
                                    </p:animMotion>
                                  </p:childTnLst>
                                </p:cTn>
                              </p:par>
                              <p:par>
                                <p:cTn id="107" presetID="56" presetClass="path" presetSubtype="0" repeatCount="2000" decel="37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4.32099E-6 L 0.43229 -0.89567 " pathEditMode="relative" rAng="0" ptsTypes="AA">
                                      <p:cBhvr>
                                        <p:cTn id="108" dur="40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615" y="-44784"/>
                                    </p:animMotion>
                                  </p:childTnLst>
                                </p:cTn>
                              </p:par>
                              <p:par>
                                <p:cTn id="109" presetID="56" presetClass="path" presetSubtype="0" repeatCount="2000" decel="37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2.46914E-6 L 1.0783 -1.23673 " pathEditMode="relative" rAng="0" ptsTypes="AA">
                                      <p:cBhvr>
                                        <p:cTn id="110" dur="40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906" y="-61852"/>
                                    </p:animMotion>
                                  </p:childTnLst>
                                </p:cTn>
                              </p:par>
                              <p:par>
                                <p:cTn id="111" presetID="56" presetClass="path" presetSubtype="0" repeatCount="2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2.71605E-6 L 1.19861 -1.15895 " pathEditMode="relative" rAng="0" ptsTypes="AA">
                                      <p:cBhvr>
                                        <p:cTn id="112" dur="375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931" y="-57963"/>
                                    </p:animMotion>
                                  </p:childTnLst>
                                </p:cTn>
                              </p:par>
                              <p:par>
                                <p:cTn id="113" presetID="56" presetClass="path" presetSubtype="0" repeatCount="2000" decel="3529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2.71605E-6 L 0.76007 -0.33519 " pathEditMode="relative" rAng="0" ptsTypes="AA">
                                      <p:cBhvr>
                                        <p:cTn id="114" dur="425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003" y="-16759"/>
                                    </p:animMotion>
                                  </p:childTnLst>
                                </p:cTn>
                              </p:par>
                              <p:par>
                                <p:cTn id="115" presetID="56" presetClass="path" presetSubtype="0" repeatCount="2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2.22045E-16 L 1.07014 -1.00093 " pathEditMode="relative" rAng="0" ptsTypes="AA">
                                      <p:cBhvr>
                                        <p:cTn id="116" dur="375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507" y="-50062"/>
                                    </p:animMotion>
                                  </p:childTnLst>
                                </p:cTn>
                              </p:par>
                              <p:par>
                                <p:cTn id="117" presetID="56" presetClass="path" presetSubtype="0" repeatCount="2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1.48148E-6 L 0.85191 -0.93148 " pathEditMode="relative" rAng="0" ptsTypes="AA">
                                      <p:cBhvr>
                                        <p:cTn id="118" dur="375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587" y="-46574"/>
                                    </p:animMotion>
                                  </p:childTnLst>
                                </p:cTn>
                              </p:par>
                              <p:par>
                                <p:cTn id="119" presetID="56" presetClass="path" presetSubtype="0" repeatCount="2000" decel="3529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2.71605E-6 L 0.70608 -0.78333 " pathEditMode="relative" rAng="0" ptsTypes="AA">
                                      <p:cBhvr>
                                        <p:cTn id="120" dur="425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295" y="-39167"/>
                                    </p:animMotion>
                                  </p:childTnLst>
                                </p:cTn>
                              </p:par>
                              <p:par>
                                <p:cTn id="121" presetID="56" presetClass="path" presetSubtype="0" repeatCount="2000" decel="4285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2.34568E-6 L 1.53194 -1.34599 " pathEditMode="relative" rAng="0" ptsTypes="AA">
                                      <p:cBhvr>
                                        <p:cTn id="122" dur="35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6597" y="-67315"/>
                                    </p:animMotion>
                                  </p:childTnLst>
                                </p:cTn>
                              </p:par>
                              <p:par>
                                <p:cTn id="123" presetID="56" presetClass="path" presetSubtype="0" repeatCount="2000" decel="4285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6.17284E-7 L 1.20591 -1.19568 " pathEditMode="relative" rAng="0" ptsTypes="AA">
                                      <p:cBhvr>
                                        <p:cTn id="124" dur="35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295" y="-59784"/>
                                    </p:animMotion>
                                  </p:childTnLst>
                                </p:cTn>
                              </p:par>
                              <p:par>
                                <p:cTn id="125" presetID="56" presetClass="path" presetSubtype="0" repeatCount="2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4.07407E-6 L 1.31701 -1.31544 " pathEditMode="relative" rAng="0" ptsTypes="AA">
                                      <p:cBhvr>
                                        <p:cTn id="126" dur="375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851" y="-65772"/>
                                    </p:animMotion>
                                  </p:childTnLst>
                                </p:cTn>
                              </p:par>
                              <p:par>
                                <p:cTn id="127" presetID="56" presetClass="path" presetSubtype="0" repeatCount="2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1.23457E-6 L 1.17327 -1.39105 " pathEditMode="relative" rAng="0" ptsTypes="AA">
                                      <p:cBhvr>
                                        <p:cTn id="128" dur="375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663" y="-69568"/>
                                    </p:animMotion>
                                  </p:childTnLst>
                                </p:cTn>
                              </p:par>
                              <p:par>
                                <p:cTn id="129" presetID="56" presetClass="path" presetSubtype="0" repeatCount="2000" decel="3529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2.09877E-6 L 1.41493 -1.1716 " pathEditMode="relative" rAng="0" ptsTypes="AA">
                                      <p:cBhvr>
                                        <p:cTn id="130" dur="425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0747" y="-58580"/>
                                    </p:animMotion>
                                  </p:childTnLst>
                                </p:cTn>
                              </p:par>
                              <p:par>
                                <p:cTn id="131" presetID="56" presetClass="path" presetSubtype="0" repeatCount="2000" decel="4285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4.93827E-7 L 1.46319 -1.52469 " pathEditMode="relative" rAng="0" ptsTypes="AA">
                                      <p:cBhvr>
                                        <p:cTn id="132" dur="35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3160" y="-76235"/>
                                    </p:animMotion>
                                  </p:childTnLst>
                                </p:cTn>
                              </p:par>
                              <p:par>
                                <p:cTn id="133" presetID="56" presetClass="path" presetSubtype="0" repeatCount="2000" decel="4285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3.20988E-6 L 1.2092 -1.33858 " pathEditMode="relative" rAng="0" ptsTypes="AA">
                                      <p:cBhvr>
                                        <p:cTn id="134" dur="35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451" y="-66944"/>
                                    </p:animMotion>
                                  </p:childTnLst>
                                </p:cTn>
                              </p:par>
                              <p:par>
                                <p:cTn id="135" presetID="56" presetClass="path" presetSubtype="0" repeatCount="2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3.33333E-6 L 1.39497 -1.50833 " pathEditMode="relative" rAng="0" ptsTypes="AA">
                                      <p:cBhvr>
                                        <p:cTn id="136" dur="375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740" y="-75432"/>
                                    </p:animMotion>
                                  </p:childTnLst>
                                </p:cTn>
                              </p:par>
                              <p:par>
                                <p:cTn id="137" presetID="56" presetClass="path" presetSubtype="0" repeatCount="2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4.93827E-6 L 1.15104 -1.3426 " pathEditMode="relative" rAng="0" ptsTypes="AA">
                                      <p:cBhvr>
                                        <p:cTn id="138" dur="375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7552" y="-67130"/>
                                    </p:animMotion>
                                  </p:childTnLst>
                                </p:cTn>
                              </p:par>
                              <p:par>
                                <p:cTn id="139" presetID="56" presetClass="path" presetSubtype="0" repeatCount="2000" decel="3529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6.17284E-7 L 1.29271 -1.55957 " pathEditMode="relative" rAng="0" ptsTypes="AA">
                                      <p:cBhvr>
                                        <p:cTn id="140" dur="425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635" y="-77994"/>
                                    </p:animMotion>
                                  </p:childTnLst>
                                </p:cTn>
                              </p:par>
                              <p:par>
                                <p:cTn id="141" presetID="56" presetClass="path" presetSubtype="0" repeatCount="2000" decel="4285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3.95062E-6 L 1.58055 -1.5497 " pathEditMode="relative" rAng="0" ptsTypes="AA">
                                      <p:cBhvr>
                                        <p:cTn id="142" dur="3500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028" y="-77500"/>
                                    </p:animMotion>
                                  </p:childTnLst>
                                </p:cTn>
                              </p:par>
                              <p:par>
                                <p:cTn id="143" presetID="56" presetClass="path" presetSubtype="0" repeatCount="2000" decel="4285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8.64198E-7 L 1.32413 -1.64537 " pathEditMode="relative" rAng="0" ptsTypes="AA">
                                      <p:cBhvr>
                                        <p:cTn id="144" dur="35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198" y="-82284"/>
                                    </p:animMotion>
                                  </p:childTnLst>
                                </p:cTn>
                              </p:par>
                              <p:par>
                                <p:cTn id="145" presetID="56" presetClass="path" presetSubtype="0" repeatCount="2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-2.46914E-6 L 1.56233 -1.37994 " pathEditMode="relative" rAng="0" ptsTypes="AA">
                                      <p:cBhvr>
                                        <p:cTn id="146" dur="375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108" y="-69012"/>
                                    </p:animMotion>
                                  </p:childTnLst>
                                </p:cTn>
                              </p:par>
                              <p:par>
                                <p:cTn id="147" presetID="56" presetClass="path" presetSubtype="0" repeatCount="2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3.08642E-6 L 1.29444 -1.33148 " pathEditMode="relative" rAng="0" ptsTypes="AA">
                                      <p:cBhvr>
                                        <p:cTn id="148" dur="375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722" y="-66574"/>
                                    </p:animMotion>
                                  </p:childTnLst>
                                </p:cTn>
                              </p:par>
                              <p:par>
                                <p:cTn id="149" presetID="56" presetClass="path" presetSubtype="0" repeatCount="2000" decel="3529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3.95062E-6 L 1.59167 -1.79814 " pathEditMode="relative" rAng="0" ptsTypes="AA">
                                      <p:cBhvr>
                                        <p:cTn id="150" dur="425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583" y="-89907"/>
                                    </p:animMotion>
                                  </p:childTnLst>
                                </p:cTn>
                              </p:par>
                              <p:par>
                                <p:cTn id="151" presetID="56" presetClass="path" presetSubtype="0" repeatCount="2000" decel="4285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2.83951E-6 L 1.53316 -1.36883 " pathEditMode="relative" rAng="0" ptsTypes="AA">
                                      <p:cBhvr>
                                        <p:cTn id="152" dur="35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6667" y="-68457"/>
                                    </p:animMotion>
                                  </p:childTnLst>
                                </p:cTn>
                              </p:par>
                              <p:par>
                                <p:cTn id="153" presetID="56" presetClass="path" presetSubtype="0" repeatCount="2000" decel="4285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-3.7037E-7 L 1.48142 -1.69537 " pathEditMode="relative" rAng="0" ptsTypes="AA">
                                      <p:cBhvr>
                                        <p:cTn id="154" dur="35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4080" y="-84784"/>
                                    </p:animMotion>
                                  </p:childTnLst>
                                </p:cTn>
                              </p:par>
                              <p:par>
                                <p:cTn id="155" presetID="56" presetClass="path" presetSubtype="0" repeatCount="2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1.23457E-6 L 1.58351 -1.61914 " pathEditMode="relative" rAng="0" ptsTypes="AA">
                                      <p:cBhvr>
                                        <p:cTn id="156" dur="375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184" y="-80957"/>
                                    </p:animMotion>
                                  </p:childTnLst>
                                </p:cTn>
                              </p:par>
                              <p:par>
                                <p:cTn id="157" presetID="56" presetClass="path" presetSubtype="0" repeatCount="2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-8.64198E-7 L 1.55122 -1.68858 " pathEditMode="relative" rAng="0" ptsTypes="AA">
                                      <p:cBhvr>
                                        <p:cTn id="158" dur="375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7569" y="-84444"/>
                                    </p:animMotion>
                                  </p:childTnLst>
                                </p:cTn>
                              </p:par>
                              <p:par>
                                <p:cTn id="159" presetID="56" presetClass="path" presetSubtype="0" repeatCount="2000" decel="3529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0 L 1.69514 -1.475 " pathEditMode="relative" rAng="0" ptsTypes="AA">
                                      <p:cBhvr>
                                        <p:cTn id="160" dur="425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4757" y="-73765"/>
                                    </p:animMotion>
                                  </p:childTnLst>
                                </p:cTn>
                              </p:par>
                              <p:par>
                                <p:cTn id="161" presetID="56" presetClass="path" presetSubtype="0" repeatCount="2000" decel="4285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3.33333E-6 L 1.44358 -1.58179 " pathEditMode="relative" rAng="0" ptsTypes="AA">
                                      <p:cBhvr>
                                        <p:cTn id="162" dur="350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2170" y="-79105"/>
                                    </p:animMotion>
                                  </p:childTnLst>
                                </p:cTn>
                              </p:par>
                              <p:par>
                                <p:cTn id="163" presetID="56" presetClass="path" presetSubtype="0" repeatCount="2000" decel="4285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3.08642E-6 L 1.36754 -1.15371 " pathEditMode="relative" rAng="0" ptsTypes="AA">
                                      <p:cBhvr>
                                        <p:cTn id="164" dur="350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8368" y="-57685"/>
                                    </p:animMotion>
                                  </p:childTnLst>
                                </p:cTn>
                              </p:par>
                              <p:par>
                                <p:cTn id="165" presetID="56" presetClass="path" presetSubtype="0" repeatCount="2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4.44444E-6 L 1.69843 -1.19599 " pathEditMode="relative" rAng="0" ptsTypes="AA">
                                      <p:cBhvr>
                                        <p:cTn id="166" dur="375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4931" y="-59815"/>
                                    </p:animMotion>
                                  </p:childTnLst>
                                </p:cTn>
                              </p:par>
                              <p:par>
                                <p:cTn id="167" presetID="56" presetClass="path" presetSubtype="0" repeatCount="2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2.96296E-6 L 1.67673 -1.80556 " pathEditMode="relative" rAng="0" ptsTypes="AA">
                                      <p:cBhvr>
                                        <p:cTn id="168" dur="3750" fill="hold"/>
                                        <p:tgtEl>
                                          <p:spTgt spid="2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3837" y="-90278"/>
                                    </p:animMotion>
                                  </p:childTnLst>
                                </p:cTn>
                              </p:par>
                              <p:par>
                                <p:cTn id="169" presetID="56" presetClass="path" presetSubtype="0" repeatCount="2000" decel="3529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2.22222E-6 L 1.08837 -1.14846 " pathEditMode="relative" rAng="0" ptsTypes="AA">
                                      <p:cBhvr>
                                        <p:cTn id="170" dur="4250" fill="hold"/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410" y="-57438"/>
                                    </p:animMotion>
                                  </p:childTnLst>
                                </p:cTn>
                              </p:par>
                              <p:par>
                                <p:cTn id="171" presetID="56" presetClass="path" presetSubtype="0" repeatCount="2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1.97531E-6 L 1.75417 -1.86636 " pathEditMode="relative" rAng="0" ptsTypes="AA">
                                      <p:cBhvr>
                                        <p:cTn id="172" dur="3750" fill="hold"/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7708" y="-93333"/>
                                    </p:animMotion>
                                  </p:childTnLst>
                                </p:cTn>
                              </p:par>
                              <p:par>
                                <p:cTn id="173" presetID="56" presetClass="path" presetSubtype="0" repeatCount="2000" decel="4285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4.93827E-7 L 1.53004 -1.6287 " pathEditMode="relative" rAng="0" ptsTypes="AA">
                                      <p:cBhvr>
                                        <p:cTn id="174" dur="3500" fill="hold"/>
                                        <p:tgtEl>
                                          <p:spTgt spid="2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6510" y="-81451"/>
                                    </p:animMotion>
                                  </p:childTnLst>
                                </p:cTn>
                              </p:par>
                              <p:par>
                                <p:cTn id="175" presetID="56" presetClass="path" presetSubtype="0" repeatCount="2000" decel="4285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1.85185E-6 L 1.72066 -1.72716 " pathEditMode="relative" rAng="0" ptsTypes="AA">
                                      <p:cBhvr>
                                        <p:cTn id="176" dur="3500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6042" y="-86358"/>
                                    </p:animMotion>
                                  </p:childTnLst>
                                </p:cTn>
                              </p:par>
                              <p:par>
                                <p:cTn id="177" presetID="56" presetClass="path" presetSubtype="0" repeatCount="2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-4.07407E-6 L 1.82726 -1.67376 " pathEditMode="relative" rAng="0" ptsTypes="AA">
                                      <p:cBhvr>
                                        <p:cTn id="178" dur="3750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1372" y="-83704"/>
                                    </p:animMotion>
                                  </p:childTnLst>
                                </p:cTn>
                              </p:par>
                              <p:par>
                                <p:cTn id="179" presetID="56" presetClass="path" presetSubtype="0" repeatCount="2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3.7037E-6 L 1.8184 -1.25308 " pathEditMode="relative" rAng="0" ptsTypes="AA">
                                      <p:cBhvr>
                                        <p:cTn id="180" dur="3750" fill="hold"/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0920" y="-62654"/>
                                    </p:animMotion>
                                  </p:childTnLst>
                                </p:cTn>
                              </p:par>
                              <p:par>
                                <p:cTn id="181" presetID="56" presetClass="path" presetSubtype="0" repeatCount="2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4.69136E-6 L 1.9375 -1.39783 " pathEditMode="relative" rAng="0" ptsTypes="AA">
                                      <p:cBhvr>
                                        <p:cTn id="182" dur="375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6875" y="-69907"/>
                                    </p:animMotion>
                                  </p:childTnLst>
                                </p:cTn>
                              </p:par>
                              <p:par>
                                <p:cTn id="183" presetID="56" presetClass="path" presetSubtype="0" repeatCount="2000" decel="4285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2.46914E-7 L 1.87066 -1.375 " pathEditMode="relative" rAng="0" ptsTypes="AA">
                                      <p:cBhvr>
                                        <p:cTn id="184" dur="3500" fill="hold"/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3542" y="-68765"/>
                                    </p:animMotion>
                                  </p:childTnLst>
                                </p:cTn>
                              </p:par>
                              <p:par>
                                <p:cTn id="185" presetID="56" presetClass="path" presetSubtype="0" repeatCount="2000" decel="4285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3.20988E-6 L 1.67257 -1.825 " pathEditMode="relative" rAng="0" ptsTypes="AA">
                                      <p:cBhvr>
                                        <p:cTn id="186" dur="3500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3628" y="-91265"/>
                                    </p:animMotion>
                                  </p:childTnLst>
                                </p:cTn>
                              </p:par>
                              <p:par>
                                <p:cTn id="187" presetID="56" presetClass="path" presetSubtype="0" repeatCount="2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3.7037E-7 L 1.63385 -1.96389 " pathEditMode="relative" rAng="0" ptsTypes="AA">
                                      <p:cBhvr>
                                        <p:cTn id="188" dur="375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701" y="-98210"/>
                                    </p:animMotion>
                                  </p:childTnLst>
                                </p:cTn>
                              </p:par>
                              <p:par>
                                <p:cTn id="189" presetID="56" presetClass="path" presetSubtype="0" repeatCount="2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7.40741E-7 L 1.92031 -1.73673 " pathEditMode="relative" rAng="0" ptsTypes="AA">
                                      <p:cBhvr>
                                        <p:cTn id="190" dur="3750" fill="hold"/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6024" y="-86852"/>
                                    </p:animMotion>
                                  </p:childTnLst>
                                </p:cTn>
                              </p:par>
                              <p:par>
                                <p:cTn id="191" presetID="56" presetClass="path" presetSubtype="0" repeatCount="2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1.11111E-6 L 1.99427 -1.88765 " pathEditMode="relative" rAng="0" ptsTypes="AA">
                                      <p:cBhvr>
                                        <p:cTn id="192" dur="3750" fill="hold"/>
                                        <p:tgtEl>
                                          <p:spTgt spid="2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9722" y="-94383"/>
                                    </p:animMotion>
                                  </p:childTnLst>
                                </p:cTn>
                              </p:par>
                              <p:par>
                                <p:cTn id="193" presetID="56" presetClass="path" presetSubtype="0" repeatCount="2000" decel="4285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1.48148E-6 L 2.00625 -1.58488 " pathEditMode="relative" rAng="0" ptsTypes="AA">
                                      <p:cBhvr>
                                        <p:cTn id="194" dur="3500" fill="hold"/>
                                        <p:tgtEl>
                                          <p:spTgt spid="2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0312" y="-79259"/>
                                    </p:animMotion>
                                  </p:childTnLst>
                                </p:cTn>
                              </p:par>
                              <p:par>
                                <p:cTn id="195" presetID="56" presetClass="path" presetSubtype="0" repeatCount="2000" decel="4285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3.33333E-6 L 2.21285 -1.73025 " pathEditMode="relative" rAng="0" ptsTypes="AA">
                                      <p:cBhvr>
                                        <p:cTn id="196" dur="3500" fill="hold"/>
                                        <p:tgtEl>
                                          <p:spTgt spid="2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0642" y="-86512"/>
                                    </p:animMotion>
                                  </p:childTnLst>
                                </p:cTn>
                              </p:par>
                              <p:par>
                                <p:cTn id="197" presetID="56" presetClass="path" presetSubtype="0" repeatCount="2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-4.81481E-6 L 2.09965 -1.58395 " pathEditMode="relative" rAng="0" ptsTypes="AA">
                                      <p:cBhvr>
                                        <p:cTn id="198" dur="3750" fill="hold"/>
                                        <p:tgtEl>
                                          <p:spTgt spid="2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983" y="-79198"/>
                                    </p:animMotion>
                                  </p:childTnLst>
                                </p:cTn>
                              </p:par>
                              <p:par>
                                <p:cTn id="199" presetID="56" presetClass="path" presetSubtype="0" repeatCount="2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7.40741E-7 L 1.78958 -1.99043 " pathEditMode="relative" rAng="0" ptsTypes="AA">
                                      <p:cBhvr>
                                        <p:cTn id="200" dur="3750" fill="hold"/>
                                        <p:tgtEl>
                                          <p:spTgt spid="2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9479" y="-99537"/>
                                    </p:animMotion>
                                  </p:childTnLst>
                                </p:cTn>
                              </p:par>
                              <p:par>
                                <p:cTn id="201" presetID="56" presetClass="path" presetSubtype="0" repeatCount="2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1.35802E-6 L 2.07691 -2.29815 " pathEditMode="relative" rAng="0" ptsTypes="AA">
                                      <p:cBhvr>
                                        <p:cTn id="202" dur="3750" fill="hold"/>
                                        <p:tgtEl>
                                          <p:spTgt spid="2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3854" y="-114907"/>
                                    </p:animMotion>
                                  </p:childTnLst>
                                </p:cTn>
                              </p:par>
                              <p:par>
                                <p:cTn id="203" presetID="56" presetClass="path" presetSubtype="0" repeatCount="2000" decel="4285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2.96296E-6 L 1.38542 -1.1858 " pathEditMode="relative" rAng="0" ptsTypes="AA">
                                      <p:cBhvr>
                                        <p:cTn id="204" dur="3500" fill="hold"/>
                                        <p:tgtEl>
                                          <p:spTgt spid="2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271" y="-59290"/>
                                    </p:animMotion>
                                  </p:childTnLst>
                                </p:cTn>
                              </p:par>
                              <p:par>
                                <p:cTn id="205" presetID="56" presetClass="path" presetSubtype="0" repeatCount="2000" decel="4285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3.20988E-6 L 2.02205 -1.79445 " pathEditMode="relative" rAng="0" ptsTypes="AA">
                                      <p:cBhvr>
                                        <p:cTn id="206" dur="3500" fill="hold"/>
                                        <p:tgtEl>
                                          <p:spTgt spid="2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1111" y="-89722"/>
                                    </p:animMotion>
                                  </p:childTnLst>
                                </p:cTn>
                              </p:par>
                              <p:par>
                                <p:cTn id="207" presetID="56" presetClass="path" presetSubtype="0" repeatCount="2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2.96296E-6 L 2.22639 -1.50309 " pathEditMode="relative" rAng="0" ptsTypes="AA">
                                      <p:cBhvr>
                                        <p:cTn id="208" dur="3750" fill="hold"/>
                                        <p:tgtEl>
                                          <p:spTgt spid="2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1319" y="-75154"/>
                                    </p:animMotion>
                                  </p:childTnLst>
                                </p:cTn>
                              </p:par>
                              <p:par>
                                <p:cTn id="209" presetID="56" presetClass="path" presetSubtype="0" repeatCount="2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-1.97531E-6 L 2.24896 -1.87345 " pathEditMode="relative" rAng="0" ptsTypes="AA">
                                      <p:cBhvr>
                                        <p:cTn id="210" dur="3750" fill="hold"/>
                                        <p:tgtEl>
                                          <p:spTgt spid="2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2448" y="-93673"/>
                                    </p:animMotion>
                                  </p:childTnLst>
                                </p:cTn>
                              </p:par>
                              <p:par>
                                <p:cTn id="211" presetID="56" presetClass="path" presetSubtype="0" repeatCount="2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3.33333E-6 L 1.55104 -1.6426 " pathEditMode="relative" rAng="0" ptsTypes="AA">
                                      <p:cBhvr>
                                        <p:cTn id="212" dur="3750" fill="hold"/>
                                        <p:tgtEl>
                                          <p:spTgt spid="2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7552" y="-82130"/>
                                    </p:animMotion>
                                  </p:childTnLst>
                                </p:cTn>
                              </p:par>
                              <p:par>
                                <p:cTn id="213" presetID="56" presetClass="path" presetSubtype="0" repeatCount="2000" decel="4285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4.81481E-6 L 2.1342 -1.85648 " pathEditMode="relative" rAng="0" ptsTypes="AA">
                                      <p:cBhvr>
                                        <p:cTn id="214" dur="3500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6719" y="-92840"/>
                                    </p:animMotion>
                                  </p:childTnLst>
                                </p:cTn>
                              </p:par>
                              <p:par>
                                <p:cTn id="215" presetID="56" presetClass="path" presetSubtype="0" repeatCount="2000" decel="4285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4.93827E-7 L 1.73021 -1.30062 " pathEditMode="relative" rAng="0" ptsTypes="AA">
                                      <p:cBhvr>
                                        <p:cTn id="216" dur="3500" fill="hold"/>
                                        <p:tgtEl>
                                          <p:spTgt spid="2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6510" y="-65031"/>
                                    </p:animMotion>
                                  </p:childTnLst>
                                </p:cTn>
                              </p:par>
                              <p:par>
                                <p:cTn id="217" presetID="56" presetClass="path" presetSubtype="0" repeatCount="2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2.09877E-6 L 1.55087 -1.14753 " pathEditMode="relative" rAng="0" ptsTypes="AA">
                                      <p:cBhvr>
                                        <p:cTn id="218" dur="3750" fill="hold"/>
                                        <p:tgtEl>
                                          <p:spTgt spid="2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7535" y="-57377"/>
                                    </p:animMotion>
                                  </p:childTnLst>
                                </p:cTn>
                              </p:par>
                              <p:par>
                                <p:cTn id="219" presetID="56" presetClass="path" presetSubtype="0" repeatCount="2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3.20988E-6 L 1.99653 -1.62654 " pathEditMode="relative" rAng="0" ptsTypes="AA">
                                      <p:cBhvr>
                                        <p:cTn id="220" dur="3750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9826" y="-81327"/>
                                    </p:animMotion>
                                  </p:childTnLst>
                                </p:cTn>
                              </p:par>
                              <p:par>
                                <p:cTn id="221" presetID="56" presetClass="path" presetSubtype="0" repeatCount="2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3.20988E-6 L 2.36164 -1.72747 " pathEditMode="relative" rAng="0" ptsTypes="AA">
                                      <p:cBhvr>
                                        <p:cTn id="222" dur="3750" fill="hold"/>
                                        <p:tgtEl>
                                          <p:spTgt spid="2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8090" y="-86389"/>
                                    </p:animMotion>
                                  </p:childTnLst>
                                </p:cTn>
                              </p:par>
                              <p:par>
                                <p:cTn id="223" presetID="56" presetClass="path" presetSubtype="0" repeatCount="2000" decel="4285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4.81481E-6 L 2.37587 -2.21481 " pathEditMode="relative" rAng="0" ptsTypes="AA">
                                      <p:cBhvr>
                                        <p:cTn id="224" dur="3500" fill="hold"/>
                                        <p:tgtEl>
                                          <p:spTgt spid="2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8802" y="-110741"/>
                                    </p:animMotion>
                                  </p:childTnLst>
                                </p:cTn>
                              </p:par>
                              <p:par>
                                <p:cTn id="225" presetID="56" presetClass="path" presetSubtype="0" repeatCount="2000" decel="4285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1.97531E-6 L 2.07083 -2.24722 " pathEditMode="relative" rAng="0" ptsTypes="AA">
                                      <p:cBhvr>
                                        <p:cTn id="226" dur="3500" fill="hold"/>
                                        <p:tgtEl>
                                          <p:spTgt spid="2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3542" y="-112377"/>
                                    </p:animMotion>
                                  </p:childTnLst>
                                </p:cTn>
                              </p:par>
                              <p:par>
                                <p:cTn id="227" presetID="56" presetClass="path" presetSubtype="0" repeatCount="2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1.23457E-6 L 2.26129 -1.75556 " pathEditMode="relative" rAng="0" ptsTypes="AA">
                                      <p:cBhvr>
                                        <p:cTn id="228" dur="3750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3073" y="-87778"/>
                                    </p:animMotion>
                                  </p:childTnLst>
                                </p:cTn>
                              </p:par>
                              <p:par>
                                <p:cTn id="229" presetID="56" presetClass="path" presetSubtype="0" repeatCount="2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1.48148E-6 L 2.23958 -1.99413 " pathEditMode="relative" rAng="0" ptsTypes="AA">
                                      <p:cBhvr>
                                        <p:cTn id="230" dur="3750" fill="hold"/>
                                        <p:tgtEl>
                                          <p:spTgt spid="2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1979" y="-99722"/>
                                    </p:animMotion>
                                  </p:childTnLst>
                                </p:cTn>
                              </p:par>
                              <p:par>
                                <p:cTn id="231" presetID="56" presetClass="path" presetSubtype="0" repeatCount="2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-3.7037E-6 L 2.13646 -2.12654 " pathEditMode="relative" rAng="0" ptsTypes="AA">
                                      <p:cBhvr>
                                        <p:cTn id="232" dur="3750" fill="hold"/>
                                        <p:tgtEl>
                                          <p:spTgt spid="2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6823" y="-106327"/>
                                    </p:animMotion>
                                  </p:childTnLst>
                                </p:cTn>
                              </p:par>
                              <p:par>
                                <p:cTn id="233" presetID="56" presetClass="path" presetSubtype="0" repeatCount="2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E-6 -2.59259E-6 L 2.41598 -1.96389 " pathEditMode="relative" rAng="0" ptsTypes="AA">
                                      <p:cBhvr>
                                        <p:cTn id="234" dur="3750" fill="hold"/>
                                        <p:tgtEl>
                                          <p:spTgt spid="2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0799" y="-98210"/>
                                    </p:animMotion>
                                  </p:childTnLst>
                                </p:cTn>
                              </p:par>
                              <p:par>
                                <p:cTn id="235" presetID="56" presetClass="path" presetSubtype="0" repeatCount="2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4.44444E-6 L 2.33559 -2.25525 " pathEditMode="relative" rAng="0" ptsTypes="AA">
                                      <p:cBhvr>
                                        <p:cTn id="236" dur="3750" fill="hold"/>
                                        <p:tgtEl>
                                          <p:spTgt spid="2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6788" y="-112778"/>
                                    </p:animMotion>
                                  </p:childTnLst>
                                </p:cTn>
                              </p:par>
                              <p:par>
                                <p:cTn id="237" presetID="56" presetClass="path" presetSubtype="0" repeatCount="2000" decel="3157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1.97531E-6 L 2.41476 -1.92963 " pathEditMode="relative" rAng="0" ptsTypes="AA">
                                      <p:cBhvr>
                                        <p:cTn id="238" dur="4750" fill="hold"/>
                                        <p:tgtEl>
                                          <p:spTgt spid="2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0747" y="-96481"/>
                                    </p:animMotion>
                                  </p:childTnLst>
                                </p:cTn>
                              </p:par>
                              <p:par>
                                <p:cTn id="239" presetID="56" presetClass="path" presetSubtype="0" repeatCount="2000" decel="3157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-2.46914E-6 L 2.15972 -1.61821 " pathEditMode="relative" rAng="0" ptsTypes="AA">
                                      <p:cBhvr>
                                        <p:cTn id="240" dur="4750" fill="hold"/>
                                        <p:tgtEl>
                                          <p:spTgt spid="2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7986" y="-80926"/>
                                    </p:animMotion>
                                  </p:childTnLst>
                                </p:cTn>
                              </p:par>
                              <p:par>
                                <p:cTn id="241" presetID="56" presetClass="path" presetSubtype="0" repeatCount="2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1.60494E-6 L 1.93802 -1.7929 " pathEditMode="relative" rAng="0" ptsTypes="AA">
                                      <p:cBhvr>
                                        <p:cTn id="242" dur="3750" fill="hold"/>
                                        <p:tgtEl>
                                          <p:spTgt spid="2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6910" y="-89660"/>
                                    </p:animMotion>
                                  </p:childTnLst>
                                </p:cTn>
                              </p:par>
                              <p:par>
                                <p:cTn id="243" presetID="56" presetClass="path" presetSubtype="0" repeatCount="2000" decel="3157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1.97531E-6 L 2.12222 -1.61945 " pathEditMode="relative" rAng="0" ptsTypes="AA">
                                      <p:cBhvr>
                                        <p:cTn id="244" dur="4750" fill="hold"/>
                                        <p:tgtEl>
                                          <p:spTgt spid="2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6111" y="-80988"/>
                                    </p:animMotion>
                                  </p:childTnLst>
                                </p:cTn>
                              </p:par>
                              <p:par>
                                <p:cTn id="245" presetID="56" presetClass="path" presetSubtype="0" repeatCount="2000" decel="4285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4.44444E-6 L 1.7276 -1.54104 " pathEditMode="relative" rAng="0" ptsTypes="AA">
                                      <p:cBhvr>
                                        <p:cTn id="246" dur="3500" fill="hold"/>
                                        <p:tgtEl>
                                          <p:spTgt spid="2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6389" y="-77068"/>
                                    </p:animMotion>
                                  </p:childTnLst>
                                </p:cTn>
                              </p:par>
                              <p:par>
                                <p:cTn id="247" presetID="56" presetClass="path" presetSubtype="0" repeatCount="2000" decel="3157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8.64198E-7 L 2.26389 -2.06204 " pathEditMode="relative" rAng="0" ptsTypes="AA">
                                      <p:cBhvr>
                                        <p:cTn id="248" dur="475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3194" y="-103117"/>
                                    </p:animMotion>
                                  </p:childTnLst>
                                </p:cTn>
                              </p:par>
                              <p:par>
                                <p:cTn id="249" presetID="56" presetClass="path" presetSubtype="0" repeatCount="2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7.40741E-7 L 2.34357 -2.1466 " pathEditMode="relative" rAng="0" ptsTypes="AA">
                                      <p:cBhvr>
                                        <p:cTn id="250" dur="375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7188" y="-107346"/>
                                    </p:animMotion>
                                  </p:childTnLst>
                                </p:cTn>
                              </p:par>
                              <p:par>
                                <p:cTn id="251" presetID="56" presetClass="path" presetSubtype="0" repeatCount="2000" decel="3157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4.5679E-6 L 2.25694 -1.87129 " pathEditMode="relative" rAng="0" ptsTypes="AA">
                                      <p:cBhvr>
                                        <p:cTn id="252" dur="475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2847" y="-93580"/>
                                    </p:animMotion>
                                  </p:childTnLst>
                                </p:cTn>
                              </p:par>
                              <p:par>
                                <p:cTn id="253" presetID="56" presetClass="path" presetSubtype="0" repeatCount="2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4.44444E-6 L 2.36753 -2.28272 " pathEditMode="relative" rAng="0" ptsTypes="AA">
                                      <p:cBhvr>
                                        <p:cTn id="254" dur="375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8385" y="-114136"/>
                                    </p:animMotion>
                                  </p:childTnLst>
                                </p:cTn>
                              </p:par>
                              <p:par>
                                <p:cTn id="255" presetID="56" presetClass="path" presetSubtype="0" repeatCount="2000" decel="3157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6.17284E-7 L 2.46267 -2.40864 " pathEditMode="relative" rAng="0" ptsTypes="AA">
                                      <p:cBhvr>
                                        <p:cTn id="256" dur="475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3142" y="-120432"/>
                                    </p:animMotion>
                                  </p:childTnLst>
                                </p:cTn>
                              </p:par>
                              <p:par>
                                <p:cTn id="257" presetID="56" presetClass="path" presetSubtype="0" repeatCount="2000" decel="4615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1.60494E-6 L 2.47344 -2.16266 " pathEditMode="relative" rAng="0" ptsTypes="AA">
                                      <p:cBhvr>
                                        <p:cTn id="258" dur="3250" fill="hold"/>
                                        <p:tgtEl>
                                          <p:spTgt spid="2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3681" y="-108148"/>
                                    </p:animMotion>
                                  </p:childTnLst>
                                </p:cTn>
                              </p:par>
                              <p:par>
                                <p:cTn id="259" presetID="56" presetClass="path" presetSubtype="0" repeatCount="2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1.35802E-6 L 2.46771 -2.32716 " pathEditMode="relative" rAng="0" ptsTypes="AA">
                                      <p:cBhvr>
                                        <p:cTn id="260" dur="375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3385" y="-116358"/>
                                    </p:animMotion>
                                  </p:childTnLst>
                                </p:cTn>
                              </p:par>
                              <p:par>
                                <p:cTn id="261" presetID="56" presetClass="path" presetSubtype="0" repeatCount="2000" decel="4615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3.33333E-6 L 2.44358 -2.27037 " pathEditMode="relative" rAng="0" ptsTypes="AA">
                                      <p:cBhvr>
                                        <p:cTn id="262" dur="3250" fill="hold"/>
                                        <p:tgtEl>
                                          <p:spTgt spid="2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2187" y="-113519"/>
                                    </p:animMotion>
                                  </p:childTnLst>
                                </p:cTn>
                              </p:par>
                              <p:par>
                                <p:cTn id="263" presetID="56" presetClass="path" presetSubtype="0" repeatCount="2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4.81481E-6 L 2.4441 -2.32871 " pathEditMode="relative" rAng="0" ptsTypes="AA">
                                      <p:cBhvr>
                                        <p:cTn id="264" dur="3750" fill="hold"/>
                                        <p:tgtEl>
                                          <p:spTgt spid="2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2205" y="-116451"/>
                                    </p:animMotion>
                                  </p:childTnLst>
                                </p:cTn>
                              </p:par>
                              <p:par>
                                <p:cTn id="265" presetID="56" presetClass="path" presetSubtype="0" repeatCount="2000" decel="4615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1.35802E-6 L 2.38333 -2.50555 " pathEditMode="relative" rAng="0" ptsTypes="AA">
                                      <p:cBhvr>
                                        <p:cTn id="266" dur="3250" fill="hold"/>
                                        <p:tgtEl>
                                          <p:spTgt spid="2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9167" y="-125278"/>
                                    </p:animMotion>
                                  </p:childTnLst>
                                </p:cTn>
                              </p:par>
                              <p:par>
                                <p:cTn id="267" presetID="56" presetClass="path" presetSubtype="0" repeatCount="2000" decel="4285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9.87654E-7 L 2.48177 -2.59105 " pathEditMode="relative" rAng="0" ptsTypes="AA">
                                      <p:cBhvr>
                                        <p:cTn id="268" dur="3500" fill="hold"/>
                                        <p:tgtEl>
                                          <p:spTgt spid="2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4097" y="-129568"/>
                                    </p:animMotion>
                                  </p:childTnLst>
                                </p:cTn>
                              </p:par>
                              <p:par>
                                <p:cTn id="269" presetID="56" presetClass="path" presetSubtype="0" repeatCount="2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3.20988E-6 L 2.56458 -2.4605 " pathEditMode="relative" rAng="0" ptsTypes="AA">
                                      <p:cBhvr>
                                        <p:cTn id="270" dur="3750" fill="hold"/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8229" y="-123025"/>
                                    </p:animMotion>
                                  </p:childTnLst>
                                </p:cTn>
                              </p:par>
                              <p:par>
                                <p:cTn id="271" presetID="56" presetClass="path" presetSubtype="0" repeatCount="2000" decel="4615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2.46914E-7 L 2.38906 -2.54228 " pathEditMode="relative" rAng="0" ptsTypes="AA">
                                      <p:cBhvr>
                                        <p:cTn id="272" dur="3250" fill="hold"/>
                                        <p:tgtEl>
                                          <p:spTgt spid="2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9462" y="-127130"/>
                                    </p:animMotion>
                                  </p:childTnLst>
                                </p:cTn>
                              </p:par>
                              <p:par>
                                <p:cTn id="273" presetID="56" presetClass="path" presetSubtype="0" repeatCount="2000" decel="3529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4.93827E-6 L 2.63125 -2.40093 " pathEditMode="relative" rAng="0" ptsTypes="AA">
                                      <p:cBhvr>
                                        <p:cTn id="274" dur="4250" fill="hold"/>
                                        <p:tgtEl>
                                          <p:spTgt spid="2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1562" y="-120062"/>
                                    </p:animMotion>
                                  </p:childTnLst>
                                </p:cTn>
                              </p:par>
                              <p:par>
                                <p:cTn id="275" presetID="56" presetClass="path" presetSubtype="0" repeatCount="2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3.58025E-6 L 2.5993 -2.47777 " pathEditMode="relative" rAng="0" ptsTypes="AA">
                                      <p:cBhvr>
                                        <p:cTn id="276" dur="3750" fill="hold"/>
                                        <p:tgtEl>
                                          <p:spTgt spid="2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9965" y="-123889"/>
                                    </p:animMotion>
                                  </p:childTnLst>
                                </p:cTn>
                              </p:par>
                              <p:par>
                                <p:cTn id="277" presetID="56" presetClass="path" presetSubtype="0" repeatCount="2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2.46914E-7 L 2.42882 -2.64661 " pathEditMode="relative" rAng="0" ptsTypes="AA">
                                      <p:cBhvr>
                                        <p:cTn id="278" dur="3750" fill="hold"/>
                                        <p:tgtEl>
                                          <p:spTgt spid="2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1441" y="-132346"/>
                                    </p:animMotion>
                                  </p:childTnLst>
                                </p:cTn>
                              </p:par>
                              <p:par>
                                <p:cTn id="279" presetID="56" presetClass="path" presetSubtype="0" repeatCount="2000" decel="3529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3.7037E-6 L 2.45503 -2.15 " pathEditMode="relative" rAng="0" ptsTypes="AA">
                                      <p:cBhvr>
                                        <p:cTn id="280" dur="4250" fill="hold"/>
                                        <p:tgtEl>
                                          <p:spTgt spid="2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2760" y="-107500"/>
                                    </p:animMotion>
                                  </p:childTnLst>
                                </p:cTn>
                              </p:par>
                              <p:par>
                                <p:cTn id="281" presetID="56" presetClass="path" presetSubtype="0" repeatCount="2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3.45679E-6 L 2.54531 -2.2571 " pathEditMode="relative" rAng="0" ptsTypes="AA">
                                      <p:cBhvr>
                                        <p:cTn id="282" dur="3750" fill="hold"/>
                                        <p:tgtEl>
                                          <p:spTgt spid="2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7274" y="-112870"/>
                                    </p:animMotion>
                                  </p:childTnLst>
                                </p:cTn>
                              </p:par>
                              <p:par>
                                <p:cTn id="283" presetID="56" presetClass="path" presetSubtype="0" repeatCount="2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2.96296E-6 L 2.65313 -2.58148 " pathEditMode="relative" rAng="0" ptsTypes="AA">
                                      <p:cBhvr>
                                        <p:cTn id="284" dur="3750" fill="hold"/>
                                        <p:tgtEl>
                                          <p:spTgt spid="2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2656" y="-129074"/>
                                    </p:animMotion>
                                  </p:childTnLst>
                                </p:cTn>
                              </p:par>
                              <p:par>
                                <p:cTn id="285" presetID="56" presetClass="path" presetSubtype="0" repeatCount="2000" decel="3529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-6.17284E-7 L 2.20295 -2.36451 " pathEditMode="relative" rAng="0" ptsTypes="AA">
                                      <p:cBhvr>
                                        <p:cTn id="286" dur="4250" fill="hold"/>
                                        <p:tgtEl>
                                          <p:spTgt spid="2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0156" y="-118241"/>
                                    </p:animMotion>
                                  </p:childTnLst>
                                </p:cTn>
                              </p:par>
                              <p:par>
                                <p:cTn id="287" presetID="56" presetClass="path" presetSubtype="0" repeatCount="2000" decel="3333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3.95062E-6 L 2.30764 -2.46697 " pathEditMode="relative" rAng="0" ptsTypes="AA">
                                      <p:cBhvr>
                                        <p:cTn id="288" dur="4500" fill="hold"/>
                                        <p:tgtEl>
                                          <p:spTgt spid="2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5382" y="-123364"/>
                                    </p:animMotion>
                                  </p:childTnLst>
                                </p:cTn>
                              </p:par>
                              <p:par>
                                <p:cTn id="289" presetID="56" presetClass="path" presetSubtype="0" repeatCount="2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3.58025E-6 L 2.4632 -2.68364 " pathEditMode="relative" rAng="0" ptsTypes="AA">
                                      <p:cBhvr>
                                        <p:cTn id="290" dur="3750" fill="hold"/>
                                        <p:tgtEl>
                                          <p:spTgt spid="2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3160" y="-134198"/>
                                    </p:animMotion>
                                  </p:childTnLst>
                                </p:cTn>
                              </p:par>
                              <p:par>
                                <p:cTn id="291" presetID="56" presetClass="path" presetSubtype="0" repeatCount="2000" decel="3529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4.32099E-6 L 2.62743 -2.63087 " pathEditMode="relative" rAng="0" ptsTypes="AA">
                                      <p:cBhvr>
                                        <p:cTn id="292" dur="4250" fill="hold"/>
                                        <p:tgtEl>
                                          <p:spTgt spid="2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1372" y="-131543"/>
                                    </p:animMotion>
                                  </p:childTnLst>
                                </p:cTn>
                              </p:par>
                              <p:par>
                                <p:cTn id="293" presetID="56" presetClass="path" presetSubtype="0" repeatCount="2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2.96296E-6 L 2.68142 -2.47654 " pathEditMode="relative" rAng="0" ptsTypes="AA">
                                      <p:cBhvr>
                                        <p:cTn id="294" dur="3750" fill="hold"/>
                                        <p:tgtEl>
                                          <p:spTgt spid="2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4080" y="-123827"/>
                                    </p:animMotion>
                                  </p:childTnLst>
                                </p:cTn>
                              </p:par>
                              <p:par>
                                <p:cTn id="295" presetID="56" presetClass="path" presetSubtype="0" repeatCount="2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2.71605E-6 L 2.49306 -2.76975 " pathEditMode="relative" rAng="0" ptsTypes="AA">
                                      <p:cBhvr>
                                        <p:cTn id="296" dur="3750" fill="hold"/>
                                        <p:tgtEl>
                                          <p:spTgt spid="2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4653" y="-138488"/>
                                    </p:animMotion>
                                  </p:childTnLst>
                                </p:cTn>
                              </p:par>
                              <p:par>
                                <p:cTn id="297" presetID="56" presetClass="path" presetSubtype="0" repeatCount="2000" decel="4285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3.08642E-6 L 2.76024 -2.5213 " pathEditMode="relative" rAng="0" ptsTypes="AA">
                                      <p:cBhvr>
                                        <p:cTn id="298" dur="3500" fill="hold"/>
                                        <p:tgtEl>
                                          <p:spTgt spid="2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8021" y="-126080"/>
                                    </p:animMotion>
                                  </p:childTnLst>
                                </p:cTn>
                              </p:par>
                              <p:par>
                                <p:cTn id="299" presetID="56" presetClass="path" presetSubtype="0" repeatCount="2000" decel="3333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2.83951E-6 L 2.74045 -2.53086 " pathEditMode="relative" rAng="0" ptsTypes="AA">
                                      <p:cBhvr>
                                        <p:cTn id="300" dur="4500" fill="hold"/>
                                        <p:tgtEl>
                                          <p:spTgt spid="2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7031" y="-126543"/>
                                    </p:animMotion>
                                  </p:childTnLst>
                                </p:cTn>
                              </p:par>
                              <p:par>
                                <p:cTn id="301" presetID="56" presetClass="path" presetSubtype="0" repeatCount="2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2.96296E-6 L 2.71528 -2.41203 " pathEditMode="relative" rAng="0" ptsTypes="AA">
                                      <p:cBhvr>
                                        <p:cTn id="302" dur="3750" fill="hold"/>
                                        <p:tgtEl>
                                          <p:spTgt spid="2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5764" y="-120617"/>
                                    </p:animMotion>
                                  </p:childTnLst>
                                </p:cTn>
                              </p:par>
                              <p:par>
                                <p:cTn id="303" presetID="56" presetClass="path" presetSubtype="0" repeatCount="2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65 1.60494E-6 L 2.7875 -2.7071 " pathEditMode="relative" rAng="0" ptsTypes="AA">
                                      <p:cBhvr>
                                        <p:cTn id="304" dur="3750" fill="hold"/>
                                        <p:tgtEl>
                                          <p:spTgt spid="2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9566" y="-135370"/>
                                    </p:animMotion>
                                  </p:childTnLst>
                                </p:cTn>
                              </p:par>
                              <p:par>
                                <p:cTn id="305" presetID="56" presetClass="path" presetSubtype="0" repeatCount="2000" decel="4285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1.85185E-6 L 2.79063 -2.72716 " pathEditMode="relative" rAng="0" ptsTypes="AA">
                                      <p:cBhvr>
                                        <p:cTn id="306" dur="3500" fill="hold"/>
                                        <p:tgtEl>
                                          <p:spTgt spid="2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9531" y="-136358"/>
                                    </p:animMotion>
                                  </p:childTnLst>
                                </p:cTn>
                              </p:par>
                              <p:par>
                                <p:cTn id="307" presetID="56" presetClass="path" presetSubtype="0" repeatCount="2000" decel="3333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1.85185E-6 L 2.9283 -2.55834 " pathEditMode="relative" rAng="0" ptsTypes="AA">
                                      <p:cBhvr>
                                        <p:cTn id="308" dur="4500" fill="hold"/>
                                        <p:tgtEl>
                                          <p:spTgt spid="2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6424" y="-127932"/>
                                    </p:animMotion>
                                  </p:childTnLst>
                                </p:cTn>
                              </p:par>
                              <p:par>
                                <p:cTn id="309" presetID="56" presetClass="path" presetSubtype="0" repeatCount="2000" decel="4285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1.48148E-6 L 2.51823 -2.46975 " pathEditMode="relative" rAng="0" ptsTypes="AA">
                                      <p:cBhvr>
                                        <p:cTn id="310" dur="3500" fill="hold"/>
                                        <p:tgtEl>
                                          <p:spTgt spid="2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920" y="-123488"/>
                                    </p:animMotion>
                                  </p:childTnLst>
                                </p:cTn>
                              </p:par>
                              <p:par>
                                <p:cTn id="311" presetID="56" presetClass="path" presetSubtype="0" repeatCount="2000" decel="3333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0 L 2.54184 -2.30556 " pathEditMode="relative" rAng="0" ptsTypes="AA">
                                      <p:cBhvr>
                                        <p:cTn id="312" dur="4500" fill="hold"/>
                                        <p:tgtEl>
                                          <p:spTgt spid="2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7101" y="-115278"/>
                                    </p:animMotion>
                                  </p:childTnLst>
                                </p:cTn>
                              </p:par>
                              <p:par>
                                <p:cTn id="313" presetID="56" presetClass="path" presetSubtype="0" repeatCount="2000" decel="3333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9.87654E-7 L 2.61354 -2.84784 " pathEditMode="relative" rAng="0" ptsTypes="AA">
                                      <p:cBhvr>
                                        <p:cTn id="314" dur="4500" fill="hold"/>
                                        <p:tgtEl>
                                          <p:spTgt spid="2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0677" y="-142407"/>
                                    </p:animMotion>
                                  </p:childTnLst>
                                </p:cTn>
                              </p:par>
                              <p:par>
                                <p:cTn id="315" presetID="56" presetClass="path" presetSubtype="0" accel="50000" decel="50000" fill="hold" grpId="0" nodeType="withEffect">
                                  <p:stCondLst>
                                    <p:cond delay="9000"/>
                                  </p:stCondLst>
                                  <p:childTnLst>
                                    <p:animMotion origin="layout" path="M 4.44444E-6 3.58025E-6 L 0.51007 -0.65679 " pathEditMode="relative" rAng="0" ptsTypes="AA">
                                      <p:cBhvr>
                                        <p:cTn id="316" dur="2000" fill="hold"/>
                                        <p:tgtEl>
                                          <p:spTgt spid="3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503" y="-32840"/>
                                    </p:animMotion>
                                  </p:childTnLst>
                                </p:cTn>
                              </p:par>
                              <p:par>
                                <p:cTn id="317" presetID="56" presetClass="path" presetSubtype="0" accel="50000" decel="50000" fill="hold" grpId="0" nodeType="withEffect">
                                  <p:stCondLst>
                                    <p:cond delay="9000"/>
                                  </p:stCondLst>
                                  <p:childTnLst>
                                    <p:animMotion origin="layout" path="M 3.46945E-18 -1.60494E-6 L 0.49028 -0.62129 " pathEditMode="relative" rAng="0" ptsTypes="AA">
                                      <p:cBhvr>
                                        <p:cTn id="318" dur="2000" fill="hold"/>
                                        <p:tgtEl>
                                          <p:spTgt spid="3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514" y="-31080"/>
                                    </p:animMotion>
                                  </p:childTnLst>
                                </p:cTn>
                              </p:par>
                              <p:par>
                                <p:cTn id="319" presetID="56" presetClass="path" presetSubtype="0" accel="50000" decel="50000" fill="hold" grpId="0" nodeType="withEffect">
                                  <p:stCondLst>
                                    <p:cond delay="9000"/>
                                  </p:stCondLst>
                                  <p:childTnLst>
                                    <p:animMotion origin="layout" path="M 2.5E-6 2.34568E-6 L 0.45573 -0.79599 " pathEditMode="relative" rAng="0" ptsTypes="AA">
                                      <p:cBhvr>
                                        <p:cTn id="320" dur="2000" fill="hold"/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778" y="-39815"/>
                                    </p:animMotion>
                                  </p:childTnLst>
                                </p:cTn>
                              </p:par>
                              <p:par>
                                <p:cTn id="321" presetID="56" presetClass="path" presetSubtype="0" accel="50000" decel="50000" fill="hold" grpId="0" nodeType="withEffect">
                                  <p:stCondLst>
                                    <p:cond delay="9000"/>
                                  </p:stCondLst>
                                  <p:childTnLst>
                                    <p:animMotion origin="layout" path="M -1.66667E-6 -1.85185E-6 L 0.575 -0.67592 " pathEditMode="relative" rAng="0" ptsTypes="AA">
                                      <p:cBhvr>
                                        <p:cTn id="322" dur="2000" fill="hold"/>
                                        <p:tgtEl>
                                          <p:spTgt spid="3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750" y="-33796"/>
                                    </p:animMotion>
                                  </p:childTnLst>
                                </p:cTn>
                              </p:par>
                              <p:par>
                                <p:cTn id="323" presetID="56" presetClass="path" presetSubtype="0" accel="50000" decel="50000" fill="hold" grpId="0" nodeType="withEffect">
                                  <p:stCondLst>
                                    <p:cond delay="9000"/>
                                  </p:stCondLst>
                                  <p:childTnLst>
                                    <p:animMotion origin="layout" path="M -1.11111E-6 -1.60494E-6 L 0.56493 -0.63549 " pathEditMode="relative" rAng="0" ptsTypes="AA">
                                      <p:cBhvr>
                                        <p:cTn id="324" dur="2000" fill="hold"/>
                                        <p:tgtEl>
                                          <p:spTgt spid="3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247" y="-31790"/>
                                    </p:animMotion>
                                  </p:childTnLst>
                                </p:cTn>
                              </p:par>
                              <p:par>
                                <p:cTn id="325" presetID="56" presetClass="path" presetSubtype="0" accel="50000" decel="50000" fill="hold" grpId="0" nodeType="withEffect">
                                  <p:stCondLst>
                                    <p:cond delay="9000"/>
                                  </p:stCondLst>
                                  <p:childTnLst>
                                    <p:animMotion origin="layout" path="M 3.05556E-6 -8.64198E-7 L 0.53003 -0.8142 " pathEditMode="relative" rAng="0" ptsTypes="AA">
                                      <p:cBhvr>
                                        <p:cTn id="326" dur="2000" fill="hold"/>
                                        <p:tgtEl>
                                          <p:spTgt spid="3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493" y="-40710"/>
                                    </p:animMotion>
                                  </p:childTnLst>
                                </p:cTn>
                              </p:par>
                              <p:par>
                                <p:cTn id="327" presetID="56" presetClass="path" presetSubtype="0" accel="50000" decel="50000" fill="hold" grpId="0" nodeType="withEffect">
                                  <p:stCondLst>
                                    <p:cond delay="9000"/>
                                  </p:stCondLst>
                                  <p:childTnLst>
                                    <p:animMotion origin="layout" path="M 2.77778E-7 6.17284E-7 L 0.59913 -0.75401 " pathEditMode="relative" rAng="0" ptsTypes="AA">
                                      <p:cBhvr>
                                        <p:cTn id="328" dur="2000" fill="hold"/>
                                        <p:tgtEl>
                                          <p:spTgt spid="3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948" y="-37716"/>
                                    </p:animMotion>
                                  </p:childTnLst>
                                </p:cTn>
                              </p:par>
                              <p:par>
                                <p:cTn id="329" presetID="56" presetClass="path" presetSubtype="0" accel="50000" decel="50000" fill="hold" grpId="0" nodeType="withEffect">
                                  <p:stCondLst>
                                    <p:cond delay="9000"/>
                                  </p:stCondLst>
                                  <p:childTnLst>
                                    <p:animMotion origin="layout" path="M -1.94444E-6 -3.45679E-6 L 0.5665 -0.58734 " pathEditMode="relative" rAng="0" ptsTypes="AA">
                                      <p:cBhvr>
                                        <p:cTn id="330" dur="2000" fill="hold"/>
                                        <p:tgtEl>
                                          <p:spTgt spid="3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316" y="-29383"/>
                                    </p:animMotion>
                                  </p:childTnLst>
                                </p:cTn>
                              </p:par>
                              <p:par>
                                <p:cTn id="331" presetID="56" presetClass="path" presetSubtype="0" accel="50000" decel="50000" fill="hold" grpId="0" nodeType="withEffect">
                                  <p:stCondLst>
                                    <p:cond delay="9000"/>
                                  </p:stCondLst>
                                  <p:childTnLst>
                                    <p:animMotion origin="layout" path="M 3.61111E-6 -1.48148E-6 L 0.5783 -0.63055 " pathEditMode="relative" rAng="0" ptsTypes="AA">
                                      <p:cBhvr>
                                        <p:cTn id="332" dur="2000" fill="hold"/>
                                        <p:tgtEl>
                                          <p:spTgt spid="3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906" y="-31543"/>
                                    </p:animMotion>
                                  </p:childTnLst>
                                </p:cTn>
                              </p:par>
                              <p:par>
                                <p:cTn id="333" presetID="56" presetClass="path" presetSubtype="0" accel="50000" decel="50000" fill="hold" grpId="0" nodeType="withEffect">
                                  <p:stCondLst>
                                    <p:cond delay="9000"/>
                                  </p:stCondLst>
                                  <p:childTnLst>
                                    <p:animMotion origin="layout" path="M 8.33333E-7 -2.83951E-6 L 0.66198 -0.61173 " pathEditMode="relative" rAng="0" ptsTypes="AA">
                                      <p:cBhvr>
                                        <p:cTn id="334" dur="2000" fill="hold"/>
                                        <p:tgtEl>
                                          <p:spTgt spid="3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090" y="-30586"/>
                                    </p:animMotion>
                                  </p:childTnLst>
                                </p:cTn>
                              </p:par>
                              <p:par>
                                <p:cTn id="335" presetID="56" presetClass="path" presetSubtype="0" accel="50000" decel="50000" fill="hold" grpId="0" nodeType="withEffect">
                                  <p:stCondLst>
                                    <p:cond delay="9000"/>
                                  </p:stCondLst>
                                  <p:childTnLst>
                                    <p:animMotion origin="layout" path="M -8.33333E-7 -3.58025E-6 L 0.40261 -0.62098 " pathEditMode="relative" rAng="0" ptsTypes="AA">
                                      <p:cBhvr>
                                        <p:cTn id="336" dur="2000" fill="hold"/>
                                        <p:tgtEl>
                                          <p:spTgt spid="3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122" y="-31049"/>
                                    </p:animMotion>
                                  </p:childTnLst>
                                </p:cTn>
                              </p:par>
                              <p:par>
                                <p:cTn id="337" presetID="56" presetClass="path" presetSubtype="0" accel="50000" decel="50000" fill="hold" grpId="0" nodeType="withEffect">
                                  <p:stCondLst>
                                    <p:cond delay="9000"/>
                                  </p:stCondLst>
                                  <p:childTnLst>
                                    <p:animMotion origin="layout" path="M -1.11111E-6 4.5679E-6 L 0.77431 -0.89692 " pathEditMode="relative" rAng="0" ptsTypes="AA">
                                      <p:cBhvr>
                                        <p:cTn id="338" dur="2000" fill="hold"/>
                                        <p:tgtEl>
                                          <p:spTgt spid="3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715" y="-44846"/>
                                    </p:animMotion>
                                  </p:childTnLst>
                                </p:cTn>
                              </p:par>
                              <p:par>
                                <p:cTn id="339" presetID="56" presetClass="path" presetSubtype="0" accel="50000" decel="50000" fill="hold" grpId="0" nodeType="withEffect">
                                  <p:stCondLst>
                                    <p:cond delay="9000"/>
                                  </p:stCondLst>
                                  <p:childTnLst>
                                    <p:animMotion origin="layout" path="M 2.22222E-6 3.82716E-6 L 0.57847 -0.46173 " pathEditMode="relative" rAng="0" ptsTypes="AA">
                                      <p:cBhvr>
                                        <p:cTn id="340" dur="2000" fill="hold"/>
                                        <p:tgtEl>
                                          <p:spTgt spid="3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924" y="-23086"/>
                                    </p:animMotion>
                                  </p:childTnLst>
                                </p:cTn>
                              </p:par>
                              <p:par>
                                <p:cTn id="341" presetID="56" presetClass="path" presetSubtype="0" accel="50000" decel="50000" fill="hold" grpId="0" nodeType="withEffect">
                                  <p:stCondLst>
                                    <p:cond delay="9000"/>
                                  </p:stCondLst>
                                  <p:childTnLst>
                                    <p:animMotion origin="layout" path="M -1.11111E-6 3.7037E-7 L 0.5441 -0.65463 " pathEditMode="relative" rAng="0" ptsTypes="AA">
                                      <p:cBhvr>
                                        <p:cTn id="342" dur="2000" fill="hold"/>
                                        <p:tgtEl>
                                          <p:spTgt spid="3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205" y="-32747"/>
                                    </p:animMotion>
                                  </p:childTnLst>
                                </p:cTn>
                              </p:par>
                              <p:par>
                                <p:cTn id="343" presetID="56" presetClass="path" presetSubtype="0" accel="50000" decel="50000" fill="hold" grpId="0" nodeType="withEffect">
                                  <p:stCondLst>
                                    <p:cond delay="9000"/>
                                  </p:stCondLst>
                                  <p:childTnLst>
                                    <p:animMotion origin="layout" path="M 3.33333E-6 -3.7037E-7 L 0.49114 -0.71111 " pathEditMode="relative" rAng="0" ptsTypes="AA">
                                      <p:cBhvr>
                                        <p:cTn id="344" dur="2000" fill="hold"/>
                                        <p:tgtEl>
                                          <p:spTgt spid="3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549" y="-35556"/>
                                    </p:animMotion>
                                  </p:childTnLst>
                                </p:cTn>
                              </p:par>
                              <p:par>
                                <p:cTn id="345" presetID="56" presetClass="path" presetSubtype="0" accel="50000" decel="50000" fill="hold" grpId="0" nodeType="withEffect">
                                  <p:stCondLst>
                                    <p:cond delay="9000"/>
                                  </p:stCondLst>
                                  <p:childTnLst>
                                    <p:animMotion origin="layout" path="M -4.44444E-6 -1.97531E-6 L 0.78577 -0.78086 " pathEditMode="relative" rAng="0" ptsTypes="AA">
                                      <p:cBhvr>
                                        <p:cTn id="346" dur="2000" fill="hold"/>
                                        <p:tgtEl>
                                          <p:spTgt spid="3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288" y="-39043"/>
                                    </p:animMotion>
                                  </p:childTnLst>
                                </p:cTn>
                              </p:par>
                              <p:par>
                                <p:cTn id="347" presetID="56" presetClass="path" presetSubtype="0" accel="50000" decel="50000" fill="hold" grpId="0" nodeType="withEffect">
                                  <p:stCondLst>
                                    <p:cond delay="9000"/>
                                  </p:stCondLst>
                                  <p:childTnLst>
                                    <p:animMotion origin="layout" path="M -2.77556E-17 3.58025E-6 L 0.64688 -0.71142 " pathEditMode="relative" rAng="0" ptsTypes="AA">
                                      <p:cBhvr>
                                        <p:cTn id="348" dur="2000" fill="hold"/>
                                        <p:tgtEl>
                                          <p:spTgt spid="3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344" y="-35586"/>
                                    </p:animMotion>
                                  </p:childTnLst>
                                </p:cTn>
                              </p:par>
                              <p:par>
                                <p:cTn id="349" presetID="56" presetClass="path" presetSubtype="0" accel="50000" decel="50000" fill="hold" grpId="0" nodeType="withEffect">
                                  <p:stCondLst>
                                    <p:cond delay="9000"/>
                                  </p:stCondLst>
                                  <p:childTnLst>
                                    <p:animMotion origin="layout" path="M 4.72222E-6 -4.44444E-6 L 0.71649 -0.77222 " pathEditMode="relative" rAng="0" ptsTypes="AA">
                                      <p:cBhvr>
                                        <p:cTn id="350" dur="2000" fill="hold"/>
                                        <p:tgtEl>
                                          <p:spTgt spid="3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816" y="-38611"/>
                                    </p:animMotion>
                                  </p:childTnLst>
                                </p:cTn>
                              </p:par>
                              <p:par>
                                <p:cTn id="351" presetID="56" presetClass="path" presetSubtype="0" accel="50000" decel="50000" fill="hold" grpId="0" nodeType="withEffect">
                                  <p:stCondLst>
                                    <p:cond delay="9000"/>
                                  </p:stCondLst>
                                  <p:childTnLst>
                                    <p:animMotion origin="layout" path="M -1.66667E-6 -2.09877E-6 L 0.76459 -0.60339 " pathEditMode="relative" rAng="0" ptsTypes="AA">
                                      <p:cBhvr>
                                        <p:cTn id="352" dur="2000" fill="hold"/>
                                        <p:tgtEl>
                                          <p:spTgt spid="3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229" y="-30185"/>
                                    </p:animMotion>
                                  </p:childTnLst>
                                </p:cTn>
                              </p:par>
                              <p:par>
                                <p:cTn id="353" presetID="56" presetClass="path" presetSubtype="0" accel="50000" decel="50000" fill="hold" grpId="0" nodeType="withEffect">
                                  <p:stCondLst>
                                    <p:cond delay="9000"/>
                                  </p:stCondLst>
                                  <p:childTnLst>
                                    <p:animMotion origin="layout" path="M 1.38889E-6 4.5679E-6 L 0.76649 -0.8747 " pathEditMode="relative" rAng="0" ptsTypes="AA">
                                      <p:cBhvr>
                                        <p:cTn id="354" dur="2000" fill="hold"/>
                                        <p:tgtEl>
                                          <p:spTgt spid="3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316" y="-43735"/>
                                    </p:animMotion>
                                  </p:childTnLst>
                                </p:cTn>
                              </p:par>
                              <p:par>
                                <p:cTn id="355" presetID="56" presetClass="path" presetSubtype="0" accel="50000" decel="50000" fill="hold" grpId="0" nodeType="withEffect">
                                  <p:stCondLst>
                                    <p:cond delay="9000"/>
                                  </p:stCondLst>
                                  <p:childTnLst>
                                    <p:animMotion origin="layout" path="M 5.55556E-7 -3.7037E-6 L 0.51076 -0.56574 " pathEditMode="relative" rAng="0" ptsTypes="AA">
                                      <p:cBhvr>
                                        <p:cTn id="356" dur="2000" fill="hold"/>
                                        <p:tgtEl>
                                          <p:spTgt spid="3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538" y="-28302"/>
                                    </p:animMotion>
                                  </p:childTnLst>
                                </p:cTn>
                              </p:par>
                              <p:par>
                                <p:cTn id="357" presetID="56" presetClass="path" presetSubtype="0" accel="50000" decel="50000" fill="hold" grpId="0" nodeType="withEffect">
                                  <p:stCondLst>
                                    <p:cond delay="9000"/>
                                  </p:stCondLst>
                                  <p:childTnLst>
                                    <p:animMotion origin="layout" path="M -4.72222E-6 -2.71605E-6 L 0.6408 -0.81512 " pathEditMode="relative" rAng="0" ptsTypes="AA">
                                      <p:cBhvr>
                                        <p:cTn id="358" dur="2000" fill="hold"/>
                                        <p:tgtEl>
                                          <p:spTgt spid="3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031" y="-40772"/>
                                    </p:animMotion>
                                  </p:childTnLst>
                                </p:cTn>
                              </p:par>
                              <p:par>
                                <p:cTn id="359" presetID="56" presetClass="path" presetSubtype="0" accel="50000" decel="50000" fill="hold" grpId="0" nodeType="withEffect">
                                  <p:stCondLst>
                                    <p:cond delay="9000"/>
                                  </p:stCondLst>
                                  <p:childTnLst>
                                    <p:animMotion origin="layout" path="M -3.88889E-6 -4.93827E-7 L 0.54549 -0.85401 " pathEditMode="relative" rAng="0" ptsTypes="AA">
                                      <p:cBhvr>
                                        <p:cTn id="360" dur="2000" fill="hold"/>
                                        <p:tgtEl>
                                          <p:spTgt spid="3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274" y="-42716"/>
                                    </p:animMotion>
                                  </p:childTnLst>
                                </p:cTn>
                              </p:par>
                              <p:par>
                                <p:cTn id="361" presetID="56" presetClass="path" presetSubtype="0" accel="50000" decel="50000" fill="hold" grpId="0" nodeType="withEffect">
                                  <p:stCondLst>
                                    <p:cond delay="9000"/>
                                  </p:stCondLst>
                                  <p:childTnLst>
                                    <p:animMotion origin="layout" path="M 3.61111E-6 -3.7037E-6 L 0.71684 -1.01481 " pathEditMode="relative" rAng="0" ptsTypes="AA">
                                      <p:cBhvr>
                                        <p:cTn id="362" dur="2000" fill="hold"/>
                                        <p:tgtEl>
                                          <p:spTgt spid="3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833" y="-50741"/>
                                    </p:animMotion>
                                  </p:childTnLst>
                                </p:cTn>
                              </p:par>
                              <p:par>
                                <p:cTn id="363" presetID="56" presetClass="path" presetSubtype="0" accel="50000" decel="50000" fill="hold" grpId="0" nodeType="withEffect">
                                  <p:stCondLst>
                                    <p:cond delay="9000"/>
                                  </p:stCondLst>
                                  <p:childTnLst>
                                    <p:animMotion origin="layout" path="M -1.66667E-6 -1.23457E-6 L 0.42813 -0.77438 " pathEditMode="relative" rAng="0" ptsTypes="AA">
                                      <p:cBhvr>
                                        <p:cTn id="364" dur="2000" fill="hold"/>
                                        <p:tgtEl>
                                          <p:spTgt spid="3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406" y="-38735"/>
                                    </p:animMotion>
                                  </p:childTnLst>
                                </p:cTn>
                              </p:par>
                              <p:par>
                                <p:cTn id="365" presetID="56" presetClass="path" presetSubtype="0" accel="50000" decel="50000" fill="hold" grpId="0" nodeType="withEffect">
                                  <p:stCondLst>
                                    <p:cond delay="9000"/>
                                  </p:stCondLst>
                                  <p:childTnLst>
                                    <p:animMotion origin="layout" path="M -1.94444E-6 -3.20988E-6 L 0.52309 -0.75123 " pathEditMode="relative" rAng="0" ptsTypes="AA">
                                      <p:cBhvr>
                                        <p:cTn id="366" dur="2000" fill="hold"/>
                                        <p:tgtEl>
                                          <p:spTgt spid="3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146" y="-37562"/>
                                    </p:animMotion>
                                  </p:childTnLst>
                                </p:cTn>
                              </p:par>
                              <p:par>
                                <p:cTn id="367" presetID="56" presetClass="path" presetSubtype="0" accel="50000" decel="50000" fill="hold" grpId="0" nodeType="withEffect">
                                  <p:stCondLst>
                                    <p:cond delay="9000"/>
                                  </p:stCondLst>
                                  <p:childTnLst>
                                    <p:animMotion origin="layout" path="M 1.38889E-6 -2.34568E-6 L 0.60087 -0.62716 " pathEditMode="relative" rAng="0" ptsTypes="AA">
                                      <p:cBhvr>
                                        <p:cTn id="368" dur="2000" fill="hold"/>
                                        <p:tgtEl>
                                          <p:spTgt spid="3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035" y="-3135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369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354" grpId="0" animBg="1"/>
      <p:bldP spid="355" grpId="0" animBg="1"/>
      <p:bldP spid="356" grpId="0" animBg="1"/>
      <p:bldP spid="357" grpId="0" animBg="1"/>
      <p:bldP spid="358" grpId="0" animBg="1"/>
      <p:bldP spid="359" grpId="0" animBg="1"/>
      <p:bldP spid="360" grpId="0" animBg="1"/>
      <p:bldP spid="361" grpId="0" animBg="1"/>
      <p:bldP spid="362" grpId="0" animBg="1"/>
      <p:bldP spid="363" grpId="0" animBg="1"/>
      <p:bldP spid="364" grpId="0" animBg="1"/>
      <p:bldP spid="365" grpId="0" animBg="1"/>
      <p:bldP spid="366" grpId="0" animBg="1"/>
      <p:bldP spid="367" grpId="0" animBg="1"/>
      <p:bldP spid="368" grpId="0" animBg="1"/>
      <p:bldP spid="369" grpId="0" animBg="1"/>
      <p:bldP spid="370" grpId="0" animBg="1"/>
      <p:bldP spid="371" grpId="0" animBg="1"/>
      <p:bldP spid="372" grpId="0" animBg="1"/>
      <p:bldP spid="373" grpId="0" animBg="1"/>
      <p:bldP spid="374" grpId="0" animBg="1"/>
      <p:bldP spid="375" grpId="0" animBg="1"/>
      <p:bldP spid="376" grpId="0" animBg="1"/>
      <p:bldP spid="377" grpId="0" animBg="1"/>
      <p:bldP spid="378" grpId="0" animBg="1"/>
      <p:bldP spid="379" grpId="0" animBg="1"/>
      <p:bldP spid="380" grpId="0" animBg="1"/>
      <p:bldP spid="110" grpId="0" animBg="1"/>
      <p:bldP spid="111" grpId="0" animBg="1"/>
      <p:bldP spid="112" grpId="0" animBg="1"/>
      <p:bldP spid="113" grpId="0" animBg="1"/>
      <p:bldP spid="114" grpId="0" animBg="1"/>
      <p:bldP spid="115" grpId="0" animBg="1"/>
      <p:bldP spid="116" grpId="0" animBg="1"/>
      <p:bldP spid="117" grpId="0" animBg="1"/>
      <p:bldP spid="118" grpId="0" animBg="1"/>
      <p:bldP spid="119" grpId="0" animBg="1"/>
      <p:bldP spid="120" grpId="0" animBg="1"/>
      <p:bldP spid="121" grpId="0" animBg="1"/>
      <p:bldP spid="122" grpId="0" animBg="1"/>
      <p:bldP spid="123" grpId="0" animBg="1"/>
      <p:bldP spid="124" grpId="0" animBg="1"/>
      <p:bldP spid="125" grpId="0" animBg="1"/>
      <p:bldP spid="126" grpId="0" animBg="1"/>
      <p:bldP spid="127" grpId="0" animBg="1"/>
      <p:bldP spid="128" grpId="0" animBg="1"/>
      <p:bldP spid="129" grpId="0" animBg="1"/>
      <p:bldP spid="130" grpId="0" animBg="1"/>
      <p:bldP spid="131" grpId="0" animBg="1"/>
      <p:bldP spid="132" grpId="0" animBg="1"/>
      <p:bldP spid="133" grpId="0" animBg="1"/>
      <p:bldP spid="134" grpId="0" animBg="1"/>
      <p:bldP spid="135" grpId="0" animBg="1"/>
      <p:bldP spid="136" grpId="0" animBg="1"/>
      <p:bldP spid="137" grpId="0" animBg="1"/>
      <p:bldP spid="138" grpId="0" animBg="1"/>
      <p:bldP spid="139" grpId="0" animBg="1"/>
      <p:bldP spid="140" grpId="0" animBg="1"/>
      <p:bldP spid="141" grpId="0" animBg="1"/>
      <p:bldP spid="142" grpId="0" animBg="1"/>
      <p:bldP spid="143" grpId="0" animBg="1"/>
      <p:bldP spid="144" grpId="0" animBg="1"/>
      <p:bldP spid="145" grpId="0" animBg="1"/>
      <p:bldP spid="146" grpId="0" animBg="1"/>
      <p:bldP spid="147" grpId="0" animBg="1"/>
      <p:bldP spid="148" grpId="0" animBg="1"/>
      <p:bldP spid="149" grpId="0" animBg="1"/>
      <p:bldP spid="150" grpId="0" animBg="1"/>
      <p:bldP spid="151" grpId="0" animBg="1"/>
      <p:bldP spid="152" grpId="0" animBg="1"/>
      <p:bldP spid="153" grpId="0" animBg="1"/>
      <p:bldP spid="154" grpId="0" animBg="1"/>
      <p:bldP spid="155" grpId="0" animBg="1"/>
      <p:bldP spid="156" grpId="0" animBg="1"/>
      <p:bldP spid="157" grpId="0" animBg="1"/>
      <p:bldP spid="158" grpId="0" animBg="1"/>
      <p:bldP spid="159" grpId="0" animBg="1"/>
      <p:bldP spid="160" grpId="0" animBg="1"/>
      <p:bldP spid="161" grpId="0" animBg="1"/>
      <p:bldP spid="162" grpId="0" animBg="1"/>
      <p:bldP spid="163" grpId="0" animBg="1"/>
      <p:bldP spid="164" grpId="0" animBg="1"/>
      <p:bldP spid="165" grpId="0" animBg="1"/>
      <p:bldP spid="166" grpId="0" animBg="1"/>
      <p:bldP spid="195" grpId="0" animBg="1"/>
      <p:bldP spid="196" grpId="0" animBg="1"/>
      <p:bldP spid="197" grpId="0" animBg="1"/>
      <p:bldP spid="198" grpId="0" animBg="1"/>
      <p:bldP spid="199" grpId="0" animBg="1"/>
      <p:bldP spid="200" grpId="0" animBg="1"/>
      <p:bldP spid="201" grpId="0" animBg="1"/>
      <p:bldP spid="202" grpId="0" animBg="1"/>
      <p:bldP spid="203" grpId="0" animBg="1"/>
      <p:bldP spid="204" grpId="0" animBg="1"/>
      <p:bldP spid="210" grpId="0" animBg="1"/>
      <p:bldP spid="211" grpId="0" animBg="1"/>
      <p:bldP spid="212" grpId="0" animBg="1"/>
      <p:bldP spid="213" grpId="0" animBg="1"/>
      <p:bldP spid="214" grpId="0" animBg="1"/>
      <p:bldP spid="215" grpId="0" animBg="1"/>
      <p:bldP spid="216" grpId="0" animBg="1"/>
      <p:bldP spid="217" grpId="0" animBg="1"/>
      <p:bldP spid="218" grpId="0" animBg="1"/>
      <p:bldP spid="219" grpId="0" animBg="1"/>
      <p:bldP spid="220" grpId="0" animBg="1"/>
      <p:bldP spid="221" grpId="0" animBg="1"/>
      <p:bldP spid="222" grpId="0" animBg="1"/>
      <p:bldP spid="223" grpId="0" animBg="1"/>
      <p:bldP spid="224" grpId="0" animBg="1"/>
      <p:bldP spid="225" grpId="0" animBg="1"/>
      <p:bldP spid="226" grpId="0" animBg="1"/>
      <p:bldP spid="227" grpId="0" animBg="1"/>
      <p:bldP spid="228" grpId="0" animBg="1"/>
      <p:bldP spid="229" grpId="0" animBg="1"/>
      <p:bldP spid="230" grpId="0" animBg="1"/>
      <p:bldP spid="231" grpId="0" animBg="1"/>
      <p:bldP spid="232" grpId="0" animBg="1"/>
      <p:bldP spid="233" grpId="0" animBg="1"/>
      <p:bldP spid="234" grpId="0" animBg="1"/>
      <p:bldP spid="245" grpId="0" animBg="1"/>
      <p:bldP spid="246" grpId="0" animBg="1"/>
      <p:bldP spid="247" grpId="0" animBg="1"/>
      <p:bldP spid="248" grpId="0" animBg="1"/>
      <p:bldP spid="249" grpId="0" animBg="1"/>
      <p:bldP spid="250" grpId="0" animBg="1"/>
      <p:bldP spid="251" grpId="0" animBg="1"/>
      <p:bldP spid="252" grpId="0" animBg="1"/>
      <p:bldP spid="253" grpId="0" animBg="1"/>
      <p:bldP spid="254" grpId="0" animBg="1"/>
      <p:bldP spid="255" grpId="0" animBg="1"/>
      <p:bldP spid="256" grpId="0" animBg="1"/>
      <p:bldP spid="257" grpId="0" animBg="1"/>
      <p:bldP spid="258" grpId="0" animBg="1"/>
      <p:bldP spid="259" grpId="0" animBg="1"/>
      <p:bldP spid="260" grpId="0" animBg="1"/>
      <p:bldP spid="261" grpId="0" animBg="1"/>
      <p:bldP spid="262" grpId="0" animBg="1"/>
      <p:bldP spid="263" grpId="0" animBg="1"/>
      <p:bldP spid="264" grpId="0" animBg="1"/>
      <p:bldP spid="265" grpId="0" animBg="1"/>
      <p:bldP spid="266" grpId="0" animBg="1"/>
      <p:bldP spid="267" grpId="0" animBg="1"/>
      <p:bldP spid="268" grpId="0" animBg="1"/>
      <p:bldP spid="269" grpId="0" animBg="1"/>
      <p:bldP spid="270" grpId="0" animBg="1"/>
      <p:bldP spid="271" grpId="0" animBg="1"/>
      <p:bldP spid="272" grpId="0" animBg="1"/>
      <p:bldP spid="205" grpId="0" animBg="1"/>
      <p:bldP spid="206" grpId="0" animBg="1"/>
      <p:bldP spid="207" grpId="0" animBg="1"/>
      <p:bldP spid="208" grpId="0" animBg="1"/>
      <p:bldP spid="209" grpId="0" animBg="1"/>
      <p:bldP spid="235" grpId="0" animBg="1"/>
      <p:bldP spid="236" grpId="0" animBg="1"/>
      <p:bldP spid="237" grpId="0" animBg="1"/>
      <p:bldP spid="238" grpId="0" animBg="1"/>
      <p:bldP spid="239" grpId="0" animBg="1"/>
      <p:bldP spid="240" grpId="0" animBg="1"/>
      <p:bldP spid="241" grpId="0" animBg="1"/>
      <p:bldP spid="242" grpId="0" animBg="1"/>
      <p:bldP spid="243" grpId="0" animBg="1"/>
      <p:bldP spid="244" grpId="0" animBg="1"/>
      <p:bldP spid="273" grpId="0" animBg="1"/>
      <p:bldP spid="274" grpId="0" animBg="1"/>
      <p:bldP spid="275" grpId="0" animBg="1"/>
      <p:bldP spid="276" grpId="0" animBg="1"/>
      <p:bldP spid="277" grpId="0" animBg="1"/>
      <p:bldP spid="278" grpId="0" animBg="1"/>
      <p:bldP spid="279" grpId="0" animBg="1"/>
      <p:bldP spid="280" grpId="0" animBg="1"/>
      <p:bldP spid="281" grpId="0" animBg="1"/>
      <p:bldP spid="282" grpId="0" animBg="1"/>
      <p:bldP spid="283" grpId="0" animBg="1"/>
      <p:bldP spid="284" grpId="0" animBg="1"/>
      <p:bldP spid="285" grpId="0" animBg="1"/>
      <p:bldP spid="286" grpId="0" animBg="1"/>
      <p:bldP spid="289" grpId="0" animBg="1"/>
      <p:bldP spid="291" grpId="0" animBg="1"/>
      <p:bldP spid="292" grpId="0" animBg="1"/>
      <p:bldP spid="293" grpId="0" animBg="1"/>
      <p:bldP spid="295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4271502" y="132733"/>
            <a:ext cx="17687004" cy="5010767"/>
            <a:chOff x="-4271502" y="132733"/>
            <a:chExt cx="17687004" cy="5010767"/>
          </a:xfrm>
        </p:grpSpPr>
        <p:sp>
          <p:nvSpPr>
            <p:cNvPr id="3" name="矩形 2"/>
            <p:cNvSpPr/>
            <p:nvPr/>
          </p:nvSpPr>
          <p:spPr>
            <a:xfrm>
              <a:off x="0" y="3224367"/>
              <a:ext cx="9144000" cy="1919133"/>
            </a:xfrm>
            <a:prstGeom prst="rect">
              <a:avLst/>
            </a:prstGeom>
            <a:solidFill>
              <a:srgbClr val="7416B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4" name="等腰三角形 3"/>
            <p:cNvSpPr/>
            <p:nvPr/>
          </p:nvSpPr>
          <p:spPr>
            <a:xfrm>
              <a:off x="-1610999" y="541188"/>
              <a:ext cx="8692148" cy="4314716"/>
            </a:xfrm>
            <a:prstGeom prst="triangle">
              <a:avLst/>
            </a:prstGeom>
            <a:solidFill>
              <a:srgbClr val="6BEDD4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5" name="等腰三角形 4"/>
            <p:cNvSpPr/>
            <p:nvPr/>
          </p:nvSpPr>
          <p:spPr>
            <a:xfrm>
              <a:off x="2062852" y="536272"/>
              <a:ext cx="8692148" cy="4314716"/>
            </a:xfrm>
            <a:prstGeom prst="triangle">
              <a:avLst/>
            </a:prstGeom>
            <a:solidFill>
              <a:srgbClr val="6BEDD4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6" name="等腰三角形 5"/>
            <p:cNvSpPr/>
            <p:nvPr/>
          </p:nvSpPr>
          <p:spPr>
            <a:xfrm>
              <a:off x="-2088755" y="733927"/>
              <a:ext cx="8303868" cy="4121978"/>
            </a:xfrm>
            <a:prstGeom prst="triangle">
              <a:avLst/>
            </a:prstGeom>
            <a:solidFill>
              <a:srgbClr val="F5AB5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7" name="等腰三角形 6"/>
            <p:cNvSpPr/>
            <p:nvPr/>
          </p:nvSpPr>
          <p:spPr>
            <a:xfrm>
              <a:off x="2928887" y="733926"/>
              <a:ext cx="8303868" cy="4121978"/>
            </a:xfrm>
            <a:prstGeom prst="triangle">
              <a:avLst/>
            </a:prstGeom>
            <a:solidFill>
              <a:srgbClr val="F5AB5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8" name="等腰三角形 7"/>
            <p:cNvSpPr/>
            <p:nvPr/>
          </p:nvSpPr>
          <p:spPr>
            <a:xfrm>
              <a:off x="-3832035" y="132734"/>
              <a:ext cx="9514993" cy="4723171"/>
            </a:xfrm>
            <a:prstGeom prst="triangle">
              <a:avLst/>
            </a:prstGeom>
            <a:solidFill>
              <a:srgbClr val="F1565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9" name="等腰三角形 8"/>
            <p:cNvSpPr/>
            <p:nvPr/>
          </p:nvSpPr>
          <p:spPr>
            <a:xfrm>
              <a:off x="3461043" y="132733"/>
              <a:ext cx="9514993" cy="4723171"/>
            </a:xfrm>
            <a:prstGeom prst="triangle">
              <a:avLst/>
            </a:prstGeom>
            <a:solidFill>
              <a:srgbClr val="F1565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10" name="等腰三角形 9"/>
            <p:cNvSpPr/>
            <p:nvPr/>
          </p:nvSpPr>
          <p:spPr>
            <a:xfrm>
              <a:off x="-4271502" y="232285"/>
              <a:ext cx="9314445" cy="4623620"/>
            </a:xfrm>
            <a:prstGeom prst="triangle">
              <a:avLst/>
            </a:prstGeom>
            <a:solidFill>
              <a:srgbClr val="B513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11" name="等腰三角形 10"/>
            <p:cNvSpPr/>
            <p:nvPr/>
          </p:nvSpPr>
          <p:spPr>
            <a:xfrm>
              <a:off x="4101057" y="232285"/>
              <a:ext cx="9314445" cy="4623620"/>
            </a:xfrm>
            <a:prstGeom prst="triangle">
              <a:avLst/>
            </a:prstGeom>
            <a:solidFill>
              <a:srgbClr val="B513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4572000" y="316893"/>
              <a:ext cx="4572000" cy="4539013"/>
            </a:xfrm>
            <a:custGeom>
              <a:avLst/>
              <a:gdLst>
                <a:gd name="connsiteX0" fmla="*/ 6096000 w 6096000"/>
                <a:gd name="connsiteY0" fmla="*/ 0 h 6052017"/>
                <a:gd name="connsiteX1" fmla="*/ 6096000 w 6096000"/>
                <a:gd name="connsiteY1" fmla="*/ 6052017 h 6052017"/>
                <a:gd name="connsiteX2" fmla="*/ 0 w 6096000"/>
                <a:gd name="connsiteY2" fmla="*/ 6052017 h 6052017"/>
                <a:gd name="connsiteX3" fmla="*/ 6096000 w 6096000"/>
                <a:gd name="connsiteY3" fmla="*/ 0 h 6052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0" h="6052017">
                  <a:moveTo>
                    <a:pt x="6096000" y="0"/>
                  </a:moveTo>
                  <a:lnTo>
                    <a:pt x="6096000" y="6052017"/>
                  </a:lnTo>
                  <a:lnTo>
                    <a:pt x="0" y="6052017"/>
                  </a:lnTo>
                  <a:lnTo>
                    <a:pt x="6096000" y="0"/>
                  </a:lnTo>
                  <a:close/>
                </a:path>
              </a:pathLst>
            </a:custGeom>
            <a:solidFill>
              <a:srgbClr val="7416B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13" name="任意多边形 12"/>
            <p:cNvSpPr/>
            <p:nvPr/>
          </p:nvSpPr>
          <p:spPr>
            <a:xfrm>
              <a:off x="0" y="316893"/>
              <a:ext cx="4572000" cy="4539013"/>
            </a:xfrm>
            <a:custGeom>
              <a:avLst/>
              <a:gdLst>
                <a:gd name="connsiteX0" fmla="*/ 0 w 6096000"/>
                <a:gd name="connsiteY0" fmla="*/ 0 h 6052017"/>
                <a:gd name="connsiteX1" fmla="*/ 6096000 w 6096000"/>
                <a:gd name="connsiteY1" fmla="*/ 6052017 h 6052017"/>
                <a:gd name="connsiteX2" fmla="*/ 0 w 6096000"/>
                <a:gd name="connsiteY2" fmla="*/ 6052017 h 6052017"/>
                <a:gd name="connsiteX3" fmla="*/ 0 w 6096000"/>
                <a:gd name="connsiteY3" fmla="*/ 0 h 6052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0" h="6052017">
                  <a:moveTo>
                    <a:pt x="0" y="0"/>
                  </a:moveTo>
                  <a:lnTo>
                    <a:pt x="6096000" y="6052017"/>
                  </a:lnTo>
                  <a:lnTo>
                    <a:pt x="0" y="605201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416B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3633282" y="316893"/>
            <a:ext cx="1877437" cy="21236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 smtClean="0">
                <a:solidFill>
                  <a:schemeClr val="bg2">
                    <a:lumMod val="25000"/>
                  </a:schemeClr>
                </a:solidFill>
                <a:latin typeface="造字工房悦黑体验版常规体" pitchFamily="50" charset="-122"/>
                <a:ea typeface="造字工房悦黑体验版常规体" pitchFamily="50" charset="-122"/>
              </a:rPr>
              <a:t>谢谢</a:t>
            </a:r>
            <a:endParaRPr lang="en-US" altLang="zh-CN" sz="6600" dirty="0" smtClean="0">
              <a:solidFill>
                <a:schemeClr val="bg2">
                  <a:lumMod val="25000"/>
                </a:schemeClr>
              </a:solidFill>
              <a:latin typeface="造字工房悦黑体验版常规体" pitchFamily="50" charset="-122"/>
              <a:ea typeface="造字工房悦黑体验版常规体" pitchFamily="50" charset="-122"/>
            </a:endParaRPr>
          </a:p>
          <a:p>
            <a:r>
              <a:rPr lang="zh-CN" altLang="en-US" sz="6600" dirty="0" smtClean="0">
                <a:solidFill>
                  <a:schemeClr val="bg2">
                    <a:lumMod val="25000"/>
                  </a:schemeClr>
                </a:solidFill>
                <a:latin typeface="造字工房悦黑体验版常规体" pitchFamily="50" charset="-122"/>
                <a:ea typeface="造字工房悦黑体验版常规体" pitchFamily="50" charset="-122"/>
              </a:rPr>
              <a:t>观赏</a:t>
            </a:r>
            <a:endParaRPr lang="zh-CN" altLang="en-US" sz="6600" dirty="0">
              <a:solidFill>
                <a:schemeClr val="bg2">
                  <a:lumMod val="25000"/>
                </a:schemeClr>
              </a:solidFill>
              <a:latin typeface="造字工房悦黑体验版常规体" pitchFamily="50" charset="-122"/>
              <a:ea typeface="造字工房悦黑体验版常规体" pitchFamily="50" charset="-122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5492381" y="409646"/>
            <a:ext cx="513473" cy="513473"/>
          </a:xfrm>
          <a:prstGeom prst="ellipse">
            <a:avLst/>
          </a:prstGeom>
          <a:noFill/>
          <a:ln w="38100"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5498888" y="478082"/>
            <a:ext cx="5004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造字工房悦黑体验版常规体" pitchFamily="50" charset="-122"/>
                <a:ea typeface="造字工房悦黑体验版常规体" pitchFamily="50" charset="-122"/>
              </a:rPr>
              <a:t>哈</a:t>
            </a:r>
          </a:p>
        </p:txBody>
      </p:sp>
    </p:spTree>
    <p:extLst>
      <p:ext uri="{BB962C8B-B14F-4D97-AF65-F5344CB8AC3E}">
        <p14:creationId xmlns:p14="http://schemas.microsoft.com/office/powerpoint/2010/main" val="1400772343"/>
      </p:ext>
    </p:extLst>
  </p:cSld>
  <p:clrMapOvr>
    <a:masterClrMapping/>
  </p:clrMapOvr>
  <p:transition spd="slow" advClick="0">
    <p:strips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菱形 33"/>
          <p:cNvSpPr/>
          <p:nvPr/>
        </p:nvSpPr>
        <p:spPr>
          <a:xfrm>
            <a:off x="-733858" y="-2734108"/>
            <a:ext cx="10611716" cy="10611716"/>
          </a:xfrm>
          <a:prstGeom prst="diamond">
            <a:avLst/>
          </a:prstGeom>
          <a:solidFill>
            <a:srgbClr val="6BED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35" name="菱形 34"/>
          <p:cNvSpPr/>
          <p:nvPr/>
        </p:nvSpPr>
        <p:spPr>
          <a:xfrm>
            <a:off x="-733858" y="-2734108"/>
            <a:ext cx="10611716" cy="10611716"/>
          </a:xfrm>
          <a:prstGeom prst="diamond">
            <a:avLst/>
          </a:prstGeom>
          <a:solidFill>
            <a:srgbClr val="6BEDD4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36" name="菱形 35"/>
          <p:cNvSpPr/>
          <p:nvPr/>
        </p:nvSpPr>
        <p:spPr>
          <a:xfrm>
            <a:off x="-733858" y="-2734108"/>
            <a:ext cx="10611716" cy="10611716"/>
          </a:xfrm>
          <a:prstGeom prst="diamond">
            <a:avLst/>
          </a:prstGeom>
          <a:solidFill>
            <a:srgbClr val="6BED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37" name="菱形 36"/>
          <p:cNvSpPr/>
          <p:nvPr/>
        </p:nvSpPr>
        <p:spPr>
          <a:xfrm>
            <a:off x="-733858" y="-2734108"/>
            <a:ext cx="10611716" cy="10611716"/>
          </a:xfrm>
          <a:prstGeom prst="diamond">
            <a:avLst/>
          </a:prstGeom>
          <a:solidFill>
            <a:srgbClr val="6BEDD4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38" name="菱形 37"/>
          <p:cNvSpPr/>
          <p:nvPr/>
        </p:nvSpPr>
        <p:spPr>
          <a:xfrm>
            <a:off x="-733858" y="-2734108"/>
            <a:ext cx="10611716" cy="10611716"/>
          </a:xfrm>
          <a:prstGeom prst="diamond">
            <a:avLst/>
          </a:prstGeom>
          <a:solidFill>
            <a:srgbClr val="6BED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39" name="菱形 38"/>
          <p:cNvSpPr/>
          <p:nvPr/>
        </p:nvSpPr>
        <p:spPr>
          <a:xfrm>
            <a:off x="-733858" y="-2734108"/>
            <a:ext cx="10611716" cy="10611716"/>
          </a:xfrm>
          <a:prstGeom prst="diamond">
            <a:avLst/>
          </a:prstGeom>
          <a:solidFill>
            <a:srgbClr val="6BEDD4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40" name="菱形 39"/>
          <p:cNvSpPr/>
          <p:nvPr/>
        </p:nvSpPr>
        <p:spPr>
          <a:xfrm>
            <a:off x="-733858" y="-2734108"/>
            <a:ext cx="10611716" cy="10611716"/>
          </a:xfrm>
          <a:prstGeom prst="diamond">
            <a:avLst/>
          </a:prstGeom>
          <a:solidFill>
            <a:srgbClr val="6BED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41" name="菱形 40"/>
          <p:cNvSpPr/>
          <p:nvPr/>
        </p:nvSpPr>
        <p:spPr>
          <a:xfrm>
            <a:off x="-733858" y="-2734108"/>
            <a:ext cx="10611716" cy="10611716"/>
          </a:xfrm>
          <a:prstGeom prst="diamond">
            <a:avLst/>
          </a:prstGeom>
          <a:solidFill>
            <a:srgbClr val="6BEDD4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42" name="菱形 41"/>
          <p:cNvSpPr/>
          <p:nvPr/>
        </p:nvSpPr>
        <p:spPr>
          <a:xfrm>
            <a:off x="-733858" y="-2734108"/>
            <a:ext cx="10611716" cy="10611716"/>
          </a:xfrm>
          <a:prstGeom prst="diamond">
            <a:avLst/>
          </a:prstGeom>
          <a:solidFill>
            <a:srgbClr val="6BED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43" name="菱形 42"/>
          <p:cNvSpPr/>
          <p:nvPr/>
        </p:nvSpPr>
        <p:spPr>
          <a:xfrm>
            <a:off x="-60313" y="-2060563"/>
            <a:ext cx="9264626" cy="9264626"/>
          </a:xfrm>
          <a:prstGeom prst="diamond">
            <a:avLst/>
          </a:prstGeom>
          <a:solidFill>
            <a:srgbClr val="F5AB5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44" name="菱形 43"/>
          <p:cNvSpPr/>
          <p:nvPr/>
        </p:nvSpPr>
        <p:spPr>
          <a:xfrm>
            <a:off x="1014642" y="-985608"/>
            <a:ext cx="7114716" cy="7114716"/>
          </a:xfrm>
          <a:prstGeom prst="diamond">
            <a:avLst/>
          </a:prstGeom>
          <a:solidFill>
            <a:srgbClr val="F1565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45" name="菱形 44"/>
          <p:cNvSpPr/>
          <p:nvPr/>
        </p:nvSpPr>
        <p:spPr>
          <a:xfrm>
            <a:off x="1630346" y="-369904"/>
            <a:ext cx="5883309" cy="5883309"/>
          </a:xfrm>
          <a:prstGeom prst="diamond">
            <a:avLst/>
          </a:prstGeom>
          <a:solidFill>
            <a:srgbClr val="B513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46" name="菱形 45"/>
          <p:cNvSpPr/>
          <p:nvPr/>
        </p:nvSpPr>
        <p:spPr>
          <a:xfrm>
            <a:off x="2263087" y="262837"/>
            <a:ext cx="4617826" cy="4617826"/>
          </a:xfrm>
          <a:prstGeom prst="diamond">
            <a:avLst/>
          </a:prstGeom>
          <a:solidFill>
            <a:srgbClr val="7416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2" name="文本框 1"/>
          <p:cNvSpPr txBox="1"/>
          <p:nvPr/>
        </p:nvSpPr>
        <p:spPr>
          <a:xfrm>
            <a:off x="3715606" y="1494430"/>
            <a:ext cx="461986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100" b="1" dirty="0">
                <a:solidFill>
                  <a:schemeClr val="bg1"/>
                </a:solidFill>
                <a:latin typeface="造字工房悦黑体验版常规体" pitchFamily="50" charset="-122"/>
                <a:ea typeface="造字工房悦黑体验版常规体" pitchFamily="50" charset="-122"/>
              </a:rPr>
              <a:t>我</a:t>
            </a:r>
          </a:p>
        </p:txBody>
      </p:sp>
      <p:cxnSp>
        <p:nvCxnSpPr>
          <p:cNvPr id="7" name="直接连接符 6"/>
          <p:cNvCxnSpPr/>
          <p:nvPr/>
        </p:nvCxnSpPr>
        <p:spPr>
          <a:xfrm flipV="1">
            <a:off x="4453964" y="1491700"/>
            <a:ext cx="0" cy="378000"/>
          </a:xfrm>
          <a:prstGeom prst="line">
            <a:avLst/>
          </a:prstGeom>
          <a:ln w="2540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3715607" y="1491700"/>
            <a:ext cx="0" cy="378000"/>
          </a:xfrm>
          <a:prstGeom prst="line">
            <a:avLst/>
          </a:prstGeom>
          <a:ln w="2540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V="1">
            <a:off x="5082998" y="1491700"/>
            <a:ext cx="0" cy="378000"/>
          </a:xfrm>
          <a:prstGeom prst="line">
            <a:avLst/>
          </a:prstGeom>
          <a:ln w="2540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2782503" y="2139883"/>
            <a:ext cx="1848583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100" b="1" dirty="0">
                <a:solidFill>
                  <a:schemeClr val="bg1"/>
                </a:solidFill>
                <a:latin typeface="造字工房悦黑体验版常规体" pitchFamily="50" charset="-122"/>
                <a:ea typeface="造字工房悦黑体验版常规体" pitchFamily="50" charset="-122"/>
              </a:rPr>
              <a:t>是一个学渣，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4876951" y="2139883"/>
            <a:ext cx="343364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100" b="1" dirty="0">
                <a:solidFill>
                  <a:schemeClr val="bg1"/>
                </a:solidFill>
                <a:latin typeface="造字工房悦黑体验版常规体" pitchFamily="50" charset="-122"/>
                <a:ea typeface="造字工房悦黑体验版常规体" pitchFamily="50" charset="-122"/>
              </a:rPr>
              <a:t>P</a:t>
            </a:r>
            <a:endParaRPr lang="zh-CN" altLang="en-US" sz="2100" b="1" dirty="0">
              <a:solidFill>
                <a:schemeClr val="bg1"/>
              </a:solidFill>
              <a:latin typeface="造字工房悦黑体验版常规体" pitchFamily="50" charset="-122"/>
              <a:ea typeface="造字工房悦黑体验版常规体" pitchFamily="50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840986" y="2139883"/>
            <a:ext cx="1571264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100" b="1" dirty="0">
                <a:solidFill>
                  <a:schemeClr val="bg1"/>
                </a:solidFill>
                <a:latin typeface="造字工房悦黑体验版常规体" pitchFamily="50" charset="-122"/>
                <a:ea typeface="造字工房悦黑体验版常规体" pitchFamily="50" charset="-122"/>
              </a:rPr>
              <a:t>屁屁踢小白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3333451" y="2747974"/>
            <a:ext cx="2610010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100" b="1" dirty="0">
                <a:solidFill>
                  <a:schemeClr val="bg1"/>
                </a:solidFill>
                <a:latin typeface="造字工房悦黑体验版常规体" pitchFamily="50" charset="-122"/>
                <a:ea typeface="造字工房悦黑体验版常规体" pitchFamily="50" charset="-122"/>
              </a:rPr>
              <a:t>这是我与</a:t>
            </a:r>
            <a:r>
              <a:rPr lang="en-US" altLang="zh-CN" sz="2100" b="1" dirty="0">
                <a:solidFill>
                  <a:schemeClr val="bg1"/>
                </a:solidFill>
                <a:latin typeface="造字工房悦黑体验版常规体" pitchFamily="50" charset="-122"/>
                <a:ea typeface="造字工房悦黑体验版常规体" pitchFamily="50" charset="-122"/>
              </a:rPr>
              <a:t>PPT</a:t>
            </a:r>
            <a:r>
              <a:rPr lang="zh-CN" altLang="en-US" sz="2100" b="1" dirty="0">
                <a:solidFill>
                  <a:schemeClr val="bg1"/>
                </a:solidFill>
                <a:latin typeface="造字工房悦黑体验版常规体" pitchFamily="50" charset="-122"/>
                <a:ea typeface="造字工房悦黑体验版常规体" pitchFamily="50" charset="-122"/>
              </a:rPr>
              <a:t>的故事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3333452" y="3262933"/>
            <a:ext cx="1571264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100" b="1" dirty="0">
                <a:solidFill>
                  <a:schemeClr val="bg1"/>
                </a:solidFill>
                <a:latin typeface="造字工房悦黑体验版常规体" pitchFamily="50" charset="-122"/>
                <a:ea typeface="造字工房悦黑体验版常规体" pitchFamily="50" charset="-122"/>
              </a:rPr>
              <a:t>如有雷同，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4551299" y="3262933"/>
            <a:ext cx="1293944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100" b="1" dirty="0">
                <a:solidFill>
                  <a:schemeClr val="bg1"/>
                </a:solidFill>
                <a:latin typeface="造字工房悦黑体验版常规体" pitchFamily="50" charset="-122"/>
                <a:ea typeface="造字工房悦黑体验版常规体" pitchFamily="50" charset="-122"/>
              </a:rPr>
              <a:t>实属巧合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4304433" y="2139883"/>
            <a:ext cx="739305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100" b="1" dirty="0">
                <a:solidFill>
                  <a:schemeClr val="bg1"/>
                </a:solidFill>
                <a:latin typeface="造字工房悦黑体验版常规体" pitchFamily="50" charset="-122"/>
                <a:ea typeface="造字工房悦黑体验版常规体" pitchFamily="50" charset="-122"/>
              </a:rPr>
              <a:t>是个</a:t>
            </a:r>
          </a:p>
        </p:txBody>
      </p:sp>
      <p:cxnSp>
        <p:nvCxnSpPr>
          <p:cNvPr id="19" name="直接连接符 18"/>
          <p:cNvCxnSpPr/>
          <p:nvPr/>
        </p:nvCxnSpPr>
        <p:spPr>
          <a:xfrm flipV="1">
            <a:off x="2782502" y="2139883"/>
            <a:ext cx="0" cy="378000"/>
          </a:xfrm>
          <a:prstGeom prst="line">
            <a:avLst/>
          </a:prstGeom>
          <a:ln w="2540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V="1">
            <a:off x="4347770" y="2139883"/>
            <a:ext cx="0" cy="378000"/>
          </a:xfrm>
          <a:prstGeom prst="line">
            <a:avLst/>
          </a:prstGeom>
          <a:ln w="2540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flipV="1">
            <a:off x="3333452" y="2747975"/>
            <a:ext cx="0" cy="378000"/>
          </a:xfrm>
          <a:prstGeom prst="line">
            <a:avLst/>
          </a:prstGeom>
          <a:ln w="2540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flipV="1">
            <a:off x="3333452" y="3262934"/>
            <a:ext cx="0" cy="378000"/>
          </a:xfrm>
          <a:prstGeom prst="line">
            <a:avLst/>
          </a:prstGeom>
          <a:ln w="2540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 flipV="1">
            <a:off x="4621054" y="3262934"/>
            <a:ext cx="0" cy="378000"/>
          </a:xfrm>
          <a:prstGeom prst="line">
            <a:avLst/>
          </a:prstGeom>
          <a:ln w="2540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 flipV="1">
            <a:off x="5792039" y="3262934"/>
            <a:ext cx="0" cy="378000"/>
          </a:xfrm>
          <a:prstGeom prst="line">
            <a:avLst/>
          </a:prstGeom>
          <a:ln w="2540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12647972"/>
      </p:ext>
    </p:extLst>
  </p:cSld>
  <p:clrMapOvr>
    <a:masterClrMapping/>
  </p:clrMapOvr>
  <p:transition spd="slow" advClick="0" advTm="32500">
    <p:strips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entr" presetSubtype="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" presetID="1" presetClass="exit" presetSubtype="0" fill="hold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" presetID="1" presetClass="entr" presetSubtype="0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" presetID="1" presetClass="exit" presetSubtype="0" fill="hold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" presetID="1" presetClass="entr" presetSubtype="0" fill="hold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" presetID="1" presetClass="exit" presetSubtype="0" fill="hold" nodeType="withEffect">
                                      <p:stCondLst>
                                        <p:cond delay="575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" presetID="1" presetClass="entr" presetSubtype="0" fill="hold" grpId="0" nodeType="withEffect">
                                      <p:stCondLst>
                                        <p:cond delay="62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" presetID="1" presetClass="entr" presetSubtype="0" fill="hold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" presetID="1" presetClass="exit" presetSubtype="0" fill="hold" nodeType="withEffect">
                                      <p:stCondLst>
                                        <p:cond delay="775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" presetID="1" presetClass="entr" presetSubtype="0" fill="hold" nodeType="withEffect">
                                      <p:stCondLst>
                                        <p:cond delay="85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" presetID="1" presetClass="exit" presetSubtype="0" fill="hold" nodeType="withEffect">
                                      <p:stCondLst>
                                        <p:cond delay="92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" presetID="1" presetClass="entr" presetSubtype="0" fill="hold" nodeType="withEffect">
                                      <p:stCondLst>
                                        <p:cond delay="122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" presetID="1" presetClass="exit" presetSubtype="0" fill="hold" nodeType="withEffect">
                                      <p:stCondLst>
                                        <p:cond delay="130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" presetID="1" presetClass="entr" presetSubtype="0" fill="hold" nodeType="withEffect">
                                      <p:stCondLst>
                                        <p:cond delay="140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" presetID="1" presetClass="exit" presetSubtype="0" fill="hold" nodeType="withEffect">
                                      <p:stCondLst>
                                        <p:cond delay="1475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" presetID="1" presetClass="entr" presetSubtype="0" fill="hold" grpId="0" nodeType="withEffect">
                                      <p:stCondLst>
                                        <p:cond delay="15000"/>
                                      </p:stCondLst>
                                      <p:iterate type="lt">
                                        <p:tmAbs val="200"/>
                                      </p:iterate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" presetID="1" presetClass="entr" presetSubtype="0" fill="hold" nodeType="withEffect">
                                      <p:stCondLst>
                                        <p:cond delay="165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9" presetID="1" presetClass="exit" presetSubtype="0" fill="hold" nodeType="withEffect">
                                      <p:stCondLst>
                                        <p:cond delay="1725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" presetID="1" presetClass="entr" presetSubtype="0" fill="hold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3" presetID="1" presetClass="exit" presetSubtype="0" fill="hold" nodeType="withEffect">
                                      <p:stCondLst>
                                        <p:cond delay="1875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5" presetID="1" presetClass="entr" presetSubtype="0" fill="hold" grpId="0" nodeType="withEffect">
                                      <p:stCondLst>
                                        <p:cond delay="19000"/>
                                      </p:stCondLst>
                                      <p:iterate type="lt">
                                        <p:tmAbs val="200"/>
                                      </p:iterate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" presetID="1" presetClass="entr" presetSubtype="0" fill="hold" grpId="0" nodeType="withEffect">
                                      <p:stCondLst>
                                        <p:cond delay="1975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9" presetID="1" presetClass="exit" presetSubtype="0" fill="hold" grpId="1" nodeType="withEffect">
                                      <p:stCondLst>
                                        <p:cond delay="200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1" presetID="1" presetClass="entr" presetSubtype="0" fill="hold" grpId="0" nodeType="withEffect">
                                      <p:stCondLst>
                                        <p:cond delay="20500"/>
                                      </p:stCondLst>
                                      <p:iterate type="lt">
                                        <p:tmAbs val="200"/>
                                      </p:iterate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3" presetID="1" presetClass="entr" presetSubtype="0" fill="hold" nodeType="withEffect">
                                      <p:stCondLst>
                                        <p:cond delay="2175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5" presetID="1" presetClass="exit" presetSubtype="0" fill="hold" nodeType="withEffect">
                                      <p:stCondLst>
                                        <p:cond delay="225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7" presetID="1" presetClass="entr" presetSubtype="0" fill="hold" grpId="0" nodeType="withEffect">
                                      <p:stCondLst>
                                        <p:cond delay="22750"/>
                                      </p:stCondLst>
                                      <p:iterate type="lt">
                                        <p:tmAbs val="200"/>
                                      </p:iterate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9" presetID="1" presetClass="entr" presetSubtype="0" fill="hold" nodeType="withEffect">
                                      <p:stCondLst>
                                        <p:cond delay="2475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1" presetID="1" presetClass="exit" presetSubtype="0" fill="hold" nodeType="withEffect">
                                      <p:stCondLst>
                                        <p:cond delay="255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3" presetID="1" presetClass="entr" presetSubtype="0" fill="hold" grpId="0" nodeType="withEffect">
                                      <p:stCondLst>
                                        <p:cond delay="25750"/>
                                      </p:stCondLst>
                                      <p:iterate type="lt">
                                        <p:tmAbs val="200"/>
                                      </p:iterate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5" presetID="1" presetClass="entr" presetSubtype="0" fill="hold" nodeType="withEffect">
                                      <p:stCondLst>
                                        <p:cond delay="2675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7" presetID="1" presetClass="exit" presetSubtype="0" fill="hold" nodeType="withEffect">
                                      <p:stCondLst>
                                        <p:cond delay="275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9" presetID="1" presetClass="entr" presetSubtype="0" fill="hold" grpId="0" nodeType="withEffect">
                                      <p:stCondLst>
                                        <p:cond delay="27750"/>
                                      </p:stCondLst>
                                      <p:iterate type="lt">
                                        <p:tmAbs val="200"/>
                                      </p:iterate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1" presetID="1" presetClass="entr" presetSubtype="0" fill="hold" nodeType="withEffect">
                                      <p:stCondLst>
                                        <p:cond delay="2855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3" presetID="1" presetClass="exit" presetSubtype="0" fill="hold" nodeType="withEffect">
                                      <p:stCondLst>
                                        <p:cond delay="2935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5" presetID="1" presetClass="entr" presetSubtype="0" fill="hold" nodeType="withEffect">
                                      <p:stCondLst>
                                        <p:cond delay="301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7" presetID="1" presetClass="exit" presetSubtype="0" fill="hold" nodeType="withEffect">
                                      <p:stCondLst>
                                        <p:cond delay="3085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9" presetID="1" presetClass="entr" presetSubtype="0" fill="hold" nodeType="withEffect">
                                      <p:stCondLst>
                                        <p:cond delay="316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1" presetID="1" presetClass="exit" presetSubtype="0" fill="hold" nodeType="withEffect">
                                      <p:stCondLst>
                                        <p:cond delay="3235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3" presetID="17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5" dur="2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6" dur="2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7" presetID="6" presetClass="emph" presetSubtype="0" fill="hold" grpId="1" nodeType="withEffect" p14:presetBounceEnd="98000">
                                      <p:stCondLst>
                                        <p:cond delay="200"/>
                                      </p:stCondLst>
                                      <p:childTnLst>
                                        <p:animScale p14:bounceEnd="98000">
                                          <p:cBhvr>
                                            <p:cTn id="88" dur="2000" fill="hold"/>
                                            <p:tgtEl>
                                              <p:spTgt spid="44"/>
                                            </p:tgtEl>
                                          </p:cBhvr>
                                          <p:by x="108000" y="108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9" presetID="17" presetClass="entr" presetSubtype="1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1" dur="2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2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3" presetID="6" presetClass="emph" presetSubtype="0" fill="hold" grpId="1" nodeType="withEffect" p14:presetBounceEnd="98000">
                                      <p:stCondLst>
                                        <p:cond delay="300"/>
                                      </p:stCondLst>
                                      <p:childTnLst>
                                        <p:animScale p14:bounceEnd="98000">
                                          <p:cBhvr>
                                            <p:cTn id="94" dur="2000" fill="hold"/>
                                            <p:tgtEl>
                                              <p:spTgt spid="45"/>
                                            </p:tgtEl>
                                          </p:cBhvr>
                                          <p:by x="108000" y="108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5" presetID="17" presetClass="entr" presetSubtype="1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7" dur="2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8" dur="2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9" presetID="6" presetClass="emph" presetSubtype="0" fill="hold" grpId="1" nodeType="withEffect" p14:presetBounceEnd="98000">
                                      <p:stCondLst>
                                        <p:cond delay="400"/>
                                      </p:stCondLst>
                                      <p:childTnLst>
                                        <p:animScale p14:bounceEnd="98000">
                                          <p:cBhvr>
                                            <p:cTn id="100" dur="2000" fill="hold"/>
                                            <p:tgtEl>
                                              <p:spTgt spid="46"/>
                                            </p:tgtEl>
                                          </p:cBhvr>
                                          <p:by x="108000" y="108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1" presetID="23" presetClass="entr" presetSubtype="288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3" dur="2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4" dur="2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5" presetID="6" presetClass="emph" presetSubtype="0" fill="hold" grpId="1" nodeType="withEffect" p14:presetBounceEnd="96000">
                                      <p:stCondLst>
                                        <p:cond delay="600"/>
                                      </p:stCondLst>
                                      <p:childTnLst>
                                        <p:animScale p14:bounceEnd="96000">
                                          <p:cBhvr>
                                            <p:cTn id="106" dur="2000" fill="hold"/>
                                            <p:tgtEl>
                                              <p:spTgt spid="43"/>
                                            </p:tgtEl>
                                          </p:cBhvr>
                                          <p:by x="92000" y="92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7" presetID="10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9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0" presetID="23" presetClass="entr" presetSubtype="28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2" dur="3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3" dur="3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4" presetID="6" presetClass="emph" presetSubtype="0" fill="hold" grpId="2" nodeType="withEffect" p14:presetBounceEnd="98000">
                                      <p:stCondLst>
                                        <p:cond delay="200"/>
                                      </p:stCondLst>
                                      <p:childTnLst>
                                        <p:animScale p14:bounceEnd="98000">
                                          <p:cBhvr>
                                            <p:cTn id="115" dur="2000" fill="hold"/>
                                            <p:tgtEl>
                                              <p:spTgt spid="42"/>
                                            </p:tgtEl>
                                          </p:cBhvr>
                                          <p:by x="92000" y="92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6" presetID="10" presetClass="entr" presetSubtype="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8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9" presetID="23" presetClass="entr" presetSubtype="288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1" dur="3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2" dur="3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3" presetID="6" presetClass="emph" presetSubtype="0" fill="hold" grpId="2" nodeType="withEffect" p14:presetBounceEnd="98000">
                                      <p:stCondLst>
                                        <p:cond delay="300"/>
                                      </p:stCondLst>
                                      <p:childTnLst>
                                        <p:animScale p14:bounceEnd="98000">
                                          <p:cBhvr>
                                            <p:cTn id="124" dur="2000" fill="hold"/>
                                            <p:tgtEl>
                                              <p:spTgt spid="41"/>
                                            </p:tgtEl>
                                          </p:cBhvr>
                                          <p:by x="92000" y="92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5" presetID="10" presetClass="entr" presetSubtype="0" fill="hold" grpId="1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7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8" presetID="23" presetClass="entr" presetSubtype="28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0" dur="3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1" dur="3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2" presetID="6" presetClass="emph" presetSubtype="0" fill="hold" grpId="2" nodeType="withEffect" p14:presetBounceEnd="98000">
                                      <p:stCondLst>
                                        <p:cond delay="400"/>
                                      </p:stCondLst>
                                      <p:childTnLst>
                                        <p:animScale p14:bounceEnd="98000">
                                          <p:cBhvr>
                                            <p:cTn id="133" dur="2000" fill="hold"/>
                                            <p:tgtEl>
                                              <p:spTgt spid="40"/>
                                            </p:tgtEl>
                                          </p:cBhvr>
                                          <p:by x="92000" y="92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4" presetID="10" presetClass="entr" presetSubtype="0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6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7" presetID="23" presetClass="entr" presetSubtype="288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9" dur="3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0" dur="3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1" presetID="6" presetClass="emph" presetSubtype="0" fill="hold" grpId="2" nodeType="withEffect" p14:presetBounceEnd="98000">
                                      <p:stCondLst>
                                        <p:cond delay="500"/>
                                      </p:stCondLst>
                                      <p:childTnLst>
                                        <p:animScale p14:bounceEnd="98000">
                                          <p:cBhvr>
                                            <p:cTn id="142" dur="2000" fill="hold"/>
                                            <p:tgtEl>
                                              <p:spTgt spid="39"/>
                                            </p:tgtEl>
                                          </p:cBhvr>
                                          <p:by x="92000" y="92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3" presetID="10" presetClass="entr" presetSubtype="0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5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6" presetID="23" presetClass="entr" presetSubtype="288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8" dur="3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9" dur="3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0" presetID="6" presetClass="emph" presetSubtype="0" fill="hold" grpId="2" nodeType="withEffect" p14:presetBounceEnd="98000">
                                      <p:stCondLst>
                                        <p:cond delay="600"/>
                                      </p:stCondLst>
                                      <p:childTnLst>
                                        <p:animScale p14:bounceEnd="98000">
                                          <p:cBhvr>
                                            <p:cTn id="151" dur="2000" fill="hold"/>
                                            <p:tgtEl>
                                              <p:spTgt spid="38"/>
                                            </p:tgtEl>
                                          </p:cBhvr>
                                          <p:by x="92000" y="92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2" presetID="10" presetClass="entr" presetSubtype="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4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5" presetID="23" presetClass="entr" presetSubtype="28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7" dur="3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8" dur="3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9" presetID="6" presetClass="emph" presetSubtype="0" fill="hold" grpId="2" nodeType="withEffect" p14:presetBounceEnd="98000">
                                      <p:stCondLst>
                                        <p:cond delay="700"/>
                                      </p:stCondLst>
                                      <p:childTnLst>
                                        <p:animScale p14:bounceEnd="98000">
                                          <p:cBhvr>
                                            <p:cTn id="160" dur="2000" fill="hold"/>
                                            <p:tgtEl>
                                              <p:spTgt spid="37"/>
                                            </p:tgtEl>
                                          </p:cBhvr>
                                          <p:by x="92000" y="92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61" presetID="10" presetClass="entr" presetSubtype="0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3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4" presetID="23" presetClass="entr" presetSubtype="288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6" dur="3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7" dur="3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8" presetID="6" presetClass="emph" presetSubtype="0" fill="hold" grpId="2" nodeType="withEffect" p14:presetBounceEnd="98000">
                                      <p:stCondLst>
                                        <p:cond delay="800"/>
                                      </p:stCondLst>
                                      <p:childTnLst>
                                        <p:animScale p14:bounceEnd="98000">
                                          <p:cBhvr>
                                            <p:cTn id="169" dur="2000" fill="hold"/>
                                            <p:tgtEl>
                                              <p:spTgt spid="36"/>
                                            </p:tgtEl>
                                          </p:cBhvr>
                                          <p:by x="92000" y="92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0" presetID="10" presetClass="entr" presetSubtype="0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2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3" presetID="23" presetClass="entr" presetSubtype="288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5" dur="3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6" dur="3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7" presetID="6" presetClass="emph" presetSubtype="0" fill="hold" grpId="2" nodeType="withEffect" p14:presetBounceEnd="98000">
                                      <p:stCondLst>
                                        <p:cond delay="900"/>
                                      </p:stCondLst>
                                      <p:childTnLst>
                                        <p:animScale p14:bounceEnd="98000">
                                          <p:cBhvr>
                                            <p:cTn id="178" dur="2000" fill="hold"/>
                                            <p:tgtEl>
                                              <p:spTgt spid="35"/>
                                            </p:tgtEl>
                                          </p:cBhvr>
                                          <p:by x="92000" y="92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9" presetID="10" presetClass="entr" presetSubtype="0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1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2" presetID="23" presetClass="entr" presetSubtype="288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4" dur="3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5" dur="3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6" presetID="6" presetClass="emph" presetSubtype="0" fill="hold" grpId="2" nodeType="withEffect" p14:presetBounceEnd="98000">
                                      <p:stCondLst>
                                        <p:cond delay="1000"/>
                                      </p:stCondLst>
                                      <p:childTnLst>
                                        <p:animScale p14:bounceEnd="98000">
                                          <p:cBhvr>
                                            <p:cTn id="187" dur="2000" fill="hold"/>
                                            <p:tgtEl>
                                              <p:spTgt spid="34"/>
                                            </p:tgtEl>
                                          </p:cBhvr>
                                          <p:by x="92000" y="92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4" grpId="0" animBg="1"/>
          <p:bldP spid="34" grpId="1" animBg="1"/>
          <p:bldP spid="34" grpId="2" animBg="1"/>
          <p:bldP spid="35" grpId="0" animBg="1"/>
          <p:bldP spid="35" grpId="1" animBg="1"/>
          <p:bldP spid="35" grpId="2" animBg="1"/>
          <p:bldP spid="36" grpId="0" animBg="1"/>
          <p:bldP spid="36" grpId="1" animBg="1"/>
          <p:bldP spid="36" grpId="2" animBg="1"/>
          <p:bldP spid="37" grpId="0" animBg="1"/>
          <p:bldP spid="37" grpId="1" animBg="1"/>
          <p:bldP spid="37" grpId="2" animBg="1"/>
          <p:bldP spid="38" grpId="0" animBg="1"/>
          <p:bldP spid="38" grpId="1" animBg="1"/>
          <p:bldP spid="38" grpId="2" animBg="1"/>
          <p:bldP spid="39" grpId="0" animBg="1"/>
          <p:bldP spid="39" grpId="1" animBg="1"/>
          <p:bldP spid="39" grpId="2" animBg="1"/>
          <p:bldP spid="40" grpId="0" animBg="1"/>
          <p:bldP spid="40" grpId="1" animBg="1"/>
          <p:bldP spid="40" grpId="2" animBg="1"/>
          <p:bldP spid="41" grpId="0" animBg="1"/>
          <p:bldP spid="41" grpId="1" animBg="1"/>
          <p:bldP spid="41" grpId="2" animBg="1"/>
          <p:bldP spid="42" grpId="0" animBg="1"/>
          <p:bldP spid="42" grpId="1" animBg="1"/>
          <p:bldP spid="42" grpId="2" animBg="1"/>
          <p:bldP spid="43" grpId="0" animBg="1"/>
          <p:bldP spid="43" grpId="1" animBg="1"/>
          <p:bldP spid="44" grpId="0" animBg="1"/>
          <p:bldP spid="44" grpId="1" animBg="1"/>
          <p:bldP spid="45" grpId="0" animBg="1"/>
          <p:bldP spid="45" grpId="1" animBg="1"/>
          <p:bldP spid="46" grpId="0" animBg="1"/>
          <p:bldP spid="46" grpId="1" animBg="1"/>
          <p:bldP spid="2" grpId="0"/>
          <p:bldP spid="6" grpId="0"/>
          <p:bldP spid="9" grpId="0"/>
          <p:bldP spid="9" grpId="1"/>
          <p:bldP spid="13" grpId="0"/>
          <p:bldP spid="14" grpId="0"/>
          <p:bldP spid="15" grpId="0"/>
          <p:bldP spid="16" grpId="0"/>
          <p:bldP spid="1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entr" presetSubtype="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" presetID="1" presetClass="exit" presetSubtype="0" fill="hold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" presetID="1" presetClass="entr" presetSubtype="0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" presetID="1" presetClass="exit" presetSubtype="0" fill="hold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" presetID="1" presetClass="entr" presetSubtype="0" fill="hold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" presetID="1" presetClass="exit" presetSubtype="0" fill="hold" nodeType="withEffect">
                                      <p:stCondLst>
                                        <p:cond delay="575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" presetID="1" presetClass="entr" presetSubtype="0" fill="hold" grpId="0" nodeType="withEffect">
                                      <p:stCondLst>
                                        <p:cond delay="62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" presetID="1" presetClass="entr" presetSubtype="0" fill="hold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" presetID="1" presetClass="exit" presetSubtype="0" fill="hold" nodeType="withEffect">
                                      <p:stCondLst>
                                        <p:cond delay="775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" presetID="1" presetClass="entr" presetSubtype="0" fill="hold" nodeType="withEffect">
                                      <p:stCondLst>
                                        <p:cond delay="85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" presetID="1" presetClass="exit" presetSubtype="0" fill="hold" nodeType="withEffect">
                                      <p:stCondLst>
                                        <p:cond delay="92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" presetID="1" presetClass="entr" presetSubtype="0" fill="hold" nodeType="withEffect">
                                      <p:stCondLst>
                                        <p:cond delay="122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" presetID="1" presetClass="exit" presetSubtype="0" fill="hold" nodeType="withEffect">
                                      <p:stCondLst>
                                        <p:cond delay="130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" presetID="1" presetClass="entr" presetSubtype="0" fill="hold" nodeType="withEffect">
                                      <p:stCondLst>
                                        <p:cond delay="140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" presetID="1" presetClass="exit" presetSubtype="0" fill="hold" nodeType="withEffect">
                                      <p:stCondLst>
                                        <p:cond delay="1475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" presetID="1" presetClass="entr" presetSubtype="0" fill="hold" grpId="0" nodeType="withEffect">
                                      <p:stCondLst>
                                        <p:cond delay="15000"/>
                                      </p:stCondLst>
                                      <p:iterate type="lt">
                                        <p:tmAbs val="200"/>
                                      </p:iterate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" presetID="1" presetClass="entr" presetSubtype="0" fill="hold" nodeType="withEffect">
                                      <p:stCondLst>
                                        <p:cond delay="165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9" presetID="1" presetClass="exit" presetSubtype="0" fill="hold" nodeType="withEffect">
                                      <p:stCondLst>
                                        <p:cond delay="1725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" presetID="1" presetClass="entr" presetSubtype="0" fill="hold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3" presetID="1" presetClass="exit" presetSubtype="0" fill="hold" nodeType="withEffect">
                                      <p:stCondLst>
                                        <p:cond delay="1875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5" presetID="1" presetClass="entr" presetSubtype="0" fill="hold" grpId="0" nodeType="withEffect">
                                      <p:stCondLst>
                                        <p:cond delay="19000"/>
                                      </p:stCondLst>
                                      <p:iterate type="lt">
                                        <p:tmAbs val="200"/>
                                      </p:iterate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" presetID="1" presetClass="entr" presetSubtype="0" fill="hold" grpId="0" nodeType="withEffect">
                                      <p:stCondLst>
                                        <p:cond delay="1975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9" presetID="1" presetClass="exit" presetSubtype="0" fill="hold" grpId="1" nodeType="withEffect">
                                      <p:stCondLst>
                                        <p:cond delay="200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1" presetID="1" presetClass="entr" presetSubtype="0" fill="hold" grpId="0" nodeType="withEffect">
                                      <p:stCondLst>
                                        <p:cond delay="20500"/>
                                      </p:stCondLst>
                                      <p:iterate type="lt">
                                        <p:tmAbs val="200"/>
                                      </p:iterate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3" presetID="1" presetClass="entr" presetSubtype="0" fill="hold" nodeType="withEffect">
                                      <p:stCondLst>
                                        <p:cond delay="2175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5" presetID="1" presetClass="exit" presetSubtype="0" fill="hold" nodeType="withEffect">
                                      <p:stCondLst>
                                        <p:cond delay="225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7" presetID="1" presetClass="entr" presetSubtype="0" fill="hold" grpId="0" nodeType="withEffect">
                                      <p:stCondLst>
                                        <p:cond delay="22750"/>
                                      </p:stCondLst>
                                      <p:iterate type="lt">
                                        <p:tmAbs val="200"/>
                                      </p:iterate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9" presetID="1" presetClass="entr" presetSubtype="0" fill="hold" nodeType="withEffect">
                                      <p:stCondLst>
                                        <p:cond delay="2475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1" presetID="1" presetClass="exit" presetSubtype="0" fill="hold" nodeType="withEffect">
                                      <p:stCondLst>
                                        <p:cond delay="255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3" presetID="1" presetClass="entr" presetSubtype="0" fill="hold" grpId="0" nodeType="withEffect">
                                      <p:stCondLst>
                                        <p:cond delay="25750"/>
                                      </p:stCondLst>
                                      <p:iterate type="lt">
                                        <p:tmAbs val="200"/>
                                      </p:iterate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5" presetID="1" presetClass="entr" presetSubtype="0" fill="hold" nodeType="withEffect">
                                      <p:stCondLst>
                                        <p:cond delay="2675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7" presetID="1" presetClass="exit" presetSubtype="0" fill="hold" nodeType="withEffect">
                                      <p:stCondLst>
                                        <p:cond delay="275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9" presetID="1" presetClass="entr" presetSubtype="0" fill="hold" grpId="0" nodeType="withEffect">
                                      <p:stCondLst>
                                        <p:cond delay="27750"/>
                                      </p:stCondLst>
                                      <p:iterate type="lt">
                                        <p:tmAbs val="200"/>
                                      </p:iterate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1" presetID="1" presetClass="entr" presetSubtype="0" fill="hold" nodeType="withEffect">
                                      <p:stCondLst>
                                        <p:cond delay="2855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3" presetID="1" presetClass="exit" presetSubtype="0" fill="hold" nodeType="withEffect">
                                      <p:stCondLst>
                                        <p:cond delay="2935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5" presetID="1" presetClass="entr" presetSubtype="0" fill="hold" nodeType="withEffect">
                                      <p:stCondLst>
                                        <p:cond delay="301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7" presetID="1" presetClass="exit" presetSubtype="0" fill="hold" nodeType="withEffect">
                                      <p:stCondLst>
                                        <p:cond delay="3085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9" presetID="1" presetClass="entr" presetSubtype="0" fill="hold" nodeType="withEffect">
                                      <p:stCondLst>
                                        <p:cond delay="316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1" presetID="1" presetClass="exit" presetSubtype="0" fill="hold" nodeType="withEffect">
                                      <p:stCondLst>
                                        <p:cond delay="3235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3" presetID="17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5" dur="2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6" dur="2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7" presetID="6" presetClass="emph" presetSubtype="0" fill="hold" grpId="1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Scale>
                                          <p:cBhvr>
                                            <p:cTn id="88" dur="2000" fill="hold"/>
                                            <p:tgtEl>
                                              <p:spTgt spid="44"/>
                                            </p:tgtEl>
                                          </p:cBhvr>
                                          <p:by x="108000" y="108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9" presetID="17" presetClass="entr" presetSubtype="1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1" dur="2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2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3" presetID="6" presetClass="emph" presetSubtype="0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94" dur="2000" fill="hold"/>
                                            <p:tgtEl>
                                              <p:spTgt spid="45"/>
                                            </p:tgtEl>
                                          </p:cBhvr>
                                          <p:by x="108000" y="108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5" presetID="17" presetClass="entr" presetSubtype="1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7" dur="2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8" dur="2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9" presetID="6" presetClass="emph" presetSubtype="0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100" dur="2000" fill="hold"/>
                                            <p:tgtEl>
                                              <p:spTgt spid="46"/>
                                            </p:tgtEl>
                                          </p:cBhvr>
                                          <p:by x="108000" y="108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1" presetID="23" presetClass="entr" presetSubtype="288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3" dur="2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4" dur="2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5" presetID="6" presetClass="emph" presetSubtype="0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106" dur="2000" fill="hold"/>
                                            <p:tgtEl>
                                              <p:spTgt spid="43"/>
                                            </p:tgtEl>
                                          </p:cBhvr>
                                          <p:by x="92000" y="92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7" presetID="10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9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0" presetID="23" presetClass="entr" presetSubtype="28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2" dur="3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3" dur="3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4" presetID="6" presetClass="emph" presetSubtype="0" fill="hold" grpId="2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Scale>
                                          <p:cBhvr>
                                            <p:cTn id="115" dur="2000" fill="hold"/>
                                            <p:tgtEl>
                                              <p:spTgt spid="42"/>
                                            </p:tgtEl>
                                          </p:cBhvr>
                                          <p:by x="92000" y="92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6" presetID="10" presetClass="entr" presetSubtype="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8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9" presetID="23" presetClass="entr" presetSubtype="288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1" dur="3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2" dur="3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3" presetID="6" presetClass="emph" presetSubtype="0" fill="hold" grpId="2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24" dur="2000" fill="hold"/>
                                            <p:tgtEl>
                                              <p:spTgt spid="41"/>
                                            </p:tgtEl>
                                          </p:cBhvr>
                                          <p:by x="92000" y="92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5" presetID="10" presetClass="entr" presetSubtype="0" fill="hold" grpId="1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7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8" presetID="23" presetClass="entr" presetSubtype="28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0" dur="3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1" dur="3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2" presetID="6" presetClass="emph" presetSubtype="0" fill="hold" grpId="2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133" dur="2000" fill="hold"/>
                                            <p:tgtEl>
                                              <p:spTgt spid="40"/>
                                            </p:tgtEl>
                                          </p:cBhvr>
                                          <p:by x="92000" y="92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4" presetID="10" presetClass="entr" presetSubtype="0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6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7" presetID="23" presetClass="entr" presetSubtype="288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9" dur="3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0" dur="3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1" presetID="6" presetClass="emph" presetSubtype="0" fill="hold" grpId="2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142" dur="2000" fill="hold"/>
                                            <p:tgtEl>
                                              <p:spTgt spid="39"/>
                                            </p:tgtEl>
                                          </p:cBhvr>
                                          <p:by x="92000" y="92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3" presetID="10" presetClass="entr" presetSubtype="0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5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6" presetID="23" presetClass="entr" presetSubtype="288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8" dur="3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9" dur="3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0" presetID="6" presetClass="emph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151" dur="2000" fill="hold"/>
                                            <p:tgtEl>
                                              <p:spTgt spid="38"/>
                                            </p:tgtEl>
                                          </p:cBhvr>
                                          <p:by x="92000" y="92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2" presetID="10" presetClass="entr" presetSubtype="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4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5" presetID="23" presetClass="entr" presetSubtype="28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7" dur="3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8" dur="3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9" presetID="6" presetClass="emph" presetSubtype="0" fill="hold" grpId="2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160" dur="2000" fill="hold"/>
                                            <p:tgtEl>
                                              <p:spTgt spid="37"/>
                                            </p:tgtEl>
                                          </p:cBhvr>
                                          <p:by x="92000" y="92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61" presetID="10" presetClass="entr" presetSubtype="0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3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4" presetID="23" presetClass="entr" presetSubtype="288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6" dur="3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7" dur="3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8" presetID="6" presetClass="emph" presetSubtype="0" fill="hold" grpId="2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169" dur="2000" fill="hold"/>
                                            <p:tgtEl>
                                              <p:spTgt spid="36"/>
                                            </p:tgtEl>
                                          </p:cBhvr>
                                          <p:by x="92000" y="92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0" presetID="10" presetClass="entr" presetSubtype="0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2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3" presetID="23" presetClass="entr" presetSubtype="288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5" dur="3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6" dur="3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7" presetID="6" presetClass="emph" presetSubtype="0" fill="hold" grpId="2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178" dur="2000" fill="hold"/>
                                            <p:tgtEl>
                                              <p:spTgt spid="35"/>
                                            </p:tgtEl>
                                          </p:cBhvr>
                                          <p:by x="92000" y="92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9" presetID="10" presetClass="entr" presetSubtype="0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1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2" presetID="23" presetClass="entr" presetSubtype="288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4" dur="3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5" dur="3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6" presetID="6" presetClass="emph" presetSubtype="0" fill="hold" grpId="2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187" dur="2000" fill="hold"/>
                                            <p:tgtEl>
                                              <p:spTgt spid="34"/>
                                            </p:tgtEl>
                                          </p:cBhvr>
                                          <p:by x="92000" y="92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4" grpId="0" animBg="1"/>
          <p:bldP spid="34" grpId="1" animBg="1"/>
          <p:bldP spid="34" grpId="2" animBg="1"/>
          <p:bldP spid="35" grpId="0" animBg="1"/>
          <p:bldP spid="35" grpId="1" animBg="1"/>
          <p:bldP spid="35" grpId="2" animBg="1"/>
          <p:bldP spid="36" grpId="0" animBg="1"/>
          <p:bldP spid="36" grpId="1" animBg="1"/>
          <p:bldP spid="36" grpId="2" animBg="1"/>
          <p:bldP spid="37" grpId="0" animBg="1"/>
          <p:bldP spid="37" grpId="1" animBg="1"/>
          <p:bldP spid="37" grpId="2" animBg="1"/>
          <p:bldP spid="38" grpId="0" animBg="1"/>
          <p:bldP spid="38" grpId="1" animBg="1"/>
          <p:bldP spid="38" grpId="2" animBg="1"/>
          <p:bldP spid="39" grpId="0" animBg="1"/>
          <p:bldP spid="39" grpId="1" animBg="1"/>
          <p:bldP spid="39" grpId="2" animBg="1"/>
          <p:bldP spid="40" grpId="0" animBg="1"/>
          <p:bldP spid="40" grpId="1" animBg="1"/>
          <p:bldP spid="40" grpId="2" animBg="1"/>
          <p:bldP spid="41" grpId="0" animBg="1"/>
          <p:bldP spid="41" grpId="1" animBg="1"/>
          <p:bldP spid="41" grpId="2" animBg="1"/>
          <p:bldP spid="42" grpId="0" animBg="1"/>
          <p:bldP spid="42" grpId="1" animBg="1"/>
          <p:bldP spid="42" grpId="2" animBg="1"/>
          <p:bldP spid="43" grpId="0" animBg="1"/>
          <p:bldP spid="43" grpId="1" animBg="1"/>
          <p:bldP spid="44" grpId="0" animBg="1"/>
          <p:bldP spid="44" grpId="1" animBg="1"/>
          <p:bldP spid="45" grpId="0" animBg="1"/>
          <p:bldP spid="45" grpId="1" animBg="1"/>
          <p:bldP spid="46" grpId="0" animBg="1"/>
          <p:bldP spid="46" grpId="1" animBg="1"/>
          <p:bldP spid="2" grpId="0"/>
          <p:bldP spid="6" grpId="0"/>
          <p:bldP spid="9" grpId="0"/>
          <p:bldP spid="9" grpId="1"/>
          <p:bldP spid="13" grpId="0"/>
          <p:bldP spid="14" grpId="0"/>
          <p:bldP spid="15" grpId="0"/>
          <p:bldP spid="16" grpId="0"/>
          <p:bldP spid="17" grpId="0"/>
        </p:bld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心形 12"/>
          <p:cNvSpPr/>
          <p:nvPr/>
        </p:nvSpPr>
        <p:spPr>
          <a:xfrm>
            <a:off x="2384361" y="555470"/>
            <a:ext cx="4375278" cy="4032560"/>
          </a:xfrm>
          <a:custGeom>
            <a:avLst/>
            <a:gdLst>
              <a:gd name="connsiteX0" fmla="*/ 2794819 w 5589638"/>
              <a:gd name="connsiteY0" fmla="*/ 1172497 h 4689987"/>
              <a:gd name="connsiteX1" fmla="*/ 2794819 w 5589638"/>
              <a:gd name="connsiteY1" fmla="*/ 4689987 h 4689987"/>
              <a:gd name="connsiteX2" fmla="*/ 2794819 w 5589638"/>
              <a:gd name="connsiteY2" fmla="*/ 1172497 h 4689987"/>
              <a:gd name="connsiteX0" fmla="*/ 2825411 w 5630403"/>
              <a:gd name="connsiteY0" fmla="*/ 993454 h 5189370"/>
              <a:gd name="connsiteX1" fmla="*/ 2810662 w 5630403"/>
              <a:gd name="connsiteY1" fmla="*/ 5189370 h 5189370"/>
              <a:gd name="connsiteX2" fmla="*/ 2825411 w 5630403"/>
              <a:gd name="connsiteY2" fmla="*/ 993454 h 51893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630403" h="5189370">
                <a:moveTo>
                  <a:pt x="2825411" y="993454"/>
                </a:moveTo>
                <a:cubicBezTo>
                  <a:pt x="3989919" y="-1742372"/>
                  <a:pt x="8516751" y="1671880"/>
                  <a:pt x="2810662" y="5189370"/>
                </a:cubicBezTo>
                <a:cubicBezTo>
                  <a:pt x="-2895427" y="1671880"/>
                  <a:pt x="1660903" y="-1742372"/>
                  <a:pt x="2825411" y="993454"/>
                </a:cubicBezTo>
                <a:close/>
              </a:path>
            </a:pathLst>
          </a:custGeom>
          <a:solidFill>
            <a:srgbClr val="B51341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93" name="心形 12"/>
          <p:cNvSpPr/>
          <p:nvPr/>
        </p:nvSpPr>
        <p:spPr>
          <a:xfrm>
            <a:off x="2384361" y="555470"/>
            <a:ext cx="4375278" cy="4032560"/>
          </a:xfrm>
          <a:custGeom>
            <a:avLst/>
            <a:gdLst>
              <a:gd name="connsiteX0" fmla="*/ 2794819 w 5589638"/>
              <a:gd name="connsiteY0" fmla="*/ 1172497 h 4689987"/>
              <a:gd name="connsiteX1" fmla="*/ 2794819 w 5589638"/>
              <a:gd name="connsiteY1" fmla="*/ 4689987 h 4689987"/>
              <a:gd name="connsiteX2" fmla="*/ 2794819 w 5589638"/>
              <a:gd name="connsiteY2" fmla="*/ 1172497 h 4689987"/>
              <a:gd name="connsiteX0" fmla="*/ 2825411 w 5630403"/>
              <a:gd name="connsiteY0" fmla="*/ 993454 h 5189370"/>
              <a:gd name="connsiteX1" fmla="*/ 2810662 w 5630403"/>
              <a:gd name="connsiteY1" fmla="*/ 5189370 h 5189370"/>
              <a:gd name="connsiteX2" fmla="*/ 2825411 w 5630403"/>
              <a:gd name="connsiteY2" fmla="*/ 993454 h 51893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630403" h="5189370">
                <a:moveTo>
                  <a:pt x="2825411" y="993454"/>
                </a:moveTo>
                <a:cubicBezTo>
                  <a:pt x="3989919" y="-1742372"/>
                  <a:pt x="8516751" y="1671880"/>
                  <a:pt x="2810662" y="5189370"/>
                </a:cubicBezTo>
                <a:cubicBezTo>
                  <a:pt x="-2895427" y="1671880"/>
                  <a:pt x="1660903" y="-1742372"/>
                  <a:pt x="2825411" y="993454"/>
                </a:cubicBezTo>
                <a:close/>
              </a:path>
            </a:pathLst>
          </a:custGeom>
          <a:solidFill>
            <a:srgbClr val="B51341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94" name="心形 12"/>
          <p:cNvSpPr/>
          <p:nvPr/>
        </p:nvSpPr>
        <p:spPr>
          <a:xfrm>
            <a:off x="2384361" y="555470"/>
            <a:ext cx="4375278" cy="4032560"/>
          </a:xfrm>
          <a:custGeom>
            <a:avLst/>
            <a:gdLst>
              <a:gd name="connsiteX0" fmla="*/ 2794819 w 5589638"/>
              <a:gd name="connsiteY0" fmla="*/ 1172497 h 4689987"/>
              <a:gd name="connsiteX1" fmla="*/ 2794819 w 5589638"/>
              <a:gd name="connsiteY1" fmla="*/ 4689987 h 4689987"/>
              <a:gd name="connsiteX2" fmla="*/ 2794819 w 5589638"/>
              <a:gd name="connsiteY2" fmla="*/ 1172497 h 4689987"/>
              <a:gd name="connsiteX0" fmla="*/ 2825411 w 5630403"/>
              <a:gd name="connsiteY0" fmla="*/ 993454 h 5189370"/>
              <a:gd name="connsiteX1" fmla="*/ 2810662 w 5630403"/>
              <a:gd name="connsiteY1" fmla="*/ 5189370 h 5189370"/>
              <a:gd name="connsiteX2" fmla="*/ 2825411 w 5630403"/>
              <a:gd name="connsiteY2" fmla="*/ 993454 h 51893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630403" h="5189370">
                <a:moveTo>
                  <a:pt x="2825411" y="993454"/>
                </a:moveTo>
                <a:cubicBezTo>
                  <a:pt x="3989919" y="-1742372"/>
                  <a:pt x="8516751" y="1671880"/>
                  <a:pt x="2810662" y="5189370"/>
                </a:cubicBezTo>
                <a:cubicBezTo>
                  <a:pt x="-2895427" y="1671880"/>
                  <a:pt x="1660903" y="-1742372"/>
                  <a:pt x="2825411" y="993454"/>
                </a:cubicBezTo>
                <a:close/>
              </a:path>
            </a:pathLst>
          </a:custGeom>
          <a:solidFill>
            <a:srgbClr val="B51341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95" name="心形 12"/>
          <p:cNvSpPr/>
          <p:nvPr/>
        </p:nvSpPr>
        <p:spPr>
          <a:xfrm>
            <a:off x="2384361" y="555470"/>
            <a:ext cx="4375278" cy="4032560"/>
          </a:xfrm>
          <a:custGeom>
            <a:avLst/>
            <a:gdLst>
              <a:gd name="connsiteX0" fmla="*/ 2794819 w 5589638"/>
              <a:gd name="connsiteY0" fmla="*/ 1172497 h 4689987"/>
              <a:gd name="connsiteX1" fmla="*/ 2794819 w 5589638"/>
              <a:gd name="connsiteY1" fmla="*/ 4689987 h 4689987"/>
              <a:gd name="connsiteX2" fmla="*/ 2794819 w 5589638"/>
              <a:gd name="connsiteY2" fmla="*/ 1172497 h 4689987"/>
              <a:gd name="connsiteX0" fmla="*/ 2825411 w 5630403"/>
              <a:gd name="connsiteY0" fmla="*/ 993454 h 5189370"/>
              <a:gd name="connsiteX1" fmla="*/ 2810662 w 5630403"/>
              <a:gd name="connsiteY1" fmla="*/ 5189370 h 5189370"/>
              <a:gd name="connsiteX2" fmla="*/ 2825411 w 5630403"/>
              <a:gd name="connsiteY2" fmla="*/ 993454 h 51893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630403" h="5189370">
                <a:moveTo>
                  <a:pt x="2825411" y="993454"/>
                </a:moveTo>
                <a:cubicBezTo>
                  <a:pt x="3989919" y="-1742372"/>
                  <a:pt x="8516751" y="1671880"/>
                  <a:pt x="2810662" y="5189370"/>
                </a:cubicBezTo>
                <a:cubicBezTo>
                  <a:pt x="-2895427" y="1671880"/>
                  <a:pt x="1660903" y="-1742372"/>
                  <a:pt x="2825411" y="993454"/>
                </a:cubicBezTo>
                <a:close/>
              </a:path>
            </a:pathLst>
          </a:custGeom>
          <a:solidFill>
            <a:srgbClr val="B51341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96" name="心形 12"/>
          <p:cNvSpPr/>
          <p:nvPr/>
        </p:nvSpPr>
        <p:spPr>
          <a:xfrm>
            <a:off x="2384361" y="555470"/>
            <a:ext cx="4375278" cy="4032560"/>
          </a:xfrm>
          <a:custGeom>
            <a:avLst/>
            <a:gdLst>
              <a:gd name="connsiteX0" fmla="*/ 2794819 w 5589638"/>
              <a:gd name="connsiteY0" fmla="*/ 1172497 h 4689987"/>
              <a:gd name="connsiteX1" fmla="*/ 2794819 w 5589638"/>
              <a:gd name="connsiteY1" fmla="*/ 4689987 h 4689987"/>
              <a:gd name="connsiteX2" fmla="*/ 2794819 w 5589638"/>
              <a:gd name="connsiteY2" fmla="*/ 1172497 h 4689987"/>
              <a:gd name="connsiteX0" fmla="*/ 2825411 w 5630403"/>
              <a:gd name="connsiteY0" fmla="*/ 993454 h 5189370"/>
              <a:gd name="connsiteX1" fmla="*/ 2810662 w 5630403"/>
              <a:gd name="connsiteY1" fmla="*/ 5189370 h 5189370"/>
              <a:gd name="connsiteX2" fmla="*/ 2825411 w 5630403"/>
              <a:gd name="connsiteY2" fmla="*/ 993454 h 51893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630403" h="5189370">
                <a:moveTo>
                  <a:pt x="2825411" y="993454"/>
                </a:moveTo>
                <a:cubicBezTo>
                  <a:pt x="3989919" y="-1742372"/>
                  <a:pt x="8516751" y="1671880"/>
                  <a:pt x="2810662" y="5189370"/>
                </a:cubicBezTo>
                <a:cubicBezTo>
                  <a:pt x="-2895427" y="1671880"/>
                  <a:pt x="1660903" y="-1742372"/>
                  <a:pt x="2825411" y="993454"/>
                </a:cubicBezTo>
                <a:close/>
              </a:path>
            </a:pathLst>
          </a:custGeom>
          <a:solidFill>
            <a:srgbClr val="B51341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97" name="心形 12"/>
          <p:cNvSpPr/>
          <p:nvPr/>
        </p:nvSpPr>
        <p:spPr>
          <a:xfrm>
            <a:off x="2384361" y="555470"/>
            <a:ext cx="4375278" cy="4032560"/>
          </a:xfrm>
          <a:custGeom>
            <a:avLst/>
            <a:gdLst>
              <a:gd name="connsiteX0" fmla="*/ 2794819 w 5589638"/>
              <a:gd name="connsiteY0" fmla="*/ 1172497 h 4689987"/>
              <a:gd name="connsiteX1" fmla="*/ 2794819 w 5589638"/>
              <a:gd name="connsiteY1" fmla="*/ 4689987 h 4689987"/>
              <a:gd name="connsiteX2" fmla="*/ 2794819 w 5589638"/>
              <a:gd name="connsiteY2" fmla="*/ 1172497 h 4689987"/>
              <a:gd name="connsiteX0" fmla="*/ 2825411 w 5630403"/>
              <a:gd name="connsiteY0" fmla="*/ 993454 h 5189370"/>
              <a:gd name="connsiteX1" fmla="*/ 2810662 w 5630403"/>
              <a:gd name="connsiteY1" fmla="*/ 5189370 h 5189370"/>
              <a:gd name="connsiteX2" fmla="*/ 2825411 w 5630403"/>
              <a:gd name="connsiteY2" fmla="*/ 993454 h 51893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630403" h="5189370">
                <a:moveTo>
                  <a:pt x="2825411" y="993454"/>
                </a:moveTo>
                <a:cubicBezTo>
                  <a:pt x="3989919" y="-1742372"/>
                  <a:pt x="8516751" y="1671880"/>
                  <a:pt x="2810662" y="5189370"/>
                </a:cubicBezTo>
                <a:cubicBezTo>
                  <a:pt x="-2895427" y="1671880"/>
                  <a:pt x="1660903" y="-1742372"/>
                  <a:pt x="2825411" y="993454"/>
                </a:cubicBezTo>
                <a:close/>
              </a:path>
            </a:pathLst>
          </a:custGeom>
          <a:solidFill>
            <a:srgbClr val="B51341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46" name="心形 12"/>
          <p:cNvSpPr/>
          <p:nvPr/>
        </p:nvSpPr>
        <p:spPr>
          <a:xfrm>
            <a:off x="7704645" y="1117054"/>
            <a:ext cx="632111" cy="582598"/>
          </a:xfrm>
          <a:custGeom>
            <a:avLst/>
            <a:gdLst>
              <a:gd name="connsiteX0" fmla="*/ 2794819 w 5589638"/>
              <a:gd name="connsiteY0" fmla="*/ 1172497 h 4689987"/>
              <a:gd name="connsiteX1" fmla="*/ 2794819 w 5589638"/>
              <a:gd name="connsiteY1" fmla="*/ 4689987 h 4689987"/>
              <a:gd name="connsiteX2" fmla="*/ 2794819 w 5589638"/>
              <a:gd name="connsiteY2" fmla="*/ 1172497 h 4689987"/>
              <a:gd name="connsiteX0" fmla="*/ 2825411 w 5630403"/>
              <a:gd name="connsiteY0" fmla="*/ 993454 h 5189370"/>
              <a:gd name="connsiteX1" fmla="*/ 2810662 w 5630403"/>
              <a:gd name="connsiteY1" fmla="*/ 5189370 h 5189370"/>
              <a:gd name="connsiteX2" fmla="*/ 2825411 w 5630403"/>
              <a:gd name="connsiteY2" fmla="*/ 993454 h 51893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630403" h="5189370">
                <a:moveTo>
                  <a:pt x="2825411" y="993454"/>
                </a:moveTo>
                <a:cubicBezTo>
                  <a:pt x="3989919" y="-1742372"/>
                  <a:pt x="8516751" y="1671880"/>
                  <a:pt x="2810662" y="5189370"/>
                </a:cubicBezTo>
                <a:cubicBezTo>
                  <a:pt x="-2895427" y="1671880"/>
                  <a:pt x="1660903" y="-1742372"/>
                  <a:pt x="2825411" y="993454"/>
                </a:cubicBezTo>
                <a:close/>
              </a:path>
            </a:pathLst>
          </a:custGeom>
          <a:solidFill>
            <a:srgbClr val="F5AB5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47" name="心形 12"/>
          <p:cNvSpPr/>
          <p:nvPr/>
        </p:nvSpPr>
        <p:spPr>
          <a:xfrm>
            <a:off x="6880613" y="2252983"/>
            <a:ext cx="632111" cy="582598"/>
          </a:xfrm>
          <a:custGeom>
            <a:avLst/>
            <a:gdLst>
              <a:gd name="connsiteX0" fmla="*/ 2794819 w 5589638"/>
              <a:gd name="connsiteY0" fmla="*/ 1172497 h 4689987"/>
              <a:gd name="connsiteX1" fmla="*/ 2794819 w 5589638"/>
              <a:gd name="connsiteY1" fmla="*/ 4689987 h 4689987"/>
              <a:gd name="connsiteX2" fmla="*/ 2794819 w 5589638"/>
              <a:gd name="connsiteY2" fmla="*/ 1172497 h 4689987"/>
              <a:gd name="connsiteX0" fmla="*/ 2825411 w 5630403"/>
              <a:gd name="connsiteY0" fmla="*/ 993454 h 5189370"/>
              <a:gd name="connsiteX1" fmla="*/ 2810662 w 5630403"/>
              <a:gd name="connsiteY1" fmla="*/ 5189370 h 5189370"/>
              <a:gd name="connsiteX2" fmla="*/ 2825411 w 5630403"/>
              <a:gd name="connsiteY2" fmla="*/ 993454 h 51893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630403" h="5189370">
                <a:moveTo>
                  <a:pt x="2825411" y="993454"/>
                </a:moveTo>
                <a:cubicBezTo>
                  <a:pt x="3989919" y="-1742372"/>
                  <a:pt x="8516751" y="1671880"/>
                  <a:pt x="2810662" y="5189370"/>
                </a:cubicBezTo>
                <a:cubicBezTo>
                  <a:pt x="-2895427" y="1671880"/>
                  <a:pt x="1660903" y="-1742372"/>
                  <a:pt x="2825411" y="993454"/>
                </a:cubicBezTo>
                <a:close/>
              </a:path>
            </a:pathLst>
          </a:custGeom>
          <a:solidFill>
            <a:srgbClr val="B513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48" name="心形 12"/>
          <p:cNvSpPr/>
          <p:nvPr/>
        </p:nvSpPr>
        <p:spPr>
          <a:xfrm>
            <a:off x="807245" y="738435"/>
            <a:ext cx="632111" cy="582598"/>
          </a:xfrm>
          <a:custGeom>
            <a:avLst/>
            <a:gdLst>
              <a:gd name="connsiteX0" fmla="*/ 2794819 w 5589638"/>
              <a:gd name="connsiteY0" fmla="*/ 1172497 h 4689987"/>
              <a:gd name="connsiteX1" fmla="*/ 2794819 w 5589638"/>
              <a:gd name="connsiteY1" fmla="*/ 4689987 h 4689987"/>
              <a:gd name="connsiteX2" fmla="*/ 2794819 w 5589638"/>
              <a:gd name="connsiteY2" fmla="*/ 1172497 h 4689987"/>
              <a:gd name="connsiteX0" fmla="*/ 2825411 w 5630403"/>
              <a:gd name="connsiteY0" fmla="*/ 993454 h 5189370"/>
              <a:gd name="connsiteX1" fmla="*/ 2810662 w 5630403"/>
              <a:gd name="connsiteY1" fmla="*/ 5189370 h 5189370"/>
              <a:gd name="connsiteX2" fmla="*/ 2825411 w 5630403"/>
              <a:gd name="connsiteY2" fmla="*/ 993454 h 51893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630403" h="5189370">
                <a:moveTo>
                  <a:pt x="2825411" y="993454"/>
                </a:moveTo>
                <a:cubicBezTo>
                  <a:pt x="3989919" y="-1742372"/>
                  <a:pt x="8516751" y="1671880"/>
                  <a:pt x="2810662" y="5189370"/>
                </a:cubicBezTo>
                <a:cubicBezTo>
                  <a:pt x="-2895427" y="1671880"/>
                  <a:pt x="1660903" y="-1742372"/>
                  <a:pt x="2825411" y="993454"/>
                </a:cubicBezTo>
                <a:close/>
              </a:path>
            </a:pathLst>
          </a:custGeom>
          <a:solidFill>
            <a:srgbClr val="7416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49" name="心形 12"/>
          <p:cNvSpPr/>
          <p:nvPr/>
        </p:nvSpPr>
        <p:spPr>
          <a:xfrm>
            <a:off x="1439356" y="1670385"/>
            <a:ext cx="632111" cy="582598"/>
          </a:xfrm>
          <a:custGeom>
            <a:avLst/>
            <a:gdLst>
              <a:gd name="connsiteX0" fmla="*/ 2794819 w 5589638"/>
              <a:gd name="connsiteY0" fmla="*/ 1172497 h 4689987"/>
              <a:gd name="connsiteX1" fmla="*/ 2794819 w 5589638"/>
              <a:gd name="connsiteY1" fmla="*/ 4689987 h 4689987"/>
              <a:gd name="connsiteX2" fmla="*/ 2794819 w 5589638"/>
              <a:gd name="connsiteY2" fmla="*/ 1172497 h 4689987"/>
              <a:gd name="connsiteX0" fmla="*/ 2825411 w 5630403"/>
              <a:gd name="connsiteY0" fmla="*/ 993454 h 5189370"/>
              <a:gd name="connsiteX1" fmla="*/ 2810662 w 5630403"/>
              <a:gd name="connsiteY1" fmla="*/ 5189370 h 5189370"/>
              <a:gd name="connsiteX2" fmla="*/ 2825411 w 5630403"/>
              <a:gd name="connsiteY2" fmla="*/ 993454 h 51893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630403" h="5189370">
                <a:moveTo>
                  <a:pt x="2825411" y="993454"/>
                </a:moveTo>
                <a:cubicBezTo>
                  <a:pt x="3989919" y="-1742372"/>
                  <a:pt x="8516751" y="1671880"/>
                  <a:pt x="2810662" y="5189370"/>
                </a:cubicBezTo>
                <a:cubicBezTo>
                  <a:pt x="-2895427" y="1671880"/>
                  <a:pt x="1660903" y="-1742372"/>
                  <a:pt x="2825411" y="993454"/>
                </a:cubicBezTo>
                <a:close/>
              </a:path>
            </a:pathLst>
          </a:custGeom>
          <a:solidFill>
            <a:srgbClr val="6BED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50" name="心形 12"/>
          <p:cNvSpPr/>
          <p:nvPr/>
        </p:nvSpPr>
        <p:spPr>
          <a:xfrm>
            <a:off x="334743" y="1805373"/>
            <a:ext cx="632111" cy="582598"/>
          </a:xfrm>
          <a:custGeom>
            <a:avLst/>
            <a:gdLst>
              <a:gd name="connsiteX0" fmla="*/ 2794819 w 5589638"/>
              <a:gd name="connsiteY0" fmla="*/ 1172497 h 4689987"/>
              <a:gd name="connsiteX1" fmla="*/ 2794819 w 5589638"/>
              <a:gd name="connsiteY1" fmla="*/ 4689987 h 4689987"/>
              <a:gd name="connsiteX2" fmla="*/ 2794819 w 5589638"/>
              <a:gd name="connsiteY2" fmla="*/ 1172497 h 4689987"/>
              <a:gd name="connsiteX0" fmla="*/ 2825411 w 5630403"/>
              <a:gd name="connsiteY0" fmla="*/ 993454 h 5189370"/>
              <a:gd name="connsiteX1" fmla="*/ 2810662 w 5630403"/>
              <a:gd name="connsiteY1" fmla="*/ 5189370 h 5189370"/>
              <a:gd name="connsiteX2" fmla="*/ 2825411 w 5630403"/>
              <a:gd name="connsiteY2" fmla="*/ 993454 h 51893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630403" h="5189370">
                <a:moveTo>
                  <a:pt x="2825411" y="993454"/>
                </a:moveTo>
                <a:cubicBezTo>
                  <a:pt x="3989919" y="-1742372"/>
                  <a:pt x="8516751" y="1671880"/>
                  <a:pt x="2810662" y="5189370"/>
                </a:cubicBezTo>
                <a:cubicBezTo>
                  <a:pt x="-2895427" y="1671880"/>
                  <a:pt x="1660903" y="-1742372"/>
                  <a:pt x="2825411" y="993454"/>
                </a:cubicBezTo>
                <a:close/>
              </a:path>
            </a:pathLst>
          </a:custGeom>
          <a:solidFill>
            <a:srgbClr val="F1565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51" name="心形 12"/>
          <p:cNvSpPr/>
          <p:nvPr/>
        </p:nvSpPr>
        <p:spPr>
          <a:xfrm>
            <a:off x="935118" y="2606598"/>
            <a:ext cx="632111" cy="582598"/>
          </a:xfrm>
          <a:custGeom>
            <a:avLst/>
            <a:gdLst>
              <a:gd name="connsiteX0" fmla="*/ 2794819 w 5589638"/>
              <a:gd name="connsiteY0" fmla="*/ 1172497 h 4689987"/>
              <a:gd name="connsiteX1" fmla="*/ 2794819 w 5589638"/>
              <a:gd name="connsiteY1" fmla="*/ 4689987 h 4689987"/>
              <a:gd name="connsiteX2" fmla="*/ 2794819 w 5589638"/>
              <a:gd name="connsiteY2" fmla="*/ 1172497 h 4689987"/>
              <a:gd name="connsiteX0" fmla="*/ 2825411 w 5630403"/>
              <a:gd name="connsiteY0" fmla="*/ 993454 h 5189370"/>
              <a:gd name="connsiteX1" fmla="*/ 2810662 w 5630403"/>
              <a:gd name="connsiteY1" fmla="*/ 5189370 h 5189370"/>
              <a:gd name="connsiteX2" fmla="*/ 2825411 w 5630403"/>
              <a:gd name="connsiteY2" fmla="*/ 993454 h 51893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630403" h="5189370">
                <a:moveTo>
                  <a:pt x="2825411" y="993454"/>
                </a:moveTo>
                <a:cubicBezTo>
                  <a:pt x="3989919" y="-1742372"/>
                  <a:pt x="8516751" y="1671880"/>
                  <a:pt x="2810662" y="5189370"/>
                </a:cubicBezTo>
                <a:cubicBezTo>
                  <a:pt x="-2895427" y="1671880"/>
                  <a:pt x="1660903" y="-1742372"/>
                  <a:pt x="2825411" y="993454"/>
                </a:cubicBezTo>
                <a:close/>
              </a:path>
            </a:pathLst>
          </a:custGeom>
          <a:solidFill>
            <a:srgbClr val="B513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52" name="心形 12"/>
          <p:cNvSpPr/>
          <p:nvPr/>
        </p:nvSpPr>
        <p:spPr>
          <a:xfrm>
            <a:off x="1880123" y="3172443"/>
            <a:ext cx="632111" cy="582598"/>
          </a:xfrm>
          <a:custGeom>
            <a:avLst/>
            <a:gdLst>
              <a:gd name="connsiteX0" fmla="*/ 2794819 w 5589638"/>
              <a:gd name="connsiteY0" fmla="*/ 1172497 h 4689987"/>
              <a:gd name="connsiteX1" fmla="*/ 2794819 w 5589638"/>
              <a:gd name="connsiteY1" fmla="*/ 4689987 h 4689987"/>
              <a:gd name="connsiteX2" fmla="*/ 2794819 w 5589638"/>
              <a:gd name="connsiteY2" fmla="*/ 1172497 h 4689987"/>
              <a:gd name="connsiteX0" fmla="*/ 2825411 w 5630403"/>
              <a:gd name="connsiteY0" fmla="*/ 993454 h 5189370"/>
              <a:gd name="connsiteX1" fmla="*/ 2810662 w 5630403"/>
              <a:gd name="connsiteY1" fmla="*/ 5189370 h 5189370"/>
              <a:gd name="connsiteX2" fmla="*/ 2825411 w 5630403"/>
              <a:gd name="connsiteY2" fmla="*/ 993454 h 51893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630403" h="5189370">
                <a:moveTo>
                  <a:pt x="2825411" y="993454"/>
                </a:moveTo>
                <a:cubicBezTo>
                  <a:pt x="3989919" y="-1742372"/>
                  <a:pt x="8516751" y="1671880"/>
                  <a:pt x="2810662" y="5189370"/>
                </a:cubicBezTo>
                <a:cubicBezTo>
                  <a:pt x="-2895427" y="1671880"/>
                  <a:pt x="1660903" y="-1742372"/>
                  <a:pt x="2825411" y="993454"/>
                </a:cubicBezTo>
                <a:close/>
              </a:path>
            </a:pathLst>
          </a:custGeom>
          <a:solidFill>
            <a:srgbClr val="F5AB5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53" name="心形 12"/>
          <p:cNvSpPr/>
          <p:nvPr/>
        </p:nvSpPr>
        <p:spPr>
          <a:xfrm>
            <a:off x="1486271" y="3809265"/>
            <a:ext cx="376716" cy="347208"/>
          </a:xfrm>
          <a:custGeom>
            <a:avLst/>
            <a:gdLst>
              <a:gd name="connsiteX0" fmla="*/ 2794819 w 5589638"/>
              <a:gd name="connsiteY0" fmla="*/ 1172497 h 4689987"/>
              <a:gd name="connsiteX1" fmla="*/ 2794819 w 5589638"/>
              <a:gd name="connsiteY1" fmla="*/ 4689987 h 4689987"/>
              <a:gd name="connsiteX2" fmla="*/ 2794819 w 5589638"/>
              <a:gd name="connsiteY2" fmla="*/ 1172497 h 4689987"/>
              <a:gd name="connsiteX0" fmla="*/ 2825411 w 5630403"/>
              <a:gd name="connsiteY0" fmla="*/ 993454 h 5189370"/>
              <a:gd name="connsiteX1" fmla="*/ 2810662 w 5630403"/>
              <a:gd name="connsiteY1" fmla="*/ 5189370 h 5189370"/>
              <a:gd name="connsiteX2" fmla="*/ 2825411 w 5630403"/>
              <a:gd name="connsiteY2" fmla="*/ 993454 h 51893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630403" h="5189370">
                <a:moveTo>
                  <a:pt x="2825411" y="993454"/>
                </a:moveTo>
                <a:cubicBezTo>
                  <a:pt x="3989919" y="-1742372"/>
                  <a:pt x="8516751" y="1671880"/>
                  <a:pt x="2810662" y="5189370"/>
                </a:cubicBezTo>
                <a:cubicBezTo>
                  <a:pt x="-2895427" y="1671880"/>
                  <a:pt x="1660903" y="-1742372"/>
                  <a:pt x="2825411" y="993454"/>
                </a:cubicBezTo>
                <a:close/>
              </a:path>
            </a:pathLst>
          </a:custGeom>
          <a:solidFill>
            <a:srgbClr val="7416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54" name="心形 12"/>
          <p:cNvSpPr/>
          <p:nvPr/>
        </p:nvSpPr>
        <p:spPr>
          <a:xfrm>
            <a:off x="2064868" y="474559"/>
            <a:ext cx="376716" cy="347208"/>
          </a:xfrm>
          <a:custGeom>
            <a:avLst/>
            <a:gdLst>
              <a:gd name="connsiteX0" fmla="*/ 2794819 w 5589638"/>
              <a:gd name="connsiteY0" fmla="*/ 1172497 h 4689987"/>
              <a:gd name="connsiteX1" fmla="*/ 2794819 w 5589638"/>
              <a:gd name="connsiteY1" fmla="*/ 4689987 h 4689987"/>
              <a:gd name="connsiteX2" fmla="*/ 2794819 w 5589638"/>
              <a:gd name="connsiteY2" fmla="*/ 1172497 h 4689987"/>
              <a:gd name="connsiteX0" fmla="*/ 2825411 w 5630403"/>
              <a:gd name="connsiteY0" fmla="*/ 993454 h 5189370"/>
              <a:gd name="connsiteX1" fmla="*/ 2810662 w 5630403"/>
              <a:gd name="connsiteY1" fmla="*/ 5189370 h 5189370"/>
              <a:gd name="connsiteX2" fmla="*/ 2825411 w 5630403"/>
              <a:gd name="connsiteY2" fmla="*/ 993454 h 51893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630403" h="5189370">
                <a:moveTo>
                  <a:pt x="2825411" y="993454"/>
                </a:moveTo>
                <a:cubicBezTo>
                  <a:pt x="3989919" y="-1742372"/>
                  <a:pt x="8516751" y="1671880"/>
                  <a:pt x="2810662" y="5189370"/>
                </a:cubicBezTo>
                <a:cubicBezTo>
                  <a:pt x="-2895427" y="1671880"/>
                  <a:pt x="1660903" y="-1742372"/>
                  <a:pt x="2825411" y="993454"/>
                </a:cubicBezTo>
                <a:close/>
              </a:path>
            </a:pathLst>
          </a:custGeom>
          <a:solidFill>
            <a:srgbClr val="F5AB5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55" name="心形 12"/>
          <p:cNvSpPr/>
          <p:nvPr/>
        </p:nvSpPr>
        <p:spPr>
          <a:xfrm>
            <a:off x="3628488" y="92910"/>
            <a:ext cx="376716" cy="347208"/>
          </a:xfrm>
          <a:custGeom>
            <a:avLst/>
            <a:gdLst>
              <a:gd name="connsiteX0" fmla="*/ 2794819 w 5589638"/>
              <a:gd name="connsiteY0" fmla="*/ 1172497 h 4689987"/>
              <a:gd name="connsiteX1" fmla="*/ 2794819 w 5589638"/>
              <a:gd name="connsiteY1" fmla="*/ 4689987 h 4689987"/>
              <a:gd name="connsiteX2" fmla="*/ 2794819 w 5589638"/>
              <a:gd name="connsiteY2" fmla="*/ 1172497 h 4689987"/>
              <a:gd name="connsiteX0" fmla="*/ 2825411 w 5630403"/>
              <a:gd name="connsiteY0" fmla="*/ 993454 h 5189370"/>
              <a:gd name="connsiteX1" fmla="*/ 2810662 w 5630403"/>
              <a:gd name="connsiteY1" fmla="*/ 5189370 h 5189370"/>
              <a:gd name="connsiteX2" fmla="*/ 2825411 w 5630403"/>
              <a:gd name="connsiteY2" fmla="*/ 993454 h 51893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630403" h="5189370">
                <a:moveTo>
                  <a:pt x="2825411" y="993454"/>
                </a:moveTo>
                <a:cubicBezTo>
                  <a:pt x="3989919" y="-1742372"/>
                  <a:pt x="8516751" y="1671880"/>
                  <a:pt x="2810662" y="5189370"/>
                </a:cubicBezTo>
                <a:cubicBezTo>
                  <a:pt x="-2895427" y="1671880"/>
                  <a:pt x="1660903" y="-1742372"/>
                  <a:pt x="2825411" y="993454"/>
                </a:cubicBezTo>
                <a:close/>
              </a:path>
            </a:pathLst>
          </a:custGeom>
          <a:solidFill>
            <a:srgbClr val="F1565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56" name="心形 12"/>
          <p:cNvSpPr/>
          <p:nvPr/>
        </p:nvSpPr>
        <p:spPr>
          <a:xfrm>
            <a:off x="7008310" y="381866"/>
            <a:ext cx="376716" cy="347208"/>
          </a:xfrm>
          <a:custGeom>
            <a:avLst/>
            <a:gdLst>
              <a:gd name="connsiteX0" fmla="*/ 2794819 w 5589638"/>
              <a:gd name="connsiteY0" fmla="*/ 1172497 h 4689987"/>
              <a:gd name="connsiteX1" fmla="*/ 2794819 w 5589638"/>
              <a:gd name="connsiteY1" fmla="*/ 4689987 h 4689987"/>
              <a:gd name="connsiteX2" fmla="*/ 2794819 w 5589638"/>
              <a:gd name="connsiteY2" fmla="*/ 1172497 h 4689987"/>
              <a:gd name="connsiteX0" fmla="*/ 2825411 w 5630403"/>
              <a:gd name="connsiteY0" fmla="*/ 993454 h 5189370"/>
              <a:gd name="connsiteX1" fmla="*/ 2810662 w 5630403"/>
              <a:gd name="connsiteY1" fmla="*/ 5189370 h 5189370"/>
              <a:gd name="connsiteX2" fmla="*/ 2825411 w 5630403"/>
              <a:gd name="connsiteY2" fmla="*/ 993454 h 51893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630403" h="5189370">
                <a:moveTo>
                  <a:pt x="2825411" y="993454"/>
                </a:moveTo>
                <a:cubicBezTo>
                  <a:pt x="3989919" y="-1742372"/>
                  <a:pt x="8516751" y="1671880"/>
                  <a:pt x="2810662" y="5189370"/>
                </a:cubicBezTo>
                <a:cubicBezTo>
                  <a:pt x="-2895427" y="1671880"/>
                  <a:pt x="1660903" y="-1742372"/>
                  <a:pt x="2825411" y="993454"/>
                </a:cubicBezTo>
                <a:close/>
              </a:path>
            </a:pathLst>
          </a:custGeom>
          <a:solidFill>
            <a:srgbClr val="7416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57" name="心形 12"/>
          <p:cNvSpPr/>
          <p:nvPr/>
        </p:nvSpPr>
        <p:spPr>
          <a:xfrm>
            <a:off x="5318399" y="150587"/>
            <a:ext cx="376716" cy="347208"/>
          </a:xfrm>
          <a:custGeom>
            <a:avLst/>
            <a:gdLst>
              <a:gd name="connsiteX0" fmla="*/ 2794819 w 5589638"/>
              <a:gd name="connsiteY0" fmla="*/ 1172497 h 4689987"/>
              <a:gd name="connsiteX1" fmla="*/ 2794819 w 5589638"/>
              <a:gd name="connsiteY1" fmla="*/ 4689987 h 4689987"/>
              <a:gd name="connsiteX2" fmla="*/ 2794819 w 5589638"/>
              <a:gd name="connsiteY2" fmla="*/ 1172497 h 4689987"/>
              <a:gd name="connsiteX0" fmla="*/ 2825411 w 5630403"/>
              <a:gd name="connsiteY0" fmla="*/ 993454 h 5189370"/>
              <a:gd name="connsiteX1" fmla="*/ 2810662 w 5630403"/>
              <a:gd name="connsiteY1" fmla="*/ 5189370 h 5189370"/>
              <a:gd name="connsiteX2" fmla="*/ 2825411 w 5630403"/>
              <a:gd name="connsiteY2" fmla="*/ 993454 h 51893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630403" h="5189370">
                <a:moveTo>
                  <a:pt x="2825411" y="993454"/>
                </a:moveTo>
                <a:cubicBezTo>
                  <a:pt x="3989919" y="-1742372"/>
                  <a:pt x="8516751" y="1671880"/>
                  <a:pt x="2810662" y="5189370"/>
                </a:cubicBezTo>
                <a:cubicBezTo>
                  <a:pt x="-2895427" y="1671880"/>
                  <a:pt x="1660903" y="-1742372"/>
                  <a:pt x="2825411" y="993454"/>
                </a:cubicBezTo>
                <a:close/>
              </a:path>
            </a:pathLst>
          </a:custGeom>
          <a:solidFill>
            <a:srgbClr val="6BED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58" name="心形 12"/>
          <p:cNvSpPr/>
          <p:nvPr/>
        </p:nvSpPr>
        <p:spPr>
          <a:xfrm>
            <a:off x="8026088" y="3116533"/>
            <a:ext cx="376716" cy="347208"/>
          </a:xfrm>
          <a:custGeom>
            <a:avLst/>
            <a:gdLst>
              <a:gd name="connsiteX0" fmla="*/ 2794819 w 5589638"/>
              <a:gd name="connsiteY0" fmla="*/ 1172497 h 4689987"/>
              <a:gd name="connsiteX1" fmla="*/ 2794819 w 5589638"/>
              <a:gd name="connsiteY1" fmla="*/ 4689987 h 4689987"/>
              <a:gd name="connsiteX2" fmla="*/ 2794819 w 5589638"/>
              <a:gd name="connsiteY2" fmla="*/ 1172497 h 4689987"/>
              <a:gd name="connsiteX0" fmla="*/ 2825411 w 5630403"/>
              <a:gd name="connsiteY0" fmla="*/ 993454 h 5189370"/>
              <a:gd name="connsiteX1" fmla="*/ 2810662 w 5630403"/>
              <a:gd name="connsiteY1" fmla="*/ 5189370 h 5189370"/>
              <a:gd name="connsiteX2" fmla="*/ 2825411 w 5630403"/>
              <a:gd name="connsiteY2" fmla="*/ 993454 h 51893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630403" h="5189370">
                <a:moveTo>
                  <a:pt x="2825411" y="993454"/>
                </a:moveTo>
                <a:cubicBezTo>
                  <a:pt x="3989919" y="-1742372"/>
                  <a:pt x="8516751" y="1671880"/>
                  <a:pt x="2810662" y="5189370"/>
                </a:cubicBezTo>
                <a:cubicBezTo>
                  <a:pt x="-2895427" y="1671880"/>
                  <a:pt x="1660903" y="-1742372"/>
                  <a:pt x="2825411" y="993454"/>
                </a:cubicBezTo>
                <a:close/>
              </a:path>
            </a:pathLst>
          </a:custGeom>
          <a:solidFill>
            <a:srgbClr val="6BED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59" name="心形 12"/>
          <p:cNvSpPr/>
          <p:nvPr/>
        </p:nvSpPr>
        <p:spPr>
          <a:xfrm>
            <a:off x="7324366" y="3290137"/>
            <a:ext cx="376716" cy="347208"/>
          </a:xfrm>
          <a:custGeom>
            <a:avLst/>
            <a:gdLst>
              <a:gd name="connsiteX0" fmla="*/ 2794819 w 5589638"/>
              <a:gd name="connsiteY0" fmla="*/ 1172497 h 4689987"/>
              <a:gd name="connsiteX1" fmla="*/ 2794819 w 5589638"/>
              <a:gd name="connsiteY1" fmla="*/ 4689987 h 4689987"/>
              <a:gd name="connsiteX2" fmla="*/ 2794819 w 5589638"/>
              <a:gd name="connsiteY2" fmla="*/ 1172497 h 4689987"/>
              <a:gd name="connsiteX0" fmla="*/ 2825411 w 5630403"/>
              <a:gd name="connsiteY0" fmla="*/ 993454 h 5189370"/>
              <a:gd name="connsiteX1" fmla="*/ 2810662 w 5630403"/>
              <a:gd name="connsiteY1" fmla="*/ 5189370 h 5189370"/>
              <a:gd name="connsiteX2" fmla="*/ 2825411 w 5630403"/>
              <a:gd name="connsiteY2" fmla="*/ 993454 h 51893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630403" h="5189370">
                <a:moveTo>
                  <a:pt x="2825411" y="993454"/>
                </a:moveTo>
                <a:cubicBezTo>
                  <a:pt x="3989919" y="-1742372"/>
                  <a:pt x="8516751" y="1671880"/>
                  <a:pt x="2810662" y="5189370"/>
                </a:cubicBezTo>
                <a:cubicBezTo>
                  <a:pt x="-2895427" y="1671880"/>
                  <a:pt x="1660903" y="-1742372"/>
                  <a:pt x="2825411" y="993454"/>
                </a:cubicBezTo>
                <a:close/>
              </a:path>
            </a:pathLst>
          </a:custGeom>
          <a:solidFill>
            <a:srgbClr val="F5AB5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60" name="心形 12"/>
          <p:cNvSpPr/>
          <p:nvPr/>
        </p:nvSpPr>
        <p:spPr>
          <a:xfrm>
            <a:off x="8443046" y="2550689"/>
            <a:ext cx="376716" cy="347208"/>
          </a:xfrm>
          <a:custGeom>
            <a:avLst/>
            <a:gdLst>
              <a:gd name="connsiteX0" fmla="*/ 2794819 w 5589638"/>
              <a:gd name="connsiteY0" fmla="*/ 1172497 h 4689987"/>
              <a:gd name="connsiteX1" fmla="*/ 2794819 w 5589638"/>
              <a:gd name="connsiteY1" fmla="*/ 4689987 h 4689987"/>
              <a:gd name="connsiteX2" fmla="*/ 2794819 w 5589638"/>
              <a:gd name="connsiteY2" fmla="*/ 1172497 h 4689987"/>
              <a:gd name="connsiteX0" fmla="*/ 2825411 w 5630403"/>
              <a:gd name="connsiteY0" fmla="*/ 993454 h 5189370"/>
              <a:gd name="connsiteX1" fmla="*/ 2810662 w 5630403"/>
              <a:gd name="connsiteY1" fmla="*/ 5189370 h 5189370"/>
              <a:gd name="connsiteX2" fmla="*/ 2825411 w 5630403"/>
              <a:gd name="connsiteY2" fmla="*/ 993454 h 51893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630403" h="5189370">
                <a:moveTo>
                  <a:pt x="2825411" y="993454"/>
                </a:moveTo>
                <a:cubicBezTo>
                  <a:pt x="3989919" y="-1742372"/>
                  <a:pt x="8516751" y="1671880"/>
                  <a:pt x="2810662" y="5189370"/>
                </a:cubicBezTo>
                <a:cubicBezTo>
                  <a:pt x="-2895427" y="1671880"/>
                  <a:pt x="1660903" y="-1742372"/>
                  <a:pt x="2825411" y="993454"/>
                </a:cubicBezTo>
                <a:close/>
              </a:path>
            </a:pathLst>
          </a:custGeom>
          <a:solidFill>
            <a:srgbClr val="F1565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61" name="心形 12"/>
          <p:cNvSpPr/>
          <p:nvPr/>
        </p:nvSpPr>
        <p:spPr>
          <a:xfrm>
            <a:off x="7837730" y="2109629"/>
            <a:ext cx="376716" cy="347208"/>
          </a:xfrm>
          <a:custGeom>
            <a:avLst/>
            <a:gdLst>
              <a:gd name="connsiteX0" fmla="*/ 2794819 w 5589638"/>
              <a:gd name="connsiteY0" fmla="*/ 1172497 h 4689987"/>
              <a:gd name="connsiteX1" fmla="*/ 2794819 w 5589638"/>
              <a:gd name="connsiteY1" fmla="*/ 4689987 h 4689987"/>
              <a:gd name="connsiteX2" fmla="*/ 2794819 w 5589638"/>
              <a:gd name="connsiteY2" fmla="*/ 1172497 h 4689987"/>
              <a:gd name="connsiteX0" fmla="*/ 2825411 w 5630403"/>
              <a:gd name="connsiteY0" fmla="*/ 993454 h 5189370"/>
              <a:gd name="connsiteX1" fmla="*/ 2810662 w 5630403"/>
              <a:gd name="connsiteY1" fmla="*/ 5189370 h 5189370"/>
              <a:gd name="connsiteX2" fmla="*/ 2825411 w 5630403"/>
              <a:gd name="connsiteY2" fmla="*/ 993454 h 51893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630403" h="5189370">
                <a:moveTo>
                  <a:pt x="2825411" y="993454"/>
                </a:moveTo>
                <a:cubicBezTo>
                  <a:pt x="3989919" y="-1742372"/>
                  <a:pt x="8516751" y="1671880"/>
                  <a:pt x="2810662" y="5189370"/>
                </a:cubicBezTo>
                <a:cubicBezTo>
                  <a:pt x="-2895427" y="1671880"/>
                  <a:pt x="1660903" y="-1742372"/>
                  <a:pt x="2825411" y="993454"/>
                </a:cubicBezTo>
                <a:close/>
              </a:path>
            </a:pathLst>
          </a:custGeom>
          <a:solidFill>
            <a:srgbClr val="7416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62" name="心形 12"/>
          <p:cNvSpPr/>
          <p:nvPr/>
        </p:nvSpPr>
        <p:spPr>
          <a:xfrm>
            <a:off x="7504714" y="4027008"/>
            <a:ext cx="376716" cy="347208"/>
          </a:xfrm>
          <a:custGeom>
            <a:avLst/>
            <a:gdLst>
              <a:gd name="connsiteX0" fmla="*/ 2794819 w 5589638"/>
              <a:gd name="connsiteY0" fmla="*/ 1172497 h 4689987"/>
              <a:gd name="connsiteX1" fmla="*/ 2794819 w 5589638"/>
              <a:gd name="connsiteY1" fmla="*/ 4689987 h 4689987"/>
              <a:gd name="connsiteX2" fmla="*/ 2794819 w 5589638"/>
              <a:gd name="connsiteY2" fmla="*/ 1172497 h 4689987"/>
              <a:gd name="connsiteX0" fmla="*/ 2825411 w 5630403"/>
              <a:gd name="connsiteY0" fmla="*/ 993454 h 5189370"/>
              <a:gd name="connsiteX1" fmla="*/ 2810662 w 5630403"/>
              <a:gd name="connsiteY1" fmla="*/ 5189370 h 5189370"/>
              <a:gd name="connsiteX2" fmla="*/ 2825411 w 5630403"/>
              <a:gd name="connsiteY2" fmla="*/ 993454 h 51893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630403" h="5189370">
                <a:moveTo>
                  <a:pt x="2825411" y="993454"/>
                </a:moveTo>
                <a:cubicBezTo>
                  <a:pt x="3989919" y="-1742372"/>
                  <a:pt x="8516751" y="1671880"/>
                  <a:pt x="2810662" y="5189370"/>
                </a:cubicBezTo>
                <a:cubicBezTo>
                  <a:pt x="-2895427" y="1671880"/>
                  <a:pt x="1660903" y="-1742372"/>
                  <a:pt x="2825411" y="993454"/>
                </a:cubicBezTo>
                <a:close/>
              </a:path>
            </a:pathLst>
          </a:custGeom>
          <a:solidFill>
            <a:srgbClr val="7416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63" name="心形 12"/>
          <p:cNvSpPr/>
          <p:nvPr/>
        </p:nvSpPr>
        <p:spPr>
          <a:xfrm>
            <a:off x="8402804" y="4232147"/>
            <a:ext cx="376716" cy="347208"/>
          </a:xfrm>
          <a:custGeom>
            <a:avLst/>
            <a:gdLst>
              <a:gd name="connsiteX0" fmla="*/ 2794819 w 5589638"/>
              <a:gd name="connsiteY0" fmla="*/ 1172497 h 4689987"/>
              <a:gd name="connsiteX1" fmla="*/ 2794819 w 5589638"/>
              <a:gd name="connsiteY1" fmla="*/ 4689987 h 4689987"/>
              <a:gd name="connsiteX2" fmla="*/ 2794819 w 5589638"/>
              <a:gd name="connsiteY2" fmla="*/ 1172497 h 4689987"/>
              <a:gd name="connsiteX0" fmla="*/ 2825411 w 5630403"/>
              <a:gd name="connsiteY0" fmla="*/ 993454 h 5189370"/>
              <a:gd name="connsiteX1" fmla="*/ 2810662 w 5630403"/>
              <a:gd name="connsiteY1" fmla="*/ 5189370 h 5189370"/>
              <a:gd name="connsiteX2" fmla="*/ 2825411 w 5630403"/>
              <a:gd name="connsiteY2" fmla="*/ 993454 h 51893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630403" h="5189370">
                <a:moveTo>
                  <a:pt x="2825411" y="993454"/>
                </a:moveTo>
                <a:cubicBezTo>
                  <a:pt x="3989919" y="-1742372"/>
                  <a:pt x="8516751" y="1671880"/>
                  <a:pt x="2810662" y="5189370"/>
                </a:cubicBezTo>
                <a:cubicBezTo>
                  <a:pt x="-2895427" y="1671880"/>
                  <a:pt x="1660903" y="-1742372"/>
                  <a:pt x="2825411" y="993454"/>
                </a:cubicBezTo>
                <a:close/>
              </a:path>
            </a:pathLst>
          </a:custGeom>
          <a:solidFill>
            <a:srgbClr val="F1565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64" name="心形 12"/>
          <p:cNvSpPr/>
          <p:nvPr/>
        </p:nvSpPr>
        <p:spPr>
          <a:xfrm>
            <a:off x="7424230" y="4685423"/>
            <a:ext cx="376716" cy="347208"/>
          </a:xfrm>
          <a:custGeom>
            <a:avLst/>
            <a:gdLst>
              <a:gd name="connsiteX0" fmla="*/ 2794819 w 5589638"/>
              <a:gd name="connsiteY0" fmla="*/ 1172497 h 4689987"/>
              <a:gd name="connsiteX1" fmla="*/ 2794819 w 5589638"/>
              <a:gd name="connsiteY1" fmla="*/ 4689987 h 4689987"/>
              <a:gd name="connsiteX2" fmla="*/ 2794819 w 5589638"/>
              <a:gd name="connsiteY2" fmla="*/ 1172497 h 4689987"/>
              <a:gd name="connsiteX0" fmla="*/ 2825411 w 5630403"/>
              <a:gd name="connsiteY0" fmla="*/ 993454 h 5189370"/>
              <a:gd name="connsiteX1" fmla="*/ 2810662 w 5630403"/>
              <a:gd name="connsiteY1" fmla="*/ 5189370 h 5189370"/>
              <a:gd name="connsiteX2" fmla="*/ 2825411 w 5630403"/>
              <a:gd name="connsiteY2" fmla="*/ 993454 h 51893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630403" h="5189370">
                <a:moveTo>
                  <a:pt x="2825411" y="993454"/>
                </a:moveTo>
                <a:cubicBezTo>
                  <a:pt x="3989919" y="-1742372"/>
                  <a:pt x="8516751" y="1671880"/>
                  <a:pt x="2810662" y="5189370"/>
                </a:cubicBezTo>
                <a:cubicBezTo>
                  <a:pt x="-2895427" y="1671880"/>
                  <a:pt x="1660903" y="-1742372"/>
                  <a:pt x="2825411" y="993454"/>
                </a:cubicBezTo>
                <a:close/>
              </a:path>
            </a:pathLst>
          </a:custGeom>
          <a:solidFill>
            <a:srgbClr val="B513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65" name="心形 12"/>
          <p:cNvSpPr/>
          <p:nvPr/>
        </p:nvSpPr>
        <p:spPr>
          <a:xfrm>
            <a:off x="1956423" y="4463020"/>
            <a:ext cx="376716" cy="347208"/>
          </a:xfrm>
          <a:custGeom>
            <a:avLst/>
            <a:gdLst>
              <a:gd name="connsiteX0" fmla="*/ 2794819 w 5589638"/>
              <a:gd name="connsiteY0" fmla="*/ 1172497 h 4689987"/>
              <a:gd name="connsiteX1" fmla="*/ 2794819 w 5589638"/>
              <a:gd name="connsiteY1" fmla="*/ 4689987 h 4689987"/>
              <a:gd name="connsiteX2" fmla="*/ 2794819 w 5589638"/>
              <a:gd name="connsiteY2" fmla="*/ 1172497 h 4689987"/>
              <a:gd name="connsiteX0" fmla="*/ 2825411 w 5630403"/>
              <a:gd name="connsiteY0" fmla="*/ 993454 h 5189370"/>
              <a:gd name="connsiteX1" fmla="*/ 2810662 w 5630403"/>
              <a:gd name="connsiteY1" fmla="*/ 5189370 h 5189370"/>
              <a:gd name="connsiteX2" fmla="*/ 2825411 w 5630403"/>
              <a:gd name="connsiteY2" fmla="*/ 993454 h 51893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630403" h="5189370">
                <a:moveTo>
                  <a:pt x="2825411" y="993454"/>
                </a:moveTo>
                <a:cubicBezTo>
                  <a:pt x="3989919" y="-1742372"/>
                  <a:pt x="8516751" y="1671880"/>
                  <a:pt x="2810662" y="5189370"/>
                </a:cubicBezTo>
                <a:cubicBezTo>
                  <a:pt x="-2895427" y="1671880"/>
                  <a:pt x="1660903" y="-1742372"/>
                  <a:pt x="2825411" y="993454"/>
                </a:cubicBezTo>
                <a:close/>
              </a:path>
            </a:pathLst>
          </a:custGeom>
          <a:solidFill>
            <a:srgbClr val="6BED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66" name="心形 12"/>
          <p:cNvSpPr/>
          <p:nvPr/>
        </p:nvSpPr>
        <p:spPr>
          <a:xfrm>
            <a:off x="6318901" y="3755040"/>
            <a:ext cx="376716" cy="347208"/>
          </a:xfrm>
          <a:custGeom>
            <a:avLst/>
            <a:gdLst>
              <a:gd name="connsiteX0" fmla="*/ 2794819 w 5589638"/>
              <a:gd name="connsiteY0" fmla="*/ 1172497 h 4689987"/>
              <a:gd name="connsiteX1" fmla="*/ 2794819 w 5589638"/>
              <a:gd name="connsiteY1" fmla="*/ 4689987 h 4689987"/>
              <a:gd name="connsiteX2" fmla="*/ 2794819 w 5589638"/>
              <a:gd name="connsiteY2" fmla="*/ 1172497 h 4689987"/>
              <a:gd name="connsiteX0" fmla="*/ 2825411 w 5630403"/>
              <a:gd name="connsiteY0" fmla="*/ 993454 h 5189370"/>
              <a:gd name="connsiteX1" fmla="*/ 2810662 w 5630403"/>
              <a:gd name="connsiteY1" fmla="*/ 5189370 h 5189370"/>
              <a:gd name="connsiteX2" fmla="*/ 2825411 w 5630403"/>
              <a:gd name="connsiteY2" fmla="*/ 993454 h 51893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630403" h="5189370">
                <a:moveTo>
                  <a:pt x="2825411" y="993454"/>
                </a:moveTo>
                <a:cubicBezTo>
                  <a:pt x="3989919" y="-1742372"/>
                  <a:pt x="8516751" y="1671880"/>
                  <a:pt x="2810662" y="5189370"/>
                </a:cubicBezTo>
                <a:cubicBezTo>
                  <a:pt x="-2895427" y="1671880"/>
                  <a:pt x="1660903" y="-1742372"/>
                  <a:pt x="2825411" y="993454"/>
                </a:cubicBezTo>
                <a:close/>
              </a:path>
            </a:pathLst>
          </a:custGeom>
          <a:solidFill>
            <a:srgbClr val="6BED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67" name="心形 12"/>
          <p:cNvSpPr/>
          <p:nvPr/>
        </p:nvSpPr>
        <p:spPr>
          <a:xfrm>
            <a:off x="6430331" y="4650757"/>
            <a:ext cx="376716" cy="347208"/>
          </a:xfrm>
          <a:custGeom>
            <a:avLst/>
            <a:gdLst>
              <a:gd name="connsiteX0" fmla="*/ 2794819 w 5589638"/>
              <a:gd name="connsiteY0" fmla="*/ 1172497 h 4689987"/>
              <a:gd name="connsiteX1" fmla="*/ 2794819 w 5589638"/>
              <a:gd name="connsiteY1" fmla="*/ 4689987 h 4689987"/>
              <a:gd name="connsiteX2" fmla="*/ 2794819 w 5589638"/>
              <a:gd name="connsiteY2" fmla="*/ 1172497 h 4689987"/>
              <a:gd name="connsiteX0" fmla="*/ 2825411 w 5630403"/>
              <a:gd name="connsiteY0" fmla="*/ 993454 h 5189370"/>
              <a:gd name="connsiteX1" fmla="*/ 2810662 w 5630403"/>
              <a:gd name="connsiteY1" fmla="*/ 5189370 h 5189370"/>
              <a:gd name="connsiteX2" fmla="*/ 2825411 w 5630403"/>
              <a:gd name="connsiteY2" fmla="*/ 993454 h 51893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630403" h="5189370">
                <a:moveTo>
                  <a:pt x="2825411" y="993454"/>
                </a:moveTo>
                <a:cubicBezTo>
                  <a:pt x="3989919" y="-1742372"/>
                  <a:pt x="8516751" y="1671880"/>
                  <a:pt x="2810662" y="5189370"/>
                </a:cubicBezTo>
                <a:cubicBezTo>
                  <a:pt x="-2895427" y="1671880"/>
                  <a:pt x="1660903" y="-1742372"/>
                  <a:pt x="2825411" y="993454"/>
                </a:cubicBezTo>
                <a:close/>
              </a:path>
            </a:pathLst>
          </a:custGeom>
          <a:solidFill>
            <a:srgbClr val="F5AB5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68" name="心形 12"/>
          <p:cNvSpPr/>
          <p:nvPr/>
        </p:nvSpPr>
        <p:spPr>
          <a:xfrm>
            <a:off x="274082" y="4303549"/>
            <a:ext cx="376716" cy="347208"/>
          </a:xfrm>
          <a:custGeom>
            <a:avLst/>
            <a:gdLst>
              <a:gd name="connsiteX0" fmla="*/ 2794819 w 5589638"/>
              <a:gd name="connsiteY0" fmla="*/ 1172497 h 4689987"/>
              <a:gd name="connsiteX1" fmla="*/ 2794819 w 5589638"/>
              <a:gd name="connsiteY1" fmla="*/ 4689987 h 4689987"/>
              <a:gd name="connsiteX2" fmla="*/ 2794819 w 5589638"/>
              <a:gd name="connsiteY2" fmla="*/ 1172497 h 4689987"/>
              <a:gd name="connsiteX0" fmla="*/ 2825411 w 5630403"/>
              <a:gd name="connsiteY0" fmla="*/ 993454 h 5189370"/>
              <a:gd name="connsiteX1" fmla="*/ 2810662 w 5630403"/>
              <a:gd name="connsiteY1" fmla="*/ 5189370 h 5189370"/>
              <a:gd name="connsiteX2" fmla="*/ 2825411 w 5630403"/>
              <a:gd name="connsiteY2" fmla="*/ 993454 h 51893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630403" h="5189370">
                <a:moveTo>
                  <a:pt x="2825411" y="993454"/>
                </a:moveTo>
                <a:cubicBezTo>
                  <a:pt x="3989919" y="-1742372"/>
                  <a:pt x="8516751" y="1671880"/>
                  <a:pt x="2810662" y="5189370"/>
                </a:cubicBezTo>
                <a:cubicBezTo>
                  <a:pt x="-2895427" y="1671880"/>
                  <a:pt x="1660903" y="-1742372"/>
                  <a:pt x="2825411" y="993454"/>
                </a:cubicBezTo>
                <a:close/>
              </a:path>
            </a:pathLst>
          </a:custGeom>
          <a:solidFill>
            <a:srgbClr val="F5AB5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69" name="心形 12"/>
          <p:cNvSpPr/>
          <p:nvPr/>
        </p:nvSpPr>
        <p:spPr>
          <a:xfrm>
            <a:off x="1058333" y="4521611"/>
            <a:ext cx="376716" cy="347208"/>
          </a:xfrm>
          <a:custGeom>
            <a:avLst/>
            <a:gdLst>
              <a:gd name="connsiteX0" fmla="*/ 2794819 w 5589638"/>
              <a:gd name="connsiteY0" fmla="*/ 1172497 h 4689987"/>
              <a:gd name="connsiteX1" fmla="*/ 2794819 w 5589638"/>
              <a:gd name="connsiteY1" fmla="*/ 4689987 h 4689987"/>
              <a:gd name="connsiteX2" fmla="*/ 2794819 w 5589638"/>
              <a:gd name="connsiteY2" fmla="*/ 1172497 h 4689987"/>
              <a:gd name="connsiteX0" fmla="*/ 2825411 w 5630403"/>
              <a:gd name="connsiteY0" fmla="*/ 993454 h 5189370"/>
              <a:gd name="connsiteX1" fmla="*/ 2810662 w 5630403"/>
              <a:gd name="connsiteY1" fmla="*/ 5189370 h 5189370"/>
              <a:gd name="connsiteX2" fmla="*/ 2825411 w 5630403"/>
              <a:gd name="connsiteY2" fmla="*/ 993454 h 51893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630403" h="5189370">
                <a:moveTo>
                  <a:pt x="2825411" y="993454"/>
                </a:moveTo>
                <a:cubicBezTo>
                  <a:pt x="3989919" y="-1742372"/>
                  <a:pt x="8516751" y="1671880"/>
                  <a:pt x="2810662" y="5189370"/>
                </a:cubicBezTo>
                <a:cubicBezTo>
                  <a:pt x="-2895427" y="1671880"/>
                  <a:pt x="1660903" y="-1742372"/>
                  <a:pt x="2825411" y="993454"/>
                </a:cubicBezTo>
                <a:close/>
              </a:path>
            </a:pathLst>
          </a:custGeom>
          <a:solidFill>
            <a:srgbClr val="F1565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70" name="心形 12"/>
          <p:cNvSpPr/>
          <p:nvPr/>
        </p:nvSpPr>
        <p:spPr>
          <a:xfrm>
            <a:off x="2729973" y="4102248"/>
            <a:ext cx="376716" cy="347208"/>
          </a:xfrm>
          <a:custGeom>
            <a:avLst/>
            <a:gdLst>
              <a:gd name="connsiteX0" fmla="*/ 2794819 w 5589638"/>
              <a:gd name="connsiteY0" fmla="*/ 1172497 h 4689987"/>
              <a:gd name="connsiteX1" fmla="*/ 2794819 w 5589638"/>
              <a:gd name="connsiteY1" fmla="*/ 4689987 h 4689987"/>
              <a:gd name="connsiteX2" fmla="*/ 2794819 w 5589638"/>
              <a:gd name="connsiteY2" fmla="*/ 1172497 h 4689987"/>
              <a:gd name="connsiteX0" fmla="*/ 2825411 w 5630403"/>
              <a:gd name="connsiteY0" fmla="*/ 993454 h 5189370"/>
              <a:gd name="connsiteX1" fmla="*/ 2810662 w 5630403"/>
              <a:gd name="connsiteY1" fmla="*/ 5189370 h 5189370"/>
              <a:gd name="connsiteX2" fmla="*/ 2825411 w 5630403"/>
              <a:gd name="connsiteY2" fmla="*/ 993454 h 51893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630403" h="5189370">
                <a:moveTo>
                  <a:pt x="2825411" y="993454"/>
                </a:moveTo>
                <a:cubicBezTo>
                  <a:pt x="3989919" y="-1742372"/>
                  <a:pt x="8516751" y="1671880"/>
                  <a:pt x="2810662" y="5189370"/>
                </a:cubicBezTo>
                <a:cubicBezTo>
                  <a:pt x="-2895427" y="1671880"/>
                  <a:pt x="1660903" y="-1742372"/>
                  <a:pt x="2825411" y="993454"/>
                </a:cubicBezTo>
                <a:close/>
              </a:path>
            </a:pathLst>
          </a:custGeom>
          <a:solidFill>
            <a:srgbClr val="B513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71" name="心形 12"/>
          <p:cNvSpPr/>
          <p:nvPr/>
        </p:nvSpPr>
        <p:spPr>
          <a:xfrm>
            <a:off x="794732" y="3281661"/>
            <a:ext cx="376716" cy="347208"/>
          </a:xfrm>
          <a:custGeom>
            <a:avLst/>
            <a:gdLst>
              <a:gd name="connsiteX0" fmla="*/ 2794819 w 5589638"/>
              <a:gd name="connsiteY0" fmla="*/ 1172497 h 4689987"/>
              <a:gd name="connsiteX1" fmla="*/ 2794819 w 5589638"/>
              <a:gd name="connsiteY1" fmla="*/ 4689987 h 4689987"/>
              <a:gd name="connsiteX2" fmla="*/ 2794819 w 5589638"/>
              <a:gd name="connsiteY2" fmla="*/ 1172497 h 4689987"/>
              <a:gd name="connsiteX0" fmla="*/ 2825411 w 5630403"/>
              <a:gd name="connsiteY0" fmla="*/ 993454 h 5189370"/>
              <a:gd name="connsiteX1" fmla="*/ 2810662 w 5630403"/>
              <a:gd name="connsiteY1" fmla="*/ 5189370 h 5189370"/>
              <a:gd name="connsiteX2" fmla="*/ 2825411 w 5630403"/>
              <a:gd name="connsiteY2" fmla="*/ 993454 h 51893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630403" h="5189370">
                <a:moveTo>
                  <a:pt x="2825411" y="993454"/>
                </a:moveTo>
                <a:cubicBezTo>
                  <a:pt x="3989919" y="-1742372"/>
                  <a:pt x="8516751" y="1671880"/>
                  <a:pt x="2810662" y="5189370"/>
                </a:cubicBezTo>
                <a:cubicBezTo>
                  <a:pt x="-2895427" y="1671880"/>
                  <a:pt x="1660903" y="-1742372"/>
                  <a:pt x="2825411" y="993454"/>
                </a:cubicBezTo>
                <a:close/>
              </a:path>
            </a:pathLst>
          </a:custGeom>
          <a:solidFill>
            <a:srgbClr val="F1565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72" name="心形 12"/>
          <p:cNvSpPr/>
          <p:nvPr/>
        </p:nvSpPr>
        <p:spPr>
          <a:xfrm>
            <a:off x="276245" y="3417952"/>
            <a:ext cx="376716" cy="347208"/>
          </a:xfrm>
          <a:custGeom>
            <a:avLst/>
            <a:gdLst>
              <a:gd name="connsiteX0" fmla="*/ 2794819 w 5589638"/>
              <a:gd name="connsiteY0" fmla="*/ 1172497 h 4689987"/>
              <a:gd name="connsiteX1" fmla="*/ 2794819 w 5589638"/>
              <a:gd name="connsiteY1" fmla="*/ 4689987 h 4689987"/>
              <a:gd name="connsiteX2" fmla="*/ 2794819 w 5589638"/>
              <a:gd name="connsiteY2" fmla="*/ 1172497 h 4689987"/>
              <a:gd name="connsiteX0" fmla="*/ 2825411 w 5630403"/>
              <a:gd name="connsiteY0" fmla="*/ 993454 h 5189370"/>
              <a:gd name="connsiteX1" fmla="*/ 2810662 w 5630403"/>
              <a:gd name="connsiteY1" fmla="*/ 5189370 h 5189370"/>
              <a:gd name="connsiteX2" fmla="*/ 2825411 w 5630403"/>
              <a:gd name="connsiteY2" fmla="*/ 993454 h 51893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630403" h="5189370">
                <a:moveTo>
                  <a:pt x="2825411" y="993454"/>
                </a:moveTo>
                <a:cubicBezTo>
                  <a:pt x="3989919" y="-1742372"/>
                  <a:pt x="8516751" y="1671880"/>
                  <a:pt x="2810662" y="5189370"/>
                </a:cubicBezTo>
                <a:cubicBezTo>
                  <a:pt x="-2895427" y="1671880"/>
                  <a:pt x="1660903" y="-1742372"/>
                  <a:pt x="2825411" y="993454"/>
                </a:cubicBezTo>
                <a:close/>
              </a:path>
            </a:pathLst>
          </a:custGeom>
          <a:solidFill>
            <a:srgbClr val="6BED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73" name="心形 12"/>
          <p:cNvSpPr/>
          <p:nvPr/>
        </p:nvSpPr>
        <p:spPr>
          <a:xfrm>
            <a:off x="3106689" y="4644914"/>
            <a:ext cx="376716" cy="347208"/>
          </a:xfrm>
          <a:custGeom>
            <a:avLst/>
            <a:gdLst>
              <a:gd name="connsiteX0" fmla="*/ 2794819 w 5589638"/>
              <a:gd name="connsiteY0" fmla="*/ 1172497 h 4689987"/>
              <a:gd name="connsiteX1" fmla="*/ 2794819 w 5589638"/>
              <a:gd name="connsiteY1" fmla="*/ 4689987 h 4689987"/>
              <a:gd name="connsiteX2" fmla="*/ 2794819 w 5589638"/>
              <a:gd name="connsiteY2" fmla="*/ 1172497 h 4689987"/>
              <a:gd name="connsiteX0" fmla="*/ 2825411 w 5630403"/>
              <a:gd name="connsiteY0" fmla="*/ 993454 h 5189370"/>
              <a:gd name="connsiteX1" fmla="*/ 2810662 w 5630403"/>
              <a:gd name="connsiteY1" fmla="*/ 5189370 h 5189370"/>
              <a:gd name="connsiteX2" fmla="*/ 2825411 w 5630403"/>
              <a:gd name="connsiteY2" fmla="*/ 993454 h 51893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630403" h="5189370">
                <a:moveTo>
                  <a:pt x="2825411" y="993454"/>
                </a:moveTo>
                <a:cubicBezTo>
                  <a:pt x="3989919" y="-1742372"/>
                  <a:pt x="8516751" y="1671880"/>
                  <a:pt x="2810662" y="5189370"/>
                </a:cubicBezTo>
                <a:cubicBezTo>
                  <a:pt x="-2895427" y="1671880"/>
                  <a:pt x="1660903" y="-1742372"/>
                  <a:pt x="2825411" y="993454"/>
                </a:cubicBezTo>
                <a:close/>
              </a:path>
            </a:pathLst>
          </a:custGeom>
          <a:solidFill>
            <a:srgbClr val="7416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74" name="心形 12"/>
          <p:cNvSpPr/>
          <p:nvPr/>
        </p:nvSpPr>
        <p:spPr>
          <a:xfrm>
            <a:off x="5008349" y="4376738"/>
            <a:ext cx="376716" cy="347208"/>
          </a:xfrm>
          <a:custGeom>
            <a:avLst/>
            <a:gdLst>
              <a:gd name="connsiteX0" fmla="*/ 2794819 w 5589638"/>
              <a:gd name="connsiteY0" fmla="*/ 1172497 h 4689987"/>
              <a:gd name="connsiteX1" fmla="*/ 2794819 w 5589638"/>
              <a:gd name="connsiteY1" fmla="*/ 4689987 h 4689987"/>
              <a:gd name="connsiteX2" fmla="*/ 2794819 w 5589638"/>
              <a:gd name="connsiteY2" fmla="*/ 1172497 h 4689987"/>
              <a:gd name="connsiteX0" fmla="*/ 2825411 w 5630403"/>
              <a:gd name="connsiteY0" fmla="*/ 993454 h 5189370"/>
              <a:gd name="connsiteX1" fmla="*/ 2810662 w 5630403"/>
              <a:gd name="connsiteY1" fmla="*/ 5189370 h 5189370"/>
              <a:gd name="connsiteX2" fmla="*/ 2825411 w 5630403"/>
              <a:gd name="connsiteY2" fmla="*/ 993454 h 51893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630403" h="5189370">
                <a:moveTo>
                  <a:pt x="2825411" y="993454"/>
                </a:moveTo>
                <a:cubicBezTo>
                  <a:pt x="3989919" y="-1742372"/>
                  <a:pt x="8516751" y="1671880"/>
                  <a:pt x="2810662" y="5189370"/>
                </a:cubicBezTo>
                <a:cubicBezTo>
                  <a:pt x="-2895427" y="1671880"/>
                  <a:pt x="1660903" y="-1742372"/>
                  <a:pt x="2825411" y="993454"/>
                </a:cubicBezTo>
                <a:close/>
              </a:path>
            </a:pathLst>
          </a:custGeom>
          <a:solidFill>
            <a:srgbClr val="7416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75" name="心形 12"/>
          <p:cNvSpPr/>
          <p:nvPr/>
        </p:nvSpPr>
        <p:spPr>
          <a:xfrm>
            <a:off x="5904854" y="4733143"/>
            <a:ext cx="376716" cy="347208"/>
          </a:xfrm>
          <a:custGeom>
            <a:avLst/>
            <a:gdLst>
              <a:gd name="connsiteX0" fmla="*/ 2794819 w 5589638"/>
              <a:gd name="connsiteY0" fmla="*/ 1172497 h 4689987"/>
              <a:gd name="connsiteX1" fmla="*/ 2794819 w 5589638"/>
              <a:gd name="connsiteY1" fmla="*/ 4689987 h 4689987"/>
              <a:gd name="connsiteX2" fmla="*/ 2794819 w 5589638"/>
              <a:gd name="connsiteY2" fmla="*/ 1172497 h 4689987"/>
              <a:gd name="connsiteX0" fmla="*/ 2825411 w 5630403"/>
              <a:gd name="connsiteY0" fmla="*/ 993454 h 5189370"/>
              <a:gd name="connsiteX1" fmla="*/ 2810662 w 5630403"/>
              <a:gd name="connsiteY1" fmla="*/ 5189370 h 5189370"/>
              <a:gd name="connsiteX2" fmla="*/ 2825411 w 5630403"/>
              <a:gd name="connsiteY2" fmla="*/ 993454 h 51893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630403" h="5189370">
                <a:moveTo>
                  <a:pt x="2825411" y="993454"/>
                </a:moveTo>
                <a:cubicBezTo>
                  <a:pt x="3989919" y="-1742372"/>
                  <a:pt x="8516751" y="1671880"/>
                  <a:pt x="2810662" y="5189370"/>
                </a:cubicBezTo>
                <a:cubicBezTo>
                  <a:pt x="-2895427" y="1671880"/>
                  <a:pt x="1660903" y="-1742372"/>
                  <a:pt x="2825411" y="993454"/>
                </a:cubicBezTo>
                <a:close/>
              </a:path>
            </a:pathLst>
          </a:custGeom>
          <a:solidFill>
            <a:srgbClr val="F1565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76" name="心形 12"/>
          <p:cNvSpPr/>
          <p:nvPr/>
        </p:nvSpPr>
        <p:spPr>
          <a:xfrm>
            <a:off x="8383571" y="286766"/>
            <a:ext cx="376716" cy="347208"/>
          </a:xfrm>
          <a:custGeom>
            <a:avLst/>
            <a:gdLst>
              <a:gd name="connsiteX0" fmla="*/ 2794819 w 5589638"/>
              <a:gd name="connsiteY0" fmla="*/ 1172497 h 4689987"/>
              <a:gd name="connsiteX1" fmla="*/ 2794819 w 5589638"/>
              <a:gd name="connsiteY1" fmla="*/ 4689987 h 4689987"/>
              <a:gd name="connsiteX2" fmla="*/ 2794819 w 5589638"/>
              <a:gd name="connsiteY2" fmla="*/ 1172497 h 4689987"/>
              <a:gd name="connsiteX0" fmla="*/ 2825411 w 5630403"/>
              <a:gd name="connsiteY0" fmla="*/ 993454 h 5189370"/>
              <a:gd name="connsiteX1" fmla="*/ 2810662 w 5630403"/>
              <a:gd name="connsiteY1" fmla="*/ 5189370 h 5189370"/>
              <a:gd name="connsiteX2" fmla="*/ 2825411 w 5630403"/>
              <a:gd name="connsiteY2" fmla="*/ 993454 h 51893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630403" h="5189370">
                <a:moveTo>
                  <a:pt x="2825411" y="993454"/>
                </a:moveTo>
                <a:cubicBezTo>
                  <a:pt x="3989919" y="-1742372"/>
                  <a:pt x="8516751" y="1671880"/>
                  <a:pt x="2810662" y="5189370"/>
                </a:cubicBezTo>
                <a:cubicBezTo>
                  <a:pt x="-2895427" y="1671880"/>
                  <a:pt x="1660903" y="-1742372"/>
                  <a:pt x="2825411" y="993454"/>
                </a:cubicBezTo>
                <a:close/>
              </a:path>
            </a:pathLst>
          </a:custGeom>
          <a:solidFill>
            <a:srgbClr val="6BED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77" name="心形 12"/>
          <p:cNvSpPr/>
          <p:nvPr/>
        </p:nvSpPr>
        <p:spPr>
          <a:xfrm>
            <a:off x="85724" y="266514"/>
            <a:ext cx="376716" cy="347208"/>
          </a:xfrm>
          <a:custGeom>
            <a:avLst/>
            <a:gdLst>
              <a:gd name="connsiteX0" fmla="*/ 2794819 w 5589638"/>
              <a:gd name="connsiteY0" fmla="*/ 1172497 h 4689987"/>
              <a:gd name="connsiteX1" fmla="*/ 2794819 w 5589638"/>
              <a:gd name="connsiteY1" fmla="*/ 4689987 h 4689987"/>
              <a:gd name="connsiteX2" fmla="*/ 2794819 w 5589638"/>
              <a:gd name="connsiteY2" fmla="*/ 1172497 h 4689987"/>
              <a:gd name="connsiteX0" fmla="*/ 2825411 w 5630403"/>
              <a:gd name="connsiteY0" fmla="*/ 993454 h 5189370"/>
              <a:gd name="connsiteX1" fmla="*/ 2810662 w 5630403"/>
              <a:gd name="connsiteY1" fmla="*/ 5189370 h 5189370"/>
              <a:gd name="connsiteX2" fmla="*/ 2825411 w 5630403"/>
              <a:gd name="connsiteY2" fmla="*/ 993454 h 51893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630403" h="5189370">
                <a:moveTo>
                  <a:pt x="2825411" y="993454"/>
                </a:moveTo>
                <a:cubicBezTo>
                  <a:pt x="3989919" y="-1742372"/>
                  <a:pt x="8516751" y="1671880"/>
                  <a:pt x="2810662" y="5189370"/>
                </a:cubicBezTo>
                <a:cubicBezTo>
                  <a:pt x="-2895427" y="1671880"/>
                  <a:pt x="1660903" y="-1742372"/>
                  <a:pt x="2825411" y="993454"/>
                </a:cubicBezTo>
                <a:close/>
              </a:path>
            </a:pathLst>
          </a:custGeom>
          <a:solidFill>
            <a:srgbClr val="B513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40" name="文本框 39"/>
          <p:cNvSpPr txBox="1"/>
          <p:nvPr/>
        </p:nvSpPr>
        <p:spPr>
          <a:xfrm>
            <a:off x="3258419" y="2063983"/>
            <a:ext cx="2680542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100" b="1" dirty="0">
                <a:solidFill>
                  <a:schemeClr val="bg1"/>
                </a:solidFill>
                <a:latin typeface="造字工房悦黑体验版常规体" pitchFamily="50" charset="-122"/>
                <a:ea typeface="造字工房悦黑体验版常规体" pitchFamily="50" charset="-122"/>
              </a:rPr>
              <a:t>回首过去，我才发现</a:t>
            </a:r>
          </a:p>
        </p:txBody>
      </p:sp>
      <p:sp>
        <p:nvSpPr>
          <p:cNvPr id="41" name="文本框 40"/>
          <p:cNvSpPr txBox="1"/>
          <p:nvPr/>
        </p:nvSpPr>
        <p:spPr>
          <a:xfrm>
            <a:off x="3230753" y="2687102"/>
            <a:ext cx="946093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100" b="1" dirty="0">
                <a:solidFill>
                  <a:schemeClr val="bg1"/>
                </a:solidFill>
                <a:latin typeface="造字工房悦黑体验版常规体" pitchFamily="50" charset="-122"/>
                <a:ea typeface="造字工房悦黑体验版常规体" pitchFamily="50" charset="-122"/>
              </a:rPr>
              <a:t>PPT</a:t>
            </a:r>
            <a:r>
              <a:rPr lang="zh-CN" altLang="en-US" sz="2100" b="1" dirty="0">
                <a:solidFill>
                  <a:schemeClr val="bg1"/>
                </a:solidFill>
                <a:latin typeface="造字工房悦黑体验版常规体" pitchFamily="50" charset="-122"/>
                <a:ea typeface="造字工房悦黑体验版常规体" pitchFamily="50" charset="-122"/>
              </a:rPr>
              <a:t>，</a:t>
            </a:r>
          </a:p>
        </p:txBody>
      </p:sp>
      <p:sp>
        <p:nvSpPr>
          <p:cNvPr id="42" name="文本框 41"/>
          <p:cNvSpPr txBox="1"/>
          <p:nvPr/>
        </p:nvSpPr>
        <p:spPr>
          <a:xfrm>
            <a:off x="3839123" y="2687102"/>
            <a:ext cx="2125903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100" b="1" dirty="0">
                <a:solidFill>
                  <a:schemeClr val="bg1"/>
                </a:solidFill>
                <a:latin typeface="造字工房悦黑体验版常规体" pitchFamily="50" charset="-122"/>
                <a:ea typeface="造字工房悦黑体验版常规体" pitchFamily="50" charset="-122"/>
              </a:rPr>
              <a:t>是最长情的告白</a:t>
            </a:r>
          </a:p>
        </p:txBody>
      </p:sp>
      <p:cxnSp>
        <p:nvCxnSpPr>
          <p:cNvPr id="43" name="直接连接符 42"/>
          <p:cNvCxnSpPr/>
          <p:nvPr/>
        </p:nvCxnSpPr>
        <p:spPr>
          <a:xfrm flipV="1">
            <a:off x="3276806" y="2063983"/>
            <a:ext cx="0" cy="378000"/>
          </a:xfrm>
          <a:prstGeom prst="line">
            <a:avLst/>
          </a:prstGeom>
          <a:ln w="2540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/>
          <p:cNvCxnSpPr/>
          <p:nvPr/>
        </p:nvCxnSpPr>
        <p:spPr>
          <a:xfrm flipV="1">
            <a:off x="3281775" y="2687102"/>
            <a:ext cx="0" cy="378000"/>
          </a:xfrm>
          <a:prstGeom prst="line">
            <a:avLst/>
          </a:prstGeom>
          <a:ln w="2540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/>
          <p:nvPr/>
        </p:nvCxnSpPr>
        <p:spPr>
          <a:xfrm flipV="1">
            <a:off x="3891924" y="2687102"/>
            <a:ext cx="0" cy="378000"/>
          </a:xfrm>
          <a:prstGeom prst="line">
            <a:avLst/>
          </a:prstGeom>
          <a:ln w="2540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直接连接符 77"/>
          <p:cNvCxnSpPr/>
          <p:nvPr/>
        </p:nvCxnSpPr>
        <p:spPr>
          <a:xfrm flipV="1">
            <a:off x="5885581" y="2687102"/>
            <a:ext cx="0" cy="378000"/>
          </a:xfrm>
          <a:prstGeom prst="line">
            <a:avLst/>
          </a:prstGeom>
          <a:ln w="2540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31377836"/>
      </p:ext>
    </p:extLst>
  </p:cSld>
  <p:clrMapOvr>
    <a:masterClrMapping/>
  </p:clrMapOvr>
  <p:transition spd="slow" advClick="0" advTm="14000">
    <p:strips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entr" presetSubtype="0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" presetID="1" presetClass="exit" presetSubtype="0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" presetID="1" presetClass="entr" presetSubtype="0" fill="hold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" presetID="1" presetClass="exit" presetSubtype="0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" presetID="1" presetClass="entr" presetSubtype="0" fill="hold" grpId="0" nodeType="withEffect">
                                      <p:stCondLst>
                                        <p:cond delay="4000"/>
                                      </p:stCondLst>
                                      <p:iterate type="lt">
                                        <p:tmAbs val="300"/>
                                      </p:iterate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" presetID="1" presetClass="entr" presetSubtype="0" fill="hold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" presetID="1" presetClass="exit" presetSubtype="0" fill="hold" nodeType="withEffect">
                                      <p:stCondLst>
                                        <p:cond delay="7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" presetID="10" presetClass="entr" presetSubtype="0" fill="hold" grpId="0" nodeType="withEffect">
                                      <p:stCondLst>
                                        <p:cond delay="775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10" presetClass="entr" presetSubtype="0" fill="hold" grpId="0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grpId="0" nodeType="withEffect">
                                      <p:stCondLst>
                                        <p:cond delay="82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10" presetClass="entr" presetSubtype="0" fill="hold" grpId="0" nodeType="withEffect">
                                      <p:stCondLst>
                                        <p:cond delay="85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10" presetClass="entr" presetSubtype="0" fill="hold" grpId="0" nodeType="withEffect">
                                      <p:stCondLst>
                                        <p:cond delay="85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10" presetClass="entr" presetSubtype="0" fill="hold" grpId="0" nodeType="withEffect">
                                      <p:stCondLst>
                                        <p:cond delay="825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10" presetClass="entr" presetSubtype="0" fill="hold" grpId="0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10" presetClass="entr" presetSubtype="0" fill="hold" grpId="0" nodeType="withEffect">
                                      <p:stCondLst>
                                        <p:cond delay="77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10" presetClass="entr" presetSubtype="0" fill="hold" grpId="0" nodeType="withEffect">
                                      <p:stCondLst>
                                        <p:cond delay="775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10" presetClass="entr" presetSubtype="0" fill="hold" grpId="0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10" presetClass="entr" presetSubtype="0" fill="hold" grpId="0" nodeType="withEffect">
                                      <p:stCondLst>
                                        <p:cond delay="825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10" presetClass="entr" presetSubtype="0" fill="hold" grpId="0" nodeType="withEffect">
                                      <p:stCondLst>
                                        <p:cond delay="85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10" presetClass="entr" presetSubtype="0" fill="hold" grpId="0" nodeType="withEffect">
                                      <p:stCondLst>
                                        <p:cond delay="85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10" presetClass="entr" presetSubtype="0" fill="hold" grpId="0" nodeType="withEffect">
                                      <p:stCondLst>
                                        <p:cond delay="825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0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10" presetClass="entr" presetSubtype="0" fill="hold" grpId="0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3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10" presetClass="entr" presetSubtype="0" fill="hold" grpId="0" nodeType="withEffect">
                                      <p:stCondLst>
                                        <p:cond delay="775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6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10" presetClass="entr" presetSubtype="0" fill="hold" grpId="0" nodeType="withEffect">
                                      <p:stCondLst>
                                        <p:cond delay="775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10" presetClass="entr" presetSubtype="0" fill="hold" grpId="0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2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10" presetClass="entr" presetSubtype="0" fill="hold" grpId="0" nodeType="withEffect">
                                      <p:stCondLst>
                                        <p:cond delay="825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10" presetClass="entr" presetSubtype="0" fill="hold" grpId="0" nodeType="withEffect">
                                      <p:stCondLst>
                                        <p:cond delay="85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8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10" presetClass="entr" presetSubtype="0" fill="hold" grpId="0" nodeType="withEffect">
                                      <p:stCondLst>
                                        <p:cond delay="85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1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10" presetClass="entr" presetSubtype="0" fill="hold" grpId="0" nodeType="withEffect">
                                      <p:stCondLst>
                                        <p:cond delay="825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4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10" presetClass="entr" presetSubtype="0" fill="hold" grpId="0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7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10" presetClass="entr" presetSubtype="0" fill="hold" grpId="0" nodeType="withEffect">
                                      <p:stCondLst>
                                        <p:cond delay="775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0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1" presetID="10" presetClass="entr" presetSubtype="0" fill="hold" grpId="0" nodeType="withEffect">
                                      <p:stCondLst>
                                        <p:cond delay="775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3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10" presetClass="entr" presetSubtype="0" fill="hold" grpId="0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6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7" presetID="10" presetClass="entr" presetSubtype="0" fill="hold" grpId="0" nodeType="withEffect">
                                      <p:stCondLst>
                                        <p:cond delay="825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9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0" presetID="10" presetClass="entr" presetSubtype="0" fill="hold" grpId="0" nodeType="withEffect">
                                      <p:stCondLst>
                                        <p:cond delay="850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2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3" presetID="10" presetClass="entr" presetSubtype="0" fill="hold" grpId="0" nodeType="withEffect">
                                      <p:stCondLst>
                                        <p:cond delay="850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5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6" presetID="10" presetClass="entr" presetSubtype="0" fill="hold" grpId="0" nodeType="withEffect">
                                      <p:stCondLst>
                                        <p:cond delay="825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8" dur="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9" presetID="10" presetClass="entr" presetSubtype="0" fill="hold" grpId="0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1" dur="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2" presetID="10" presetClass="entr" presetSubtype="0" fill="hold" grpId="0" nodeType="withEffect">
                                      <p:stCondLst>
                                        <p:cond delay="775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4" dur="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5" presetID="64" presetClass="path" presetSubtype="0" accel="50000" decel="50000" fill="hold" grpId="1" nodeType="withEffect">
                                      <p:stCondLst>
                                        <p:cond delay="775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116" dur="3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7" presetID="64" presetClass="path" presetSubtype="0" accel="50000" decel="50000" fill="hold" grpId="1" nodeType="withEffect">
                                      <p:stCondLst>
                                        <p:cond delay="775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118" dur="3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9" presetID="64" presetClass="path" presetSubtype="0" accel="50000" decel="50000" fill="hold" grpId="1" nodeType="withEffect">
                                      <p:stCondLst>
                                        <p:cond delay="775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120" dur="3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1" presetID="64" presetClass="path" presetSubtype="0" accel="50000" decel="50000" fill="hold" grpId="1" nodeType="withEffect">
                                      <p:stCondLst>
                                        <p:cond delay="775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122" dur="3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3" presetID="64" presetClass="path" presetSubtype="0" accel="50000" decel="50000" fill="hold" grpId="1" nodeType="withEffect">
                                      <p:stCondLst>
                                        <p:cond delay="775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124" dur="3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5" presetID="64" presetClass="path" presetSubtype="0" accel="50000" decel="50000" fill="hold" grpId="1" nodeType="withEffect">
                                      <p:stCondLst>
                                        <p:cond delay="775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126" dur="3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7" presetID="64" presetClass="path" presetSubtype="0" accel="50000" decel="50000" fill="hold" grpId="1" nodeType="withEffect">
                                      <p:stCondLst>
                                        <p:cond delay="775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128" dur="3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9" presetID="64" presetClass="path" presetSubtype="0" accel="50000" decel="50000" fill="hold" grpId="1" nodeType="withEffect">
                                      <p:stCondLst>
                                        <p:cond delay="775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130" dur="3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1" presetID="64" presetClass="path" presetSubtype="0" accel="50000" decel="50000" fill="hold" grpId="1" nodeType="withEffect">
                                      <p:stCondLst>
                                        <p:cond delay="775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132" dur="3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3" presetID="64" presetClass="path" presetSubtype="0" accel="50000" decel="50000" fill="hold" grpId="1" nodeType="withEffect">
                                      <p:stCondLst>
                                        <p:cond delay="775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134" dur="3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5" presetID="64" presetClass="path" presetSubtype="0" accel="50000" decel="50000" fill="hold" grpId="1" nodeType="withEffect">
                                      <p:stCondLst>
                                        <p:cond delay="775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136" dur="3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7" presetID="64" presetClass="path" presetSubtype="0" accel="50000" decel="50000" fill="hold" grpId="1" nodeType="withEffect">
                                      <p:stCondLst>
                                        <p:cond delay="775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138" dur="3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9" presetID="64" presetClass="path" presetSubtype="0" accel="50000" decel="50000" fill="hold" grpId="1" nodeType="withEffect">
                                      <p:stCondLst>
                                        <p:cond delay="775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140" dur="3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1" presetID="64" presetClass="path" presetSubtype="0" accel="50000" decel="50000" fill="hold" grpId="1" nodeType="withEffect">
                                      <p:stCondLst>
                                        <p:cond delay="775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142" dur="3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3" presetID="64" presetClass="path" presetSubtype="0" accel="50000" decel="50000" fill="hold" grpId="1" nodeType="withEffect">
                                      <p:stCondLst>
                                        <p:cond delay="775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144" dur="3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5" presetID="64" presetClass="path" presetSubtype="0" accel="50000" decel="50000" fill="hold" grpId="1" nodeType="withEffect">
                                      <p:stCondLst>
                                        <p:cond delay="775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146" dur="3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7" presetID="64" presetClass="path" presetSubtype="0" accel="50000" decel="50000" fill="hold" grpId="1" nodeType="withEffect">
                                      <p:stCondLst>
                                        <p:cond delay="775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148" dur="3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9" presetID="64" presetClass="path" presetSubtype="0" accel="50000" decel="50000" fill="hold" grpId="1" nodeType="withEffect">
                                      <p:stCondLst>
                                        <p:cond delay="775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150" dur="3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1" presetID="64" presetClass="path" presetSubtype="0" accel="50000" decel="50000" fill="hold" grpId="1" nodeType="withEffect">
                                      <p:stCondLst>
                                        <p:cond delay="775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152" dur="3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3" presetID="64" presetClass="path" presetSubtype="0" accel="50000" decel="50000" fill="hold" grpId="1" nodeType="withEffect">
                                      <p:stCondLst>
                                        <p:cond delay="775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154" dur="3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5" presetID="64" presetClass="path" presetSubtype="0" accel="50000" decel="50000" fill="hold" grpId="1" nodeType="withEffect">
                                      <p:stCondLst>
                                        <p:cond delay="775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156" dur="3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7" presetID="64" presetClass="path" presetSubtype="0" accel="50000" decel="50000" fill="hold" grpId="1" nodeType="withEffect">
                                      <p:stCondLst>
                                        <p:cond delay="775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158" dur="3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9" presetID="64" presetClass="path" presetSubtype="0" accel="50000" decel="50000" fill="hold" grpId="1" nodeType="withEffect">
                                      <p:stCondLst>
                                        <p:cond delay="775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160" dur="3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1" presetID="64" presetClass="path" presetSubtype="0" accel="50000" decel="50000" fill="hold" grpId="1" nodeType="withEffect">
                                      <p:stCondLst>
                                        <p:cond delay="775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162" dur="3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3" presetID="64" presetClass="path" presetSubtype="0" accel="50000" decel="50000" fill="hold" grpId="1" nodeType="withEffect">
                                      <p:stCondLst>
                                        <p:cond delay="775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164" dur="3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5" presetID="64" presetClass="path" presetSubtype="0" accel="50000" decel="50000" fill="hold" grpId="1" nodeType="withEffect">
                                      <p:stCondLst>
                                        <p:cond delay="775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166" dur="3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7" presetID="64" presetClass="path" presetSubtype="0" accel="50000" decel="50000" fill="hold" grpId="1" nodeType="withEffect">
                                      <p:stCondLst>
                                        <p:cond delay="775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168" dur="3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9" presetID="64" presetClass="path" presetSubtype="0" accel="50000" decel="50000" fill="hold" grpId="1" nodeType="withEffect">
                                      <p:stCondLst>
                                        <p:cond delay="775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170" dur="3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1" presetID="64" presetClass="path" presetSubtype="0" accel="50000" decel="50000" fill="hold" grpId="1" nodeType="withEffect">
                                      <p:stCondLst>
                                        <p:cond delay="775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172" dur="3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3" presetID="64" presetClass="path" presetSubtype="0" accel="50000" decel="50000" fill="hold" grpId="1" nodeType="withEffect">
                                      <p:stCondLst>
                                        <p:cond delay="775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174" dur="3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5" presetID="64" presetClass="path" presetSubtype="0" accel="50000" decel="50000" fill="hold" grpId="1" nodeType="withEffect">
                                      <p:stCondLst>
                                        <p:cond delay="775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176" dur="3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7" presetID="64" presetClass="path" presetSubtype="0" accel="50000" decel="50000" fill="hold" grpId="1" nodeType="withEffect">
                                      <p:stCondLst>
                                        <p:cond delay="775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178" dur="3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9" presetID="10" presetClass="exit" presetSubtype="0" fill="hold" grpId="2" nodeType="withEffect">
                                      <p:stCondLst>
                                        <p:cond delay="9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80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8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2" presetID="10" presetClass="exit" presetSubtype="0" fill="hold" grpId="2" nodeType="withEffect">
                                      <p:stCondLst>
                                        <p:cond delay="9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83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8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5" presetID="10" presetClass="exit" presetSubtype="0" fill="hold" grpId="2" nodeType="withEffect">
                                      <p:stCondLst>
                                        <p:cond delay="9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86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8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8" presetID="10" presetClass="exit" presetSubtype="0" fill="hold" grpId="2" nodeType="withEffect">
                                      <p:stCondLst>
                                        <p:cond delay="9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89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9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1" presetID="10" presetClass="exit" presetSubtype="0" fill="hold" grpId="2" nodeType="withEffect">
                                      <p:stCondLst>
                                        <p:cond delay="9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92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9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4" presetID="10" presetClass="exit" presetSubtype="0" fill="hold" grpId="2" nodeType="withEffect">
                                      <p:stCondLst>
                                        <p:cond delay="9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95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9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7" presetID="10" presetClass="exit" presetSubtype="0" fill="hold" grpId="2" nodeType="withEffect">
                                      <p:stCondLst>
                                        <p:cond delay="9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98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9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0" presetID="10" presetClass="exit" presetSubtype="0" fill="hold" grpId="2" nodeType="withEffect">
                                      <p:stCondLst>
                                        <p:cond delay="9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01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0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3" presetID="10" presetClass="exit" presetSubtype="0" fill="hold" grpId="2" nodeType="withEffect">
                                      <p:stCondLst>
                                        <p:cond delay="9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04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0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6" presetID="10" presetClass="exit" presetSubtype="0" fill="hold" grpId="2" nodeType="withEffect">
                                      <p:stCondLst>
                                        <p:cond delay="9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07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0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9" presetID="10" presetClass="exit" presetSubtype="0" fill="hold" grpId="2" nodeType="withEffect">
                                      <p:stCondLst>
                                        <p:cond delay="9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10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1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2" presetID="10" presetClass="exit" presetSubtype="0" fill="hold" grpId="2" nodeType="withEffect">
                                      <p:stCondLst>
                                        <p:cond delay="9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13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1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5" presetID="10" presetClass="exit" presetSubtype="0" fill="hold" grpId="2" nodeType="withEffect">
                                      <p:stCondLst>
                                        <p:cond delay="9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16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1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8" presetID="10" presetClass="exit" presetSubtype="0" fill="hold" grpId="2" nodeType="withEffect">
                                      <p:stCondLst>
                                        <p:cond delay="9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19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2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1" presetID="10" presetClass="exit" presetSubtype="0" fill="hold" grpId="2" nodeType="withEffect">
                                      <p:stCondLst>
                                        <p:cond delay="9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22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2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4" presetID="10" presetClass="exit" presetSubtype="0" fill="hold" grpId="2" nodeType="withEffect">
                                      <p:stCondLst>
                                        <p:cond delay="9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25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2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7" presetID="10" presetClass="exit" presetSubtype="0" fill="hold" grpId="2" nodeType="withEffect">
                                      <p:stCondLst>
                                        <p:cond delay="9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28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2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0" presetID="10" presetClass="exit" presetSubtype="0" fill="hold" grpId="2" nodeType="withEffect">
                                      <p:stCondLst>
                                        <p:cond delay="9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31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3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3" presetID="10" presetClass="exit" presetSubtype="0" fill="hold" grpId="2" nodeType="withEffect">
                                      <p:stCondLst>
                                        <p:cond delay="9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34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3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6" presetID="10" presetClass="exit" presetSubtype="0" fill="hold" grpId="2" nodeType="withEffect">
                                      <p:stCondLst>
                                        <p:cond delay="9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37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3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9" presetID="10" presetClass="exit" presetSubtype="0" fill="hold" grpId="2" nodeType="withEffect">
                                      <p:stCondLst>
                                        <p:cond delay="9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40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4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2" presetID="10" presetClass="exit" presetSubtype="0" fill="hold" grpId="2" nodeType="withEffect">
                                      <p:stCondLst>
                                        <p:cond delay="9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43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4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5" presetID="10" presetClass="exit" presetSubtype="0" fill="hold" grpId="2" nodeType="withEffect">
                                      <p:stCondLst>
                                        <p:cond delay="9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46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4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8" presetID="10" presetClass="exit" presetSubtype="0" fill="hold" grpId="2" nodeType="withEffect">
                                      <p:stCondLst>
                                        <p:cond delay="9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49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5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1" presetID="10" presetClass="exit" presetSubtype="0" fill="hold" grpId="2" nodeType="withEffect">
                                      <p:stCondLst>
                                        <p:cond delay="9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52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5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4" presetID="10" presetClass="exit" presetSubtype="0" fill="hold" grpId="2" nodeType="withEffect">
                                      <p:stCondLst>
                                        <p:cond delay="9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55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5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7" presetID="10" presetClass="exit" presetSubtype="0" fill="hold" grpId="2" nodeType="withEffect">
                                      <p:stCondLst>
                                        <p:cond delay="9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58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5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0" presetID="10" presetClass="exit" presetSubtype="0" fill="hold" grpId="2" nodeType="withEffect">
                                      <p:stCondLst>
                                        <p:cond delay="9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61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6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3" presetID="10" presetClass="exit" presetSubtype="0" fill="hold" grpId="2" nodeType="withEffect">
                                      <p:stCondLst>
                                        <p:cond delay="9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64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6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6" presetID="10" presetClass="exit" presetSubtype="0" fill="hold" grpId="2" nodeType="withEffect">
                                      <p:stCondLst>
                                        <p:cond delay="9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67" dur="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6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9" presetID="10" presetClass="exit" presetSubtype="0" fill="hold" grpId="2" nodeType="withEffect">
                                      <p:stCondLst>
                                        <p:cond delay="9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70" dur="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7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2" presetID="10" presetClass="exit" presetSubtype="0" fill="hold" grpId="2" nodeType="withEffect">
                                      <p:stCondLst>
                                        <p:cond delay="9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73" dur="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7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5" presetID="10" presetClass="entr" presetSubtype="0" fill="hold" grpId="3" nodeType="withEffect">
                                      <p:stCondLst>
                                        <p:cond delay="9750"/>
                                      </p:stCondLst>
                                      <p:childTnLst>
                                        <p:set>
                                          <p:cBhvr>
                                            <p:cTn id="2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7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8" presetID="10" presetClass="entr" presetSubtype="0" fill="hold" grpId="3" nodeType="withEffect">
                                      <p:stCondLst>
                                        <p:cond delay="10000"/>
                                      </p:stCondLst>
                                      <p:childTnLst>
                                        <p:set>
                                          <p:cBhvr>
                                            <p:cTn id="2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0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1" presetID="10" presetClass="entr" presetSubtype="0" fill="hold" grpId="3" nodeType="withEffect">
                                      <p:stCondLst>
                                        <p:cond delay="10250"/>
                                      </p:stCondLst>
                                      <p:childTnLst>
                                        <p:set>
                                          <p:cBhvr>
                                            <p:cTn id="2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3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4" presetID="10" presetClass="entr" presetSubtype="0" fill="hold" grpId="3" nodeType="withEffect">
                                      <p:stCondLst>
                                        <p:cond delay="10500"/>
                                      </p:stCondLst>
                                      <p:childTnLst>
                                        <p:set>
                                          <p:cBhvr>
                                            <p:cTn id="2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6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7" presetID="10" presetClass="entr" presetSubtype="0" fill="hold" grpId="3" nodeType="withEffect">
                                      <p:stCondLst>
                                        <p:cond delay="10500"/>
                                      </p:stCondLst>
                                      <p:childTnLst>
                                        <p:set>
                                          <p:cBhvr>
                                            <p:cTn id="2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9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0" presetID="10" presetClass="entr" presetSubtype="0" fill="hold" grpId="3" nodeType="withEffect">
                                      <p:stCondLst>
                                        <p:cond delay="10250"/>
                                      </p:stCondLst>
                                      <p:childTnLst>
                                        <p:set>
                                          <p:cBhvr>
                                            <p:cTn id="2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2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3" presetID="10" presetClass="entr" presetSubtype="0" fill="hold" grpId="3" nodeType="withEffect">
                                      <p:stCondLst>
                                        <p:cond delay="10000"/>
                                      </p:stCondLst>
                                      <p:childTnLst>
                                        <p:set>
                                          <p:cBhvr>
                                            <p:cTn id="2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5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6" presetID="10" presetClass="entr" presetSubtype="0" fill="hold" grpId="3" nodeType="withEffect">
                                      <p:stCondLst>
                                        <p:cond delay="9750"/>
                                      </p:stCondLst>
                                      <p:childTnLst>
                                        <p:set>
                                          <p:cBhvr>
                                            <p:cTn id="2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8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9" presetID="10" presetClass="entr" presetSubtype="0" fill="hold" grpId="3" nodeType="withEffect">
                                      <p:stCondLst>
                                        <p:cond delay="9750"/>
                                      </p:stCondLst>
                                      <p:childTnLst>
                                        <p:set>
                                          <p:cBhvr>
                                            <p:cTn id="3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1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2" presetID="10" presetClass="entr" presetSubtype="0" fill="hold" grpId="3" nodeType="withEffect">
                                      <p:stCondLst>
                                        <p:cond delay="10000"/>
                                      </p:stCondLst>
                                      <p:childTnLst>
                                        <p:set>
                                          <p:cBhvr>
                                            <p:cTn id="3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4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5" presetID="10" presetClass="entr" presetSubtype="0" fill="hold" grpId="3" nodeType="withEffect">
                                      <p:stCondLst>
                                        <p:cond delay="10250"/>
                                      </p:stCondLst>
                                      <p:childTnLst>
                                        <p:set>
                                          <p:cBhvr>
                                            <p:cTn id="3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7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8" presetID="10" presetClass="entr" presetSubtype="0" fill="hold" grpId="3" nodeType="withEffect">
                                      <p:stCondLst>
                                        <p:cond delay="10500"/>
                                      </p:stCondLst>
                                      <p:childTnLst>
                                        <p:set>
                                          <p:cBhvr>
                                            <p:cTn id="3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0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1" presetID="10" presetClass="entr" presetSubtype="0" fill="hold" grpId="3" nodeType="withEffect">
                                      <p:stCondLst>
                                        <p:cond delay="10500"/>
                                      </p:stCondLst>
                                      <p:childTnLst>
                                        <p:set>
                                          <p:cBhvr>
                                            <p:cTn id="3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3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4" presetID="10" presetClass="entr" presetSubtype="0" fill="hold" grpId="3" nodeType="withEffect">
                                      <p:stCondLst>
                                        <p:cond delay="10250"/>
                                      </p:stCondLst>
                                      <p:childTnLst>
                                        <p:set>
                                          <p:cBhvr>
                                            <p:cTn id="3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6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7" presetID="10" presetClass="entr" presetSubtype="0" fill="hold" grpId="3" nodeType="withEffect">
                                      <p:stCondLst>
                                        <p:cond delay="10000"/>
                                      </p:stCondLst>
                                      <p:childTnLst>
                                        <p:set>
                                          <p:cBhvr>
                                            <p:cTn id="3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9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0" presetID="10" presetClass="entr" presetSubtype="0" fill="hold" grpId="3" nodeType="withEffect">
                                      <p:stCondLst>
                                        <p:cond delay="9750"/>
                                      </p:stCondLst>
                                      <p:childTnLst>
                                        <p:set>
                                          <p:cBhvr>
                                            <p:cTn id="3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2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3" presetID="10" presetClass="entr" presetSubtype="0" fill="hold" grpId="3" nodeType="withEffect">
                                      <p:stCondLst>
                                        <p:cond delay="9750"/>
                                      </p:stCondLst>
                                      <p:childTnLst>
                                        <p:set>
                                          <p:cBhvr>
                                            <p:cTn id="3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5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6" presetID="10" presetClass="entr" presetSubtype="0" fill="hold" grpId="3" nodeType="withEffect">
                                      <p:stCondLst>
                                        <p:cond delay="10000"/>
                                      </p:stCondLst>
                                      <p:childTnLst>
                                        <p:set>
                                          <p:cBhvr>
                                            <p:cTn id="3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8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9" presetID="10" presetClass="entr" presetSubtype="0" fill="hold" grpId="3" nodeType="withEffect">
                                      <p:stCondLst>
                                        <p:cond delay="10250"/>
                                      </p:stCondLst>
                                      <p:childTnLst>
                                        <p:set>
                                          <p:cBhvr>
                                            <p:cTn id="3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1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2" presetID="10" presetClass="entr" presetSubtype="0" fill="hold" grpId="3" nodeType="withEffect">
                                      <p:stCondLst>
                                        <p:cond delay="10500"/>
                                      </p:stCondLst>
                                      <p:childTnLst>
                                        <p:set>
                                          <p:cBhvr>
                                            <p:cTn id="3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4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5" presetID="10" presetClass="entr" presetSubtype="0" fill="hold" grpId="3" nodeType="withEffect">
                                      <p:stCondLst>
                                        <p:cond delay="10500"/>
                                      </p:stCondLst>
                                      <p:childTnLst>
                                        <p:set>
                                          <p:cBhvr>
                                            <p:cTn id="3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7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8" presetID="10" presetClass="entr" presetSubtype="0" fill="hold" grpId="3" nodeType="withEffect">
                                      <p:stCondLst>
                                        <p:cond delay="10250"/>
                                      </p:stCondLst>
                                      <p:childTnLst>
                                        <p:set>
                                          <p:cBhvr>
                                            <p:cTn id="3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0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1" presetID="10" presetClass="entr" presetSubtype="0" fill="hold" grpId="3" nodeType="withEffect">
                                      <p:stCondLst>
                                        <p:cond delay="10000"/>
                                      </p:stCondLst>
                                      <p:childTnLst>
                                        <p:set>
                                          <p:cBhvr>
                                            <p:cTn id="3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3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4" presetID="10" presetClass="entr" presetSubtype="0" fill="hold" grpId="3" nodeType="withEffect">
                                      <p:stCondLst>
                                        <p:cond delay="9750"/>
                                      </p:stCondLst>
                                      <p:childTnLst>
                                        <p:set>
                                          <p:cBhvr>
                                            <p:cTn id="3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6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7" presetID="10" presetClass="entr" presetSubtype="0" fill="hold" grpId="3" nodeType="withEffect">
                                      <p:stCondLst>
                                        <p:cond delay="9750"/>
                                      </p:stCondLst>
                                      <p:childTnLst>
                                        <p:set>
                                          <p:cBhvr>
                                            <p:cTn id="3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9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0" presetID="10" presetClass="entr" presetSubtype="0" fill="hold" grpId="3" nodeType="withEffect">
                                      <p:stCondLst>
                                        <p:cond delay="10000"/>
                                      </p:stCondLst>
                                      <p:childTnLst>
                                        <p:set>
                                          <p:cBhvr>
                                            <p:cTn id="3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2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3" presetID="10" presetClass="entr" presetSubtype="0" fill="hold" grpId="3" nodeType="withEffect">
                                      <p:stCondLst>
                                        <p:cond delay="10250"/>
                                      </p:stCondLst>
                                      <p:childTnLst>
                                        <p:set>
                                          <p:cBhvr>
                                            <p:cTn id="3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5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6" presetID="10" presetClass="entr" presetSubtype="0" fill="hold" grpId="3" nodeType="withEffect">
                                      <p:stCondLst>
                                        <p:cond delay="10500"/>
                                      </p:stCondLst>
                                      <p:childTnLst>
                                        <p:set>
                                          <p:cBhvr>
                                            <p:cTn id="3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8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9" presetID="10" presetClass="entr" presetSubtype="0" fill="hold" grpId="3" nodeType="withEffect">
                                      <p:stCondLst>
                                        <p:cond delay="10500"/>
                                      </p:stCondLst>
                                      <p:childTnLst>
                                        <p:set>
                                          <p:cBhvr>
                                            <p:cTn id="3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1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2" presetID="10" presetClass="entr" presetSubtype="0" fill="hold" grpId="3" nodeType="withEffect">
                                      <p:stCondLst>
                                        <p:cond delay="10250"/>
                                      </p:stCondLst>
                                      <p:childTnLst>
                                        <p:set>
                                          <p:cBhvr>
                                            <p:cTn id="3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4" dur="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5" presetID="10" presetClass="entr" presetSubtype="0" fill="hold" grpId="3" nodeType="withEffect">
                                      <p:stCondLst>
                                        <p:cond delay="10000"/>
                                      </p:stCondLst>
                                      <p:childTnLst>
                                        <p:set>
                                          <p:cBhvr>
                                            <p:cTn id="3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7" dur="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8" presetID="10" presetClass="entr" presetSubtype="0" fill="hold" grpId="3" nodeType="withEffect">
                                      <p:stCondLst>
                                        <p:cond delay="9750"/>
                                      </p:stCondLst>
                                      <p:childTnLst>
                                        <p:set>
                                          <p:cBhvr>
                                            <p:cTn id="3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0" dur="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1" presetID="64" presetClass="path" presetSubtype="0" accel="50000" decel="50000" fill="hold" grpId="4" nodeType="withEffect">
                                      <p:stCondLst>
                                        <p:cond delay="975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372" dur="3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73" presetID="64" presetClass="path" presetSubtype="0" accel="50000" decel="50000" fill="hold" grpId="4" nodeType="withEffect">
                                      <p:stCondLst>
                                        <p:cond delay="975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374" dur="3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75" presetID="64" presetClass="path" presetSubtype="0" accel="50000" decel="50000" fill="hold" grpId="4" nodeType="withEffect">
                                      <p:stCondLst>
                                        <p:cond delay="975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376" dur="3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77" presetID="64" presetClass="path" presetSubtype="0" accel="50000" decel="50000" fill="hold" grpId="4" nodeType="withEffect">
                                      <p:stCondLst>
                                        <p:cond delay="975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378" dur="3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79" presetID="64" presetClass="path" presetSubtype="0" accel="50000" decel="50000" fill="hold" grpId="4" nodeType="withEffect">
                                      <p:stCondLst>
                                        <p:cond delay="975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380" dur="3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81" presetID="64" presetClass="path" presetSubtype="0" accel="50000" decel="50000" fill="hold" grpId="4" nodeType="withEffect">
                                      <p:stCondLst>
                                        <p:cond delay="975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382" dur="3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83" presetID="64" presetClass="path" presetSubtype="0" accel="50000" decel="50000" fill="hold" grpId="4" nodeType="withEffect">
                                      <p:stCondLst>
                                        <p:cond delay="975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384" dur="3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85" presetID="64" presetClass="path" presetSubtype="0" accel="50000" decel="50000" fill="hold" grpId="4" nodeType="withEffect">
                                      <p:stCondLst>
                                        <p:cond delay="975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386" dur="3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87" presetID="64" presetClass="path" presetSubtype="0" accel="50000" decel="50000" fill="hold" grpId="4" nodeType="withEffect">
                                      <p:stCondLst>
                                        <p:cond delay="975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388" dur="3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89" presetID="64" presetClass="path" presetSubtype="0" accel="50000" decel="50000" fill="hold" grpId="4" nodeType="withEffect">
                                      <p:stCondLst>
                                        <p:cond delay="975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390" dur="3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91" presetID="64" presetClass="path" presetSubtype="0" accel="50000" decel="50000" fill="hold" grpId="4" nodeType="withEffect">
                                      <p:stCondLst>
                                        <p:cond delay="975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392" dur="3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93" presetID="64" presetClass="path" presetSubtype="0" accel="50000" decel="50000" fill="hold" grpId="4" nodeType="withEffect">
                                      <p:stCondLst>
                                        <p:cond delay="975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394" dur="3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95" presetID="64" presetClass="path" presetSubtype="0" accel="50000" decel="50000" fill="hold" grpId="4" nodeType="withEffect">
                                      <p:stCondLst>
                                        <p:cond delay="975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396" dur="3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97" presetID="64" presetClass="path" presetSubtype="0" accel="50000" decel="50000" fill="hold" grpId="4" nodeType="withEffect">
                                      <p:stCondLst>
                                        <p:cond delay="975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398" dur="3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99" presetID="64" presetClass="path" presetSubtype="0" accel="50000" decel="50000" fill="hold" grpId="4" nodeType="withEffect">
                                      <p:stCondLst>
                                        <p:cond delay="975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400" dur="3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01" presetID="64" presetClass="path" presetSubtype="0" accel="50000" decel="50000" fill="hold" grpId="4" nodeType="withEffect">
                                      <p:stCondLst>
                                        <p:cond delay="975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402" dur="3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03" presetID="64" presetClass="path" presetSubtype="0" accel="50000" decel="50000" fill="hold" grpId="4" nodeType="withEffect">
                                      <p:stCondLst>
                                        <p:cond delay="975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404" dur="3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05" presetID="64" presetClass="path" presetSubtype="0" accel="50000" decel="50000" fill="hold" grpId="4" nodeType="withEffect">
                                      <p:stCondLst>
                                        <p:cond delay="975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406" dur="3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07" presetID="64" presetClass="path" presetSubtype="0" accel="50000" decel="50000" fill="hold" grpId="4" nodeType="withEffect">
                                      <p:stCondLst>
                                        <p:cond delay="975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408" dur="3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09" presetID="64" presetClass="path" presetSubtype="0" accel="50000" decel="50000" fill="hold" grpId="4" nodeType="withEffect">
                                      <p:stCondLst>
                                        <p:cond delay="975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410" dur="3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11" presetID="64" presetClass="path" presetSubtype="0" accel="50000" decel="50000" fill="hold" grpId="4" nodeType="withEffect">
                                      <p:stCondLst>
                                        <p:cond delay="975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412" dur="3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13" presetID="64" presetClass="path" presetSubtype="0" accel="50000" decel="50000" fill="hold" grpId="4" nodeType="withEffect">
                                      <p:stCondLst>
                                        <p:cond delay="975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414" dur="3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15" presetID="64" presetClass="path" presetSubtype="0" accel="50000" decel="50000" fill="hold" grpId="4" nodeType="withEffect">
                                      <p:stCondLst>
                                        <p:cond delay="975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416" dur="3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17" presetID="64" presetClass="path" presetSubtype="0" accel="50000" decel="50000" fill="hold" grpId="4" nodeType="withEffect">
                                      <p:stCondLst>
                                        <p:cond delay="975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418" dur="3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19" presetID="64" presetClass="path" presetSubtype="0" accel="50000" decel="50000" fill="hold" grpId="4" nodeType="withEffect">
                                      <p:stCondLst>
                                        <p:cond delay="975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420" dur="3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21" presetID="64" presetClass="path" presetSubtype="0" accel="50000" decel="50000" fill="hold" grpId="4" nodeType="withEffect">
                                      <p:stCondLst>
                                        <p:cond delay="975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422" dur="3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23" presetID="64" presetClass="path" presetSubtype="0" accel="50000" decel="50000" fill="hold" grpId="4" nodeType="withEffect">
                                      <p:stCondLst>
                                        <p:cond delay="975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424" dur="3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25" presetID="64" presetClass="path" presetSubtype="0" accel="50000" decel="50000" fill="hold" grpId="4" nodeType="withEffect">
                                      <p:stCondLst>
                                        <p:cond delay="975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426" dur="3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27" presetID="64" presetClass="path" presetSubtype="0" accel="50000" decel="50000" fill="hold" grpId="4" nodeType="withEffect">
                                      <p:stCondLst>
                                        <p:cond delay="975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428" dur="3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29" presetID="64" presetClass="path" presetSubtype="0" accel="50000" decel="50000" fill="hold" grpId="4" nodeType="withEffect">
                                      <p:stCondLst>
                                        <p:cond delay="975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430" dur="3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31" presetID="64" presetClass="path" presetSubtype="0" accel="50000" decel="50000" fill="hold" grpId="4" nodeType="withEffect">
                                      <p:stCondLst>
                                        <p:cond delay="975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432" dur="3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33" presetID="64" presetClass="path" presetSubtype="0" accel="50000" decel="50000" fill="hold" grpId="4" nodeType="withEffect">
                                      <p:stCondLst>
                                        <p:cond delay="975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434" dur="3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35" presetID="10" presetClass="exit" presetSubtype="0" fill="hold" grpId="5" nodeType="withEffect">
                                      <p:stCondLst>
                                        <p:cond delay="11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36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3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38" presetID="10" presetClass="exit" presetSubtype="0" fill="hold" grpId="5" nodeType="withEffect">
                                      <p:stCondLst>
                                        <p:cond delay="11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39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4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41" presetID="10" presetClass="exit" presetSubtype="0" fill="hold" grpId="5" nodeType="withEffect">
                                      <p:stCondLst>
                                        <p:cond delay="11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42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4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44" presetID="10" presetClass="exit" presetSubtype="0" fill="hold" grpId="5" nodeType="withEffect">
                                      <p:stCondLst>
                                        <p:cond delay="11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45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4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47" presetID="10" presetClass="exit" presetSubtype="0" fill="hold" grpId="5" nodeType="withEffect">
                                      <p:stCondLst>
                                        <p:cond delay="11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48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4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50" presetID="10" presetClass="exit" presetSubtype="0" fill="hold" grpId="5" nodeType="withEffect">
                                      <p:stCondLst>
                                        <p:cond delay="11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51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5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53" presetID="10" presetClass="exit" presetSubtype="0" fill="hold" grpId="5" nodeType="withEffect">
                                      <p:stCondLst>
                                        <p:cond delay="11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54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5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56" presetID="10" presetClass="exit" presetSubtype="0" fill="hold" grpId="5" nodeType="withEffect">
                                      <p:stCondLst>
                                        <p:cond delay="11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57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5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59" presetID="10" presetClass="exit" presetSubtype="0" fill="hold" grpId="5" nodeType="withEffect">
                                      <p:stCondLst>
                                        <p:cond delay="11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60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6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62" presetID="10" presetClass="exit" presetSubtype="0" fill="hold" grpId="5" nodeType="withEffect">
                                      <p:stCondLst>
                                        <p:cond delay="11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63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6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65" presetID="10" presetClass="exit" presetSubtype="0" fill="hold" grpId="5" nodeType="withEffect">
                                      <p:stCondLst>
                                        <p:cond delay="11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66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6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68" presetID="10" presetClass="exit" presetSubtype="0" fill="hold" grpId="5" nodeType="withEffect">
                                      <p:stCondLst>
                                        <p:cond delay="11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69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7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1" presetID="10" presetClass="exit" presetSubtype="0" fill="hold" grpId="5" nodeType="withEffect">
                                      <p:stCondLst>
                                        <p:cond delay="11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72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7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4" presetID="10" presetClass="exit" presetSubtype="0" fill="hold" grpId="5" nodeType="withEffect">
                                      <p:stCondLst>
                                        <p:cond delay="11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75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7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7" presetID="10" presetClass="exit" presetSubtype="0" fill="hold" grpId="5" nodeType="withEffect">
                                      <p:stCondLst>
                                        <p:cond delay="11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78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7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80" presetID="10" presetClass="exit" presetSubtype="0" fill="hold" grpId="5" nodeType="withEffect">
                                      <p:stCondLst>
                                        <p:cond delay="11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81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8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83" presetID="10" presetClass="exit" presetSubtype="0" fill="hold" grpId="5" nodeType="withEffect">
                                      <p:stCondLst>
                                        <p:cond delay="11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84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8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86" presetID="10" presetClass="exit" presetSubtype="0" fill="hold" grpId="5" nodeType="withEffect">
                                      <p:stCondLst>
                                        <p:cond delay="11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87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8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89" presetID="10" presetClass="exit" presetSubtype="0" fill="hold" grpId="5" nodeType="withEffect">
                                      <p:stCondLst>
                                        <p:cond delay="11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90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9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92" presetID="10" presetClass="exit" presetSubtype="0" fill="hold" grpId="5" nodeType="withEffect">
                                      <p:stCondLst>
                                        <p:cond delay="11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93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9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95" presetID="10" presetClass="exit" presetSubtype="0" fill="hold" grpId="5" nodeType="withEffect">
                                      <p:stCondLst>
                                        <p:cond delay="11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96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9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98" presetID="10" presetClass="exit" presetSubtype="0" fill="hold" grpId="5" nodeType="withEffect">
                                      <p:stCondLst>
                                        <p:cond delay="11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99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0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01" presetID="10" presetClass="exit" presetSubtype="0" fill="hold" grpId="5" nodeType="withEffect">
                                      <p:stCondLst>
                                        <p:cond delay="11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02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0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04" presetID="10" presetClass="exit" presetSubtype="0" fill="hold" grpId="5" nodeType="withEffect">
                                      <p:stCondLst>
                                        <p:cond delay="11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05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0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07" presetID="10" presetClass="exit" presetSubtype="0" fill="hold" grpId="5" nodeType="withEffect">
                                      <p:stCondLst>
                                        <p:cond delay="11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08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0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10" presetID="10" presetClass="exit" presetSubtype="0" fill="hold" grpId="5" nodeType="withEffect">
                                      <p:stCondLst>
                                        <p:cond delay="11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11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1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13" presetID="10" presetClass="exit" presetSubtype="0" fill="hold" grpId="5" nodeType="withEffect">
                                      <p:stCondLst>
                                        <p:cond delay="11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14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1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16" presetID="10" presetClass="exit" presetSubtype="0" fill="hold" grpId="5" nodeType="withEffect">
                                      <p:stCondLst>
                                        <p:cond delay="11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17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1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19" presetID="10" presetClass="exit" presetSubtype="0" fill="hold" grpId="5" nodeType="withEffect">
                                      <p:stCondLst>
                                        <p:cond delay="11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20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2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22" presetID="10" presetClass="exit" presetSubtype="0" fill="hold" grpId="5" nodeType="withEffect">
                                      <p:stCondLst>
                                        <p:cond delay="11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23" dur="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2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25" presetID="10" presetClass="exit" presetSubtype="0" fill="hold" grpId="5" nodeType="withEffect">
                                      <p:stCondLst>
                                        <p:cond delay="11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26" dur="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2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28" presetID="10" presetClass="exit" presetSubtype="0" fill="hold" grpId="5" nodeType="withEffect">
                                      <p:stCondLst>
                                        <p:cond delay="11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29" dur="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3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31" presetID="10" presetClass="entr" presetSubtype="0" fill="hold" grpId="6" nodeType="withEffect">
                                      <p:stCondLst>
                                        <p:cond delay="11750"/>
                                      </p:stCondLst>
                                      <p:childTnLst>
                                        <p:set>
                                          <p:cBhvr>
                                            <p:cTn id="5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3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4" presetID="10" presetClass="entr" presetSubtype="0" fill="hold" grpId="6" nodeType="withEffect">
                                      <p:stCondLst>
                                        <p:cond delay="12000"/>
                                      </p:stCondLst>
                                      <p:childTnLst>
                                        <p:set>
                                          <p:cBhvr>
                                            <p:cTn id="5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6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7" presetID="10" presetClass="entr" presetSubtype="0" fill="hold" grpId="6" nodeType="withEffect">
                                      <p:stCondLst>
                                        <p:cond delay="12250"/>
                                      </p:stCondLst>
                                      <p:childTnLst>
                                        <p:set>
                                          <p:cBhvr>
                                            <p:cTn id="5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9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0" presetID="10" presetClass="entr" presetSubtype="0" fill="hold" grpId="6" nodeType="withEffect">
                                      <p:stCondLst>
                                        <p:cond delay="12500"/>
                                      </p:stCondLst>
                                      <p:childTnLst>
                                        <p:set>
                                          <p:cBhvr>
                                            <p:cTn id="5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2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3" presetID="10" presetClass="entr" presetSubtype="0" fill="hold" grpId="6" nodeType="withEffect">
                                      <p:stCondLst>
                                        <p:cond delay="12500"/>
                                      </p:stCondLst>
                                      <p:childTnLst>
                                        <p:set>
                                          <p:cBhvr>
                                            <p:cTn id="5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5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6" presetID="10" presetClass="entr" presetSubtype="0" fill="hold" grpId="6" nodeType="withEffect">
                                      <p:stCondLst>
                                        <p:cond delay="12250"/>
                                      </p:stCondLst>
                                      <p:childTnLst>
                                        <p:set>
                                          <p:cBhvr>
                                            <p:cTn id="5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8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9" presetID="10" presetClass="entr" presetSubtype="0" fill="hold" grpId="6" nodeType="withEffect">
                                      <p:stCondLst>
                                        <p:cond delay="12000"/>
                                      </p:stCondLst>
                                      <p:childTnLst>
                                        <p:set>
                                          <p:cBhvr>
                                            <p:cTn id="5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51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2" presetID="10" presetClass="entr" presetSubtype="0" fill="hold" grpId="6" nodeType="withEffect">
                                      <p:stCondLst>
                                        <p:cond delay="11750"/>
                                      </p:stCondLst>
                                      <p:childTnLst>
                                        <p:set>
                                          <p:cBhvr>
                                            <p:cTn id="5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54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5" presetID="10" presetClass="entr" presetSubtype="0" fill="hold" grpId="6" nodeType="withEffect">
                                      <p:stCondLst>
                                        <p:cond delay="11750"/>
                                      </p:stCondLst>
                                      <p:childTnLst>
                                        <p:set>
                                          <p:cBhvr>
                                            <p:cTn id="5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57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8" presetID="10" presetClass="entr" presetSubtype="0" fill="hold" grpId="6" nodeType="withEffect">
                                      <p:stCondLst>
                                        <p:cond delay="12000"/>
                                      </p:stCondLst>
                                      <p:childTnLst>
                                        <p:set>
                                          <p:cBhvr>
                                            <p:cTn id="5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60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1" presetID="10" presetClass="entr" presetSubtype="0" fill="hold" grpId="6" nodeType="withEffect">
                                      <p:stCondLst>
                                        <p:cond delay="12250"/>
                                      </p:stCondLst>
                                      <p:childTnLst>
                                        <p:set>
                                          <p:cBhvr>
                                            <p:cTn id="5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63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4" presetID="10" presetClass="entr" presetSubtype="0" fill="hold" grpId="6" nodeType="withEffect">
                                      <p:stCondLst>
                                        <p:cond delay="12500"/>
                                      </p:stCondLst>
                                      <p:childTnLst>
                                        <p:set>
                                          <p:cBhvr>
                                            <p:cTn id="5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66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7" presetID="10" presetClass="entr" presetSubtype="0" fill="hold" grpId="6" nodeType="withEffect">
                                      <p:stCondLst>
                                        <p:cond delay="12500"/>
                                      </p:stCondLst>
                                      <p:childTnLst>
                                        <p:set>
                                          <p:cBhvr>
                                            <p:cTn id="5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69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0" presetID="10" presetClass="entr" presetSubtype="0" fill="hold" grpId="6" nodeType="withEffect">
                                      <p:stCondLst>
                                        <p:cond delay="12250"/>
                                      </p:stCondLst>
                                      <p:childTnLst>
                                        <p:set>
                                          <p:cBhvr>
                                            <p:cTn id="5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2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3" presetID="10" presetClass="entr" presetSubtype="0" fill="hold" grpId="6" nodeType="withEffect">
                                      <p:stCondLst>
                                        <p:cond delay="12000"/>
                                      </p:stCondLst>
                                      <p:childTnLst>
                                        <p:set>
                                          <p:cBhvr>
                                            <p:cTn id="5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5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6" presetID="10" presetClass="entr" presetSubtype="0" fill="hold" grpId="6" nodeType="withEffect">
                                      <p:stCondLst>
                                        <p:cond delay="11750"/>
                                      </p:stCondLst>
                                      <p:childTnLst>
                                        <p:set>
                                          <p:cBhvr>
                                            <p:cTn id="5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8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9" presetID="10" presetClass="entr" presetSubtype="0" fill="hold" grpId="6" nodeType="withEffect">
                                      <p:stCondLst>
                                        <p:cond delay="11750"/>
                                      </p:stCondLst>
                                      <p:childTnLst>
                                        <p:set>
                                          <p:cBhvr>
                                            <p:cTn id="5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81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2" presetID="10" presetClass="entr" presetSubtype="0" fill="hold" grpId="6" nodeType="withEffect">
                                      <p:stCondLst>
                                        <p:cond delay="12000"/>
                                      </p:stCondLst>
                                      <p:childTnLst>
                                        <p:set>
                                          <p:cBhvr>
                                            <p:cTn id="5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84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5" presetID="10" presetClass="entr" presetSubtype="0" fill="hold" grpId="6" nodeType="withEffect">
                                      <p:stCondLst>
                                        <p:cond delay="12250"/>
                                      </p:stCondLst>
                                      <p:childTnLst>
                                        <p:set>
                                          <p:cBhvr>
                                            <p:cTn id="5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87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8" presetID="10" presetClass="entr" presetSubtype="0" fill="hold" grpId="6" nodeType="withEffect">
                                      <p:stCondLst>
                                        <p:cond delay="12500"/>
                                      </p:stCondLst>
                                      <p:childTnLst>
                                        <p:set>
                                          <p:cBhvr>
                                            <p:cTn id="5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0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1" presetID="10" presetClass="entr" presetSubtype="0" fill="hold" grpId="6" nodeType="withEffect">
                                      <p:stCondLst>
                                        <p:cond delay="12500"/>
                                      </p:stCondLst>
                                      <p:childTnLst>
                                        <p:set>
                                          <p:cBhvr>
                                            <p:cTn id="5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3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4" presetID="10" presetClass="entr" presetSubtype="0" fill="hold" grpId="6" nodeType="withEffect">
                                      <p:stCondLst>
                                        <p:cond delay="12250"/>
                                      </p:stCondLst>
                                      <p:childTnLst>
                                        <p:set>
                                          <p:cBhvr>
                                            <p:cTn id="5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6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7" presetID="10" presetClass="entr" presetSubtype="0" fill="hold" grpId="6" nodeType="withEffect">
                                      <p:stCondLst>
                                        <p:cond delay="12000"/>
                                      </p:stCondLst>
                                      <p:childTnLst>
                                        <p:set>
                                          <p:cBhvr>
                                            <p:cTn id="5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9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0" presetID="10" presetClass="entr" presetSubtype="0" fill="hold" grpId="6" nodeType="withEffect">
                                      <p:stCondLst>
                                        <p:cond delay="11750"/>
                                      </p:stCondLst>
                                      <p:childTnLst>
                                        <p:set>
                                          <p:cBhvr>
                                            <p:cTn id="6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02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3" presetID="10" presetClass="entr" presetSubtype="0" fill="hold" grpId="6" nodeType="withEffect">
                                      <p:stCondLst>
                                        <p:cond delay="11750"/>
                                      </p:stCondLst>
                                      <p:childTnLst>
                                        <p:set>
                                          <p:cBhvr>
                                            <p:cTn id="6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05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6" presetID="10" presetClass="entr" presetSubtype="0" fill="hold" grpId="6" nodeType="withEffect">
                                      <p:stCondLst>
                                        <p:cond delay="12000"/>
                                      </p:stCondLst>
                                      <p:childTnLst>
                                        <p:set>
                                          <p:cBhvr>
                                            <p:cTn id="6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08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9" presetID="10" presetClass="entr" presetSubtype="0" fill="hold" grpId="6" nodeType="withEffect">
                                      <p:stCondLst>
                                        <p:cond delay="12250"/>
                                      </p:stCondLst>
                                      <p:childTnLst>
                                        <p:set>
                                          <p:cBhvr>
                                            <p:cTn id="6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11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2" presetID="10" presetClass="entr" presetSubtype="0" fill="hold" grpId="6" nodeType="withEffect">
                                      <p:stCondLst>
                                        <p:cond delay="12500"/>
                                      </p:stCondLst>
                                      <p:childTnLst>
                                        <p:set>
                                          <p:cBhvr>
                                            <p:cTn id="6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14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5" presetID="10" presetClass="entr" presetSubtype="0" fill="hold" grpId="6" nodeType="withEffect">
                                      <p:stCondLst>
                                        <p:cond delay="12500"/>
                                      </p:stCondLst>
                                      <p:childTnLst>
                                        <p:set>
                                          <p:cBhvr>
                                            <p:cTn id="6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17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8" presetID="10" presetClass="entr" presetSubtype="0" fill="hold" grpId="6" nodeType="withEffect">
                                      <p:stCondLst>
                                        <p:cond delay="12250"/>
                                      </p:stCondLst>
                                      <p:childTnLst>
                                        <p:set>
                                          <p:cBhvr>
                                            <p:cTn id="6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0" dur="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1" presetID="10" presetClass="entr" presetSubtype="0" fill="hold" grpId="6" nodeType="withEffect">
                                      <p:stCondLst>
                                        <p:cond delay="12000"/>
                                      </p:stCondLst>
                                      <p:childTnLst>
                                        <p:set>
                                          <p:cBhvr>
                                            <p:cTn id="6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3" dur="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4" presetID="10" presetClass="entr" presetSubtype="0" fill="hold" grpId="6" nodeType="withEffect">
                                      <p:stCondLst>
                                        <p:cond delay="11750"/>
                                      </p:stCondLst>
                                      <p:childTnLst>
                                        <p:set>
                                          <p:cBhvr>
                                            <p:cTn id="6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6" dur="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7" presetID="64" presetClass="path" presetSubtype="0" accel="50000" decel="50000" fill="hold" grpId="7" nodeType="withEffect">
                                      <p:stCondLst>
                                        <p:cond delay="1175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628" dur="3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29" presetID="64" presetClass="path" presetSubtype="0" accel="50000" decel="50000" fill="hold" grpId="7" nodeType="withEffect">
                                      <p:stCondLst>
                                        <p:cond delay="1175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630" dur="3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31" presetID="64" presetClass="path" presetSubtype="0" accel="50000" decel="50000" fill="hold" grpId="7" nodeType="withEffect">
                                      <p:stCondLst>
                                        <p:cond delay="1175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632" dur="3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33" presetID="64" presetClass="path" presetSubtype="0" accel="50000" decel="50000" fill="hold" grpId="7" nodeType="withEffect">
                                      <p:stCondLst>
                                        <p:cond delay="1175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634" dur="3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35" presetID="64" presetClass="path" presetSubtype="0" accel="50000" decel="50000" fill="hold" grpId="7" nodeType="withEffect">
                                      <p:stCondLst>
                                        <p:cond delay="1175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636" dur="3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37" presetID="64" presetClass="path" presetSubtype="0" accel="50000" decel="50000" fill="hold" grpId="7" nodeType="withEffect">
                                      <p:stCondLst>
                                        <p:cond delay="1175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638" dur="3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39" presetID="64" presetClass="path" presetSubtype="0" accel="50000" decel="50000" fill="hold" grpId="7" nodeType="withEffect">
                                      <p:stCondLst>
                                        <p:cond delay="1175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640" dur="3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41" presetID="64" presetClass="path" presetSubtype="0" accel="50000" decel="50000" fill="hold" grpId="7" nodeType="withEffect">
                                      <p:stCondLst>
                                        <p:cond delay="1175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642" dur="3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43" presetID="64" presetClass="path" presetSubtype="0" accel="50000" decel="50000" fill="hold" grpId="7" nodeType="withEffect">
                                      <p:stCondLst>
                                        <p:cond delay="1175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644" dur="3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45" presetID="64" presetClass="path" presetSubtype="0" accel="50000" decel="50000" fill="hold" grpId="7" nodeType="withEffect">
                                      <p:stCondLst>
                                        <p:cond delay="1175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646" dur="3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47" presetID="64" presetClass="path" presetSubtype="0" accel="50000" decel="50000" fill="hold" grpId="7" nodeType="withEffect">
                                      <p:stCondLst>
                                        <p:cond delay="1175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648" dur="3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49" presetID="64" presetClass="path" presetSubtype="0" accel="50000" decel="50000" fill="hold" grpId="7" nodeType="withEffect">
                                      <p:stCondLst>
                                        <p:cond delay="1175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650" dur="3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51" presetID="64" presetClass="path" presetSubtype="0" accel="50000" decel="50000" fill="hold" grpId="7" nodeType="withEffect">
                                      <p:stCondLst>
                                        <p:cond delay="1175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652" dur="3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53" presetID="64" presetClass="path" presetSubtype="0" accel="50000" decel="50000" fill="hold" grpId="7" nodeType="withEffect">
                                      <p:stCondLst>
                                        <p:cond delay="1175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654" dur="3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55" presetID="64" presetClass="path" presetSubtype="0" accel="50000" decel="50000" fill="hold" grpId="7" nodeType="withEffect">
                                      <p:stCondLst>
                                        <p:cond delay="1175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656" dur="3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57" presetID="64" presetClass="path" presetSubtype="0" accel="50000" decel="50000" fill="hold" grpId="7" nodeType="withEffect">
                                      <p:stCondLst>
                                        <p:cond delay="1175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658" dur="3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59" presetID="64" presetClass="path" presetSubtype="0" accel="50000" decel="50000" fill="hold" grpId="7" nodeType="withEffect">
                                      <p:stCondLst>
                                        <p:cond delay="1175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660" dur="3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61" presetID="64" presetClass="path" presetSubtype="0" accel="50000" decel="50000" fill="hold" grpId="7" nodeType="withEffect">
                                      <p:stCondLst>
                                        <p:cond delay="1175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662" dur="3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63" presetID="64" presetClass="path" presetSubtype="0" accel="50000" decel="50000" fill="hold" grpId="7" nodeType="withEffect">
                                      <p:stCondLst>
                                        <p:cond delay="1175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664" dur="3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65" presetID="64" presetClass="path" presetSubtype="0" accel="50000" decel="50000" fill="hold" grpId="7" nodeType="withEffect">
                                      <p:stCondLst>
                                        <p:cond delay="1175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666" dur="3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67" presetID="64" presetClass="path" presetSubtype="0" accel="50000" decel="50000" fill="hold" grpId="7" nodeType="withEffect">
                                      <p:stCondLst>
                                        <p:cond delay="1175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668" dur="3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69" presetID="64" presetClass="path" presetSubtype="0" accel="50000" decel="50000" fill="hold" grpId="7" nodeType="withEffect">
                                      <p:stCondLst>
                                        <p:cond delay="1175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670" dur="3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71" presetID="64" presetClass="path" presetSubtype="0" accel="50000" decel="50000" fill="hold" grpId="7" nodeType="withEffect">
                                      <p:stCondLst>
                                        <p:cond delay="1175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672" dur="3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73" presetID="64" presetClass="path" presetSubtype="0" accel="50000" decel="50000" fill="hold" grpId="7" nodeType="withEffect">
                                      <p:stCondLst>
                                        <p:cond delay="1175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674" dur="3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75" presetID="64" presetClass="path" presetSubtype="0" accel="50000" decel="50000" fill="hold" grpId="7" nodeType="withEffect">
                                      <p:stCondLst>
                                        <p:cond delay="1175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676" dur="3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77" presetID="64" presetClass="path" presetSubtype="0" accel="50000" decel="50000" fill="hold" grpId="7" nodeType="withEffect">
                                      <p:stCondLst>
                                        <p:cond delay="1175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678" dur="3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79" presetID="64" presetClass="path" presetSubtype="0" accel="50000" decel="50000" fill="hold" grpId="7" nodeType="withEffect">
                                      <p:stCondLst>
                                        <p:cond delay="1175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680" dur="3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81" presetID="64" presetClass="path" presetSubtype="0" accel="50000" decel="50000" fill="hold" grpId="7" nodeType="withEffect">
                                      <p:stCondLst>
                                        <p:cond delay="1175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682" dur="3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83" presetID="64" presetClass="path" presetSubtype="0" accel="50000" decel="50000" fill="hold" grpId="7" nodeType="withEffect">
                                      <p:stCondLst>
                                        <p:cond delay="1175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684" dur="3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85" presetID="64" presetClass="path" presetSubtype="0" accel="50000" decel="50000" fill="hold" grpId="7" nodeType="withEffect">
                                      <p:stCondLst>
                                        <p:cond delay="1175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686" dur="3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87" presetID="64" presetClass="path" presetSubtype="0" accel="50000" decel="50000" fill="hold" grpId="7" nodeType="withEffect">
                                      <p:stCondLst>
                                        <p:cond delay="1175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688" dur="3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89" presetID="64" presetClass="path" presetSubtype="0" accel="50000" decel="50000" fill="hold" grpId="7" nodeType="withEffect">
                                      <p:stCondLst>
                                        <p:cond delay="1175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690" dur="3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91" presetID="10" presetClass="exit" presetSubtype="0" fill="hold" grpId="8" nodeType="withEffect">
                                      <p:stCondLst>
                                        <p:cond delay="13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92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9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94" presetID="10" presetClass="exit" presetSubtype="0" fill="hold" grpId="8" nodeType="withEffect">
                                      <p:stCondLst>
                                        <p:cond delay="13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95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9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97" presetID="10" presetClass="exit" presetSubtype="0" fill="hold" grpId="8" nodeType="withEffect">
                                      <p:stCondLst>
                                        <p:cond delay="13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98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9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00" presetID="10" presetClass="exit" presetSubtype="0" fill="hold" grpId="8" nodeType="withEffect">
                                      <p:stCondLst>
                                        <p:cond delay="13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01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0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03" presetID="10" presetClass="exit" presetSubtype="0" fill="hold" grpId="8" nodeType="withEffect">
                                      <p:stCondLst>
                                        <p:cond delay="13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04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0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06" presetID="10" presetClass="exit" presetSubtype="0" fill="hold" grpId="8" nodeType="withEffect">
                                      <p:stCondLst>
                                        <p:cond delay="13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07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0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09" presetID="10" presetClass="exit" presetSubtype="0" fill="hold" grpId="8" nodeType="withEffect">
                                      <p:stCondLst>
                                        <p:cond delay="13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10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1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12" presetID="10" presetClass="exit" presetSubtype="0" fill="hold" grpId="8" nodeType="withEffect">
                                      <p:stCondLst>
                                        <p:cond delay="13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13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1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15" presetID="10" presetClass="exit" presetSubtype="0" fill="hold" grpId="8" nodeType="withEffect">
                                      <p:stCondLst>
                                        <p:cond delay="13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16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1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18" presetID="10" presetClass="exit" presetSubtype="0" fill="hold" grpId="8" nodeType="withEffect">
                                      <p:stCondLst>
                                        <p:cond delay="13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19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2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21" presetID="10" presetClass="exit" presetSubtype="0" fill="hold" grpId="8" nodeType="withEffect">
                                      <p:stCondLst>
                                        <p:cond delay="13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22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2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24" presetID="10" presetClass="exit" presetSubtype="0" fill="hold" grpId="8" nodeType="withEffect">
                                      <p:stCondLst>
                                        <p:cond delay="13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25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2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27" presetID="10" presetClass="exit" presetSubtype="0" fill="hold" grpId="8" nodeType="withEffect">
                                      <p:stCondLst>
                                        <p:cond delay="13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28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2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30" presetID="10" presetClass="exit" presetSubtype="0" fill="hold" grpId="8" nodeType="withEffect">
                                      <p:stCondLst>
                                        <p:cond delay="13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31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3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33" presetID="10" presetClass="exit" presetSubtype="0" fill="hold" grpId="8" nodeType="withEffect">
                                      <p:stCondLst>
                                        <p:cond delay="13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34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3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36" presetID="10" presetClass="exit" presetSubtype="0" fill="hold" grpId="8" nodeType="withEffect">
                                      <p:stCondLst>
                                        <p:cond delay="13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37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3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39" presetID="10" presetClass="exit" presetSubtype="0" fill="hold" grpId="8" nodeType="withEffect">
                                      <p:stCondLst>
                                        <p:cond delay="13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40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4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42" presetID="10" presetClass="exit" presetSubtype="0" fill="hold" grpId="8" nodeType="withEffect">
                                      <p:stCondLst>
                                        <p:cond delay="13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43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4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45" presetID="10" presetClass="exit" presetSubtype="0" fill="hold" grpId="8" nodeType="withEffect">
                                      <p:stCondLst>
                                        <p:cond delay="13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46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4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48" presetID="10" presetClass="exit" presetSubtype="0" fill="hold" grpId="8" nodeType="withEffect">
                                      <p:stCondLst>
                                        <p:cond delay="13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49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5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51" presetID="10" presetClass="exit" presetSubtype="0" fill="hold" grpId="8" nodeType="withEffect">
                                      <p:stCondLst>
                                        <p:cond delay="13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52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5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54" presetID="10" presetClass="exit" presetSubtype="0" fill="hold" grpId="8" nodeType="withEffect">
                                      <p:stCondLst>
                                        <p:cond delay="13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55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5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57" presetID="10" presetClass="exit" presetSubtype="0" fill="hold" grpId="8" nodeType="withEffect">
                                      <p:stCondLst>
                                        <p:cond delay="13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58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5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60" presetID="10" presetClass="exit" presetSubtype="0" fill="hold" grpId="8" nodeType="withEffect">
                                      <p:stCondLst>
                                        <p:cond delay="13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61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6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63" presetID="10" presetClass="exit" presetSubtype="0" fill="hold" grpId="8" nodeType="withEffect">
                                      <p:stCondLst>
                                        <p:cond delay="13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64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6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66" presetID="10" presetClass="exit" presetSubtype="0" fill="hold" grpId="8" nodeType="withEffect">
                                      <p:stCondLst>
                                        <p:cond delay="13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67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6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69" presetID="10" presetClass="exit" presetSubtype="0" fill="hold" grpId="8" nodeType="withEffect">
                                      <p:stCondLst>
                                        <p:cond delay="13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70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7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72" presetID="10" presetClass="exit" presetSubtype="0" fill="hold" grpId="8" nodeType="withEffect">
                                      <p:stCondLst>
                                        <p:cond delay="13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73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7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75" presetID="10" presetClass="exit" presetSubtype="0" fill="hold" grpId="8" nodeType="withEffect">
                                      <p:stCondLst>
                                        <p:cond delay="13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76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7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78" presetID="10" presetClass="exit" presetSubtype="0" fill="hold" grpId="8" nodeType="withEffect">
                                      <p:stCondLst>
                                        <p:cond delay="13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79" dur="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8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81" presetID="10" presetClass="exit" presetSubtype="0" fill="hold" grpId="8" nodeType="withEffect">
                                      <p:stCondLst>
                                        <p:cond delay="13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82" dur="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8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84" presetID="10" presetClass="exit" presetSubtype="0" fill="hold" grpId="8" nodeType="withEffect">
                                      <p:stCondLst>
                                        <p:cond delay="13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85" dur="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8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87" presetID="1" presetClass="entr" presetSubtype="0" fill="hold" grpId="0" nodeType="withEffect">
                                      <p:stCondLst>
                                        <p:cond delay="8000"/>
                                      </p:stCondLst>
                                      <p:iterate type="lt">
                                        <p:tmAbs val="300"/>
                                      </p:iterate>
                                      <p:childTnLst>
                                        <p:set>
                                          <p:cBhvr>
                                            <p:cTn id="7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89" presetID="1" presetClass="entr" presetSubtype="0" fill="hold" nodeType="withEffect">
                                      <p:stCondLst>
                                        <p:cond delay="9250"/>
                                      </p:stCondLst>
                                      <p:childTnLst>
                                        <p:set>
                                          <p:cBhvr>
                                            <p:cTn id="7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91" presetID="1" presetClass="exit" presetSubtype="0" fill="hold" nodeType="withEffect">
                                      <p:stCondLst>
                                        <p:cond delay="10000"/>
                                      </p:stCondLst>
                                      <p:childTnLst>
                                        <p:set>
                                          <p:cBhvr>
                                            <p:cTn id="7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93" presetID="1" presetClass="entr" presetSubtype="0" fill="hold" grpId="0" nodeType="withEffect">
                                      <p:stCondLst>
                                        <p:cond delay="10250"/>
                                      </p:stCondLst>
                                      <p:iterate type="lt">
                                        <p:tmAbs val="300"/>
                                      </p:iterate>
                                      <p:childTnLst>
                                        <p:set>
                                          <p:cBhvr>
                                            <p:cTn id="7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95" presetID="1" presetClass="entr" presetSubtype="0" fill="hold" nodeType="withEffect">
                                      <p:stCondLst>
                                        <p:cond delay="12500"/>
                                      </p:stCondLst>
                                      <p:childTnLst>
                                        <p:set>
                                          <p:cBhvr>
                                            <p:cTn id="7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97" presetID="1" presetClass="exit" presetSubtype="0" fill="hold" nodeType="withEffect">
                                      <p:stCondLst>
                                        <p:cond delay="13250"/>
                                      </p:stCondLst>
                                      <p:childTnLst>
                                        <p:set>
                                          <p:cBhvr>
                                            <p:cTn id="7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99" presetID="1" presetClass="entr" presetSubtype="0" fill="hold" nodeType="withEffect">
                                      <p:stCondLst>
                                        <p:cond delay="14000"/>
                                      </p:stCondLst>
                                      <p:childTnLst>
                                        <p:set>
                                          <p:cBhvr>
                                            <p:cTn id="8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01" presetID="1" presetClass="exit" presetSubtype="0" fill="hold" nodeType="withEffect">
                                      <p:stCondLst>
                                        <p:cond delay="14750"/>
                                      </p:stCondLst>
                                      <p:childTnLst>
                                        <p:set>
                                          <p:cBhvr>
                                            <p:cTn id="8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03" presetID="10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8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05" dur="50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6" presetID="23" presetClass="entr" presetSubtype="288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8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08" dur="3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9" dur="3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0" presetID="6" presetClass="emph" presetSubtype="0" fill="hold" grpId="2" nodeType="withEffect" p14:presetBounceEnd="98000">
                                      <p:stCondLst>
                                        <p:cond delay="300"/>
                                      </p:stCondLst>
                                      <p:childTnLst>
                                        <p:animScale p14:bounceEnd="98000">
                                          <p:cBhvr>
                                            <p:cTn id="811" dur="2000" fill="hold"/>
                                            <p:tgtEl>
                                              <p:spTgt spid="92"/>
                                            </p:tgtEl>
                                          </p:cBhvr>
                                          <p:by x="87000" y="87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12" presetID="10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8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14" dur="5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5" presetID="23" presetClass="entr" presetSubtype="288" fill="hold" grpId="1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8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17" dur="3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8" dur="3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9" presetID="6" presetClass="emph" presetSubtype="0" fill="hold" grpId="2" nodeType="withEffect" p14:presetBounceEnd="98000">
                                      <p:stCondLst>
                                        <p:cond delay="400"/>
                                      </p:stCondLst>
                                      <p:childTnLst>
                                        <p:animScale p14:bounceEnd="98000">
                                          <p:cBhvr>
                                            <p:cTn id="820" dur="2000" fill="hold"/>
                                            <p:tgtEl>
                                              <p:spTgt spid="93"/>
                                            </p:tgtEl>
                                          </p:cBhvr>
                                          <p:by x="87000" y="87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21" presetID="10" presetClass="entr" presetSubtype="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8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23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4" presetID="23" presetClass="entr" presetSubtype="288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8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26" dur="3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7" dur="3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28" presetID="6" presetClass="emph" presetSubtype="0" fill="hold" grpId="2" nodeType="withEffect" p14:presetBounceEnd="98000">
                                      <p:stCondLst>
                                        <p:cond delay="500"/>
                                      </p:stCondLst>
                                      <p:childTnLst>
                                        <p:animScale p14:bounceEnd="98000">
                                          <p:cBhvr>
                                            <p:cTn id="829" dur="2000" fill="hold"/>
                                            <p:tgtEl>
                                              <p:spTgt spid="94"/>
                                            </p:tgtEl>
                                          </p:cBhvr>
                                          <p:by x="87000" y="87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30" presetID="10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8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32" dur="500"/>
                                            <p:tgtEl>
                                              <p:spTgt spid="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3" presetID="23" presetClass="entr" presetSubtype="288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8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35" dur="3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6" dur="3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37" presetID="6" presetClass="emph" presetSubtype="0" fill="hold" grpId="2" nodeType="withEffect" p14:presetBounceEnd="98000">
                                      <p:stCondLst>
                                        <p:cond delay="600"/>
                                      </p:stCondLst>
                                      <p:childTnLst>
                                        <p:animScale p14:bounceEnd="98000">
                                          <p:cBhvr>
                                            <p:cTn id="838" dur="2000" fill="hold"/>
                                            <p:tgtEl>
                                              <p:spTgt spid="95"/>
                                            </p:tgtEl>
                                          </p:cBhvr>
                                          <p:by x="87000" y="87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39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8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41" dur="500"/>
                                            <p:tgtEl>
                                              <p:spTgt spid="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2" presetID="23" presetClass="entr" presetSubtype="288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8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44" dur="3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5" dur="3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46" presetID="6" presetClass="emph" presetSubtype="0" fill="hold" grpId="2" nodeType="withEffect" p14:presetBounceEnd="98000">
                                      <p:stCondLst>
                                        <p:cond delay="700"/>
                                      </p:stCondLst>
                                      <p:childTnLst>
                                        <p:animScale p14:bounceEnd="98000">
                                          <p:cBhvr>
                                            <p:cTn id="847" dur="2000" fill="hold"/>
                                            <p:tgtEl>
                                              <p:spTgt spid="96"/>
                                            </p:tgtEl>
                                          </p:cBhvr>
                                          <p:by x="87000" y="87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48" presetID="10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8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50" dur="50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1" presetID="23" presetClass="entr" presetSubtype="288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8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53" dur="3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4" dur="3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5" presetID="6" presetClass="emph" presetSubtype="0" fill="hold" grpId="2" nodeType="withEffect" p14:presetBounceEnd="98000">
                                      <p:stCondLst>
                                        <p:cond delay="800"/>
                                      </p:stCondLst>
                                      <p:childTnLst>
                                        <p:animScale p14:bounceEnd="98000">
                                          <p:cBhvr>
                                            <p:cTn id="856" dur="2000" fill="hold"/>
                                            <p:tgtEl>
                                              <p:spTgt spid="97"/>
                                            </p:tgtEl>
                                          </p:cBhvr>
                                          <p:by x="87000" y="87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2" grpId="0" animBg="1"/>
          <p:bldP spid="92" grpId="1" animBg="1"/>
          <p:bldP spid="92" grpId="2" animBg="1"/>
          <p:bldP spid="93" grpId="0" animBg="1"/>
          <p:bldP spid="93" grpId="1" animBg="1"/>
          <p:bldP spid="93" grpId="2" animBg="1"/>
          <p:bldP spid="94" grpId="0" animBg="1"/>
          <p:bldP spid="94" grpId="1" animBg="1"/>
          <p:bldP spid="94" grpId="2" animBg="1"/>
          <p:bldP spid="95" grpId="0" animBg="1"/>
          <p:bldP spid="95" grpId="1" animBg="1"/>
          <p:bldP spid="95" grpId="2" animBg="1"/>
          <p:bldP spid="96" grpId="0" animBg="1"/>
          <p:bldP spid="96" grpId="1" animBg="1"/>
          <p:bldP spid="96" grpId="2" animBg="1"/>
          <p:bldP spid="97" grpId="0" animBg="1"/>
          <p:bldP spid="97" grpId="1" animBg="1"/>
          <p:bldP spid="97" grpId="2" animBg="1"/>
          <p:bldP spid="46" grpId="0" animBg="1"/>
          <p:bldP spid="46" grpId="1" animBg="1"/>
          <p:bldP spid="46" grpId="2" animBg="1"/>
          <p:bldP spid="46" grpId="3" animBg="1"/>
          <p:bldP spid="46" grpId="4" animBg="1"/>
          <p:bldP spid="46" grpId="5" animBg="1"/>
          <p:bldP spid="46" grpId="6" animBg="1"/>
          <p:bldP spid="46" grpId="7" animBg="1"/>
          <p:bldP spid="46" grpId="8" animBg="1"/>
          <p:bldP spid="47" grpId="0" animBg="1"/>
          <p:bldP spid="47" grpId="1" animBg="1"/>
          <p:bldP spid="47" grpId="2" animBg="1"/>
          <p:bldP spid="47" grpId="3" animBg="1"/>
          <p:bldP spid="47" grpId="4" animBg="1"/>
          <p:bldP spid="47" grpId="5" animBg="1"/>
          <p:bldP spid="47" grpId="6" animBg="1"/>
          <p:bldP spid="47" grpId="7" animBg="1"/>
          <p:bldP spid="47" grpId="8" animBg="1"/>
          <p:bldP spid="48" grpId="0" animBg="1"/>
          <p:bldP spid="48" grpId="1" animBg="1"/>
          <p:bldP spid="48" grpId="2" animBg="1"/>
          <p:bldP spid="48" grpId="3" animBg="1"/>
          <p:bldP spid="48" grpId="4" animBg="1"/>
          <p:bldP spid="48" grpId="5" animBg="1"/>
          <p:bldP spid="48" grpId="6" animBg="1"/>
          <p:bldP spid="48" grpId="7" animBg="1"/>
          <p:bldP spid="48" grpId="8" animBg="1"/>
          <p:bldP spid="49" grpId="0" animBg="1"/>
          <p:bldP spid="49" grpId="1" animBg="1"/>
          <p:bldP spid="49" grpId="2" animBg="1"/>
          <p:bldP spid="49" grpId="3" animBg="1"/>
          <p:bldP spid="49" grpId="4" animBg="1"/>
          <p:bldP spid="49" grpId="5" animBg="1"/>
          <p:bldP spid="49" grpId="6" animBg="1"/>
          <p:bldP spid="49" grpId="7" animBg="1"/>
          <p:bldP spid="49" grpId="8" animBg="1"/>
          <p:bldP spid="50" grpId="0" animBg="1"/>
          <p:bldP spid="50" grpId="1" animBg="1"/>
          <p:bldP spid="50" grpId="2" animBg="1"/>
          <p:bldP spid="50" grpId="3" animBg="1"/>
          <p:bldP spid="50" grpId="4" animBg="1"/>
          <p:bldP spid="50" grpId="5" animBg="1"/>
          <p:bldP spid="50" grpId="6" animBg="1"/>
          <p:bldP spid="50" grpId="7" animBg="1"/>
          <p:bldP spid="50" grpId="8" animBg="1"/>
          <p:bldP spid="51" grpId="0" animBg="1"/>
          <p:bldP spid="51" grpId="1" animBg="1"/>
          <p:bldP spid="51" grpId="2" animBg="1"/>
          <p:bldP spid="51" grpId="3" animBg="1"/>
          <p:bldP spid="51" grpId="4" animBg="1"/>
          <p:bldP spid="51" grpId="5" animBg="1"/>
          <p:bldP spid="51" grpId="6" animBg="1"/>
          <p:bldP spid="51" grpId="7" animBg="1"/>
          <p:bldP spid="51" grpId="8" animBg="1"/>
          <p:bldP spid="52" grpId="0" animBg="1"/>
          <p:bldP spid="52" grpId="1" animBg="1"/>
          <p:bldP spid="52" grpId="2" animBg="1"/>
          <p:bldP spid="52" grpId="3" animBg="1"/>
          <p:bldP spid="52" grpId="4" animBg="1"/>
          <p:bldP spid="52" grpId="5" animBg="1"/>
          <p:bldP spid="52" grpId="6" animBg="1"/>
          <p:bldP spid="52" grpId="7" animBg="1"/>
          <p:bldP spid="52" grpId="8" animBg="1"/>
          <p:bldP spid="53" grpId="0" animBg="1"/>
          <p:bldP spid="53" grpId="1" animBg="1"/>
          <p:bldP spid="53" grpId="2" animBg="1"/>
          <p:bldP spid="53" grpId="3" animBg="1"/>
          <p:bldP spid="53" grpId="4" animBg="1"/>
          <p:bldP spid="53" grpId="5" animBg="1"/>
          <p:bldP spid="53" grpId="6" animBg="1"/>
          <p:bldP spid="53" grpId="7" animBg="1"/>
          <p:bldP spid="53" grpId="8" animBg="1"/>
          <p:bldP spid="54" grpId="0" animBg="1"/>
          <p:bldP spid="54" grpId="1" animBg="1"/>
          <p:bldP spid="54" grpId="2" animBg="1"/>
          <p:bldP spid="54" grpId="3" animBg="1"/>
          <p:bldP spid="54" grpId="4" animBg="1"/>
          <p:bldP spid="54" grpId="5" animBg="1"/>
          <p:bldP spid="54" grpId="6" animBg="1"/>
          <p:bldP spid="54" grpId="7" animBg="1"/>
          <p:bldP spid="54" grpId="8" animBg="1"/>
          <p:bldP spid="55" grpId="0" animBg="1"/>
          <p:bldP spid="55" grpId="1" animBg="1"/>
          <p:bldP spid="55" grpId="2" animBg="1"/>
          <p:bldP spid="55" grpId="3" animBg="1"/>
          <p:bldP spid="55" grpId="4" animBg="1"/>
          <p:bldP spid="55" grpId="5" animBg="1"/>
          <p:bldP spid="55" grpId="6" animBg="1"/>
          <p:bldP spid="55" grpId="7" animBg="1"/>
          <p:bldP spid="55" grpId="8" animBg="1"/>
          <p:bldP spid="56" grpId="0" animBg="1"/>
          <p:bldP spid="56" grpId="1" animBg="1"/>
          <p:bldP spid="56" grpId="2" animBg="1"/>
          <p:bldP spid="56" grpId="3" animBg="1"/>
          <p:bldP spid="56" grpId="4" animBg="1"/>
          <p:bldP spid="56" grpId="5" animBg="1"/>
          <p:bldP spid="56" grpId="6" animBg="1"/>
          <p:bldP spid="56" grpId="7" animBg="1"/>
          <p:bldP spid="56" grpId="8" animBg="1"/>
          <p:bldP spid="57" grpId="0" animBg="1"/>
          <p:bldP spid="57" grpId="1" animBg="1"/>
          <p:bldP spid="57" grpId="2" animBg="1"/>
          <p:bldP spid="57" grpId="3" animBg="1"/>
          <p:bldP spid="57" grpId="4" animBg="1"/>
          <p:bldP spid="57" grpId="5" animBg="1"/>
          <p:bldP spid="57" grpId="6" animBg="1"/>
          <p:bldP spid="57" grpId="7" animBg="1"/>
          <p:bldP spid="57" grpId="8" animBg="1"/>
          <p:bldP spid="58" grpId="0" animBg="1"/>
          <p:bldP spid="58" grpId="1" animBg="1"/>
          <p:bldP spid="58" grpId="2" animBg="1"/>
          <p:bldP spid="58" grpId="3" animBg="1"/>
          <p:bldP spid="58" grpId="4" animBg="1"/>
          <p:bldP spid="58" grpId="5" animBg="1"/>
          <p:bldP spid="58" grpId="6" animBg="1"/>
          <p:bldP spid="58" grpId="7" animBg="1"/>
          <p:bldP spid="58" grpId="8" animBg="1"/>
          <p:bldP spid="59" grpId="0" animBg="1"/>
          <p:bldP spid="59" grpId="1" animBg="1"/>
          <p:bldP spid="59" grpId="2" animBg="1"/>
          <p:bldP spid="59" grpId="3" animBg="1"/>
          <p:bldP spid="59" grpId="4" animBg="1"/>
          <p:bldP spid="59" grpId="5" animBg="1"/>
          <p:bldP spid="59" grpId="6" animBg="1"/>
          <p:bldP spid="59" grpId="7" animBg="1"/>
          <p:bldP spid="59" grpId="8" animBg="1"/>
          <p:bldP spid="60" grpId="0" animBg="1"/>
          <p:bldP spid="60" grpId="1" animBg="1"/>
          <p:bldP spid="60" grpId="2" animBg="1"/>
          <p:bldP spid="60" grpId="3" animBg="1"/>
          <p:bldP spid="60" grpId="4" animBg="1"/>
          <p:bldP spid="60" grpId="5" animBg="1"/>
          <p:bldP spid="60" grpId="6" animBg="1"/>
          <p:bldP spid="60" grpId="7" animBg="1"/>
          <p:bldP spid="60" grpId="8" animBg="1"/>
          <p:bldP spid="61" grpId="0" animBg="1"/>
          <p:bldP spid="61" grpId="1" animBg="1"/>
          <p:bldP spid="61" grpId="2" animBg="1"/>
          <p:bldP spid="61" grpId="3" animBg="1"/>
          <p:bldP spid="61" grpId="4" animBg="1"/>
          <p:bldP spid="61" grpId="5" animBg="1"/>
          <p:bldP spid="61" grpId="6" animBg="1"/>
          <p:bldP spid="61" grpId="7" animBg="1"/>
          <p:bldP spid="61" grpId="8" animBg="1"/>
          <p:bldP spid="62" grpId="0" animBg="1"/>
          <p:bldP spid="62" grpId="1" animBg="1"/>
          <p:bldP spid="62" grpId="2" animBg="1"/>
          <p:bldP spid="62" grpId="3" animBg="1"/>
          <p:bldP spid="62" grpId="4" animBg="1"/>
          <p:bldP spid="62" grpId="5" animBg="1"/>
          <p:bldP spid="62" grpId="6" animBg="1"/>
          <p:bldP spid="62" grpId="7" animBg="1"/>
          <p:bldP spid="62" grpId="8" animBg="1"/>
          <p:bldP spid="63" grpId="0" animBg="1"/>
          <p:bldP spid="63" grpId="1" animBg="1"/>
          <p:bldP spid="63" grpId="2" animBg="1"/>
          <p:bldP spid="63" grpId="3" animBg="1"/>
          <p:bldP spid="63" grpId="4" animBg="1"/>
          <p:bldP spid="63" grpId="5" animBg="1"/>
          <p:bldP spid="63" grpId="6" animBg="1"/>
          <p:bldP spid="63" grpId="7" animBg="1"/>
          <p:bldP spid="63" grpId="8" animBg="1"/>
          <p:bldP spid="64" grpId="0" animBg="1"/>
          <p:bldP spid="64" grpId="1" animBg="1"/>
          <p:bldP spid="64" grpId="2" animBg="1"/>
          <p:bldP spid="64" grpId="3" animBg="1"/>
          <p:bldP spid="64" grpId="4" animBg="1"/>
          <p:bldP spid="64" grpId="5" animBg="1"/>
          <p:bldP spid="64" grpId="6" animBg="1"/>
          <p:bldP spid="64" grpId="7" animBg="1"/>
          <p:bldP spid="64" grpId="8" animBg="1"/>
          <p:bldP spid="65" grpId="0" animBg="1"/>
          <p:bldP spid="65" grpId="1" animBg="1"/>
          <p:bldP spid="65" grpId="2" animBg="1"/>
          <p:bldP spid="65" grpId="3" animBg="1"/>
          <p:bldP spid="65" grpId="4" animBg="1"/>
          <p:bldP spid="65" grpId="5" animBg="1"/>
          <p:bldP spid="65" grpId="6" animBg="1"/>
          <p:bldP spid="65" grpId="7" animBg="1"/>
          <p:bldP spid="65" grpId="8" animBg="1"/>
          <p:bldP spid="66" grpId="0" animBg="1"/>
          <p:bldP spid="66" grpId="1" animBg="1"/>
          <p:bldP spid="66" grpId="2" animBg="1"/>
          <p:bldP spid="66" grpId="3" animBg="1"/>
          <p:bldP spid="66" grpId="4" animBg="1"/>
          <p:bldP spid="66" grpId="5" animBg="1"/>
          <p:bldP spid="66" grpId="6" animBg="1"/>
          <p:bldP spid="66" grpId="7" animBg="1"/>
          <p:bldP spid="66" grpId="8" animBg="1"/>
          <p:bldP spid="67" grpId="0" animBg="1"/>
          <p:bldP spid="67" grpId="1" animBg="1"/>
          <p:bldP spid="67" grpId="2" animBg="1"/>
          <p:bldP spid="67" grpId="3" animBg="1"/>
          <p:bldP spid="67" grpId="4" animBg="1"/>
          <p:bldP spid="67" grpId="5" animBg="1"/>
          <p:bldP spid="67" grpId="6" animBg="1"/>
          <p:bldP spid="67" grpId="7" animBg="1"/>
          <p:bldP spid="67" grpId="8" animBg="1"/>
          <p:bldP spid="68" grpId="0" animBg="1"/>
          <p:bldP spid="68" grpId="1" animBg="1"/>
          <p:bldP spid="68" grpId="2" animBg="1"/>
          <p:bldP spid="68" grpId="3" animBg="1"/>
          <p:bldP spid="68" grpId="4" animBg="1"/>
          <p:bldP spid="68" grpId="5" animBg="1"/>
          <p:bldP spid="68" grpId="6" animBg="1"/>
          <p:bldP spid="68" grpId="7" animBg="1"/>
          <p:bldP spid="68" grpId="8" animBg="1"/>
          <p:bldP spid="69" grpId="0" animBg="1"/>
          <p:bldP spid="69" grpId="1" animBg="1"/>
          <p:bldP spid="69" grpId="2" animBg="1"/>
          <p:bldP spid="69" grpId="3" animBg="1"/>
          <p:bldP spid="69" grpId="4" animBg="1"/>
          <p:bldP spid="69" grpId="5" animBg="1"/>
          <p:bldP spid="69" grpId="6" animBg="1"/>
          <p:bldP spid="69" grpId="7" animBg="1"/>
          <p:bldP spid="69" grpId="8" animBg="1"/>
          <p:bldP spid="70" grpId="0" animBg="1"/>
          <p:bldP spid="70" grpId="1" animBg="1"/>
          <p:bldP spid="70" grpId="2" animBg="1"/>
          <p:bldP spid="70" grpId="3" animBg="1"/>
          <p:bldP spid="70" grpId="4" animBg="1"/>
          <p:bldP spid="70" grpId="5" animBg="1"/>
          <p:bldP spid="70" grpId="6" animBg="1"/>
          <p:bldP spid="70" grpId="7" animBg="1"/>
          <p:bldP spid="70" grpId="8" animBg="1"/>
          <p:bldP spid="71" grpId="0" animBg="1"/>
          <p:bldP spid="71" grpId="1" animBg="1"/>
          <p:bldP spid="71" grpId="2" animBg="1"/>
          <p:bldP spid="71" grpId="3" animBg="1"/>
          <p:bldP spid="71" grpId="4" animBg="1"/>
          <p:bldP spid="71" grpId="5" animBg="1"/>
          <p:bldP spid="71" grpId="6" animBg="1"/>
          <p:bldP spid="71" grpId="7" animBg="1"/>
          <p:bldP spid="71" grpId="8" animBg="1"/>
          <p:bldP spid="72" grpId="0" animBg="1"/>
          <p:bldP spid="72" grpId="1" animBg="1"/>
          <p:bldP spid="72" grpId="2" animBg="1"/>
          <p:bldP spid="72" grpId="3" animBg="1"/>
          <p:bldP spid="72" grpId="4" animBg="1"/>
          <p:bldP spid="72" grpId="5" animBg="1"/>
          <p:bldP spid="72" grpId="6" animBg="1"/>
          <p:bldP spid="72" grpId="7" animBg="1"/>
          <p:bldP spid="72" grpId="8" animBg="1"/>
          <p:bldP spid="73" grpId="0" animBg="1"/>
          <p:bldP spid="73" grpId="1" animBg="1"/>
          <p:bldP spid="73" grpId="2" animBg="1"/>
          <p:bldP spid="73" grpId="3" animBg="1"/>
          <p:bldP spid="73" grpId="4" animBg="1"/>
          <p:bldP spid="73" grpId="5" animBg="1"/>
          <p:bldP spid="73" grpId="6" animBg="1"/>
          <p:bldP spid="73" grpId="7" animBg="1"/>
          <p:bldP spid="73" grpId="8" animBg="1"/>
          <p:bldP spid="74" grpId="0" animBg="1"/>
          <p:bldP spid="74" grpId="1" animBg="1"/>
          <p:bldP spid="74" grpId="2" animBg="1"/>
          <p:bldP spid="74" grpId="3" animBg="1"/>
          <p:bldP spid="74" grpId="4" animBg="1"/>
          <p:bldP spid="74" grpId="5" animBg="1"/>
          <p:bldP spid="74" grpId="6" animBg="1"/>
          <p:bldP spid="74" grpId="7" animBg="1"/>
          <p:bldP spid="74" grpId="8" animBg="1"/>
          <p:bldP spid="75" grpId="0" animBg="1"/>
          <p:bldP spid="75" grpId="1" animBg="1"/>
          <p:bldP spid="75" grpId="2" animBg="1"/>
          <p:bldP spid="75" grpId="3" animBg="1"/>
          <p:bldP spid="75" grpId="4" animBg="1"/>
          <p:bldP spid="75" grpId="5" animBg="1"/>
          <p:bldP spid="75" grpId="6" animBg="1"/>
          <p:bldP spid="75" grpId="7" animBg="1"/>
          <p:bldP spid="75" grpId="8" animBg="1"/>
          <p:bldP spid="76" grpId="0" animBg="1"/>
          <p:bldP spid="76" grpId="1" animBg="1"/>
          <p:bldP spid="76" grpId="2" animBg="1"/>
          <p:bldP spid="76" grpId="3" animBg="1"/>
          <p:bldP spid="76" grpId="4" animBg="1"/>
          <p:bldP spid="76" grpId="5" animBg="1"/>
          <p:bldP spid="76" grpId="6" animBg="1"/>
          <p:bldP spid="76" grpId="7" animBg="1"/>
          <p:bldP spid="76" grpId="8" animBg="1"/>
          <p:bldP spid="77" grpId="0" animBg="1"/>
          <p:bldP spid="77" grpId="1" animBg="1"/>
          <p:bldP spid="77" grpId="2" animBg="1"/>
          <p:bldP spid="77" grpId="3" animBg="1"/>
          <p:bldP spid="77" grpId="4" animBg="1"/>
          <p:bldP spid="77" grpId="5" animBg="1"/>
          <p:bldP spid="77" grpId="6" animBg="1"/>
          <p:bldP spid="77" grpId="7" animBg="1"/>
          <p:bldP spid="77" grpId="8" animBg="1"/>
          <p:bldP spid="40" grpId="0"/>
          <p:bldP spid="41" grpId="0"/>
          <p:bldP spid="4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entr" presetSubtype="0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" presetID="1" presetClass="exit" presetSubtype="0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" presetID="1" presetClass="entr" presetSubtype="0" fill="hold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" presetID="1" presetClass="exit" presetSubtype="0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" presetID="1" presetClass="entr" presetSubtype="0" fill="hold" grpId="0" nodeType="withEffect">
                                      <p:stCondLst>
                                        <p:cond delay="4000"/>
                                      </p:stCondLst>
                                      <p:iterate type="lt">
                                        <p:tmAbs val="300"/>
                                      </p:iterate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" presetID="1" presetClass="entr" presetSubtype="0" fill="hold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" presetID="1" presetClass="exit" presetSubtype="0" fill="hold" nodeType="withEffect">
                                      <p:stCondLst>
                                        <p:cond delay="7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" presetID="10" presetClass="entr" presetSubtype="0" fill="hold" grpId="0" nodeType="withEffect">
                                      <p:stCondLst>
                                        <p:cond delay="775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10" presetClass="entr" presetSubtype="0" fill="hold" grpId="0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grpId="0" nodeType="withEffect">
                                      <p:stCondLst>
                                        <p:cond delay="82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10" presetClass="entr" presetSubtype="0" fill="hold" grpId="0" nodeType="withEffect">
                                      <p:stCondLst>
                                        <p:cond delay="85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10" presetClass="entr" presetSubtype="0" fill="hold" grpId="0" nodeType="withEffect">
                                      <p:stCondLst>
                                        <p:cond delay="85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10" presetClass="entr" presetSubtype="0" fill="hold" grpId="0" nodeType="withEffect">
                                      <p:stCondLst>
                                        <p:cond delay="825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10" presetClass="entr" presetSubtype="0" fill="hold" grpId="0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10" presetClass="entr" presetSubtype="0" fill="hold" grpId="0" nodeType="withEffect">
                                      <p:stCondLst>
                                        <p:cond delay="77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10" presetClass="entr" presetSubtype="0" fill="hold" grpId="0" nodeType="withEffect">
                                      <p:stCondLst>
                                        <p:cond delay="775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10" presetClass="entr" presetSubtype="0" fill="hold" grpId="0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10" presetClass="entr" presetSubtype="0" fill="hold" grpId="0" nodeType="withEffect">
                                      <p:stCondLst>
                                        <p:cond delay="825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10" presetClass="entr" presetSubtype="0" fill="hold" grpId="0" nodeType="withEffect">
                                      <p:stCondLst>
                                        <p:cond delay="85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10" presetClass="entr" presetSubtype="0" fill="hold" grpId="0" nodeType="withEffect">
                                      <p:stCondLst>
                                        <p:cond delay="85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10" presetClass="entr" presetSubtype="0" fill="hold" grpId="0" nodeType="withEffect">
                                      <p:stCondLst>
                                        <p:cond delay="825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0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10" presetClass="entr" presetSubtype="0" fill="hold" grpId="0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3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10" presetClass="entr" presetSubtype="0" fill="hold" grpId="0" nodeType="withEffect">
                                      <p:stCondLst>
                                        <p:cond delay="775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6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10" presetClass="entr" presetSubtype="0" fill="hold" grpId="0" nodeType="withEffect">
                                      <p:stCondLst>
                                        <p:cond delay="775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10" presetClass="entr" presetSubtype="0" fill="hold" grpId="0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2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10" presetClass="entr" presetSubtype="0" fill="hold" grpId="0" nodeType="withEffect">
                                      <p:stCondLst>
                                        <p:cond delay="825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10" presetClass="entr" presetSubtype="0" fill="hold" grpId="0" nodeType="withEffect">
                                      <p:stCondLst>
                                        <p:cond delay="85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8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10" presetClass="entr" presetSubtype="0" fill="hold" grpId="0" nodeType="withEffect">
                                      <p:stCondLst>
                                        <p:cond delay="85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1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10" presetClass="entr" presetSubtype="0" fill="hold" grpId="0" nodeType="withEffect">
                                      <p:stCondLst>
                                        <p:cond delay="825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4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10" presetClass="entr" presetSubtype="0" fill="hold" grpId="0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7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10" presetClass="entr" presetSubtype="0" fill="hold" grpId="0" nodeType="withEffect">
                                      <p:stCondLst>
                                        <p:cond delay="775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0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1" presetID="10" presetClass="entr" presetSubtype="0" fill="hold" grpId="0" nodeType="withEffect">
                                      <p:stCondLst>
                                        <p:cond delay="775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3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10" presetClass="entr" presetSubtype="0" fill="hold" grpId="0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6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7" presetID="10" presetClass="entr" presetSubtype="0" fill="hold" grpId="0" nodeType="withEffect">
                                      <p:stCondLst>
                                        <p:cond delay="825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9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0" presetID="10" presetClass="entr" presetSubtype="0" fill="hold" grpId="0" nodeType="withEffect">
                                      <p:stCondLst>
                                        <p:cond delay="850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2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3" presetID="10" presetClass="entr" presetSubtype="0" fill="hold" grpId="0" nodeType="withEffect">
                                      <p:stCondLst>
                                        <p:cond delay="850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5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6" presetID="10" presetClass="entr" presetSubtype="0" fill="hold" grpId="0" nodeType="withEffect">
                                      <p:stCondLst>
                                        <p:cond delay="825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8" dur="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9" presetID="10" presetClass="entr" presetSubtype="0" fill="hold" grpId="0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1" dur="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2" presetID="10" presetClass="entr" presetSubtype="0" fill="hold" grpId="0" nodeType="withEffect">
                                      <p:stCondLst>
                                        <p:cond delay="775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4" dur="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5" presetID="64" presetClass="path" presetSubtype="0" accel="50000" decel="50000" fill="hold" grpId="1" nodeType="withEffect">
                                      <p:stCondLst>
                                        <p:cond delay="775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116" dur="3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7" presetID="64" presetClass="path" presetSubtype="0" accel="50000" decel="50000" fill="hold" grpId="1" nodeType="withEffect">
                                      <p:stCondLst>
                                        <p:cond delay="775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118" dur="3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9" presetID="64" presetClass="path" presetSubtype="0" accel="50000" decel="50000" fill="hold" grpId="1" nodeType="withEffect">
                                      <p:stCondLst>
                                        <p:cond delay="775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120" dur="3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1" presetID="64" presetClass="path" presetSubtype="0" accel="50000" decel="50000" fill="hold" grpId="1" nodeType="withEffect">
                                      <p:stCondLst>
                                        <p:cond delay="775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122" dur="3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3" presetID="64" presetClass="path" presetSubtype="0" accel="50000" decel="50000" fill="hold" grpId="1" nodeType="withEffect">
                                      <p:stCondLst>
                                        <p:cond delay="775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124" dur="3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5" presetID="64" presetClass="path" presetSubtype="0" accel="50000" decel="50000" fill="hold" grpId="1" nodeType="withEffect">
                                      <p:stCondLst>
                                        <p:cond delay="775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126" dur="3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7" presetID="64" presetClass="path" presetSubtype="0" accel="50000" decel="50000" fill="hold" grpId="1" nodeType="withEffect">
                                      <p:stCondLst>
                                        <p:cond delay="775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128" dur="3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9" presetID="64" presetClass="path" presetSubtype="0" accel="50000" decel="50000" fill="hold" grpId="1" nodeType="withEffect">
                                      <p:stCondLst>
                                        <p:cond delay="775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130" dur="3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1" presetID="64" presetClass="path" presetSubtype="0" accel="50000" decel="50000" fill="hold" grpId="1" nodeType="withEffect">
                                      <p:stCondLst>
                                        <p:cond delay="775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132" dur="3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3" presetID="64" presetClass="path" presetSubtype="0" accel="50000" decel="50000" fill="hold" grpId="1" nodeType="withEffect">
                                      <p:stCondLst>
                                        <p:cond delay="775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134" dur="3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5" presetID="64" presetClass="path" presetSubtype="0" accel="50000" decel="50000" fill="hold" grpId="1" nodeType="withEffect">
                                      <p:stCondLst>
                                        <p:cond delay="775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136" dur="3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7" presetID="64" presetClass="path" presetSubtype="0" accel="50000" decel="50000" fill="hold" grpId="1" nodeType="withEffect">
                                      <p:stCondLst>
                                        <p:cond delay="775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138" dur="3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9" presetID="64" presetClass="path" presetSubtype="0" accel="50000" decel="50000" fill="hold" grpId="1" nodeType="withEffect">
                                      <p:stCondLst>
                                        <p:cond delay="775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140" dur="3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1" presetID="64" presetClass="path" presetSubtype="0" accel="50000" decel="50000" fill="hold" grpId="1" nodeType="withEffect">
                                      <p:stCondLst>
                                        <p:cond delay="775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142" dur="3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3" presetID="64" presetClass="path" presetSubtype="0" accel="50000" decel="50000" fill="hold" grpId="1" nodeType="withEffect">
                                      <p:stCondLst>
                                        <p:cond delay="775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144" dur="3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5" presetID="64" presetClass="path" presetSubtype="0" accel="50000" decel="50000" fill="hold" grpId="1" nodeType="withEffect">
                                      <p:stCondLst>
                                        <p:cond delay="775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146" dur="3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7" presetID="64" presetClass="path" presetSubtype="0" accel="50000" decel="50000" fill="hold" grpId="1" nodeType="withEffect">
                                      <p:stCondLst>
                                        <p:cond delay="775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148" dur="3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9" presetID="64" presetClass="path" presetSubtype="0" accel="50000" decel="50000" fill="hold" grpId="1" nodeType="withEffect">
                                      <p:stCondLst>
                                        <p:cond delay="775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150" dur="3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1" presetID="64" presetClass="path" presetSubtype="0" accel="50000" decel="50000" fill="hold" grpId="1" nodeType="withEffect">
                                      <p:stCondLst>
                                        <p:cond delay="775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152" dur="3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3" presetID="64" presetClass="path" presetSubtype="0" accel="50000" decel="50000" fill="hold" grpId="1" nodeType="withEffect">
                                      <p:stCondLst>
                                        <p:cond delay="775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154" dur="3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5" presetID="64" presetClass="path" presetSubtype="0" accel="50000" decel="50000" fill="hold" grpId="1" nodeType="withEffect">
                                      <p:stCondLst>
                                        <p:cond delay="775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156" dur="3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7" presetID="64" presetClass="path" presetSubtype="0" accel="50000" decel="50000" fill="hold" grpId="1" nodeType="withEffect">
                                      <p:stCondLst>
                                        <p:cond delay="775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158" dur="3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9" presetID="64" presetClass="path" presetSubtype="0" accel="50000" decel="50000" fill="hold" grpId="1" nodeType="withEffect">
                                      <p:stCondLst>
                                        <p:cond delay="775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160" dur="3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1" presetID="64" presetClass="path" presetSubtype="0" accel="50000" decel="50000" fill="hold" grpId="1" nodeType="withEffect">
                                      <p:stCondLst>
                                        <p:cond delay="775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162" dur="3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3" presetID="64" presetClass="path" presetSubtype="0" accel="50000" decel="50000" fill="hold" grpId="1" nodeType="withEffect">
                                      <p:stCondLst>
                                        <p:cond delay="775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164" dur="3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5" presetID="64" presetClass="path" presetSubtype="0" accel="50000" decel="50000" fill="hold" grpId="1" nodeType="withEffect">
                                      <p:stCondLst>
                                        <p:cond delay="775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166" dur="3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7" presetID="64" presetClass="path" presetSubtype="0" accel="50000" decel="50000" fill="hold" grpId="1" nodeType="withEffect">
                                      <p:stCondLst>
                                        <p:cond delay="775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168" dur="3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9" presetID="64" presetClass="path" presetSubtype="0" accel="50000" decel="50000" fill="hold" grpId="1" nodeType="withEffect">
                                      <p:stCondLst>
                                        <p:cond delay="775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170" dur="3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1" presetID="64" presetClass="path" presetSubtype="0" accel="50000" decel="50000" fill="hold" grpId="1" nodeType="withEffect">
                                      <p:stCondLst>
                                        <p:cond delay="775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172" dur="3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3" presetID="64" presetClass="path" presetSubtype="0" accel="50000" decel="50000" fill="hold" grpId="1" nodeType="withEffect">
                                      <p:stCondLst>
                                        <p:cond delay="775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174" dur="3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5" presetID="64" presetClass="path" presetSubtype="0" accel="50000" decel="50000" fill="hold" grpId="1" nodeType="withEffect">
                                      <p:stCondLst>
                                        <p:cond delay="775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176" dur="3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7" presetID="64" presetClass="path" presetSubtype="0" accel="50000" decel="50000" fill="hold" grpId="1" nodeType="withEffect">
                                      <p:stCondLst>
                                        <p:cond delay="775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178" dur="3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9" presetID="10" presetClass="exit" presetSubtype="0" fill="hold" grpId="2" nodeType="withEffect">
                                      <p:stCondLst>
                                        <p:cond delay="9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80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8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2" presetID="10" presetClass="exit" presetSubtype="0" fill="hold" grpId="2" nodeType="withEffect">
                                      <p:stCondLst>
                                        <p:cond delay="9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83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8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5" presetID="10" presetClass="exit" presetSubtype="0" fill="hold" grpId="2" nodeType="withEffect">
                                      <p:stCondLst>
                                        <p:cond delay="9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86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8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8" presetID="10" presetClass="exit" presetSubtype="0" fill="hold" grpId="2" nodeType="withEffect">
                                      <p:stCondLst>
                                        <p:cond delay="9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89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9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1" presetID="10" presetClass="exit" presetSubtype="0" fill="hold" grpId="2" nodeType="withEffect">
                                      <p:stCondLst>
                                        <p:cond delay="9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92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9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4" presetID="10" presetClass="exit" presetSubtype="0" fill="hold" grpId="2" nodeType="withEffect">
                                      <p:stCondLst>
                                        <p:cond delay="9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95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9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7" presetID="10" presetClass="exit" presetSubtype="0" fill="hold" grpId="2" nodeType="withEffect">
                                      <p:stCondLst>
                                        <p:cond delay="9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98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9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0" presetID="10" presetClass="exit" presetSubtype="0" fill="hold" grpId="2" nodeType="withEffect">
                                      <p:stCondLst>
                                        <p:cond delay="9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01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0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3" presetID="10" presetClass="exit" presetSubtype="0" fill="hold" grpId="2" nodeType="withEffect">
                                      <p:stCondLst>
                                        <p:cond delay="9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04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0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6" presetID="10" presetClass="exit" presetSubtype="0" fill="hold" grpId="2" nodeType="withEffect">
                                      <p:stCondLst>
                                        <p:cond delay="9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07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0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9" presetID="10" presetClass="exit" presetSubtype="0" fill="hold" grpId="2" nodeType="withEffect">
                                      <p:stCondLst>
                                        <p:cond delay="9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10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1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2" presetID="10" presetClass="exit" presetSubtype="0" fill="hold" grpId="2" nodeType="withEffect">
                                      <p:stCondLst>
                                        <p:cond delay="9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13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1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5" presetID="10" presetClass="exit" presetSubtype="0" fill="hold" grpId="2" nodeType="withEffect">
                                      <p:stCondLst>
                                        <p:cond delay="9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16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1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8" presetID="10" presetClass="exit" presetSubtype="0" fill="hold" grpId="2" nodeType="withEffect">
                                      <p:stCondLst>
                                        <p:cond delay="9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19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2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1" presetID="10" presetClass="exit" presetSubtype="0" fill="hold" grpId="2" nodeType="withEffect">
                                      <p:stCondLst>
                                        <p:cond delay="9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22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2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4" presetID="10" presetClass="exit" presetSubtype="0" fill="hold" grpId="2" nodeType="withEffect">
                                      <p:stCondLst>
                                        <p:cond delay="9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25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2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7" presetID="10" presetClass="exit" presetSubtype="0" fill="hold" grpId="2" nodeType="withEffect">
                                      <p:stCondLst>
                                        <p:cond delay="9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28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2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0" presetID="10" presetClass="exit" presetSubtype="0" fill="hold" grpId="2" nodeType="withEffect">
                                      <p:stCondLst>
                                        <p:cond delay="9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31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3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3" presetID="10" presetClass="exit" presetSubtype="0" fill="hold" grpId="2" nodeType="withEffect">
                                      <p:stCondLst>
                                        <p:cond delay="9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34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3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6" presetID="10" presetClass="exit" presetSubtype="0" fill="hold" grpId="2" nodeType="withEffect">
                                      <p:stCondLst>
                                        <p:cond delay="9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37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3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9" presetID="10" presetClass="exit" presetSubtype="0" fill="hold" grpId="2" nodeType="withEffect">
                                      <p:stCondLst>
                                        <p:cond delay="9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40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4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2" presetID="10" presetClass="exit" presetSubtype="0" fill="hold" grpId="2" nodeType="withEffect">
                                      <p:stCondLst>
                                        <p:cond delay="9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43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4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5" presetID="10" presetClass="exit" presetSubtype="0" fill="hold" grpId="2" nodeType="withEffect">
                                      <p:stCondLst>
                                        <p:cond delay="9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46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4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8" presetID="10" presetClass="exit" presetSubtype="0" fill="hold" grpId="2" nodeType="withEffect">
                                      <p:stCondLst>
                                        <p:cond delay="9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49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5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1" presetID="10" presetClass="exit" presetSubtype="0" fill="hold" grpId="2" nodeType="withEffect">
                                      <p:stCondLst>
                                        <p:cond delay="9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52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5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4" presetID="10" presetClass="exit" presetSubtype="0" fill="hold" grpId="2" nodeType="withEffect">
                                      <p:stCondLst>
                                        <p:cond delay="9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55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5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7" presetID="10" presetClass="exit" presetSubtype="0" fill="hold" grpId="2" nodeType="withEffect">
                                      <p:stCondLst>
                                        <p:cond delay="9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58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5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0" presetID="10" presetClass="exit" presetSubtype="0" fill="hold" grpId="2" nodeType="withEffect">
                                      <p:stCondLst>
                                        <p:cond delay="9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61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6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3" presetID="10" presetClass="exit" presetSubtype="0" fill="hold" grpId="2" nodeType="withEffect">
                                      <p:stCondLst>
                                        <p:cond delay="9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64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6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6" presetID="10" presetClass="exit" presetSubtype="0" fill="hold" grpId="2" nodeType="withEffect">
                                      <p:stCondLst>
                                        <p:cond delay="9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67" dur="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6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9" presetID="10" presetClass="exit" presetSubtype="0" fill="hold" grpId="2" nodeType="withEffect">
                                      <p:stCondLst>
                                        <p:cond delay="9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70" dur="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7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2" presetID="10" presetClass="exit" presetSubtype="0" fill="hold" grpId="2" nodeType="withEffect">
                                      <p:stCondLst>
                                        <p:cond delay="9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73" dur="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7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5" presetID="10" presetClass="entr" presetSubtype="0" fill="hold" grpId="3" nodeType="withEffect">
                                      <p:stCondLst>
                                        <p:cond delay="9750"/>
                                      </p:stCondLst>
                                      <p:childTnLst>
                                        <p:set>
                                          <p:cBhvr>
                                            <p:cTn id="2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7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8" presetID="10" presetClass="entr" presetSubtype="0" fill="hold" grpId="3" nodeType="withEffect">
                                      <p:stCondLst>
                                        <p:cond delay="10000"/>
                                      </p:stCondLst>
                                      <p:childTnLst>
                                        <p:set>
                                          <p:cBhvr>
                                            <p:cTn id="2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0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1" presetID="10" presetClass="entr" presetSubtype="0" fill="hold" grpId="3" nodeType="withEffect">
                                      <p:stCondLst>
                                        <p:cond delay="10250"/>
                                      </p:stCondLst>
                                      <p:childTnLst>
                                        <p:set>
                                          <p:cBhvr>
                                            <p:cTn id="2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3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4" presetID="10" presetClass="entr" presetSubtype="0" fill="hold" grpId="3" nodeType="withEffect">
                                      <p:stCondLst>
                                        <p:cond delay="10500"/>
                                      </p:stCondLst>
                                      <p:childTnLst>
                                        <p:set>
                                          <p:cBhvr>
                                            <p:cTn id="2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6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7" presetID="10" presetClass="entr" presetSubtype="0" fill="hold" grpId="3" nodeType="withEffect">
                                      <p:stCondLst>
                                        <p:cond delay="10500"/>
                                      </p:stCondLst>
                                      <p:childTnLst>
                                        <p:set>
                                          <p:cBhvr>
                                            <p:cTn id="2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9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0" presetID="10" presetClass="entr" presetSubtype="0" fill="hold" grpId="3" nodeType="withEffect">
                                      <p:stCondLst>
                                        <p:cond delay="10250"/>
                                      </p:stCondLst>
                                      <p:childTnLst>
                                        <p:set>
                                          <p:cBhvr>
                                            <p:cTn id="2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2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3" presetID="10" presetClass="entr" presetSubtype="0" fill="hold" grpId="3" nodeType="withEffect">
                                      <p:stCondLst>
                                        <p:cond delay="10000"/>
                                      </p:stCondLst>
                                      <p:childTnLst>
                                        <p:set>
                                          <p:cBhvr>
                                            <p:cTn id="2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5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6" presetID="10" presetClass="entr" presetSubtype="0" fill="hold" grpId="3" nodeType="withEffect">
                                      <p:stCondLst>
                                        <p:cond delay="9750"/>
                                      </p:stCondLst>
                                      <p:childTnLst>
                                        <p:set>
                                          <p:cBhvr>
                                            <p:cTn id="2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8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9" presetID="10" presetClass="entr" presetSubtype="0" fill="hold" grpId="3" nodeType="withEffect">
                                      <p:stCondLst>
                                        <p:cond delay="9750"/>
                                      </p:stCondLst>
                                      <p:childTnLst>
                                        <p:set>
                                          <p:cBhvr>
                                            <p:cTn id="3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1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2" presetID="10" presetClass="entr" presetSubtype="0" fill="hold" grpId="3" nodeType="withEffect">
                                      <p:stCondLst>
                                        <p:cond delay="10000"/>
                                      </p:stCondLst>
                                      <p:childTnLst>
                                        <p:set>
                                          <p:cBhvr>
                                            <p:cTn id="3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4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5" presetID="10" presetClass="entr" presetSubtype="0" fill="hold" grpId="3" nodeType="withEffect">
                                      <p:stCondLst>
                                        <p:cond delay="10250"/>
                                      </p:stCondLst>
                                      <p:childTnLst>
                                        <p:set>
                                          <p:cBhvr>
                                            <p:cTn id="3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7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8" presetID="10" presetClass="entr" presetSubtype="0" fill="hold" grpId="3" nodeType="withEffect">
                                      <p:stCondLst>
                                        <p:cond delay="10500"/>
                                      </p:stCondLst>
                                      <p:childTnLst>
                                        <p:set>
                                          <p:cBhvr>
                                            <p:cTn id="3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0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1" presetID="10" presetClass="entr" presetSubtype="0" fill="hold" grpId="3" nodeType="withEffect">
                                      <p:stCondLst>
                                        <p:cond delay="10500"/>
                                      </p:stCondLst>
                                      <p:childTnLst>
                                        <p:set>
                                          <p:cBhvr>
                                            <p:cTn id="3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3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4" presetID="10" presetClass="entr" presetSubtype="0" fill="hold" grpId="3" nodeType="withEffect">
                                      <p:stCondLst>
                                        <p:cond delay="10250"/>
                                      </p:stCondLst>
                                      <p:childTnLst>
                                        <p:set>
                                          <p:cBhvr>
                                            <p:cTn id="3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6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7" presetID="10" presetClass="entr" presetSubtype="0" fill="hold" grpId="3" nodeType="withEffect">
                                      <p:stCondLst>
                                        <p:cond delay="10000"/>
                                      </p:stCondLst>
                                      <p:childTnLst>
                                        <p:set>
                                          <p:cBhvr>
                                            <p:cTn id="3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9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0" presetID="10" presetClass="entr" presetSubtype="0" fill="hold" grpId="3" nodeType="withEffect">
                                      <p:stCondLst>
                                        <p:cond delay="9750"/>
                                      </p:stCondLst>
                                      <p:childTnLst>
                                        <p:set>
                                          <p:cBhvr>
                                            <p:cTn id="3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2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3" presetID="10" presetClass="entr" presetSubtype="0" fill="hold" grpId="3" nodeType="withEffect">
                                      <p:stCondLst>
                                        <p:cond delay="9750"/>
                                      </p:stCondLst>
                                      <p:childTnLst>
                                        <p:set>
                                          <p:cBhvr>
                                            <p:cTn id="3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5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6" presetID="10" presetClass="entr" presetSubtype="0" fill="hold" grpId="3" nodeType="withEffect">
                                      <p:stCondLst>
                                        <p:cond delay="10000"/>
                                      </p:stCondLst>
                                      <p:childTnLst>
                                        <p:set>
                                          <p:cBhvr>
                                            <p:cTn id="3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8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9" presetID="10" presetClass="entr" presetSubtype="0" fill="hold" grpId="3" nodeType="withEffect">
                                      <p:stCondLst>
                                        <p:cond delay="10250"/>
                                      </p:stCondLst>
                                      <p:childTnLst>
                                        <p:set>
                                          <p:cBhvr>
                                            <p:cTn id="3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1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2" presetID="10" presetClass="entr" presetSubtype="0" fill="hold" grpId="3" nodeType="withEffect">
                                      <p:stCondLst>
                                        <p:cond delay="10500"/>
                                      </p:stCondLst>
                                      <p:childTnLst>
                                        <p:set>
                                          <p:cBhvr>
                                            <p:cTn id="3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4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5" presetID="10" presetClass="entr" presetSubtype="0" fill="hold" grpId="3" nodeType="withEffect">
                                      <p:stCondLst>
                                        <p:cond delay="10500"/>
                                      </p:stCondLst>
                                      <p:childTnLst>
                                        <p:set>
                                          <p:cBhvr>
                                            <p:cTn id="3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7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8" presetID="10" presetClass="entr" presetSubtype="0" fill="hold" grpId="3" nodeType="withEffect">
                                      <p:stCondLst>
                                        <p:cond delay="10250"/>
                                      </p:stCondLst>
                                      <p:childTnLst>
                                        <p:set>
                                          <p:cBhvr>
                                            <p:cTn id="3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0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1" presetID="10" presetClass="entr" presetSubtype="0" fill="hold" grpId="3" nodeType="withEffect">
                                      <p:stCondLst>
                                        <p:cond delay="10000"/>
                                      </p:stCondLst>
                                      <p:childTnLst>
                                        <p:set>
                                          <p:cBhvr>
                                            <p:cTn id="3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3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4" presetID="10" presetClass="entr" presetSubtype="0" fill="hold" grpId="3" nodeType="withEffect">
                                      <p:stCondLst>
                                        <p:cond delay="9750"/>
                                      </p:stCondLst>
                                      <p:childTnLst>
                                        <p:set>
                                          <p:cBhvr>
                                            <p:cTn id="3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6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7" presetID="10" presetClass="entr" presetSubtype="0" fill="hold" grpId="3" nodeType="withEffect">
                                      <p:stCondLst>
                                        <p:cond delay="9750"/>
                                      </p:stCondLst>
                                      <p:childTnLst>
                                        <p:set>
                                          <p:cBhvr>
                                            <p:cTn id="3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9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0" presetID="10" presetClass="entr" presetSubtype="0" fill="hold" grpId="3" nodeType="withEffect">
                                      <p:stCondLst>
                                        <p:cond delay="10000"/>
                                      </p:stCondLst>
                                      <p:childTnLst>
                                        <p:set>
                                          <p:cBhvr>
                                            <p:cTn id="3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2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3" presetID="10" presetClass="entr" presetSubtype="0" fill="hold" grpId="3" nodeType="withEffect">
                                      <p:stCondLst>
                                        <p:cond delay="10250"/>
                                      </p:stCondLst>
                                      <p:childTnLst>
                                        <p:set>
                                          <p:cBhvr>
                                            <p:cTn id="3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5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6" presetID="10" presetClass="entr" presetSubtype="0" fill="hold" grpId="3" nodeType="withEffect">
                                      <p:stCondLst>
                                        <p:cond delay="10500"/>
                                      </p:stCondLst>
                                      <p:childTnLst>
                                        <p:set>
                                          <p:cBhvr>
                                            <p:cTn id="3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8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9" presetID="10" presetClass="entr" presetSubtype="0" fill="hold" grpId="3" nodeType="withEffect">
                                      <p:stCondLst>
                                        <p:cond delay="10500"/>
                                      </p:stCondLst>
                                      <p:childTnLst>
                                        <p:set>
                                          <p:cBhvr>
                                            <p:cTn id="3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1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2" presetID="10" presetClass="entr" presetSubtype="0" fill="hold" grpId="3" nodeType="withEffect">
                                      <p:stCondLst>
                                        <p:cond delay="10250"/>
                                      </p:stCondLst>
                                      <p:childTnLst>
                                        <p:set>
                                          <p:cBhvr>
                                            <p:cTn id="3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4" dur="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5" presetID="10" presetClass="entr" presetSubtype="0" fill="hold" grpId="3" nodeType="withEffect">
                                      <p:stCondLst>
                                        <p:cond delay="10000"/>
                                      </p:stCondLst>
                                      <p:childTnLst>
                                        <p:set>
                                          <p:cBhvr>
                                            <p:cTn id="3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7" dur="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8" presetID="10" presetClass="entr" presetSubtype="0" fill="hold" grpId="3" nodeType="withEffect">
                                      <p:stCondLst>
                                        <p:cond delay="9750"/>
                                      </p:stCondLst>
                                      <p:childTnLst>
                                        <p:set>
                                          <p:cBhvr>
                                            <p:cTn id="3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0" dur="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1" presetID="64" presetClass="path" presetSubtype="0" accel="50000" decel="50000" fill="hold" grpId="4" nodeType="withEffect">
                                      <p:stCondLst>
                                        <p:cond delay="975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372" dur="3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73" presetID="64" presetClass="path" presetSubtype="0" accel="50000" decel="50000" fill="hold" grpId="4" nodeType="withEffect">
                                      <p:stCondLst>
                                        <p:cond delay="975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374" dur="3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75" presetID="64" presetClass="path" presetSubtype="0" accel="50000" decel="50000" fill="hold" grpId="4" nodeType="withEffect">
                                      <p:stCondLst>
                                        <p:cond delay="975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376" dur="3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77" presetID="64" presetClass="path" presetSubtype="0" accel="50000" decel="50000" fill="hold" grpId="4" nodeType="withEffect">
                                      <p:stCondLst>
                                        <p:cond delay="975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378" dur="3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79" presetID="64" presetClass="path" presetSubtype="0" accel="50000" decel="50000" fill="hold" grpId="4" nodeType="withEffect">
                                      <p:stCondLst>
                                        <p:cond delay="975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380" dur="3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81" presetID="64" presetClass="path" presetSubtype="0" accel="50000" decel="50000" fill="hold" grpId="4" nodeType="withEffect">
                                      <p:stCondLst>
                                        <p:cond delay="975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382" dur="3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83" presetID="64" presetClass="path" presetSubtype="0" accel="50000" decel="50000" fill="hold" grpId="4" nodeType="withEffect">
                                      <p:stCondLst>
                                        <p:cond delay="975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384" dur="3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85" presetID="64" presetClass="path" presetSubtype="0" accel="50000" decel="50000" fill="hold" grpId="4" nodeType="withEffect">
                                      <p:stCondLst>
                                        <p:cond delay="975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386" dur="3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87" presetID="64" presetClass="path" presetSubtype="0" accel="50000" decel="50000" fill="hold" grpId="4" nodeType="withEffect">
                                      <p:stCondLst>
                                        <p:cond delay="975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388" dur="3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89" presetID="64" presetClass="path" presetSubtype="0" accel="50000" decel="50000" fill="hold" grpId="4" nodeType="withEffect">
                                      <p:stCondLst>
                                        <p:cond delay="975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390" dur="3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91" presetID="64" presetClass="path" presetSubtype="0" accel="50000" decel="50000" fill="hold" grpId="4" nodeType="withEffect">
                                      <p:stCondLst>
                                        <p:cond delay="975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392" dur="3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93" presetID="64" presetClass="path" presetSubtype="0" accel="50000" decel="50000" fill="hold" grpId="4" nodeType="withEffect">
                                      <p:stCondLst>
                                        <p:cond delay="975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394" dur="3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95" presetID="64" presetClass="path" presetSubtype="0" accel="50000" decel="50000" fill="hold" grpId="4" nodeType="withEffect">
                                      <p:stCondLst>
                                        <p:cond delay="975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396" dur="3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97" presetID="64" presetClass="path" presetSubtype="0" accel="50000" decel="50000" fill="hold" grpId="4" nodeType="withEffect">
                                      <p:stCondLst>
                                        <p:cond delay="975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398" dur="3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99" presetID="64" presetClass="path" presetSubtype="0" accel="50000" decel="50000" fill="hold" grpId="4" nodeType="withEffect">
                                      <p:stCondLst>
                                        <p:cond delay="975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400" dur="3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01" presetID="64" presetClass="path" presetSubtype="0" accel="50000" decel="50000" fill="hold" grpId="4" nodeType="withEffect">
                                      <p:stCondLst>
                                        <p:cond delay="975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402" dur="3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03" presetID="64" presetClass="path" presetSubtype="0" accel="50000" decel="50000" fill="hold" grpId="4" nodeType="withEffect">
                                      <p:stCondLst>
                                        <p:cond delay="975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404" dur="3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05" presetID="64" presetClass="path" presetSubtype="0" accel="50000" decel="50000" fill="hold" grpId="4" nodeType="withEffect">
                                      <p:stCondLst>
                                        <p:cond delay="975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406" dur="3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07" presetID="64" presetClass="path" presetSubtype="0" accel="50000" decel="50000" fill="hold" grpId="4" nodeType="withEffect">
                                      <p:stCondLst>
                                        <p:cond delay="975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408" dur="3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09" presetID="64" presetClass="path" presetSubtype="0" accel="50000" decel="50000" fill="hold" grpId="4" nodeType="withEffect">
                                      <p:stCondLst>
                                        <p:cond delay="975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410" dur="3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11" presetID="64" presetClass="path" presetSubtype="0" accel="50000" decel="50000" fill="hold" grpId="4" nodeType="withEffect">
                                      <p:stCondLst>
                                        <p:cond delay="975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412" dur="3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13" presetID="64" presetClass="path" presetSubtype="0" accel="50000" decel="50000" fill="hold" grpId="4" nodeType="withEffect">
                                      <p:stCondLst>
                                        <p:cond delay="975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414" dur="3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15" presetID="64" presetClass="path" presetSubtype="0" accel="50000" decel="50000" fill="hold" grpId="4" nodeType="withEffect">
                                      <p:stCondLst>
                                        <p:cond delay="975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416" dur="3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17" presetID="64" presetClass="path" presetSubtype="0" accel="50000" decel="50000" fill="hold" grpId="4" nodeType="withEffect">
                                      <p:stCondLst>
                                        <p:cond delay="975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418" dur="3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19" presetID="64" presetClass="path" presetSubtype="0" accel="50000" decel="50000" fill="hold" grpId="4" nodeType="withEffect">
                                      <p:stCondLst>
                                        <p:cond delay="975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420" dur="3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21" presetID="64" presetClass="path" presetSubtype="0" accel="50000" decel="50000" fill="hold" grpId="4" nodeType="withEffect">
                                      <p:stCondLst>
                                        <p:cond delay="975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422" dur="3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23" presetID="64" presetClass="path" presetSubtype="0" accel="50000" decel="50000" fill="hold" grpId="4" nodeType="withEffect">
                                      <p:stCondLst>
                                        <p:cond delay="975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424" dur="3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25" presetID="64" presetClass="path" presetSubtype="0" accel="50000" decel="50000" fill="hold" grpId="4" nodeType="withEffect">
                                      <p:stCondLst>
                                        <p:cond delay="975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426" dur="3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27" presetID="64" presetClass="path" presetSubtype="0" accel="50000" decel="50000" fill="hold" grpId="4" nodeType="withEffect">
                                      <p:stCondLst>
                                        <p:cond delay="975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428" dur="3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29" presetID="64" presetClass="path" presetSubtype="0" accel="50000" decel="50000" fill="hold" grpId="4" nodeType="withEffect">
                                      <p:stCondLst>
                                        <p:cond delay="975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430" dur="3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31" presetID="64" presetClass="path" presetSubtype="0" accel="50000" decel="50000" fill="hold" grpId="4" nodeType="withEffect">
                                      <p:stCondLst>
                                        <p:cond delay="975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432" dur="3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33" presetID="64" presetClass="path" presetSubtype="0" accel="50000" decel="50000" fill="hold" grpId="4" nodeType="withEffect">
                                      <p:stCondLst>
                                        <p:cond delay="975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434" dur="3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35" presetID="10" presetClass="exit" presetSubtype="0" fill="hold" grpId="5" nodeType="withEffect">
                                      <p:stCondLst>
                                        <p:cond delay="11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36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3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38" presetID="10" presetClass="exit" presetSubtype="0" fill="hold" grpId="5" nodeType="withEffect">
                                      <p:stCondLst>
                                        <p:cond delay="11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39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4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41" presetID="10" presetClass="exit" presetSubtype="0" fill="hold" grpId="5" nodeType="withEffect">
                                      <p:stCondLst>
                                        <p:cond delay="11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42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4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44" presetID="10" presetClass="exit" presetSubtype="0" fill="hold" grpId="5" nodeType="withEffect">
                                      <p:stCondLst>
                                        <p:cond delay="11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45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4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47" presetID="10" presetClass="exit" presetSubtype="0" fill="hold" grpId="5" nodeType="withEffect">
                                      <p:stCondLst>
                                        <p:cond delay="11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48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4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50" presetID="10" presetClass="exit" presetSubtype="0" fill="hold" grpId="5" nodeType="withEffect">
                                      <p:stCondLst>
                                        <p:cond delay="11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51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5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53" presetID="10" presetClass="exit" presetSubtype="0" fill="hold" grpId="5" nodeType="withEffect">
                                      <p:stCondLst>
                                        <p:cond delay="11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54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5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56" presetID="10" presetClass="exit" presetSubtype="0" fill="hold" grpId="5" nodeType="withEffect">
                                      <p:stCondLst>
                                        <p:cond delay="11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57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5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59" presetID="10" presetClass="exit" presetSubtype="0" fill="hold" grpId="5" nodeType="withEffect">
                                      <p:stCondLst>
                                        <p:cond delay="11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60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6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62" presetID="10" presetClass="exit" presetSubtype="0" fill="hold" grpId="5" nodeType="withEffect">
                                      <p:stCondLst>
                                        <p:cond delay="11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63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6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65" presetID="10" presetClass="exit" presetSubtype="0" fill="hold" grpId="5" nodeType="withEffect">
                                      <p:stCondLst>
                                        <p:cond delay="11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66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6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68" presetID="10" presetClass="exit" presetSubtype="0" fill="hold" grpId="5" nodeType="withEffect">
                                      <p:stCondLst>
                                        <p:cond delay="11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69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7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1" presetID="10" presetClass="exit" presetSubtype="0" fill="hold" grpId="5" nodeType="withEffect">
                                      <p:stCondLst>
                                        <p:cond delay="11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72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7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4" presetID="10" presetClass="exit" presetSubtype="0" fill="hold" grpId="5" nodeType="withEffect">
                                      <p:stCondLst>
                                        <p:cond delay="11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75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7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7" presetID="10" presetClass="exit" presetSubtype="0" fill="hold" grpId="5" nodeType="withEffect">
                                      <p:stCondLst>
                                        <p:cond delay="11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78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7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80" presetID="10" presetClass="exit" presetSubtype="0" fill="hold" grpId="5" nodeType="withEffect">
                                      <p:stCondLst>
                                        <p:cond delay="11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81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8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83" presetID="10" presetClass="exit" presetSubtype="0" fill="hold" grpId="5" nodeType="withEffect">
                                      <p:stCondLst>
                                        <p:cond delay="11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84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8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86" presetID="10" presetClass="exit" presetSubtype="0" fill="hold" grpId="5" nodeType="withEffect">
                                      <p:stCondLst>
                                        <p:cond delay="11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87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8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89" presetID="10" presetClass="exit" presetSubtype="0" fill="hold" grpId="5" nodeType="withEffect">
                                      <p:stCondLst>
                                        <p:cond delay="11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90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9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92" presetID="10" presetClass="exit" presetSubtype="0" fill="hold" grpId="5" nodeType="withEffect">
                                      <p:stCondLst>
                                        <p:cond delay="11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93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9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95" presetID="10" presetClass="exit" presetSubtype="0" fill="hold" grpId="5" nodeType="withEffect">
                                      <p:stCondLst>
                                        <p:cond delay="11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96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9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98" presetID="10" presetClass="exit" presetSubtype="0" fill="hold" grpId="5" nodeType="withEffect">
                                      <p:stCondLst>
                                        <p:cond delay="11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99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0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01" presetID="10" presetClass="exit" presetSubtype="0" fill="hold" grpId="5" nodeType="withEffect">
                                      <p:stCondLst>
                                        <p:cond delay="11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02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0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04" presetID="10" presetClass="exit" presetSubtype="0" fill="hold" grpId="5" nodeType="withEffect">
                                      <p:stCondLst>
                                        <p:cond delay="11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05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0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07" presetID="10" presetClass="exit" presetSubtype="0" fill="hold" grpId="5" nodeType="withEffect">
                                      <p:stCondLst>
                                        <p:cond delay="11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08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0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10" presetID="10" presetClass="exit" presetSubtype="0" fill="hold" grpId="5" nodeType="withEffect">
                                      <p:stCondLst>
                                        <p:cond delay="11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11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1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13" presetID="10" presetClass="exit" presetSubtype="0" fill="hold" grpId="5" nodeType="withEffect">
                                      <p:stCondLst>
                                        <p:cond delay="11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14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1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16" presetID="10" presetClass="exit" presetSubtype="0" fill="hold" grpId="5" nodeType="withEffect">
                                      <p:stCondLst>
                                        <p:cond delay="11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17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1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19" presetID="10" presetClass="exit" presetSubtype="0" fill="hold" grpId="5" nodeType="withEffect">
                                      <p:stCondLst>
                                        <p:cond delay="11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20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2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22" presetID="10" presetClass="exit" presetSubtype="0" fill="hold" grpId="5" nodeType="withEffect">
                                      <p:stCondLst>
                                        <p:cond delay="11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23" dur="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2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25" presetID="10" presetClass="exit" presetSubtype="0" fill="hold" grpId="5" nodeType="withEffect">
                                      <p:stCondLst>
                                        <p:cond delay="11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26" dur="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2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28" presetID="10" presetClass="exit" presetSubtype="0" fill="hold" grpId="5" nodeType="withEffect">
                                      <p:stCondLst>
                                        <p:cond delay="11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29" dur="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3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31" presetID="10" presetClass="entr" presetSubtype="0" fill="hold" grpId="6" nodeType="withEffect">
                                      <p:stCondLst>
                                        <p:cond delay="11750"/>
                                      </p:stCondLst>
                                      <p:childTnLst>
                                        <p:set>
                                          <p:cBhvr>
                                            <p:cTn id="5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3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4" presetID="10" presetClass="entr" presetSubtype="0" fill="hold" grpId="6" nodeType="withEffect">
                                      <p:stCondLst>
                                        <p:cond delay="12000"/>
                                      </p:stCondLst>
                                      <p:childTnLst>
                                        <p:set>
                                          <p:cBhvr>
                                            <p:cTn id="5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6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7" presetID="10" presetClass="entr" presetSubtype="0" fill="hold" grpId="6" nodeType="withEffect">
                                      <p:stCondLst>
                                        <p:cond delay="12250"/>
                                      </p:stCondLst>
                                      <p:childTnLst>
                                        <p:set>
                                          <p:cBhvr>
                                            <p:cTn id="5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9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0" presetID="10" presetClass="entr" presetSubtype="0" fill="hold" grpId="6" nodeType="withEffect">
                                      <p:stCondLst>
                                        <p:cond delay="12500"/>
                                      </p:stCondLst>
                                      <p:childTnLst>
                                        <p:set>
                                          <p:cBhvr>
                                            <p:cTn id="5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2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3" presetID="10" presetClass="entr" presetSubtype="0" fill="hold" grpId="6" nodeType="withEffect">
                                      <p:stCondLst>
                                        <p:cond delay="12500"/>
                                      </p:stCondLst>
                                      <p:childTnLst>
                                        <p:set>
                                          <p:cBhvr>
                                            <p:cTn id="5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5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6" presetID="10" presetClass="entr" presetSubtype="0" fill="hold" grpId="6" nodeType="withEffect">
                                      <p:stCondLst>
                                        <p:cond delay="12250"/>
                                      </p:stCondLst>
                                      <p:childTnLst>
                                        <p:set>
                                          <p:cBhvr>
                                            <p:cTn id="5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8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9" presetID="10" presetClass="entr" presetSubtype="0" fill="hold" grpId="6" nodeType="withEffect">
                                      <p:stCondLst>
                                        <p:cond delay="12000"/>
                                      </p:stCondLst>
                                      <p:childTnLst>
                                        <p:set>
                                          <p:cBhvr>
                                            <p:cTn id="5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51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2" presetID="10" presetClass="entr" presetSubtype="0" fill="hold" grpId="6" nodeType="withEffect">
                                      <p:stCondLst>
                                        <p:cond delay="11750"/>
                                      </p:stCondLst>
                                      <p:childTnLst>
                                        <p:set>
                                          <p:cBhvr>
                                            <p:cTn id="5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54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5" presetID="10" presetClass="entr" presetSubtype="0" fill="hold" grpId="6" nodeType="withEffect">
                                      <p:stCondLst>
                                        <p:cond delay="11750"/>
                                      </p:stCondLst>
                                      <p:childTnLst>
                                        <p:set>
                                          <p:cBhvr>
                                            <p:cTn id="5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57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8" presetID="10" presetClass="entr" presetSubtype="0" fill="hold" grpId="6" nodeType="withEffect">
                                      <p:stCondLst>
                                        <p:cond delay="12000"/>
                                      </p:stCondLst>
                                      <p:childTnLst>
                                        <p:set>
                                          <p:cBhvr>
                                            <p:cTn id="5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60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1" presetID="10" presetClass="entr" presetSubtype="0" fill="hold" grpId="6" nodeType="withEffect">
                                      <p:stCondLst>
                                        <p:cond delay="12250"/>
                                      </p:stCondLst>
                                      <p:childTnLst>
                                        <p:set>
                                          <p:cBhvr>
                                            <p:cTn id="5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63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4" presetID="10" presetClass="entr" presetSubtype="0" fill="hold" grpId="6" nodeType="withEffect">
                                      <p:stCondLst>
                                        <p:cond delay="12500"/>
                                      </p:stCondLst>
                                      <p:childTnLst>
                                        <p:set>
                                          <p:cBhvr>
                                            <p:cTn id="5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66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7" presetID="10" presetClass="entr" presetSubtype="0" fill="hold" grpId="6" nodeType="withEffect">
                                      <p:stCondLst>
                                        <p:cond delay="12500"/>
                                      </p:stCondLst>
                                      <p:childTnLst>
                                        <p:set>
                                          <p:cBhvr>
                                            <p:cTn id="5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69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0" presetID="10" presetClass="entr" presetSubtype="0" fill="hold" grpId="6" nodeType="withEffect">
                                      <p:stCondLst>
                                        <p:cond delay="12250"/>
                                      </p:stCondLst>
                                      <p:childTnLst>
                                        <p:set>
                                          <p:cBhvr>
                                            <p:cTn id="5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2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3" presetID="10" presetClass="entr" presetSubtype="0" fill="hold" grpId="6" nodeType="withEffect">
                                      <p:stCondLst>
                                        <p:cond delay="12000"/>
                                      </p:stCondLst>
                                      <p:childTnLst>
                                        <p:set>
                                          <p:cBhvr>
                                            <p:cTn id="5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5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6" presetID="10" presetClass="entr" presetSubtype="0" fill="hold" grpId="6" nodeType="withEffect">
                                      <p:stCondLst>
                                        <p:cond delay="11750"/>
                                      </p:stCondLst>
                                      <p:childTnLst>
                                        <p:set>
                                          <p:cBhvr>
                                            <p:cTn id="5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8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9" presetID="10" presetClass="entr" presetSubtype="0" fill="hold" grpId="6" nodeType="withEffect">
                                      <p:stCondLst>
                                        <p:cond delay="11750"/>
                                      </p:stCondLst>
                                      <p:childTnLst>
                                        <p:set>
                                          <p:cBhvr>
                                            <p:cTn id="5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81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2" presetID="10" presetClass="entr" presetSubtype="0" fill="hold" grpId="6" nodeType="withEffect">
                                      <p:stCondLst>
                                        <p:cond delay="12000"/>
                                      </p:stCondLst>
                                      <p:childTnLst>
                                        <p:set>
                                          <p:cBhvr>
                                            <p:cTn id="5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84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5" presetID="10" presetClass="entr" presetSubtype="0" fill="hold" grpId="6" nodeType="withEffect">
                                      <p:stCondLst>
                                        <p:cond delay="12250"/>
                                      </p:stCondLst>
                                      <p:childTnLst>
                                        <p:set>
                                          <p:cBhvr>
                                            <p:cTn id="5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87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8" presetID="10" presetClass="entr" presetSubtype="0" fill="hold" grpId="6" nodeType="withEffect">
                                      <p:stCondLst>
                                        <p:cond delay="12500"/>
                                      </p:stCondLst>
                                      <p:childTnLst>
                                        <p:set>
                                          <p:cBhvr>
                                            <p:cTn id="5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0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1" presetID="10" presetClass="entr" presetSubtype="0" fill="hold" grpId="6" nodeType="withEffect">
                                      <p:stCondLst>
                                        <p:cond delay="12500"/>
                                      </p:stCondLst>
                                      <p:childTnLst>
                                        <p:set>
                                          <p:cBhvr>
                                            <p:cTn id="5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3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4" presetID="10" presetClass="entr" presetSubtype="0" fill="hold" grpId="6" nodeType="withEffect">
                                      <p:stCondLst>
                                        <p:cond delay="12250"/>
                                      </p:stCondLst>
                                      <p:childTnLst>
                                        <p:set>
                                          <p:cBhvr>
                                            <p:cTn id="5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6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7" presetID="10" presetClass="entr" presetSubtype="0" fill="hold" grpId="6" nodeType="withEffect">
                                      <p:stCondLst>
                                        <p:cond delay="12000"/>
                                      </p:stCondLst>
                                      <p:childTnLst>
                                        <p:set>
                                          <p:cBhvr>
                                            <p:cTn id="5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9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0" presetID="10" presetClass="entr" presetSubtype="0" fill="hold" grpId="6" nodeType="withEffect">
                                      <p:stCondLst>
                                        <p:cond delay="11750"/>
                                      </p:stCondLst>
                                      <p:childTnLst>
                                        <p:set>
                                          <p:cBhvr>
                                            <p:cTn id="6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02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3" presetID="10" presetClass="entr" presetSubtype="0" fill="hold" grpId="6" nodeType="withEffect">
                                      <p:stCondLst>
                                        <p:cond delay="11750"/>
                                      </p:stCondLst>
                                      <p:childTnLst>
                                        <p:set>
                                          <p:cBhvr>
                                            <p:cTn id="6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05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6" presetID="10" presetClass="entr" presetSubtype="0" fill="hold" grpId="6" nodeType="withEffect">
                                      <p:stCondLst>
                                        <p:cond delay="12000"/>
                                      </p:stCondLst>
                                      <p:childTnLst>
                                        <p:set>
                                          <p:cBhvr>
                                            <p:cTn id="6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08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9" presetID="10" presetClass="entr" presetSubtype="0" fill="hold" grpId="6" nodeType="withEffect">
                                      <p:stCondLst>
                                        <p:cond delay="12250"/>
                                      </p:stCondLst>
                                      <p:childTnLst>
                                        <p:set>
                                          <p:cBhvr>
                                            <p:cTn id="6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11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2" presetID="10" presetClass="entr" presetSubtype="0" fill="hold" grpId="6" nodeType="withEffect">
                                      <p:stCondLst>
                                        <p:cond delay="12500"/>
                                      </p:stCondLst>
                                      <p:childTnLst>
                                        <p:set>
                                          <p:cBhvr>
                                            <p:cTn id="6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14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5" presetID="10" presetClass="entr" presetSubtype="0" fill="hold" grpId="6" nodeType="withEffect">
                                      <p:stCondLst>
                                        <p:cond delay="12500"/>
                                      </p:stCondLst>
                                      <p:childTnLst>
                                        <p:set>
                                          <p:cBhvr>
                                            <p:cTn id="6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17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8" presetID="10" presetClass="entr" presetSubtype="0" fill="hold" grpId="6" nodeType="withEffect">
                                      <p:stCondLst>
                                        <p:cond delay="12250"/>
                                      </p:stCondLst>
                                      <p:childTnLst>
                                        <p:set>
                                          <p:cBhvr>
                                            <p:cTn id="6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0" dur="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1" presetID="10" presetClass="entr" presetSubtype="0" fill="hold" grpId="6" nodeType="withEffect">
                                      <p:stCondLst>
                                        <p:cond delay="12000"/>
                                      </p:stCondLst>
                                      <p:childTnLst>
                                        <p:set>
                                          <p:cBhvr>
                                            <p:cTn id="6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3" dur="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4" presetID="10" presetClass="entr" presetSubtype="0" fill="hold" grpId="6" nodeType="withEffect">
                                      <p:stCondLst>
                                        <p:cond delay="11750"/>
                                      </p:stCondLst>
                                      <p:childTnLst>
                                        <p:set>
                                          <p:cBhvr>
                                            <p:cTn id="6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6" dur="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7" presetID="64" presetClass="path" presetSubtype="0" accel="50000" decel="50000" fill="hold" grpId="7" nodeType="withEffect">
                                      <p:stCondLst>
                                        <p:cond delay="1175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628" dur="3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29" presetID="64" presetClass="path" presetSubtype="0" accel="50000" decel="50000" fill="hold" grpId="7" nodeType="withEffect">
                                      <p:stCondLst>
                                        <p:cond delay="1175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630" dur="3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31" presetID="64" presetClass="path" presetSubtype="0" accel="50000" decel="50000" fill="hold" grpId="7" nodeType="withEffect">
                                      <p:stCondLst>
                                        <p:cond delay="1175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632" dur="3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33" presetID="64" presetClass="path" presetSubtype="0" accel="50000" decel="50000" fill="hold" grpId="7" nodeType="withEffect">
                                      <p:stCondLst>
                                        <p:cond delay="1175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634" dur="3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35" presetID="64" presetClass="path" presetSubtype="0" accel="50000" decel="50000" fill="hold" grpId="7" nodeType="withEffect">
                                      <p:stCondLst>
                                        <p:cond delay="1175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636" dur="3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37" presetID="64" presetClass="path" presetSubtype="0" accel="50000" decel="50000" fill="hold" grpId="7" nodeType="withEffect">
                                      <p:stCondLst>
                                        <p:cond delay="1175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638" dur="3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39" presetID="64" presetClass="path" presetSubtype="0" accel="50000" decel="50000" fill="hold" grpId="7" nodeType="withEffect">
                                      <p:stCondLst>
                                        <p:cond delay="1175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640" dur="3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41" presetID="64" presetClass="path" presetSubtype="0" accel="50000" decel="50000" fill="hold" grpId="7" nodeType="withEffect">
                                      <p:stCondLst>
                                        <p:cond delay="1175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642" dur="3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43" presetID="64" presetClass="path" presetSubtype="0" accel="50000" decel="50000" fill="hold" grpId="7" nodeType="withEffect">
                                      <p:stCondLst>
                                        <p:cond delay="1175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644" dur="3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45" presetID="64" presetClass="path" presetSubtype="0" accel="50000" decel="50000" fill="hold" grpId="7" nodeType="withEffect">
                                      <p:stCondLst>
                                        <p:cond delay="1175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646" dur="3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47" presetID="64" presetClass="path" presetSubtype="0" accel="50000" decel="50000" fill="hold" grpId="7" nodeType="withEffect">
                                      <p:stCondLst>
                                        <p:cond delay="1175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648" dur="3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49" presetID="64" presetClass="path" presetSubtype="0" accel="50000" decel="50000" fill="hold" grpId="7" nodeType="withEffect">
                                      <p:stCondLst>
                                        <p:cond delay="1175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650" dur="3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51" presetID="64" presetClass="path" presetSubtype="0" accel="50000" decel="50000" fill="hold" grpId="7" nodeType="withEffect">
                                      <p:stCondLst>
                                        <p:cond delay="1175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652" dur="3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53" presetID="64" presetClass="path" presetSubtype="0" accel="50000" decel="50000" fill="hold" grpId="7" nodeType="withEffect">
                                      <p:stCondLst>
                                        <p:cond delay="1175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654" dur="3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55" presetID="64" presetClass="path" presetSubtype="0" accel="50000" decel="50000" fill="hold" grpId="7" nodeType="withEffect">
                                      <p:stCondLst>
                                        <p:cond delay="1175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656" dur="3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57" presetID="64" presetClass="path" presetSubtype="0" accel="50000" decel="50000" fill="hold" grpId="7" nodeType="withEffect">
                                      <p:stCondLst>
                                        <p:cond delay="1175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658" dur="3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59" presetID="64" presetClass="path" presetSubtype="0" accel="50000" decel="50000" fill="hold" grpId="7" nodeType="withEffect">
                                      <p:stCondLst>
                                        <p:cond delay="1175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660" dur="3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61" presetID="64" presetClass="path" presetSubtype="0" accel="50000" decel="50000" fill="hold" grpId="7" nodeType="withEffect">
                                      <p:stCondLst>
                                        <p:cond delay="1175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662" dur="3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63" presetID="64" presetClass="path" presetSubtype="0" accel="50000" decel="50000" fill="hold" grpId="7" nodeType="withEffect">
                                      <p:stCondLst>
                                        <p:cond delay="1175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664" dur="3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65" presetID="64" presetClass="path" presetSubtype="0" accel="50000" decel="50000" fill="hold" grpId="7" nodeType="withEffect">
                                      <p:stCondLst>
                                        <p:cond delay="1175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666" dur="3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67" presetID="64" presetClass="path" presetSubtype="0" accel="50000" decel="50000" fill="hold" grpId="7" nodeType="withEffect">
                                      <p:stCondLst>
                                        <p:cond delay="1175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668" dur="3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69" presetID="64" presetClass="path" presetSubtype="0" accel="50000" decel="50000" fill="hold" grpId="7" nodeType="withEffect">
                                      <p:stCondLst>
                                        <p:cond delay="1175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670" dur="3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71" presetID="64" presetClass="path" presetSubtype="0" accel="50000" decel="50000" fill="hold" grpId="7" nodeType="withEffect">
                                      <p:stCondLst>
                                        <p:cond delay="1175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672" dur="3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73" presetID="64" presetClass="path" presetSubtype="0" accel="50000" decel="50000" fill="hold" grpId="7" nodeType="withEffect">
                                      <p:stCondLst>
                                        <p:cond delay="1175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674" dur="3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75" presetID="64" presetClass="path" presetSubtype="0" accel="50000" decel="50000" fill="hold" grpId="7" nodeType="withEffect">
                                      <p:stCondLst>
                                        <p:cond delay="1175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676" dur="3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77" presetID="64" presetClass="path" presetSubtype="0" accel="50000" decel="50000" fill="hold" grpId="7" nodeType="withEffect">
                                      <p:stCondLst>
                                        <p:cond delay="1175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678" dur="3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79" presetID="64" presetClass="path" presetSubtype="0" accel="50000" decel="50000" fill="hold" grpId="7" nodeType="withEffect">
                                      <p:stCondLst>
                                        <p:cond delay="1175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680" dur="3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81" presetID="64" presetClass="path" presetSubtype="0" accel="50000" decel="50000" fill="hold" grpId="7" nodeType="withEffect">
                                      <p:stCondLst>
                                        <p:cond delay="1175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682" dur="3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83" presetID="64" presetClass="path" presetSubtype="0" accel="50000" decel="50000" fill="hold" grpId="7" nodeType="withEffect">
                                      <p:stCondLst>
                                        <p:cond delay="1175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684" dur="3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85" presetID="64" presetClass="path" presetSubtype="0" accel="50000" decel="50000" fill="hold" grpId="7" nodeType="withEffect">
                                      <p:stCondLst>
                                        <p:cond delay="1175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686" dur="3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87" presetID="64" presetClass="path" presetSubtype="0" accel="50000" decel="50000" fill="hold" grpId="7" nodeType="withEffect">
                                      <p:stCondLst>
                                        <p:cond delay="1175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688" dur="3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89" presetID="64" presetClass="path" presetSubtype="0" accel="50000" decel="50000" fill="hold" grpId="7" nodeType="withEffect">
                                      <p:stCondLst>
                                        <p:cond delay="1175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690" dur="3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91" presetID="10" presetClass="exit" presetSubtype="0" fill="hold" grpId="8" nodeType="withEffect">
                                      <p:stCondLst>
                                        <p:cond delay="13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92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9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94" presetID="10" presetClass="exit" presetSubtype="0" fill="hold" grpId="8" nodeType="withEffect">
                                      <p:stCondLst>
                                        <p:cond delay="13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95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9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97" presetID="10" presetClass="exit" presetSubtype="0" fill="hold" grpId="8" nodeType="withEffect">
                                      <p:stCondLst>
                                        <p:cond delay="13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98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9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00" presetID="10" presetClass="exit" presetSubtype="0" fill="hold" grpId="8" nodeType="withEffect">
                                      <p:stCondLst>
                                        <p:cond delay="13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01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0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03" presetID="10" presetClass="exit" presetSubtype="0" fill="hold" grpId="8" nodeType="withEffect">
                                      <p:stCondLst>
                                        <p:cond delay="13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04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0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06" presetID="10" presetClass="exit" presetSubtype="0" fill="hold" grpId="8" nodeType="withEffect">
                                      <p:stCondLst>
                                        <p:cond delay="13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07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0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09" presetID="10" presetClass="exit" presetSubtype="0" fill="hold" grpId="8" nodeType="withEffect">
                                      <p:stCondLst>
                                        <p:cond delay="13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10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1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12" presetID="10" presetClass="exit" presetSubtype="0" fill="hold" grpId="8" nodeType="withEffect">
                                      <p:stCondLst>
                                        <p:cond delay="13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13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1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15" presetID="10" presetClass="exit" presetSubtype="0" fill="hold" grpId="8" nodeType="withEffect">
                                      <p:stCondLst>
                                        <p:cond delay="13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16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1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18" presetID="10" presetClass="exit" presetSubtype="0" fill="hold" grpId="8" nodeType="withEffect">
                                      <p:stCondLst>
                                        <p:cond delay="13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19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2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21" presetID="10" presetClass="exit" presetSubtype="0" fill="hold" grpId="8" nodeType="withEffect">
                                      <p:stCondLst>
                                        <p:cond delay="13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22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2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24" presetID="10" presetClass="exit" presetSubtype="0" fill="hold" grpId="8" nodeType="withEffect">
                                      <p:stCondLst>
                                        <p:cond delay="13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25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2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27" presetID="10" presetClass="exit" presetSubtype="0" fill="hold" grpId="8" nodeType="withEffect">
                                      <p:stCondLst>
                                        <p:cond delay="13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28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2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30" presetID="10" presetClass="exit" presetSubtype="0" fill="hold" grpId="8" nodeType="withEffect">
                                      <p:stCondLst>
                                        <p:cond delay="13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31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3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33" presetID="10" presetClass="exit" presetSubtype="0" fill="hold" grpId="8" nodeType="withEffect">
                                      <p:stCondLst>
                                        <p:cond delay="13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34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3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36" presetID="10" presetClass="exit" presetSubtype="0" fill="hold" grpId="8" nodeType="withEffect">
                                      <p:stCondLst>
                                        <p:cond delay="13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37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3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39" presetID="10" presetClass="exit" presetSubtype="0" fill="hold" grpId="8" nodeType="withEffect">
                                      <p:stCondLst>
                                        <p:cond delay="13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40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4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42" presetID="10" presetClass="exit" presetSubtype="0" fill="hold" grpId="8" nodeType="withEffect">
                                      <p:stCondLst>
                                        <p:cond delay="13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43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4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45" presetID="10" presetClass="exit" presetSubtype="0" fill="hold" grpId="8" nodeType="withEffect">
                                      <p:stCondLst>
                                        <p:cond delay="13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46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4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48" presetID="10" presetClass="exit" presetSubtype="0" fill="hold" grpId="8" nodeType="withEffect">
                                      <p:stCondLst>
                                        <p:cond delay="13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49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5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51" presetID="10" presetClass="exit" presetSubtype="0" fill="hold" grpId="8" nodeType="withEffect">
                                      <p:stCondLst>
                                        <p:cond delay="13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52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5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54" presetID="10" presetClass="exit" presetSubtype="0" fill="hold" grpId="8" nodeType="withEffect">
                                      <p:stCondLst>
                                        <p:cond delay="13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55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5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57" presetID="10" presetClass="exit" presetSubtype="0" fill="hold" grpId="8" nodeType="withEffect">
                                      <p:stCondLst>
                                        <p:cond delay="13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58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5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60" presetID="10" presetClass="exit" presetSubtype="0" fill="hold" grpId="8" nodeType="withEffect">
                                      <p:stCondLst>
                                        <p:cond delay="13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61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6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63" presetID="10" presetClass="exit" presetSubtype="0" fill="hold" grpId="8" nodeType="withEffect">
                                      <p:stCondLst>
                                        <p:cond delay="13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64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6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66" presetID="10" presetClass="exit" presetSubtype="0" fill="hold" grpId="8" nodeType="withEffect">
                                      <p:stCondLst>
                                        <p:cond delay="13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67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6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69" presetID="10" presetClass="exit" presetSubtype="0" fill="hold" grpId="8" nodeType="withEffect">
                                      <p:stCondLst>
                                        <p:cond delay="13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70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7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72" presetID="10" presetClass="exit" presetSubtype="0" fill="hold" grpId="8" nodeType="withEffect">
                                      <p:stCondLst>
                                        <p:cond delay="13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73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7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75" presetID="10" presetClass="exit" presetSubtype="0" fill="hold" grpId="8" nodeType="withEffect">
                                      <p:stCondLst>
                                        <p:cond delay="13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76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7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78" presetID="10" presetClass="exit" presetSubtype="0" fill="hold" grpId="8" nodeType="withEffect">
                                      <p:stCondLst>
                                        <p:cond delay="13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79" dur="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8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81" presetID="10" presetClass="exit" presetSubtype="0" fill="hold" grpId="8" nodeType="withEffect">
                                      <p:stCondLst>
                                        <p:cond delay="13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82" dur="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8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84" presetID="10" presetClass="exit" presetSubtype="0" fill="hold" grpId="8" nodeType="withEffect">
                                      <p:stCondLst>
                                        <p:cond delay="13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85" dur="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8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87" presetID="1" presetClass="entr" presetSubtype="0" fill="hold" grpId="0" nodeType="withEffect">
                                      <p:stCondLst>
                                        <p:cond delay="8000"/>
                                      </p:stCondLst>
                                      <p:iterate type="lt">
                                        <p:tmAbs val="300"/>
                                      </p:iterate>
                                      <p:childTnLst>
                                        <p:set>
                                          <p:cBhvr>
                                            <p:cTn id="7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89" presetID="1" presetClass="entr" presetSubtype="0" fill="hold" nodeType="withEffect">
                                      <p:stCondLst>
                                        <p:cond delay="9250"/>
                                      </p:stCondLst>
                                      <p:childTnLst>
                                        <p:set>
                                          <p:cBhvr>
                                            <p:cTn id="7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91" presetID="1" presetClass="exit" presetSubtype="0" fill="hold" nodeType="withEffect">
                                      <p:stCondLst>
                                        <p:cond delay="10000"/>
                                      </p:stCondLst>
                                      <p:childTnLst>
                                        <p:set>
                                          <p:cBhvr>
                                            <p:cTn id="7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93" presetID="1" presetClass="entr" presetSubtype="0" fill="hold" grpId="0" nodeType="withEffect">
                                      <p:stCondLst>
                                        <p:cond delay="10250"/>
                                      </p:stCondLst>
                                      <p:iterate type="lt">
                                        <p:tmAbs val="300"/>
                                      </p:iterate>
                                      <p:childTnLst>
                                        <p:set>
                                          <p:cBhvr>
                                            <p:cTn id="7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95" presetID="1" presetClass="entr" presetSubtype="0" fill="hold" nodeType="withEffect">
                                      <p:stCondLst>
                                        <p:cond delay="12500"/>
                                      </p:stCondLst>
                                      <p:childTnLst>
                                        <p:set>
                                          <p:cBhvr>
                                            <p:cTn id="7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97" presetID="1" presetClass="exit" presetSubtype="0" fill="hold" nodeType="withEffect">
                                      <p:stCondLst>
                                        <p:cond delay="13250"/>
                                      </p:stCondLst>
                                      <p:childTnLst>
                                        <p:set>
                                          <p:cBhvr>
                                            <p:cTn id="7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99" presetID="1" presetClass="entr" presetSubtype="0" fill="hold" nodeType="withEffect">
                                      <p:stCondLst>
                                        <p:cond delay="14000"/>
                                      </p:stCondLst>
                                      <p:childTnLst>
                                        <p:set>
                                          <p:cBhvr>
                                            <p:cTn id="8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01" presetID="1" presetClass="exit" presetSubtype="0" fill="hold" nodeType="withEffect">
                                      <p:stCondLst>
                                        <p:cond delay="14750"/>
                                      </p:stCondLst>
                                      <p:childTnLst>
                                        <p:set>
                                          <p:cBhvr>
                                            <p:cTn id="8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03" presetID="10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8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05" dur="50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6" presetID="23" presetClass="entr" presetSubtype="288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8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08" dur="3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9" dur="3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0" presetID="6" presetClass="emph" presetSubtype="0" fill="hold" grpId="2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811" dur="2000" fill="hold"/>
                                            <p:tgtEl>
                                              <p:spTgt spid="92"/>
                                            </p:tgtEl>
                                          </p:cBhvr>
                                          <p:by x="87000" y="87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12" presetID="10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8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14" dur="5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5" presetID="23" presetClass="entr" presetSubtype="288" fill="hold" grpId="1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8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17" dur="3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8" dur="3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9" presetID="6" presetClass="emph" presetSubtype="0" fill="hold" grpId="2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820" dur="2000" fill="hold"/>
                                            <p:tgtEl>
                                              <p:spTgt spid="93"/>
                                            </p:tgtEl>
                                          </p:cBhvr>
                                          <p:by x="87000" y="87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21" presetID="10" presetClass="entr" presetSubtype="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8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23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4" presetID="23" presetClass="entr" presetSubtype="288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8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26" dur="3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7" dur="3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28" presetID="6" presetClass="emph" presetSubtype="0" fill="hold" grpId="2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829" dur="2000" fill="hold"/>
                                            <p:tgtEl>
                                              <p:spTgt spid="94"/>
                                            </p:tgtEl>
                                          </p:cBhvr>
                                          <p:by x="87000" y="87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30" presetID="10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8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32" dur="500"/>
                                            <p:tgtEl>
                                              <p:spTgt spid="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3" presetID="23" presetClass="entr" presetSubtype="288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8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35" dur="3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6" dur="3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37" presetID="6" presetClass="emph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838" dur="2000" fill="hold"/>
                                            <p:tgtEl>
                                              <p:spTgt spid="95"/>
                                            </p:tgtEl>
                                          </p:cBhvr>
                                          <p:by x="87000" y="87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39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8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41" dur="500"/>
                                            <p:tgtEl>
                                              <p:spTgt spid="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2" presetID="23" presetClass="entr" presetSubtype="288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8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44" dur="3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5" dur="3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46" presetID="6" presetClass="emph" presetSubtype="0" fill="hold" grpId="2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847" dur="2000" fill="hold"/>
                                            <p:tgtEl>
                                              <p:spTgt spid="96"/>
                                            </p:tgtEl>
                                          </p:cBhvr>
                                          <p:by x="87000" y="87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48" presetID="10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8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50" dur="50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1" presetID="23" presetClass="entr" presetSubtype="288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8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53" dur="3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4" dur="3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5" presetID="6" presetClass="emph" presetSubtype="0" fill="hold" grpId="2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856" dur="2000" fill="hold"/>
                                            <p:tgtEl>
                                              <p:spTgt spid="97"/>
                                            </p:tgtEl>
                                          </p:cBhvr>
                                          <p:by x="87000" y="87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2" grpId="0" animBg="1"/>
          <p:bldP spid="92" grpId="1" animBg="1"/>
          <p:bldP spid="92" grpId="2" animBg="1"/>
          <p:bldP spid="93" grpId="0" animBg="1"/>
          <p:bldP spid="93" grpId="1" animBg="1"/>
          <p:bldP spid="93" grpId="2" animBg="1"/>
          <p:bldP spid="94" grpId="0" animBg="1"/>
          <p:bldP spid="94" grpId="1" animBg="1"/>
          <p:bldP spid="94" grpId="2" animBg="1"/>
          <p:bldP spid="95" grpId="0" animBg="1"/>
          <p:bldP spid="95" grpId="1" animBg="1"/>
          <p:bldP spid="95" grpId="2" animBg="1"/>
          <p:bldP spid="96" grpId="0" animBg="1"/>
          <p:bldP spid="96" grpId="1" animBg="1"/>
          <p:bldP spid="96" grpId="2" animBg="1"/>
          <p:bldP spid="97" grpId="0" animBg="1"/>
          <p:bldP spid="97" grpId="1" animBg="1"/>
          <p:bldP spid="97" grpId="2" animBg="1"/>
          <p:bldP spid="46" grpId="0" animBg="1"/>
          <p:bldP spid="46" grpId="1" animBg="1"/>
          <p:bldP spid="46" grpId="2" animBg="1"/>
          <p:bldP spid="46" grpId="3" animBg="1"/>
          <p:bldP spid="46" grpId="4" animBg="1"/>
          <p:bldP spid="46" grpId="5" animBg="1"/>
          <p:bldP spid="46" grpId="6" animBg="1"/>
          <p:bldP spid="46" grpId="7" animBg="1"/>
          <p:bldP spid="46" grpId="8" animBg="1"/>
          <p:bldP spid="47" grpId="0" animBg="1"/>
          <p:bldP spid="47" grpId="1" animBg="1"/>
          <p:bldP spid="47" grpId="2" animBg="1"/>
          <p:bldP spid="47" grpId="3" animBg="1"/>
          <p:bldP spid="47" grpId="4" animBg="1"/>
          <p:bldP spid="47" grpId="5" animBg="1"/>
          <p:bldP spid="47" grpId="6" animBg="1"/>
          <p:bldP spid="47" grpId="7" animBg="1"/>
          <p:bldP spid="47" grpId="8" animBg="1"/>
          <p:bldP spid="48" grpId="0" animBg="1"/>
          <p:bldP spid="48" grpId="1" animBg="1"/>
          <p:bldP spid="48" grpId="2" animBg="1"/>
          <p:bldP spid="48" grpId="3" animBg="1"/>
          <p:bldP spid="48" grpId="4" animBg="1"/>
          <p:bldP spid="48" grpId="5" animBg="1"/>
          <p:bldP spid="48" grpId="6" animBg="1"/>
          <p:bldP spid="48" grpId="7" animBg="1"/>
          <p:bldP spid="48" grpId="8" animBg="1"/>
          <p:bldP spid="49" grpId="0" animBg="1"/>
          <p:bldP spid="49" grpId="1" animBg="1"/>
          <p:bldP spid="49" grpId="2" animBg="1"/>
          <p:bldP spid="49" grpId="3" animBg="1"/>
          <p:bldP spid="49" grpId="4" animBg="1"/>
          <p:bldP spid="49" grpId="5" animBg="1"/>
          <p:bldP spid="49" grpId="6" animBg="1"/>
          <p:bldP spid="49" grpId="7" animBg="1"/>
          <p:bldP spid="49" grpId="8" animBg="1"/>
          <p:bldP spid="50" grpId="0" animBg="1"/>
          <p:bldP spid="50" grpId="1" animBg="1"/>
          <p:bldP spid="50" grpId="2" animBg="1"/>
          <p:bldP spid="50" grpId="3" animBg="1"/>
          <p:bldP spid="50" grpId="4" animBg="1"/>
          <p:bldP spid="50" grpId="5" animBg="1"/>
          <p:bldP spid="50" grpId="6" animBg="1"/>
          <p:bldP spid="50" grpId="7" animBg="1"/>
          <p:bldP spid="50" grpId="8" animBg="1"/>
          <p:bldP spid="51" grpId="0" animBg="1"/>
          <p:bldP spid="51" grpId="1" animBg="1"/>
          <p:bldP spid="51" grpId="2" animBg="1"/>
          <p:bldP spid="51" grpId="3" animBg="1"/>
          <p:bldP spid="51" grpId="4" animBg="1"/>
          <p:bldP spid="51" grpId="5" animBg="1"/>
          <p:bldP spid="51" grpId="6" animBg="1"/>
          <p:bldP spid="51" grpId="7" animBg="1"/>
          <p:bldP spid="51" grpId="8" animBg="1"/>
          <p:bldP spid="52" grpId="0" animBg="1"/>
          <p:bldP spid="52" grpId="1" animBg="1"/>
          <p:bldP spid="52" grpId="2" animBg="1"/>
          <p:bldP spid="52" grpId="3" animBg="1"/>
          <p:bldP spid="52" grpId="4" animBg="1"/>
          <p:bldP spid="52" grpId="5" animBg="1"/>
          <p:bldP spid="52" grpId="6" animBg="1"/>
          <p:bldP spid="52" grpId="7" animBg="1"/>
          <p:bldP spid="52" grpId="8" animBg="1"/>
          <p:bldP spid="53" grpId="0" animBg="1"/>
          <p:bldP spid="53" grpId="1" animBg="1"/>
          <p:bldP spid="53" grpId="2" animBg="1"/>
          <p:bldP spid="53" grpId="3" animBg="1"/>
          <p:bldP spid="53" grpId="4" animBg="1"/>
          <p:bldP spid="53" grpId="5" animBg="1"/>
          <p:bldP spid="53" grpId="6" animBg="1"/>
          <p:bldP spid="53" grpId="7" animBg="1"/>
          <p:bldP spid="53" grpId="8" animBg="1"/>
          <p:bldP spid="54" grpId="0" animBg="1"/>
          <p:bldP spid="54" grpId="1" animBg="1"/>
          <p:bldP spid="54" grpId="2" animBg="1"/>
          <p:bldP spid="54" grpId="3" animBg="1"/>
          <p:bldP spid="54" grpId="4" animBg="1"/>
          <p:bldP spid="54" grpId="5" animBg="1"/>
          <p:bldP spid="54" grpId="6" animBg="1"/>
          <p:bldP spid="54" grpId="7" animBg="1"/>
          <p:bldP spid="54" grpId="8" animBg="1"/>
          <p:bldP spid="55" grpId="0" animBg="1"/>
          <p:bldP spid="55" grpId="1" animBg="1"/>
          <p:bldP spid="55" grpId="2" animBg="1"/>
          <p:bldP spid="55" grpId="3" animBg="1"/>
          <p:bldP spid="55" grpId="4" animBg="1"/>
          <p:bldP spid="55" grpId="5" animBg="1"/>
          <p:bldP spid="55" grpId="6" animBg="1"/>
          <p:bldP spid="55" grpId="7" animBg="1"/>
          <p:bldP spid="55" grpId="8" animBg="1"/>
          <p:bldP spid="56" grpId="0" animBg="1"/>
          <p:bldP spid="56" grpId="1" animBg="1"/>
          <p:bldP spid="56" grpId="2" animBg="1"/>
          <p:bldP spid="56" grpId="3" animBg="1"/>
          <p:bldP spid="56" grpId="4" animBg="1"/>
          <p:bldP spid="56" grpId="5" animBg="1"/>
          <p:bldP spid="56" grpId="6" animBg="1"/>
          <p:bldP spid="56" grpId="7" animBg="1"/>
          <p:bldP spid="56" grpId="8" animBg="1"/>
          <p:bldP spid="57" grpId="0" animBg="1"/>
          <p:bldP spid="57" grpId="1" animBg="1"/>
          <p:bldP spid="57" grpId="2" animBg="1"/>
          <p:bldP spid="57" grpId="3" animBg="1"/>
          <p:bldP spid="57" grpId="4" animBg="1"/>
          <p:bldP spid="57" grpId="5" animBg="1"/>
          <p:bldP spid="57" grpId="6" animBg="1"/>
          <p:bldP spid="57" grpId="7" animBg="1"/>
          <p:bldP spid="57" grpId="8" animBg="1"/>
          <p:bldP spid="58" grpId="0" animBg="1"/>
          <p:bldP spid="58" grpId="1" animBg="1"/>
          <p:bldP spid="58" grpId="2" animBg="1"/>
          <p:bldP spid="58" grpId="3" animBg="1"/>
          <p:bldP spid="58" grpId="4" animBg="1"/>
          <p:bldP spid="58" grpId="5" animBg="1"/>
          <p:bldP spid="58" grpId="6" animBg="1"/>
          <p:bldP spid="58" grpId="7" animBg="1"/>
          <p:bldP spid="58" grpId="8" animBg="1"/>
          <p:bldP spid="59" grpId="0" animBg="1"/>
          <p:bldP spid="59" grpId="1" animBg="1"/>
          <p:bldP spid="59" grpId="2" animBg="1"/>
          <p:bldP spid="59" grpId="3" animBg="1"/>
          <p:bldP spid="59" grpId="4" animBg="1"/>
          <p:bldP spid="59" grpId="5" animBg="1"/>
          <p:bldP spid="59" grpId="6" animBg="1"/>
          <p:bldP spid="59" grpId="7" animBg="1"/>
          <p:bldP spid="59" grpId="8" animBg="1"/>
          <p:bldP spid="60" grpId="0" animBg="1"/>
          <p:bldP spid="60" grpId="1" animBg="1"/>
          <p:bldP spid="60" grpId="2" animBg="1"/>
          <p:bldP spid="60" grpId="3" animBg="1"/>
          <p:bldP spid="60" grpId="4" animBg="1"/>
          <p:bldP spid="60" grpId="5" animBg="1"/>
          <p:bldP spid="60" grpId="6" animBg="1"/>
          <p:bldP spid="60" grpId="7" animBg="1"/>
          <p:bldP spid="60" grpId="8" animBg="1"/>
          <p:bldP spid="61" grpId="0" animBg="1"/>
          <p:bldP spid="61" grpId="1" animBg="1"/>
          <p:bldP spid="61" grpId="2" animBg="1"/>
          <p:bldP spid="61" grpId="3" animBg="1"/>
          <p:bldP spid="61" grpId="4" animBg="1"/>
          <p:bldP spid="61" grpId="5" animBg="1"/>
          <p:bldP spid="61" grpId="6" animBg="1"/>
          <p:bldP spid="61" grpId="7" animBg="1"/>
          <p:bldP spid="61" grpId="8" animBg="1"/>
          <p:bldP spid="62" grpId="0" animBg="1"/>
          <p:bldP spid="62" grpId="1" animBg="1"/>
          <p:bldP spid="62" grpId="2" animBg="1"/>
          <p:bldP spid="62" grpId="3" animBg="1"/>
          <p:bldP spid="62" grpId="4" animBg="1"/>
          <p:bldP spid="62" grpId="5" animBg="1"/>
          <p:bldP spid="62" grpId="6" animBg="1"/>
          <p:bldP spid="62" grpId="7" animBg="1"/>
          <p:bldP spid="62" grpId="8" animBg="1"/>
          <p:bldP spid="63" grpId="0" animBg="1"/>
          <p:bldP spid="63" grpId="1" animBg="1"/>
          <p:bldP spid="63" grpId="2" animBg="1"/>
          <p:bldP spid="63" grpId="3" animBg="1"/>
          <p:bldP spid="63" grpId="4" animBg="1"/>
          <p:bldP spid="63" grpId="5" animBg="1"/>
          <p:bldP spid="63" grpId="6" animBg="1"/>
          <p:bldP spid="63" grpId="7" animBg="1"/>
          <p:bldP spid="63" grpId="8" animBg="1"/>
          <p:bldP spid="64" grpId="0" animBg="1"/>
          <p:bldP spid="64" grpId="1" animBg="1"/>
          <p:bldP spid="64" grpId="2" animBg="1"/>
          <p:bldP spid="64" grpId="3" animBg="1"/>
          <p:bldP spid="64" grpId="4" animBg="1"/>
          <p:bldP spid="64" grpId="5" animBg="1"/>
          <p:bldP spid="64" grpId="6" animBg="1"/>
          <p:bldP spid="64" grpId="7" animBg="1"/>
          <p:bldP spid="64" grpId="8" animBg="1"/>
          <p:bldP spid="65" grpId="0" animBg="1"/>
          <p:bldP spid="65" grpId="1" animBg="1"/>
          <p:bldP spid="65" grpId="2" animBg="1"/>
          <p:bldP spid="65" grpId="3" animBg="1"/>
          <p:bldP spid="65" grpId="4" animBg="1"/>
          <p:bldP spid="65" grpId="5" animBg="1"/>
          <p:bldP spid="65" grpId="6" animBg="1"/>
          <p:bldP spid="65" grpId="7" animBg="1"/>
          <p:bldP spid="65" grpId="8" animBg="1"/>
          <p:bldP spid="66" grpId="0" animBg="1"/>
          <p:bldP spid="66" grpId="1" animBg="1"/>
          <p:bldP spid="66" grpId="2" animBg="1"/>
          <p:bldP spid="66" grpId="3" animBg="1"/>
          <p:bldP spid="66" grpId="4" animBg="1"/>
          <p:bldP spid="66" grpId="5" animBg="1"/>
          <p:bldP spid="66" grpId="6" animBg="1"/>
          <p:bldP spid="66" grpId="7" animBg="1"/>
          <p:bldP spid="66" grpId="8" animBg="1"/>
          <p:bldP spid="67" grpId="0" animBg="1"/>
          <p:bldP spid="67" grpId="1" animBg="1"/>
          <p:bldP spid="67" grpId="2" animBg="1"/>
          <p:bldP spid="67" grpId="3" animBg="1"/>
          <p:bldP spid="67" grpId="4" animBg="1"/>
          <p:bldP spid="67" grpId="5" animBg="1"/>
          <p:bldP spid="67" grpId="6" animBg="1"/>
          <p:bldP spid="67" grpId="7" animBg="1"/>
          <p:bldP spid="67" grpId="8" animBg="1"/>
          <p:bldP spid="68" grpId="0" animBg="1"/>
          <p:bldP spid="68" grpId="1" animBg="1"/>
          <p:bldP spid="68" grpId="2" animBg="1"/>
          <p:bldP spid="68" grpId="3" animBg="1"/>
          <p:bldP spid="68" grpId="4" animBg="1"/>
          <p:bldP spid="68" grpId="5" animBg="1"/>
          <p:bldP spid="68" grpId="6" animBg="1"/>
          <p:bldP spid="68" grpId="7" animBg="1"/>
          <p:bldP spid="68" grpId="8" animBg="1"/>
          <p:bldP spid="69" grpId="0" animBg="1"/>
          <p:bldP spid="69" grpId="1" animBg="1"/>
          <p:bldP spid="69" grpId="2" animBg="1"/>
          <p:bldP spid="69" grpId="3" animBg="1"/>
          <p:bldP spid="69" grpId="4" animBg="1"/>
          <p:bldP spid="69" grpId="5" animBg="1"/>
          <p:bldP spid="69" grpId="6" animBg="1"/>
          <p:bldP spid="69" grpId="7" animBg="1"/>
          <p:bldP spid="69" grpId="8" animBg="1"/>
          <p:bldP spid="70" grpId="0" animBg="1"/>
          <p:bldP spid="70" grpId="1" animBg="1"/>
          <p:bldP spid="70" grpId="2" animBg="1"/>
          <p:bldP spid="70" grpId="3" animBg="1"/>
          <p:bldP spid="70" grpId="4" animBg="1"/>
          <p:bldP spid="70" grpId="5" animBg="1"/>
          <p:bldP spid="70" grpId="6" animBg="1"/>
          <p:bldP spid="70" grpId="7" animBg="1"/>
          <p:bldP spid="70" grpId="8" animBg="1"/>
          <p:bldP spid="71" grpId="0" animBg="1"/>
          <p:bldP spid="71" grpId="1" animBg="1"/>
          <p:bldP spid="71" grpId="2" animBg="1"/>
          <p:bldP spid="71" grpId="3" animBg="1"/>
          <p:bldP spid="71" grpId="4" animBg="1"/>
          <p:bldP spid="71" grpId="5" animBg="1"/>
          <p:bldP spid="71" grpId="6" animBg="1"/>
          <p:bldP spid="71" grpId="7" animBg="1"/>
          <p:bldP spid="71" grpId="8" animBg="1"/>
          <p:bldP spid="72" grpId="0" animBg="1"/>
          <p:bldP spid="72" grpId="1" animBg="1"/>
          <p:bldP spid="72" grpId="2" animBg="1"/>
          <p:bldP spid="72" grpId="3" animBg="1"/>
          <p:bldP spid="72" grpId="4" animBg="1"/>
          <p:bldP spid="72" grpId="5" animBg="1"/>
          <p:bldP spid="72" grpId="6" animBg="1"/>
          <p:bldP spid="72" grpId="7" animBg="1"/>
          <p:bldP spid="72" grpId="8" animBg="1"/>
          <p:bldP spid="73" grpId="0" animBg="1"/>
          <p:bldP spid="73" grpId="1" animBg="1"/>
          <p:bldP spid="73" grpId="2" animBg="1"/>
          <p:bldP spid="73" grpId="3" animBg="1"/>
          <p:bldP spid="73" grpId="4" animBg="1"/>
          <p:bldP spid="73" grpId="5" animBg="1"/>
          <p:bldP spid="73" grpId="6" animBg="1"/>
          <p:bldP spid="73" grpId="7" animBg="1"/>
          <p:bldP spid="73" grpId="8" animBg="1"/>
          <p:bldP spid="74" grpId="0" animBg="1"/>
          <p:bldP spid="74" grpId="1" animBg="1"/>
          <p:bldP spid="74" grpId="2" animBg="1"/>
          <p:bldP spid="74" grpId="3" animBg="1"/>
          <p:bldP spid="74" grpId="4" animBg="1"/>
          <p:bldP spid="74" grpId="5" animBg="1"/>
          <p:bldP spid="74" grpId="6" animBg="1"/>
          <p:bldP spid="74" grpId="7" animBg="1"/>
          <p:bldP spid="74" grpId="8" animBg="1"/>
          <p:bldP spid="75" grpId="0" animBg="1"/>
          <p:bldP spid="75" grpId="1" animBg="1"/>
          <p:bldP spid="75" grpId="2" animBg="1"/>
          <p:bldP spid="75" grpId="3" animBg="1"/>
          <p:bldP spid="75" grpId="4" animBg="1"/>
          <p:bldP spid="75" grpId="5" animBg="1"/>
          <p:bldP spid="75" grpId="6" animBg="1"/>
          <p:bldP spid="75" grpId="7" animBg="1"/>
          <p:bldP spid="75" grpId="8" animBg="1"/>
          <p:bldP spid="76" grpId="0" animBg="1"/>
          <p:bldP spid="76" grpId="1" animBg="1"/>
          <p:bldP spid="76" grpId="2" animBg="1"/>
          <p:bldP spid="76" grpId="3" animBg="1"/>
          <p:bldP spid="76" grpId="4" animBg="1"/>
          <p:bldP spid="76" grpId="5" animBg="1"/>
          <p:bldP spid="76" grpId="6" animBg="1"/>
          <p:bldP spid="76" grpId="7" animBg="1"/>
          <p:bldP spid="76" grpId="8" animBg="1"/>
          <p:bldP spid="77" grpId="0" animBg="1"/>
          <p:bldP spid="77" grpId="1" animBg="1"/>
          <p:bldP spid="77" grpId="2" animBg="1"/>
          <p:bldP spid="77" grpId="3" animBg="1"/>
          <p:bldP spid="77" grpId="4" animBg="1"/>
          <p:bldP spid="77" grpId="5" animBg="1"/>
          <p:bldP spid="77" grpId="6" animBg="1"/>
          <p:bldP spid="77" grpId="7" animBg="1"/>
          <p:bldP spid="77" grpId="8" animBg="1"/>
          <p:bldP spid="40" grpId="0"/>
          <p:bldP spid="41" grpId="0"/>
          <p:bldP spid="42" grpId="0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2368487" y="368237"/>
            <a:ext cx="4407027" cy="4407027"/>
          </a:xfrm>
          <a:prstGeom prst="ellipse">
            <a:avLst/>
          </a:prstGeom>
          <a:noFill/>
          <a:ln w="38100">
            <a:solidFill>
              <a:srgbClr val="6BEDD4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4256352" y="78730"/>
            <a:ext cx="631296" cy="631296"/>
          </a:xfrm>
          <a:prstGeom prst="ellipse">
            <a:avLst/>
          </a:prstGeom>
          <a:solidFill>
            <a:srgbClr val="F5AB5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>
                <a:latin typeface="造字工房情书（非商用）常规体" pitchFamily="50" charset="-122"/>
                <a:ea typeface="造字工房情书（非商用）常规体" pitchFamily="50" charset="-122"/>
              </a:rPr>
              <a:t>2</a:t>
            </a:r>
            <a:endParaRPr lang="zh-CN" altLang="en-US" sz="2400" b="1" dirty="0">
              <a:latin typeface="造字工房情书（非商用）常规体" pitchFamily="50" charset="-122"/>
              <a:ea typeface="造字工房情书（非商用）常规体" pitchFamily="50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4256352" y="78730"/>
            <a:ext cx="631296" cy="631296"/>
          </a:xfrm>
          <a:prstGeom prst="ellipse">
            <a:avLst/>
          </a:prstGeom>
          <a:solidFill>
            <a:srgbClr val="F1565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>
                <a:latin typeface="造字工房情书（非商用）常规体" pitchFamily="50" charset="-122"/>
                <a:ea typeface="造字工房情书（非商用）常规体" pitchFamily="50" charset="-122"/>
              </a:rPr>
              <a:t>3</a:t>
            </a:r>
            <a:endParaRPr lang="zh-CN" altLang="en-US" sz="2400" b="1" dirty="0">
              <a:latin typeface="造字工房情书（非商用）常规体" pitchFamily="50" charset="-122"/>
              <a:ea typeface="造字工房情书（非商用）常规体" pitchFamily="50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4256352" y="78730"/>
            <a:ext cx="631296" cy="631296"/>
          </a:xfrm>
          <a:prstGeom prst="ellipse">
            <a:avLst/>
          </a:prstGeom>
          <a:solidFill>
            <a:srgbClr val="B513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>
                <a:latin typeface="造字工房情书（非商用）常规体" pitchFamily="50" charset="-122"/>
                <a:ea typeface="造字工房情书（非商用）常规体" pitchFamily="50" charset="-122"/>
              </a:rPr>
              <a:t>4</a:t>
            </a:r>
            <a:endParaRPr lang="zh-CN" altLang="en-US" sz="2400" b="1" dirty="0">
              <a:latin typeface="造字工房情书（非商用）常规体" pitchFamily="50" charset="-122"/>
              <a:ea typeface="造字工房情书（非商用）常规体" pitchFamily="50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4256352" y="78730"/>
            <a:ext cx="631297" cy="631297"/>
          </a:xfrm>
          <a:prstGeom prst="ellipse">
            <a:avLst/>
          </a:prstGeom>
          <a:solidFill>
            <a:srgbClr val="7416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>
                <a:latin typeface="造字工房情书（非商用）常规体" pitchFamily="50" charset="-122"/>
                <a:ea typeface="造字工房情书（非商用）常规体" pitchFamily="50" charset="-122"/>
              </a:rPr>
              <a:t>1</a:t>
            </a:r>
            <a:endParaRPr lang="zh-CN" altLang="en-US" sz="2400" b="1" dirty="0">
              <a:latin typeface="造字工房情书（非商用）常规体" pitchFamily="50" charset="-122"/>
              <a:ea typeface="造字工房情书（非商用）常规体" pitchFamily="50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214688" y="876300"/>
            <a:ext cx="27146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1" dirty="0" smtClean="0">
                <a:solidFill>
                  <a:schemeClr val="bg2">
                    <a:lumMod val="25000"/>
                  </a:schemeClr>
                </a:solidFill>
                <a:latin typeface="造字工房悦黑体验版常规体" pitchFamily="50" charset="-122"/>
                <a:ea typeface="造字工房悦黑体验版常规体" pitchFamily="50" charset="-122"/>
              </a:rPr>
              <a:t>2014</a:t>
            </a:r>
            <a:r>
              <a:rPr lang="zh-CN" altLang="en-US" sz="1600" b="1" dirty="0" smtClean="0">
                <a:solidFill>
                  <a:schemeClr val="bg2">
                    <a:lumMod val="25000"/>
                  </a:schemeClr>
                </a:solidFill>
                <a:latin typeface="造字工房悦黑体验版常规体" pitchFamily="50" charset="-122"/>
                <a:ea typeface="造字工房悦黑体验版常规体" pitchFamily="50" charset="-122"/>
              </a:rPr>
              <a:t>年，因为社团需要，我成功约到</a:t>
            </a:r>
            <a:r>
              <a:rPr lang="en-US" altLang="zh-CN" sz="1600" b="1" dirty="0" smtClean="0">
                <a:solidFill>
                  <a:schemeClr val="bg2">
                    <a:lumMod val="25000"/>
                  </a:schemeClr>
                </a:solidFill>
                <a:latin typeface="造字工房悦黑体验版常规体" pitchFamily="50" charset="-122"/>
                <a:ea typeface="造字工房悦黑体验版常规体" pitchFamily="50" charset="-122"/>
              </a:rPr>
              <a:t>PPT</a:t>
            </a:r>
            <a:endParaRPr lang="zh-CN" altLang="en-US" sz="1600" b="1" dirty="0">
              <a:solidFill>
                <a:schemeClr val="bg2">
                  <a:lumMod val="25000"/>
                </a:schemeClr>
              </a:solidFill>
              <a:latin typeface="造字工房悦黑体验版常规体" pitchFamily="50" charset="-122"/>
              <a:ea typeface="造字工房悦黑体验版常规体" pitchFamily="50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005137" y="3505200"/>
            <a:ext cx="313372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 smtClean="0">
                <a:solidFill>
                  <a:schemeClr val="bg2">
                    <a:lumMod val="25000"/>
                  </a:schemeClr>
                </a:solidFill>
                <a:latin typeface="造字工房悦黑体验版常规体" pitchFamily="50" charset="-122"/>
                <a:ea typeface="造字工房悦黑体验版常规体" pitchFamily="50" charset="-122"/>
              </a:rPr>
              <a:t>我不认为自己是个</a:t>
            </a:r>
            <a:r>
              <a:rPr lang="en-US" altLang="zh-CN" sz="1600" b="1" dirty="0" err="1" smtClean="0">
                <a:solidFill>
                  <a:schemeClr val="bg2">
                    <a:lumMod val="25000"/>
                  </a:schemeClr>
                </a:solidFill>
                <a:latin typeface="造字工房悦黑体验版常规体" pitchFamily="50" charset="-122"/>
                <a:ea typeface="造字工房悦黑体验版常规体" pitchFamily="50" charset="-122"/>
              </a:rPr>
              <a:t>PPTer</a:t>
            </a:r>
            <a:r>
              <a:rPr lang="zh-CN" altLang="en-US" sz="1600" b="1" dirty="0" smtClean="0">
                <a:solidFill>
                  <a:schemeClr val="bg2">
                    <a:lumMod val="25000"/>
                  </a:schemeClr>
                </a:solidFill>
                <a:latin typeface="造字工房悦黑体验版常规体" pitchFamily="50" charset="-122"/>
                <a:ea typeface="造字工房悦黑体验版常规体" pitchFamily="50" charset="-122"/>
              </a:rPr>
              <a:t>，我只承认自己是个掺杂水分的菜鸟</a:t>
            </a:r>
            <a:endParaRPr lang="zh-CN" altLang="en-US" sz="1600" b="1" dirty="0">
              <a:solidFill>
                <a:schemeClr val="bg2">
                  <a:lumMod val="25000"/>
                </a:schemeClr>
              </a:solidFill>
              <a:latin typeface="造字工房悦黑体验版常规体" pitchFamily="50" charset="-122"/>
              <a:ea typeface="造字工房悦黑体验版常规体" pitchFamily="50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 rot="10800000" flipV="1">
            <a:off x="3341507" y="901060"/>
            <a:ext cx="0" cy="288000"/>
          </a:xfrm>
          <a:prstGeom prst="line">
            <a:avLst/>
          </a:prstGeom>
          <a:ln w="25400" cap="rnd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rot="10800000" flipV="1">
            <a:off x="3103382" y="3505200"/>
            <a:ext cx="0" cy="288000"/>
          </a:xfrm>
          <a:prstGeom prst="line">
            <a:avLst/>
          </a:prstGeom>
          <a:ln w="25400" cap="rnd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44478499"/>
      </p:ext>
    </p:extLst>
  </p:cSld>
  <p:clrMapOvr>
    <a:masterClrMapping/>
  </p:clrMapOvr>
  <p:transition spd="slow" advClick="0" advTm="43000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9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23" presetClass="entr" presetSubtype="16" fill="hold" grpId="1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63" presetClass="path" presetSubtype="0" accel="50000" decel="50000" autoRev="1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0 -3.20988E-6 L 0.14323 -3.20988E-6 " pathEditMode="relative" rAng="0" ptsTypes="AA">
                                      <p:cBhvr>
                                        <p:cTn id="15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153" y="0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" presetClass="path" presetSubtype="0" accel="50000" decel="5000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0.00035 -3.20988E-6 C 0.1316 -3.20988E-6 0.23993 0.19013 0.23993 0.42531 C 0.23993 0.66111 0.1316 0.85155 0.00035 0.85155 C -0.13142 0.85155 -0.23767 0.66111 -0.23767 0.42531 " pathEditMode="relative" rAng="0" ptsTypes="AAAA">
                                      <p:cBhvr>
                                        <p:cTn id="2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" y="42562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" presetClass="path" presetSubtype="0" accel="50000" decel="5000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0 -3.20988E-6 C 0.13264 -3.20988E-6 0.24167 0.19013 0.24167 0.42624 C 0.24167 0.66266 0.13264 0.8534 0 0.8534 " pathEditMode="relative" rAng="0" ptsTypes="AAA">
                                      <p:cBhvr>
                                        <p:cTn id="2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083" y="42654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" presetClass="path" presetSubtype="0" accel="50000" decel="5000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0 -3.20988E-6 C 0.13229 -3.20988E-6 0.24063 0.18951 0.24063 0.42408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031" y="21204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nodeType="withEffect">
                                  <p:stCondLst>
                                    <p:cond delay="5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nodeType="withEffect">
                                  <p:stCondLst>
                                    <p:cond delay="7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7500"/>
                                  </p:stCondLst>
                                  <p:iterate type="lt">
                                    <p:tmAbs val="2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nodeType="withEffect">
                                  <p:stCondLst>
                                    <p:cond delay="207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21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nodeType="withEffect">
                                  <p:stCondLst>
                                    <p:cond delay="22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22500"/>
                                  </p:stCondLst>
                                  <p:iterate type="lt">
                                    <p:tmAbs val="2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grpId="1" nodeType="withEffect">
                                  <p:stCondLst>
                                    <p:cond delay="3825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grpId="1" nodeType="withEffect">
                                  <p:stCondLst>
                                    <p:cond delay="3825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path" presetSubtype="0" accel="50000" decel="50000" fill="hold" grpId="2" nodeType="withEffect">
                                  <p:stCondLst>
                                    <p:cond delay="38750"/>
                                  </p:stCondLst>
                                  <p:childTnLst>
                                    <p:animMotion origin="layout" path="M -0.23767 0.42531 C -0.23767 0.18889 -0.14184 -0.00679 -0.00052 -0.00031 " pathEditMode="relative" rAng="0" ptsTypes="AA">
                                      <p:cBhvr>
                                        <p:cTn id="5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858" y="-21296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1" presetClass="path" presetSubtype="0" accel="50000" decel="50000" fill="hold" grpId="2" nodeType="withEffect">
                                  <p:stCondLst>
                                    <p:cond delay="38750"/>
                                  </p:stCondLst>
                                  <p:childTnLst>
                                    <p:animMotion origin="layout" path="M 0 0.8534 C -0.13264 0.8534 -0.23976 0.65926 -0.23976 0.42315 C -0.23976 0.18735 -0.14045 -0.00617 -0.00035 -0.00154 " pathEditMode="relative" rAng="0" ptsTypes="AAA">
                                      <p:cBhvr>
                                        <p:cTn id="6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997" y="-42747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1" presetClass="path" presetSubtype="0" accel="50000" decel="50000" fill="hold" grpId="2" nodeType="withEffect">
                                  <p:stCondLst>
                                    <p:cond delay="38750"/>
                                  </p:stCondLst>
                                  <p:childTnLst>
                                    <p:animMotion origin="layout" path="M 0.24063 0.42408 C 0.24063 0.65926 0.13212 0.85093 -0.00069 0.85093 C -0.13333 0.85093 -0.24132 0.65926 -0.24132 0.42408 C -0.24132 0.18827 -0.13767 -0.0074 -0.00017 -0.00092 " pathEditMode="relative" rAng="0" ptsTypes="AAAA">
                                      <p:cBhvr>
                                        <p:cTn id="6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097" y="62"/>
                                    </p:animMotion>
                                  </p:childTnLst>
                                </p:cTn>
                              </p:par>
                              <p:par>
                                <p:cTn id="63" presetID="42" presetClass="path" presetSubtype="0" autoRev="1" fill="hold" grpId="3" nodeType="withEffect">
                                  <p:stCondLst>
                                    <p:cond delay="40750"/>
                                  </p:stCondLst>
                                  <p:childTnLst>
                                    <p:animMotion origin="layout" path="M 0 -3.20988E-6 L 0.12396 -0.01481 " pathEditMode="relative" rAng="0" ptsTypes="AA">
                                      <p:cBhvr>
                                        <p:cTn id="6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98" y="-741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42" presetClass="path" presetSubtype="0" autoRev="1" fill="hold" grpId="3" nodeType="withEffect">
                                  <p:stCondLst>
                                    <p:cond delay="40750"/>
                                  </p:stCondLst>
                                  <p:childTnLst>
                                    <p:animMotion origin="layout" path="M 0 -3.20988E-6 L -0.12396 -0.01759 " pathEditMode="relative" rAng="0" ptsTypes="AA">
                                      <p:cBhvr>
                                        <p:cTn id="6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198" y="-895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42" presetClass="path" presetSubtype="0" autoRev="1" fill="hold" grpId="3" nodeType="withEffect">
                                  <p:stCondLst>
                                    <p:cond delay="40750"/>
                                  </p:stCondLst>
                                  <p:childTnLst>
                                    <p:animMotion origin="layout" path="M 0 -3.20988E-6 L 0 0.17161 " pathEditMode="relative" rAng="0" ptsTypes="AA">
                                      <p:cBhvr>
                                        <p:cTn id="6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8580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23" presetClass="exit" presetSubtype="32" fill="hold" grpId="2" nodeType="withEffect">
                                  <p:stCondLst>
                                    <p:cond delay="41750"/>
                                  </p:stCondLst>
                                  <p:childTnLst>
                                    <p:anim calcmode="lin" valueType="num">
                                      <p:cBhvr>
                                        <p:cTn id="70" dur="1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23" presetClass="exit" presetSubtype="32" fill="hold" grpId="4" nodeType="withEffect">
                                  <p:stCondLst>
                                    <p:cond delay="41750"/>
                                  </p:stCondLst>
                                  <p:childTnLst>
                                    <p:anim calcmode="lin" valueType="num">
                                      <p:cBhvr>
                                        <p:cTn id="74" dur="1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23" presetClass="exit" presetSubtype="32" fill="hold" grpId="4" nodeType="withEffect">
                                  <p:stCondLst>
                                    <p:cond delay="41750"/>
                                  </p:stCondLst>
                                  <p:childTnLst>
                                    <p:anim calcmode="lin" valueType="num">
                                      <p:cBhvr>
                                        <p:cTn id="78" dur="1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23" presetClass="exit" presetSubtype="32" fill="hold" grpId="4" nodeType="withEffect">
                                  <p:stCondLst>
                                    <p:cond delay="41750"/>
                                  </p:stCondLst>
                                  <p:childTnLst>
                                    <p:anim calcmode="lin" valueType="num">
                                      <p:cBhvr>
                                        <p:cTn id="82" dur="1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8" presetClass="emph" presetSubtype="0" fill="hold" grpId="2" nodeType="withEffect">
                                  <p:stCondLst>
                                    <p:cond delay="40750"/>
                                  </p:stCondLst>
                                  <p:childTnLst>
                                    <p:animRot by="21600000">
                                      <p:cBhvr>
                                        <p:cTn id="8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7" presetID="22" presetClass="exit" presetSubtype="4" fill="hold" grpId="3" nodeType="withEffect">
                                  <p:stCondLst>
                                    <p:cond delay="40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8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4" grpId="2" animBg="1"/>
      <p:bldP spid="4" grpId="3" animBg="1"/>
      <p:bldP spid="8" grpId="0" animBg="1"/>
      <p:bldP spid="8" grpId="1" animBg="1"/>
      <p:bldP spid="8" grpId="2" animBg="1"/>
      <p:bldP spid="8" grpId="3" animBg="1"/>
      <p:bldP spid="8" grpId="4" animBg="1"/>
      <p:bldP spid="7" grpId="0" animBg="1"/>
      <p:bldP spid="7" grpId="1" animBg="1"/>
      <p:bldP spid="7" grpId="2" animBg="1"/>
      <p:bldP spid="7" grpId="3" animBg="1"/>
      <p:bldP spid="7" grpId="4" animBg="1"/>
      <p:bldP spid="6" grpId="0" animBg="1"/>
      <p:bldP spid="6" grpId="1" animBg="1"/>
      <p:bldP spid="6" grpId="2" animBg="1"/>
      <p:bldP spid="6" grpId="3" animBg="1"/>
      <p:bldP spid="6" grpId="4" animBg="1"/>
      <p:bldP spid="5" grpId="0" animBg="1"/>
      <p:bldP spid="5" grpId="1" animBg="1"/>
      <p:bldP spid="5" grpId="2" animBg="1"/>
      <p:bldP spid="9" grpId="0"/>
      <p:bldP spid="9" grpId="1"/>
      <p:bldP spid="11" grpId="0"/>
      <p:bldP spid="11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文本框 34"/>
          <p:cNvSpPr txBox="1"/>
          <p:nvPr/>
        </p:nvSpPr>
        <p:spPr>
          <a:xfrm>
            <a:off x="2678977" y="1706410"/>
            <a:ext cx="1848583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100" b="1" dirty="0">
                <a:solidFill>
                  <a:schemeClr val="bg2">
                    <a:lumMod val="25000"/>
                  </a:schemeClr>
                </a:solidFill>
                <a:latin typeface="造字工房悦黑体验版常规体" pitchFamily="50" charset="-122"/>
                <a:ea typeface="造字工房悦黑体验版常规体" pitchFamily="50" charset="-122"/>
              </a:rPr>
              <a:t>那时，我以为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4341813" y="1706410"/>
            <a:ext cx="2125903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100" b="1" dirty="0">
                <a:solidFill>
                  <a:schemeClr val="bg2">
                    <a:lumMod val="25000"/>
                  </a:schemeClr>
                </a:solidFill>
                <a:latin typeface="造字工房悦黑体验版常规体" pitchFamily="50" charset="-122"/>
                <a:ea typeface="造字工房悦黑体验版常规体" pitchFamily="50" charset="-122"/>
              </a:rPr>
              <a:t>色彩鲜艳就好看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034800" y="2362827"/>
            <a:ext cx="1293944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100" b="1" dirty="0">
                <a:solidFill>
                  <a:schemeClr val="bg2">
                    <a:lumMod val="25000"/>
                  </a:schemeClr>
                </a:solidFill>
                <a:latin typeface="造字工房悦黑体验版常规体" pitchFamily="50" charset="-122"/>
                <a:ea typeface="造字工房悦黑体验版常规体" pitchFamily="50" charset="-122"/>
              </a:rPr>
              <a:t>殊不知，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3994904" y="2362827"/>
            <a:ext cx="2125903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100" b="1" dirty="0">
                <a:solidFill>
                  <a:schemeClr val="bg2">
                    <a:lumMod val="25000"/>
                  </a:schemeClr>
                </a:solidFill>
                <a:latin typeface="造字工房悦黑体验版常规体" pitchFamily="50" charset="-122"/>
                <a:ea typeface="造字工房悦黑体验版常规体" pitchFamily="50" charset="-122"/>
              </a:rPr>
              <a:t>色彩搭配很重要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3373678" y="3022973"/>
            <a:ext cx="2403222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100" b="1" dirty="0">
                <a:solidFill>
                  <a:schemeClr val="bg2">
                    <a:lumMod val="25000"/>
                  </a:schemeClr>
                </a:solidFill>
                <a:latin typeface="造字工房悦黑体验版常规体" pitchFamily="50" charset="-122"/>
                <a:ea typeface="造字工房悦黑体验版常规体" pitchFamily="50" charset="-122"/>
              </a:rPr>
              <a:t>虽然我现在还不懂</a:t>
            </a:r>
          </a:p>
        </p:txBody>
      </p:sp>
      <p:cxnSp>
        <p:nvCxnSpPr>
          <p:cNvPr id="13" name="直接连接符 12"/>
          <p:cNvCxnSpPr/>
          <p:nvPr/>
        </p:nvCxnSpPr>
        <p:spPr>
          <a:xfrm rot="10800000" flipV="1">
            <a:off x="2703332" y="1706410"/>
            <a:ext cx="0" cy="378000"/>
          </a:xfrm>
          <a:prstGeom prst="line">
            <a:avLst/>
          </a:prstGeom>
          <a:ln w="25400" cap="rnd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rot="10800000" flipV="1">
            <a:off x="4423577" y="1706410"/>
            <a:ext cx="0" cy="378000"/>
          </a:xfrm>
          <a:prstGeom prst="line">
            <a:avLst/>
          </a:prstGeom>
          <a:ln w="25400" cap="rnd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rot="10800000" flipV="1">
            <a:off x="3069836" y="2370162"/>
            <a:ext cx="0" cy="378000"/>
          </a:xfrm>
          <a:prstGeom prst="line">
            <a:avLst/>
          </a:prstGeom>
          <a:ln w="25400" cap="rnd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rot="10800000" flipV="1">
            <a:off x="4058701" y="2370162"/>
            <a:ext cx="0" cy="378000"/>
          </a:xfrm>
          <a:prstGeom prst="line">
            <a:avLst/>
          </a:prstGeom>
          <a:ln w="25400" cap="rnd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rot="10800000" flipV="1">
            <a:off x="3376827" y="3022189"/>
            <a:ext cx="0" cy="378000"/>
          </a:xfrm>
          <a:prstGeom prst="line">
            <a:avLst/>
          </a:prstGeom>
          <a:ln w="25400" cap="rnd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直接连接符 119"/>
          <p:cNvCxnSpPr/>
          <p:nvPr/>
        </p:nvCxnSpPr>
        <p:spPr>
          <a:xfrm rot="10800000" flipV="1">
            <a:off x="5776900" y="3022189"/>
            <a:ext cx="0" cy="378000"/>
          </a:xfrm>
          <a:prstGeom prst="line">
            <a:avLst/>
          </a:prstGeom>
          <a:ln w="25400" cap="rnd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组合 13"/>
          <p:cNvGrpSpPr/>
          <p:nvPr/>
        </p:nvGrpSpPr>
        <p:grpSpPr>
          <a:xfrm>
            <a:off x="-18902" y="4229099"/>
            <a:ext cx="9162902" cy="1828800"/>
            <a:chOff x="-18902" y="4229099"/>
            <a:chExt cx="9162902" cy="1828800"/>
          </a:xfrm>
        </p:grpSpPr>
        <p:grpSp>
          <p:nvGrpSpPr>
            <p:cNvPr id="51" name="组合 50"/>
            <p:cNvGrpSpPr>
              <a:grpSpLocks noChangeAspect="1"/>
            </p:cNvGrpSpPr>
            <p:nvPr/>
          </p:nvGrpSpPr>
          <p:grpSpPr>
            <a:xfrm>
              <a:off x="7315200" y="4229099"/>
              <a:ext cx="1828800" cy="1828800"/>
              <a:chOff x="8486583" y="5074560"/>
              <a:chExt cx="1944000" cy="1944000"/>
            </a:xfrm>
          </p:grpSpPr>
          <p:sp>
            <p:nvSpPr>
              <p:cNvPr id="52" name="椭圆 51"/>
              <p:cNvSpPr>
                <a:spLocks noChangeAspect="1"/>
              </p:cNvSpPr>
              <p:nvPr/>
            </p:nvSpPr>
            <p:spPr>
              <a:xfrm>
                <a:off x="8486583" y="5074560"/>
                <a:ext cx="1944000" cy="1944000"/>
              </a:xfrm>
              <a:prstGeom prst="ellipse">
                <a:avLst/>
              </a:prstGeom>
              <a:solidFill>
                <a:srgbClr val="6BEDD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013"/>
              </a:p>
            </p:txBody>
          </p:sp>
          <p:sp>
            <p:nvSpPr>
              <p:cNvPr id="53" name="椭圆 52"/>
              <p:cNvSpPr>
                <a:spLocks noChangeAspect="1"/>
              </p:cNvSpPr>
              <p:nvPr/>
            </p:nvSpPr>
            <p:spPr>
              <a:xfrm>
                <a:off x="8666583" y="5254560"/>
                <a:ext cx="1584000" cy="1584000"/>
              </a:xfrm>
              <a:prstGeom prst="ellipse">
                <a:avLst/>
              </a:prstGeom>
              <a:solidFill>
                <a:srgbClr val="F5AB5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013"/>
              </a:p>
            </p:txBody>
          </p:sp>
          <p:sp>
            <p:nvSpPr>
              <p:cNvPr id="54" name="椭圆 53"/>
              <p:cNvSpPr>
                <a:spLocks noChangeAspect="1"/>
              </p:cNvSpPr>
              <p:nvPr/>
            </p:nvSpPr>
            <p:spPr>
              <a:xfrm>
                <a:off x="8846583" y="5434560"/>
                <a:ext cx="1224000" cy="1224000"/>
              </a:xfrm>
              <a:prstGeom prst="ellipse">
                <a:avLst/>
              </a:prstGeom>
              <a:solidFill>
                <a:srgbClr val="F1565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013"/>
              </a:p>
            </p:txBody>
          </p:sp>
          <p:sp>
            <p:nvSpPr>
              <p:cNvPr id="55" name="椭圆 54"/>
              <p:cNvSpPr>
                <a:spLocks noChangeAspect="1"/>
              </p:cNvSpPr>
              <p:nvPr/>
            </p:nvSpPr>
            <p:spPr>
              <a:xfrm>
                <a:off x="9026583" y="5614560"/>
                <a:ext cx="864000" cy="864000"/>
              </a:xfrm>
              <a:prstGeom prst="ellipse">
                <a:avLst/>
              </a:prstGeom>
              <a:solidFill>
                <a:srgbClr val="B5134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013"/>
              </a:p>
            </p:txBody>
          </p:sp>
          <p:sp>
            <p:nvSpPr>
              <p:cNvPr id="56" name="椭圆 55"/>
              <p:cNvSpPr>
                <a:spLocks noChangeAspect="1"/>
              </p:cNvSpPr>
              <p:nvPr/>
            </p:nvSpPr>
            <p:spPr>
              <a:xfrm>
                <a:off x="9206583" y="5794560"/>
                <a:ext cx="504000" cy="504000"/>
              </a:xfrm>
              <a:prstGeom prst="ellipse">
                <a:avLst/>
              </a:prstGeom>
              <a:solidFill>
                <a:srgbClr val="7416B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013"/>
              </a:p>
            </p:txBody>
          </p:sp>
        </p:grpSp>
        <p:grpSp>
          <p:nvGrpSpPr>
            <p:cNvPr id="99" name="组合 98"/>
            <p:cNvGrpSpPr>
              <a:grpSpLocks noChangeAspect="1"/>
            </p:cNvGrpSpPr>
            <p:nvPr/>
          </p:nvGrpSpPr>
          <p:grpSpPr>
            <a:xfrm>
              <a:off x="-18902" y="4229099"/>
              <a:ext cx="1828800" cy="1828800"/>
              <a:chOff x="8486583" y="5074560"/>
              <a:chExt cx="1944000" cy="1944000"/>
            </a:xfrm>
          </p:grpSpPr>
          <p:sp>
            <p:nvSpPr>
              <p:cNvPr id="100" name="椭圆 99"/>
              <p:cNvSpPr>
                <a:spLocks noChangeAspect="1"/>
              </p:cNvSpPr>
              <p:nvPr/>
            </p:nvSpPr>
            <p:spPr>
              <a:xfrm>
                <a:off x="8486583" y="5074560"/>
                <a:ext cx="1944000" cy="1944000"/>
              </a:xfrm>
              <a:prstGeom prst="ellipse">
                <a:avLst/>
              </a:prstGeom>
              <a:solidFill>
                <a:srgbClr val="6BEDD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013"/>
              </a:p>
            </p:txBody>
          </p:sp>
          <p:sp>
            <p:nvSpPr>
              <p:cNvPr id="101" name="椭圆 100"/>
              <p:cNvSpPr>
                <a:spLocks noChangeAspect="1"/>
              </p:cNvSpPr>
              <p:nvPr/>
            </p:nvSpPr>
            <p:spPr>
              <a:xfrm>
                <a:off x="8666583" y="5254560"/>
                <a:ext cx="1584000" cy="1584000"/>
              </a:xfrm>
              <a:prstGeom prst="ellipse">
                <a:avLst/>
              </a:prstGeom>
              <a:solidFill>
                <a:srgbClr val="F5AB5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013"/>
              </a:p>
            </p:txBody>
          </p:sp>
          <p:sp>
            <p:nvSpPr>
              <p:cNvPr id="102" name="椭圆 101"/>
              <p:cNvSpPr>
                <a:spLocks noChangeAspect="1"/>
              </p:cNvSpPr>
              <p:nvPr/>
            </p:nvSpPr>
            <p:spPr>
              <a:xfrm>
                <a:off x="8846583" y="5434560"/>
                <a:ext cx="1224000" cy="1224000"/>
              </a:xfrm>
              <a:prstGeom prst="ellipse">
                <a:avLst/>
              </a:prstGeom>
              <a:solidFill>
                <a:srgbClr val="F1565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013"/>
              </a:p>
            </p:txBody>
          </p:sp>
          <p:sp>
            <p:nvSpPr>
              <p:cNvPr id="103" name="椭圆 102"/>
              <p:cNvSpPr>
                <a:spLocks noChangeAspect="1"/>
              </p:cNvSpPr>
              <p:nvPr/>
            </p:nvSpPr>
            <p:spPr>
              <a:xfrm>
                <a:off x="9026583" y="5614560"/>
                <a:ext cx="864000" cy="864000"/>
              </a:xfrm>
              <a:prstGeom prst="ellipse">
                <a:avLst/>
              </a:prstGeom>
              <a:solidFill>
                <a:srgbClr val="B5134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013"/>
              </a:p>
            </p:txBody>
          </p:sp>
          <p:sp>
            <p:nvSpPr>
              <p:cNvPr id="104" name="椭圆 103"/>
              <p:cNvSpPr>
                <a:spLocks noChangeAspect="1"/>
              </p:cNvSpPr>
              <p:nvPr/>
            </p:nvSpPr>
            <p:spPr>
              <a:xfrm>
                <a:off x="9206583" y="5794560"/>
                <a:ext cx="504000" cy="504000"/>
              </a:xfrm>
              <a:prstGeom prst="ellipse">
                <a:avLst/>
              </a:prstGeom>
              <a:solidFill>
                <a:srgbClr val="7416B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013"/>
              </a:p>
            </p:txBody>
          </p:sp>
        </p:grpSp>
        <p:grpSp>
          <p:nvGrpSpPr>
            <p:cNvPr id="105" name="组合 104"/>
            <p:cNvGrpSpPr>
              <a:grpSpLocks noChangeAspect="1"/>
            </p:cNvGrpSpPr>
            <p:nvPr/>
          </p:nvGrpSpPr>
          <p:grpSpPr>
            <a:xfrm>
              <a:off x="1814623" y="4229099"/>
              <a:ext cx="1828800" cy="1828800"/>
              <a:chOff x="8486583" y="5074560"/>
              <a:chExt cx="1944000" cy="1944000"/>
            </a:xfrm>
          </p:grpSpPr>
          <p:sp>
            <p:nvSpPr>
              <p:cNvPr id="106" name="椭圆 105"/>
              <p:cNvSpPr>
                <a:spLocks noChangeAspect="1"/>
              </p:cNvSpPr>
              <p:nvPr/>
            </p:nvSpPr>
            <p:spPr>
              <a:xfrm>
                <a:off x="8486583" y="5074560"/>
                <a:ext cx="1944000" cy="1944000"/>
              </a:xfrm>
              <a:prstGeom prst="ellipse">
                <a:avLst/>
              </a:prstGeom>
              <a:solidFill>
                <a:srgbClr val="6BEDD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013"/>
              </a:p>
            </p:txBody>
          </p:sp>
          <p:sp>
            <p:nvSpPr>
              <p:cNvPr id="107" name="椭圆 106"/>
              <p:cNvSpPr>
                <a:spLocks noChangeAspect="1"/>
              </p:cNvSpPr>
              <p:nvPr/>
            </p:nvSpPr>
            <p:spPr>
              <a:xfrm>
                <a:off x="8666583" y="5254560"/>
                <a:ext cx="1584000" cy="1584000"/>
              </a:xfrm>
              <a:prstGeom prst="ellipse">
                <a:avLst/>
              </a:prstGeom>
              <a:solidFill>
                <a:srgbClr val="F5AB5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013"/>
              </a:p>
            </p:txBody>
          </p:sp>
          <p:sp>
            <p:nvSpPr>
              <p:cNvPr id="108" name="椭圆 107"/>
              <p:cNvSpPr>
                <a:spLocks noChangeAspect="1"/>
              </p:cNvSpPr>
              <p:nvPr/>
            </p:nvSpPr>
            <p:spPr>
              <a:xfrm>
                <a:off x="8846583" y="5434560"/>
                <a:ext cx="1224000" cy="1224000"/>
              </a:xfrm>
              <a:prstGeom prst="ellipse">
                <a:avLst/>
              </a:prstGeom>
              <a:solidFill>
                <a:srgbClr val="F1565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013"/>
              </a:p>
            </p:txBody>
          </p:sp>
          <p:sp>
            <p:nvSpPr>
              <p:cNvPr id="109" name="椭圆 108"/>
              <p:cNvSpPr>
                <a:spLocks noChangeAspect="1"/>
              </p:cNvSpPr>
              <p:nvPr/>
            </p:nvSpPr>
            <p:spPr>
              <a:xfrm>
                <a:off x="9026583" y="5614560"/>
                <a:ext cx="864000" cy="864000"/>
              </a:xfrm>
              <a:prstGeom prst="ellipse">
                <a:avLst/>
              </a:prstGeom>
              <a:solidFill>
                <a:srgbClr val="B5134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013"/>
              </a:p>
            </p:txBody>
          </p:sp>
          <p:sp>
            <p:nvSpPr>
              <p:cNvPr id="110" name="椭圆 109"/>
              <p:cNvSpPr>
                <a:spLocks noChangeAspect="1"/>
              </p:cNvSpPr>
              <p:nvPr/>
            </p:nvSpPr>
            <p:spPr>
              <a:xfrm>
                <a:off x="9206583" y="5794560"/>
                <a:ext cx="504000" cy="504000"/>
              </a:xfrm>
              <a:prstGeom prst="ellipse">
                <a:avLst/>
              </a:prstGeom>
              <a:solidFill>
                <a:srgbClr val="7416B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013"/>
              </a:p>
            </p:txBody>
          </p:sp>
        </p:grpSp>
        <p:grpSp>
          <p:nvGrpSpPr>
            <p:cNvPr id="111" name="组合 110"/>
            <p:cNvGrpSpPr>
              <a:grpSpLocks noChangeAspect="1"/>
            </p:cNvGrpSpPr>
            <p:nvPr/>
          </p:nvGrpSpPr>
          <p:grpSpPr>
            <a:xfrm>
              <a:off x="3648148" y="4229099"/>
              <a:ext cx="1828800" cy="1828800"/>
              <a:chOff x="8486583" y="5074560"/>
              <a:chExt cx="1944000" cy="1944000"/>
            </a:xfrm>
          </p:grpSpPr>
          <p:sp>
            <p:nvSpPr>
              <p:cNvPr id="112" name="椭圆 111"/>
              <p:cNvSpPr>
                <a:spLocks noChangeAspect="1"/>
              </p:cNvSpPr>
              <p:nvPr/>
            </p:nvSpPr>
            <p:spPr>
              <a:xfrm>
                <a:off x="8486583" y="5074560"/>
                <a:ext cx="1944000" cy="1944000"/>
              </a:xfrm>
              <a:prstGeom prst="ellipse">
                <a:avLst/>
              </a:prstGeom>
              <a:solidFill>
                <a:srgbClr val="6BEDD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013"/>
              </a:p>
            </p:txBody>
          </p:sp>
          <p:sp>
            <p:nvSpPr>
              <p:cNvPr id="113" name="椭圆 112"/>
              <p:cNvSpPr>
                <a:spLocks noChangeAspect="1"/>
              </p:cNvSpPr>
              <p:nvPr/>
            </p:nvSpPr>
            <p:spPr>
              <a:xfrm>
                <a:off x="8666583" y="5254560"/>
                <a:ext cx="1584000" cy="1584000"/>
              </a:xfrm>
              <a:prstGeom prst="ellipse">
                <a:avLst/>
              </a:prstGeom>
              <a:solidFill>
                <a:srgbClr val="F5AB5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013"/>
              </a:p>
            </p:txBody>
          </p:sp>
          <p:sp>
            <p:nvSpPr>
              <p:cNvPr id="114" name="椭圆 113"/>
              <p:cNvSpPr>
                <a:spLocks noChangeAspect="1"/>
              </p:cNvSpPr>
              <p:nvPr/>
            </p:nvSpPr>
            <p:spPr>
              <a:xfrm>
                <a:off x="8846583" y="5434560"/>
                <a:ext cx="1224000" cy="1224000"/>
              </a:xfrm>
              <a:prstGeom prst="ellipse">
                <a:avLst/>
              </a:prstGeom>
              <a:solidFill>
                <a:srgbClr val="F1565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013"/>
              </a:p>
            </p:txBody>
          </p:sp>
          <p:sp>
            <p:nvSpPr>
              <p:cNvPr id="115" name="椭圆 114"/>
              <p:cNvSpPr>
                <a:spLocks noChangeAspect="1"/>
              </p:cNvSpPr>
              <p:nvPr/>
            </p:nvSpPr>
            <p:spPr>
              <a:xfrm>
                <a:off x="9026583" y="5614560"/>
                <a:ext cx="864000" cy="864000"/>
              </a:xfrm>
              <a:prstGeom prst="ellipse">
                <a:avLst/>
              </a:prstGeom>
              <a:solidFill>
                <a:srgbClr val="B5134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013"/>
              </a:p>
            </p:txBody>
          </p:sp>
          <p:sp>
            <p:nvSpPr>
              <p:cNvPr id="116" name="椭圆 115"/>
              <p:cNvSpPr>
                <a:spLocks noChangeAspect="1"/>
              </p:cNvSpPr>
              <p:nvPr/>
            </p:nvSpPr>
            <p:spPr>
              <a:xfrm>
                <a:off x="9206583" y="5794560"/>
                <a:ext cx="504000" cy="504000"/>
              </a:xfrm>
              <a:prstGeom prst="ellipse">
                <a:avLst/>
              </a:prstGeom>
              <a:solidFill>
                <a:srgbClr val="7416B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013"/>
              </a:p>
            </p:txBody>
          </p:sp>
        </p:grpSp>
        <p:grpSp>
          <p:nvGrpSpPr>
            <p:cNvPr id="117" name="组合 116"/>
            <p:cNvGrpSpPr>
              <a:grpSpLocks noChangeAspect="1"/>
            </p:cNvGrpSpPr>
            <p:nvPr/>
          </p:nvGrpSpPr>
          <p:grpSpPr>
            <a:xfrm>
              <a:off x="5481673" y="4229099"/>
              <a:ext cx="1828800" cy="1828800"/>
              <a:chOff x="8486583" y="5074560"/>
              <a:chExt cx="1944000" cy="1944000"/>
            </a:xfrm>
          </p:grpSpPr>
          <p:sp>
            <p:nvSpPr>
              <p:cNvPr id="118" name="椭圆 117"/>
              <p:cNvSpPr>
                <a:spLocks noChangeAspect="1"/>
              </p:cNvSpPr>
              <p:nvPr/>
            </p:nvSpPr>
            <p:spPr>
              <a:xfrm>
                <a:off x="8486583" y="5074560"/>
                <a:ext cx="1944000" cy="1944000"/>
              </a:xfrm>
              <a:prstGeom prst="ellipse">
                <a:avLst/>
              </a:prstGeom>
              <a:solidFill>
                <a:srgbClr val="6BEDD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013"/>
              </a:p>
            </p:txBody>
          </p:sp>
          <p:sp>
            <p:nvSpPr>
              <p:cNvPr id="119" name="椭圆 118"/>
              <p:cNvSpPr>
                <a:spLocks noChangeAspect="1"/>
              </p:cNvSpPr>
              <p:nvPr/>
            </p:nvSpPr>
            <p:spPr>
              <a:xfrm>
                <a:off x="8666583" y="5254560"/>
                <a:ext cx="1584000" cy="1584000"/>
              </a:xfrm>
              <a:prstGeom prst="ellipse">
                <a:avLst/>
              </a:prstGeom>
              <a:solidFill>
                <a:srgbClr val="F5AB5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013"/>
              </a:p>
            </p:txBody>
          </p:sp>
          <p:sp>
            <p:nvSpPr>
              <p:cNvPr id="121" name="椭圆 120"/>
              <p:cNvSpPr>
                <a:spLocks noChangeAspect="1"/>
              </p:cNvSpPr>
              <p:nvPr/>
            </p:nvSpPr>
            <p:spPr>
              <a:xfrm>
                <a:off x="8846583" y="5434560"/>
                <a:ext cx="1224000" cy="1224000"/>
              </a:xfrm>
              <a:prstGeom prst="ellipse">
                <a:avLst/>
              </a:prstGeom>
              <a:solidFill>
                <a:srgbClr val="F1565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013"/>
              </a:p>
            </p:txBody>
          </p:sp>
          <p:sp>
            <p:nvSpPr>
              <p:cNvPr id="122" name="椭圆 121"/>
              <p:cNvSpPr>
                <a:spLocks noChangeAspect="1"/>
              </p:cNvSpPr>
              <p:nvPr/>
            </p:nvSpPr>
            <p:spPr>
              <a:xfrm>
                <a:off x="9026583" y="5614560"/>
                <a:ext cx="864000" cy="864000"/>
              </a:xfrm>
              <a:prstGeom prst="ellipse">
                <a:avLst/>
              </a:prstGeom>
              <a:solidFill>
                <a:srgbClr val="B5134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013"/>
              </a:p>
            </p:txBody>
          </p:sp>
          <p:sp>
            <p:nvSpPr>
              <p:cNvPr id="123" name="椭圆 122"/>
              <p:cNvSpPr>
                <a:spLocks noChangeAspect="1"/>
              </p:cNvSpPr>
              <p:nvPr/>
            </p:nvSpPr>
            <p:spPr>
              <a:xfrm>
                <a:off x="9206583" y="5794560"/>
                <a:ext cx="504000" cy="504000"/>
              </a:xfrm>
              <a:prstGeom prst="ellipse">
                <a:avLst/>
              </a:prstGeom>
              <a:solidFill>
                <a:srgbClr val="7416B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013"/>
              </a:p>
            </p:txBody>
          </p:sp>
        </p:grpSp>
      </p:grpSp>
      <p:grpSp>
        <p:nvGrpSpPr>
          <p:cNvPr id="130" name="组合 129"/>
          <p:cNvGrpSpPr/>
          <p:nvPr/>
        </p:nvGrpSpPr>
        <p:grpSpPr>
          <a:xfrm>
            <a:off x="0" y="-841080"/>
            <a:ext cx="9162902" cy="1828800"/>
            <a:chOff x="-18902" y="4229099"/>
            <a:chExt cx="9162902" cy="1828800"/>
          </a:xfrm>
        </p:grpSpPr>
        <p:grpSp>
          <p:nvGrpSpPr>
            <p:cNvPr id="131" name="组合 130"/>
            <p:cNvGrpSpPr>
              <a:grpSpLocks noChangeAspect="1"/>
            </p:cNvGrpSpPr>
            <p:nvPr/>
          </p:nvGrpSpPr>
          <p:grpSpPr>
            <a:xfrm>
              <a:off x="7315200" y="4229099"/>
              <a:ext cx="1828800" cy="1828800"/>
              <a:chOff x="8486583" y="5074560"/>
              <a:chExt cx="1944000" cy="1944000"/>
            </a:xfrm>
          </p:grpSpPr>
          <p:sp>
            <p:nvSpPr>
              <p:cNvPr id="156" name="椭圆 155"/>
              <p:cNvSpPr>
                <a:spLocks noChangeAspect="1"/>
              </p:cNvSpPr>
              <p:nvPr/>
            </p:nvSpPr>
            <p:spPr>
              <a:xfrm>
                <a:off x="8486583" y="5074560"/>
                <a:ext cx="1944000" cy="1944000"/>
              </a:xfrm>
              <a:prstGeom prst="ellipse">
                <a:avLst/>
              </a:prstGeom>
              <a:solidFill>
                <a:srgbClr val="6BEDD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013"/>
              </a:p>
            </p:txBody>
          </p:sp>
          <p:sp>
            <p:nvSpPr>
              <p:cNvPr id="157" name="椭圆 156"/>
              <p:cNvSpPr>
                <a:spLocks noChangeAspect="1"/>
              </p:cNvSpPr>
              <p:nvPr/>
            </p:nvSpPr>
            <p:spPr>
              <a:xfrm>
                <a:off x="8666583" y="5254560"/>
                <a:ext cx="1584000" cy="1584000"/>
              </a:xfrm>
              <a:prstGeom prst="ellipse">
                <a:avLst/>
              </a:prstGeom>
              <a:solidFill>
                <a:srgbClr val="F5AB5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013"/>
              </a:p>
            </p:txBody>
          </p:sp>
          <p:sp>
            <p:nvSpPr>
              <p:cNvPr id="158" name="椭圆 157"/>
              <p:cNvSpPr>
                <a:spLocks noChangeAspect="1"/>
              </p:cNvSpPr>
              <p:nvPr/>
            </p:nvSpPr>
            <p:spPr>
              <a:xfrm>
                <a:off x="8846583" y="5434560"/>
                <a:ext cx="1224000" cy="1224000"/>
              </a:xfrm>
              <a:prstGeom prst="ellipse">
                <a:avLst/>
              </a:prstGeom>
              <a:solidFill>
                <a:srgbClr val="F1565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013"/>
              </a:p>
            </p:txBody>
          </p:sp>
          <p:sp>
            <p:nvSpPr>
              <p:cNvPr id="159" name="椭圆 158"/>
              <p:cNvSpPr>
                <a:spLocks noChangeAspect="1"/>
              </p:cNvSpPr>
              <p:nvPr/>
            </p:nvSpPr>
            <p:spPr>
              <a:xfrm>
                <a:off x="9026583" y="5614560"/>
                <a:ext cx="864000" cy="864000"/>
              </a:xfrm>
              <a:prstGeom prst="ellipse">
                <a:avLst/>
              </a:prstGeom>
              <a:solidFill>
                <a:srgbClr val="B5134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013"/>
              </a:p>
            </p:txBody>
          </p:sp>
          <p:sp>
            <p:nvSpPr>
              <p:cNvPr id="160" name="椭圆 159"/>
              <p:cNvSpPr>
                <a:spLocks noChangeAspect="1"/>
              </p:cNvSpPr>
              <p:nvPr/>
            </p:nvSpPr>
            <p:spPr>
              <a:xfrm>
                <a:off x="9206583" y="5794560"/>
                <a:ext cx="504000" cy="504000"/>
              </a:xfrm>
              <a:prstGeom prst="ellipse">
                <a:avLst/>
              </a:prstGeom>
              <a:solidFill>
                <a:srgbClr val="7416B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013"/>
              </a:p>
            </p:txBody>
          </p:sp>
        </p:grpSp>
        <p:grpSp>
          <p:nvGrpSpPr>
            <p:cNvPr id="132" name="组合 131"/>
            <p:cNvGrpSpPr>
              <a:grpSpLocks noChangeAspect="1"/>
            </p:cNvGrpSpPr>
            <p:nvPr/>
          </p:nvGrpSpPr>
          <p:grpSpPr>
            <a:xfrm>
              <a:off x="-18902" y="4229099"/>
              <a:ext cx="1828800" cy="1828800"/>
              <a:chOff x="8486583" y="5074560"/>
              <a:chExt cx="1944000" cy="1944000"/>
            </a:xfrm>
          </p:grpSpPr>
          <p:sp>
            <p:nvSpPr>
              <p:cNvPr id="151" name="椭圆 150"/>
              <p:cNvSpPr>
                <a:spLocks noChangeAspect="1"/>
              </p:cNvSpPr>
              <p:nvPr/>
            </p:nvSpPr>
            <p:spPr>
              <a:xfrm>
                <a:off x="8486583" y="5074560"/>
                <a:ext cx="1944000" cy="1944000"/>
              </a:xfrm>
              <a:prstGeom prst="ellipse">
                <a:avLst/>
              </a:prstGeom>
              <a:solidFill>
                <a:srgbClr val="6BEDD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013"/>
              </a:p>
            </p:txBody>
          </p:sp>
          <p:sp>
            <p:nvSpPr>
              <p:cNvPr id="152" name="椭圆 151"/>
              <p:cNvSpPr>
                <a:spLocks noChangeAspect="1"/>
              </p:cNvSpPr>
              <p:nvPr/>
            </p:nvSpPr>
            <p:spPr>
              <a:xfrm>
                <a:off x="8666583" y="5254560"/>
                <a:ext cx="1584000" cy="1584000"/>
              </a:xfrm>
              <a:prstGeom prst="ellipse">
                <a:avLst/>
              </a:prstGeom>
              <a:solidFill>
                <a:srgbClr val="F5AB5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013"/>
              </a:p>
            </p:txBody>
          </p:sp>
          <p:sp>
            <p:nvSpPr>
              <p:cNvPr id="153" name="椭圆 152"/>
              <p:cNvSpPr>
                <a:spLocks noChangeAspect="1"/>
              </p:cNvSpPr>
              <p:nvPr/>
            </p:nvSpPr>
            <p:spPr>
              <a:xfrm>
                <a:off x="8846583" y="5434560"/>
                <a:ext cx="1224000" cy="1224000"/>
              </a:xfrm>
              <a:prstGeom prst="ellipse">
                <a:avLst/>
              </a:prstGeom>
              <a:solidFill>
                <a:srgbClr val="F1565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013"/>
              </a:p>
            </p:txBody>
          </p:sp>
          <p:sp>
            <p:nvSpPr>
              <p:cNvPr id="154" name="椭圆 153"/>
              <p:cNvSpPr>
                <a:spLocks noChangeAspect="1"/>
              </p:cNvSpPr>
              <p:nvPr/>
            </p:nvSpPr>
            <p:spPr>
              <a:xfrm>
                <a:off x="9026583" y="5614560"/>
                <a:ext cx="864000" cy="864000"/>
              </a:xfrm>
              <a:prstGeom prst="ellipse">
                <a:avLst/>
              </a:prstGeom>
              <a:solidFill>
                <a:srgbClr val="B5134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013"/>
              </a:p>
            </p:txBody>
          </p:sp>
          <p:sp>
            <p:nvSpPr>
              <p:cNvPr id="155" name="椭圆 154"/>
              <p:cNvSpPr>
                <a:spLocks noChangeAspect="1"/>
              </p:cNvSpPr>
              <p:nvPr/>
            </p:nvSpPr>
            <p:spPr>
              <a:xfrm>
                <a:off x="9206583" y="5794560"/>
                <a:ext cx="504000" cy="504000"/>
              </a:xfrm>
              <a:prstGeom prst="ellipse">
                <a:avLst/>
              </a:prstGeom>
              <a:solidFill>
                <a:srgbClr val="7416B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013"/>
              </a:p>
            </p:txBody>
          </p:sp>
        </p:grpSp>
        <p:grpSp>
          <p:nvGrpSpPr>
            <p:cNvPr id="133" name="组合 132"/>
            <p:cNvGrpSpPr>
              <a:grpSpLocks noChangeAspect="1"/>
            </p:cNvGrpSpPr>
            <p:nvPr/>
          </p:nvGrpSpPr>
          <p:grpSpPr>
            <a:xfrm>
              <a:off x="1814623" y="4229099"/>
              <a:ext cx="1828800" cy="1828800"/>
              <a:chOff x="8486583" y="5074560"/>
              <a:chExt cx="1944000" cy="1944000"/>
            </a:xfrm>
          </p:grpSpPr>
          <p:sp>
            <p:nvSpPr>
              <p:cNvPr id="146" name="椭圆 145"/>
              <p:cNvSpPr>
                <a:spLocks noChangeAspect="1"/>
              </p:cNvSpPr>
              <p:nvPr/>
            </p:nvSpPr>
            <p:spPr>
              <a:xfrm>
                <a:off x="8486583" y="5074560"/>
                <a:ext cx="1944000" cy="1944000"/>
              </a:xfrm>
              <a:prstGeom prst="ellipse">
                <a:avLst/>
              </a:prstGeom>
              <a:solidFill>
                <a:srgbClr val="6BEDD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013"/>
              </a:p>
            </p:txBody>
          </p:sp>
          <p:sp>
            <p:nvSpPr>
              <p:cNvPr id="147" name="椭圆 146"/>
              <p:cNvSpPr>
                <a:spLocks noChangeAspect="1"/>
              </p:cNvSpPr>
              <p:nvPr/>
            </p:nvSpPr>
            <p:spPr>
              <a:xfrm>
                <a:off x="8666583" y="5254560"/>
                <a:ext cx="1584000" cy="1584000"/>
              </a:xfrm>
              <a:prstGeom prst="ellipse">
                <a:avLst/>
              </a:prstGeom>
              <a:solidFill>
                <a:srgbClr val="F5AB5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013"/>
              </a:p>
            </p:txBody>
          </p:sp>
          <p:sp>
            <p:nvSpPr>
              <p:cNvPr id="148" name="椭圆 147"/>
              <p:cNvSpPr>
                <a:spLocks noChangeAspect="1"/>
              </p:cNvSpPr>
              <p:nvPr/>
            </p:nvSpPr>
            <p:spPr>
              <a:xfrm>
                <a:off x="8846583" y="5434560"/>
                <a:ext cx="1224000" cy="1224000"/>
              </a:xfrm>
              <a:prstGeom prst="ellipse">
                <a:avLst/>
              </a:prstGeom>
              <a:solidFill>
                <a:srgbClr val="F1565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013"/>
              </a:p>
            </p:txBody>
          </p:sp>
          <p:sp>
            <p:nvSpPr>
              <p:cNvPr id="149" name="椭圆 148"/>
              <p:cNvSpPr>
                <a:spLocks noChangeAspect="1"/>
              </p:cNvSpPr>
              <p:nvPr/>
            </p:nvSpPr>
            <p:spPr>
              <a:xfrm>
                <a:off x="9026583" y="5614560"/>
                <a:ext cx="864000" cy="864000"/>
              </a:xfrm>
              <a:prstGeom prst="ellipse">
                <a:avLst/>
              </a:prstGeom>
              <a:solidFill>
                <a:srgbClr val="B5134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013"/>
              </a:p>
            </p:txBody>
          </p:sp>
          <p:sp>
            <p:nvSpPr>
              <p:cNvPr id="150" name="椭圆 149"/>
              <p:cNvSpPr>
                <a:spLocks noChangeAspect="1"/>
              </p:cNvSpPr>
              <p:nvPr/>
            </p:nvSpPr>
            <p:spPr>
              <a:xfrm>
                <a:off x="9206583" y="5794560"/>
                <a:ext cx="504000" cy="504000"/>
              </a:xfrm>
              <a:prstGeom prst="ellipse">
                <a:avLst/>
              </a:prstGeom>
              <a:solidFill>
                <a:srgbClr val="7416B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013"/>
              </a:p>
            </p:txBody>
          </p:sp>
        </p:grpSp>
        <p:grpSp>
          <p:nvGrpSpPr>
            <p:cNvPr id="134" name="组合 133"/>
            <p:cNvGrpSpPr>
              <a:grpSpLocks noChangeAspect="1"/>
            </p:cNvGrpSpPr>
            <p:nvPr/>
          </p:nvGrpSpPr>
          <p:grpSpPr>
            <a:xfrm>
              <a:off x="3648148" y="4229099"/>
              <a:ext cx="1828800" cy="1828800"/>
              <a:chOff x="8486583" y="5074560"/>
              <a:chExt cx="1944000" cy="1944000"/>
            </a:xfrm>
          </p:grpSpPr>
          <p:sp>
            <p:nvSpPr>
              <p:cNvPr id="141" name="椭圆 140"/>
              <p:cNvSpPr>
                <a:spLocks noChangeAspect="1"/>
              </p:cNvSpPr>
              <p:nvPr/>
            </p:nvSpPr>
            <p:spPr>
              <a:xfrm>
                <a:off x="8486583" y="5074560"/>
                <a:ext cx="1944000" cy="1944000"/>
              </a:xfrm>
              <a:prstGeom prst="ellipse">
                <a:avLst/>
              </a:prstGeom>
              <a:solidFill>
                <a:srgbClr val="6BEDD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013"/>
              </a:p>
            </p:txBody>
          </p:sp>
          <p:sp>
            <p:nvSpPr>
              <p:cNvPr id="142" name="椭圆 141"/>
              <p:cNvSpPr>
                <a:spLocks noChangeAspect="1"/>
              </p:cNvSpPr>
              <p:nvPr/>
            </p:nvSpPr>
            <p:spPr>
              <a:xfrm>
                <a:off x="8666583" y="5254560"/>
                <a:ext cx="1584000" cy="1584000"/>
              </a:xfrm>
              <a:prstGeom prst="ellipse">
                <a:avLst/>
              </a:prstGeom>
              <a:solidFill>
                <a:srgbClr val="F5AB5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013"/>
              </a:p>
            </p:txBody>
          </p:sp>
          <p:sp>
            <p:nvSpPr>
              <p:cNvPr id="143" name="椭圆 142"/>
              <p:cNvSpPr>
                <a:spLocks noChangeAspect="1"/>
              </p:cNvSpPr>
              <p:nvPr/>
            </p:nvSpPr>
            <p:spPr>
              <a:xfrm>
                <a:off x="8846583" y="5434560"/>
                <a:ext cx="1224000" cy="1224000"/>
              </a:xfrm>
              <a:prstGeom prst="ellipse">
                <a:avLst/>
              </a:prstGeom>
              <a:solidFill>
                <a:srgbClr val="F1565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013"/>
              </a:p>
            </p:txBody>
          </p:sp>
          <p:sp>
            <p:nvSpPr>
              <p:cNvPr id="144" name="椭圆 143"/>
              <p:cNvSpPr>
                <a:spLocks noChangeAspect="1"/>
              </p:cNvSpPr>
              <p:nvPr/>
            </p:nvSpPr>
            <p:spPr>
              <a:xfrm>
                <a:off x="9026583" y="5614560"/>
                <a:ext cx="864000" cy="864000"/>
              </a:xfrm>
              <a:prstGeom prst="ellipse">
                <a:avLst/>
              </a:prstGeom>
              <a:solidFill>
                <a:srgbClr val="B5134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013"/>
              </a:p>
            </p:txBody>
          </p:sp>
          <p:sp>
            <p:nvSpPr>
              <p:cNvPr id="145" name="椭圆 144"/>
              <p:cNvSpPr>
                <a:spLocks noChangeAspect="1"/>
              </p:cNvSpPr>
              <p:nvPr/>
            </p:nvSpPr>
            <p:spPr>
              <a:xfrm>
                <a:off x="9206583" y="5794560"/>
                <a:ext cx="504000" cy="504000"/>
              </a:xfrm>
              <a:prstGeom prst="ellipse">
                <a:avLst/>
              </a:prstGeom>
              <a:solidFill>
                <a:srgbClr val="7416B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013"/>
              </a:p>
            </p:txBody>
          </p:sp>
        </p:grpSp>
        <p:grpSp>
          <p:nvGrpSpPr>
            <p:cNvPr id="135" name="组合 134"/>
            <p:cNvGrpSpPr>
              <a:grpSpLocks noChangeAspect="1"/>
            </p:cNvGrpSpPr>
            <p:nvPr/>
          </p:nvGrpSpPr>
          <p:grpSpPr>
            <a:xfrm>
              <a:off x="5481673" y="4229099"/>
              <a:ext cx="1828800" cy="1828800"/>
              <a:chOff x="8486583" y="5074560"/>
              <a:chExt cx="1944000" cy="1944000"/>
            </a:xfrm>
          </p:grpSpPr>
          <p:sp>
            <p:nvSpPr>
              <p:cNvPr id="136" name="椭圆 135"/>
              <p:cNvSpPr>
                <a:spLocks noChangeAspect="1"/>
              </p:cNvSpPr>
              <p:nvPr/>
            </p:nvSpPr>
            <p:spPr>
              <a:xfrm>
                <a:off x="8486583" y="5074560"/>
                <a:ext cx="1944000" cy="1944000"/>
              </a:xfrm>
              <a:prstGeom prst="ellipse">
                <a:avLst/>
              </a:prstGeom>
              <a:solidFill>
                <a:srgbClr val="6BEDD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013"/>
              </a:p>
            </p:txBody>
          </p:sp>
          <p:sp>
            <p:nvSpPr>
              <p:cNvPr id="137" name="椭圆 136"/>
              <p:cNvSpPr>
                <a:spLocks noChangeAspect="1"/>
              </p:cNvSpPr>
              <p:nvPr/>
            </p:nvSpPr>
            <p:spPr>
              <a:xfrm>
                <a:off x="8666583" y="5254560"/>
                <a:ext cx="1584000" cy="1584000"/>
              </a:xfrm>
              <a:prstGeom prst="ellipse">
                <a:avLst/>
              </a:prstGeom>
              <a:solidFill>
                <a:srgbClr val="F5AB5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013"/>
              </a:p>
            </p:txBody>
          </p:sp>
          <p:sp>
            <p:nvSpPr>
              <p:cNvPr id="138" name="椭圆 137"/>
              <p:cNvSpPr>
                <a:spLocks noChangeAspect="1"/>
              </p:cNvSpPr>
              <p:nvPr/>
            </p:nvSpPr>
            <p:spPr>
              <a:xfrm>
                <a:off x="8846583" y="5434560"/>
                <a:ext cx="1224000" cy="1224000"/>
              </a:xfrm>
              <a:prstGeom prst="ellipse">
                <a:avLst/>
              </a:prstGeom>
              <a:solidFill>
                <a:srgbClr val="F1565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013"/>
              </a:p>
            </p:txBody>
          </p:sp>
          <p:sp>
            <p:nvSpPr>
              <p:cNvPr id="139" name="椭圆 138"/>
              <p:cNvSpPr>
                <a:spLocks noChangeAspect="1"/>
              </p:cNvSpPr>
              <p:nvPr/>
            </p:nvSpPr>
            <p:spPr>
              <a:xfrm>
                <a:off x="9026583" y="5614560"/>
                <a:ext cx="864000" cy="864000"/>
              </a:xfrm>
              <a:prstGeom prst="ellipse">
                <a:avLst/>
              </a:prstGeom>
              <a:solidFill>
                <a:srgbClr val="B5134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013"/>
              </a:p>
            </p:txBody>
          </p:sp>
          <p:sp>
            <p:nvSpPr>
              <p:cNvPr id="140" name="椭圆 139"/>
              <p:cNvSpPr>
                <a:spLocks noChangeAspect="1"/>
              </p:cNvSpPr>
              <p:nvPr/>
            </p:nvSpPr>
            <p:spPr>
              <a:xfrm>
                <a:off x="9206583" y="5794560"/>
                <a:ext cx="504000" cy="504000"/>
              </a:xfrm>
              <a:prstGeom prst="ellipse">
                <a:avLst/>
              </a:prstGeom>
              <a:solidFill>
                <a:srgbClr val="7416B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013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492382392"/>
      </p:ext>
    </p:extLst>
  </p:cSld>
  <p:clrMapOvr>
    <a:masterClrMapping/>
  </p:clrMapOvr>
  <p:transition spd="slow" advClick="0" advTm="24200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3250"/>
                                  </p:stCondLst>
                                  <p:iterate type="lt">
                                    <p:tmAbs val="3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67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nodeType="withEffect">
                                  <p:stCondLst>
                                    <p:cond delay="7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7500"/>
                                  </p:stCondLst>
                                  <p:iterate type="lt">
                                    <p:tmAbs val="3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97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nodeType="withEffect">
                                  <p:stCondLst>
                                    <p:cond delay="10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10750"/>
                                  </p:stCondLst>
                                  <p:iterate type="lt">
                                    <p:tmAbs val="3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nodeType="withEffect">
                                  <p:stCondLst>
                                    <p:cond delay="12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13000"/>
                                  </p:stCondLst>
                                  <p:iterate type="lt">
                                    <p:tmAbs val="3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15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nodeType="withEffect">
                                  <p:stCondLst>
                                    <p:cond delay="16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167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nodeType="withEffect">
                                  <p:stCondLst>
                                    <p:cond delay="17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17750"/>
                                  </p:stCondLst>
                                  <p:iterate type="lt">
                                    <p:tmAbs val="3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20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nodeType="withEffect">
                                  <p:stCondLst>
                                    <p:cond delay="2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217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nodeType="withEffect">
                                  <p:stCondLst>
                                    <p:cond delay="22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23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xit" presetSubtype="0" fill="hold" nodeType="withEffect">
                                  <p:stCondLst>
                                    <p:cond delay="24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6" grpId="0"/>
      <p:bldP spid="6" grpId="0"/>
      <p:bldP spid="7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组合 53"/>
          <p:cNvGrpSpPr/>
          <p:nvPr/>
        </p:nvGrpSpPr>
        <p:grpSpPr>
          <a:xfrm>
            <a:off x="-18902" y="4229099"/>
            <a:ext cx="9162902" cy="1828800"/>
            <a:chOff x="-18902" y="4229099"/>
            <a:chExt cx="9162902" cy="1828800"/>
          </a:xfrm>
        </p:grpSpPr>
        <p:grpSp>
          <p:nvGrpSpPr>
            <p:cNvPr id="55" name="组合 54"/>
            <p:cNvGrpSpPr>
              <a:grpSpLocks noChangeAspect="1"/>
            </p:cNvGrpSpPr>
            <p:nvPr/>
          </p:nvGrpSpPr>
          <p:grpSpPr>
            <a:xfrm>
              <a:off x="7315200" y="4229099"/>
              <a:ext cx="1828800" cy="1828800"/>
              <a:chOff x="8486583" y="5074560"/>
              <a:chExt cx="1944000" cy="1944000"/>
            </a:xfrm>
          </p:grpSpPr>
          <p:sp>
            <p:nvSpPr>
              <p:cNvPr id="80" name="椭圆 79"/>
              <p:cNvSpPr>
                <a:spLocks noChangeAspect="1"/>
              </p:cNvSpPr>
              <p:nvPr/>
            </p:nvSpPr>
            <p:spPr>
              <a:xfrm>
                <a:off x="8486583" y="5074560"/>
                <a:ext cx="1944000" cy="1944000"/>
              </a:xfrm>
              <a:prstGeom prst="ellipse">
                <a:avLst/>
              </a:prstGeom>
              <a:solidFill>
                <a:srgbClr val="6BEDD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013"/>
              </a:p>
            </p:txBody>
          </p:sp>
          <p:sp>
            <p:nvSpPr>
              <p:cNvPr id="81" name="椭圆 80"/>
              <p:cNvSpPr>
                <a:spLocks noChangeAspect="1"/>
              </p:cNvSpPr>
              <p:nvPr/>
            </p:nvSpPr>
            <p:spPr>
              <a:xfrm>
                <a:off x="8666583" y="5254560"/>
                <a:ext cx="1584000" cy="1584000"/>
              </a:xfrm>
              <a:prstGeom prst="ellipse">
                <a:avLst/>
              </a:prstGeom>
              <a:solidFill>
                <a:srgbClr val="F5AB5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013"/>
              </a:p>
            </p:txBody>
          </p:sp>
          <p:sp>
            <p:nvSpPr>
              <p:cNvPr id="82" name="椭圆 81"/>
              <p:cNvSpPr>
                <a:spLocks noChangeAspect="1"/>
              </p:cNvSpPr>
              <p:nvPr/>
            </p:nvSpPr>
            <p:spPr>
              <a:xfrm>
                <a:off x="8846583" y="5434560"/>
                <a:ext cx="1224000" cy="1224000"/>
              </a:xfrm>
              <a:prstGeom prst="ellipse">
                <a:avLst/>
              </a:prstGeom>
              <a:solidFill>
                <a:srgbClr val="F1565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013"/>
              </a:p>
            </p:txBody>
          </p:sp>
          <p:sp>
            <p:nvSpPr>
              <p:cNvPr id="83" name="椭圆 82"/>
              <p:cNvSpPr>
                <a:spLocks noChangeAspect="1"/>
              </p:cNvSpPr>
              <p:nvPr/>
            </p:nvSpPr>
            <p:spPr>
              <a:xfrm>
                <a:off x="9026583" y="5614560"/>
                <a:ext cx="864000" cy="864000"/>
              </a:xfrm>
              <a:prstGeom prst="ellipse">
                <a:avLst/>
              </a:prstGeom>
              <a:solidFill>
                <a:srgbClr val="B5134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013"/>
              </a:p>
            </p:txBody>
          </p:sp>
          <p:sp>
            <p:nvSpPr>
              <p:cNvPr id="84" name="椭圆 83"/>
              <p:cNvSpPr>
                <a:spLocks noChangeAspect="1"/>
              </p:cNvSpPr>
              <p:nvPr/>
            </p:nvSpPr>
            <p:spPr>
              <a:xfrm>
                <a:off x="9206583" y="5794560"/>
                <a:ext cx="504000" cy="504000"/>
              </a:xfrm>
              <a:prstGeom prst="ellipse">
                <a:avLst/>
              </a:prstGeom>
              <a:solidFill>
                <a:srgbClr val="7416B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013"/>
              </a:p>
            </p:txBody>
          </p:sp>
        </p:grpSp>
        <p:grpSp>
          <p:nvGrpSpPr>
            <p:cNvPr id="56" name="组合 55"/>
            <p:cNvGrpSpPr>
              <a:grpSpLocks noChangeAspect="1"/>
            </p:cNvGrpSpPr>
            <p:nvPr/>
          </p:nvGrpSpPr>
          <p:grpSpPr>
            <a:xfrm>
              <a:off x="-18902" y="4229099"/>
              <a:ext cx="1828800" cy="1828800"/>
              <a:chOff x="8486583" y="5074560"/>
              <a:chExt cx="1944000" cy="1944000"/>
            </a:xfrm>
          </p:grpSpPr>
          <p:sp>
            <p:nvSpPr>
              <p:cNvPr id="75" name="椭圆 74"/>
              <p:cNvSpPr>
                <a:spLocks noChangeAspect="1"/>
              </p:cNvSpPr>
              <p:nvPr/>
            </p:nvSpPr>
            <p:spPr>
              <a:xfrm>
                <a:off x="8486583" y="5074560"/>
                <a:ext cx="1944000" cy="1944000"/>
              </a:xfrm>
              <a:prstGeom prst="ellipse">
                <a:avLst/>
              </a:prstGeom>
              <a:solidFill>
                <a:srgbClr val="6BEDD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013"/>
              </a:p>
            </p:txBody>
          </p:sp>
          <p:sp>
            <p:nvSpPr>
              <p:cNvPr id="76" name="椭圆 75"/>
              <p:cNvSpPr>
                <a:spLocks noChangeAspect="1"/>
              </p:cNvSpPr>
              <p:nvPr/>
            </p:nvSpPr>
            <p:spPr>
              <a:xfrm>
                <a:off x="8666583" y="5254560"/>
                <a:ext cx="1584000" cy="1584000"/>
              </a:xfrm>
              <a:prstGeom prst="ellipse">
                <a:avLst/>
              </a:prstGeom>
              <a:solidFill>
                <a:srgbClr val="F5AB5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013"/>
              </a:p>
            </p:txBody>
          </p:sp>
          <p:sp>
            <p:nvSpPr>
              <p:cNvPr id="77" name="椭圆 76"/>
              <p:cNvSpPr>
                <a:spLocks noChangeAspect="1"/>
              </p:cNvSpPr>
              <p:nvPr/>
            </p:nvSpPr>
            <p:spPr>
              <a:xfrm>
                <a:off x="8846583" y="5434560"/>
                <a:ext cx="1224000" cy="1224000"/>
              </a:xfrm>
              <a:prstGeom prst="ellipse">
                <a:avLst/>
              </a:prstGeom>
              <a:solidFill>
                <a:srgbClr val="F1565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013"/>
              </a:p>
            </p:txBody>
          </p:sp>
          <p:sp>
            <p:nvSpPr>
              <p:cNvPr id="78" name="椭圆 77"/>
              <p:cNvSpPr>
                <a:spLocks noChangeAspect="1"/>
              </p:cNvSpPr>
              <p:nvPr/>
            </p:nvSpPr>
            <p:spPr>
              <a:xfrm>
                <a:off x="9026583" y="5614560"/>
                <a:ext cx="864000" cy="864000"/>
              </a:xfrm>
              <a:prstGeom prst="ellipse">
                <a:avLst/>
              </a:prstGeom>
              <a:solidFill>
                <a:srgbClr val="B5134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013"/>
              </a:p>
            </p:txBody>
          </p:sp>
          <p:sp>
            <p:nvSpPr>
              <p:cNvPr id="79" name="椭圆 78"/>
              <p:cNvSpPr>
                <a:spLocks noChangeAspect="1"/>
              </p:cNvSpPr>
              <p:nvPr/>
            </p:nvSpPr>
            <p:spPr>
              <a:xfrm>
                <a:off x="9206583" y="5794560"/>
                <a:ext cx="504000" cy="504000"/>
              </a:xfrm>
              <a:prstGeom prst="ellipse">
                <a:avLst/>
              </a:prstGeom>
              <a:solidFill>
                <a:srgbClr val="7416B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013"/>
              </a:p>
            </p:txBody>
          </p:sp>
        </p:grpSp>
        <p:grpSp>
          <p:nvGrpSpPr>
            <p:cNvPr id="57" name="组合 56"/>
            <p:cNvGrpSpPr>
              <a:grpSpLocks noChangeAspect="1"/>
            </p:cNvGrpSpPr>
            <p:nvPr/>
          </p:nvGrpSpPr>
          <p:grpSpPr>
            <a:xfrm>
              <a:off x="1814623" y="4229099"/>
              <a:ext cx="1828800" cy="1828800"/>
              <a:chOff x="8486583" y="5074560"/>
              <a:chExt cx="1944000" cy="1944000"/>
            </a:xfrm>
          </p:grpSpPr>
          <p:sp>
            <p:nvSpPr>
              <p:cNvPr id="70" name="椭圆 69"/>
              <p:cNvSpPr>
                <a:spLocks noChangeAspect="1"/>
              </p:cNvSpPr>
              <p:nvPr/>
            </p:nvSpPr>
            <p:spPr>
              <a:xfrm>
                <a:off x="8486583" y="5074560"/>
                <a:ext cx="1944000" cy="1944000"/>
              </a:xfrm>
              <a:prstGeom prst="ellipse">
                <a:avLst/>
              </a:prstGeom>
              <a:solidFill>
                <a:srgbClr val="6BEDD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013"/>
              </a:p>
            </p:txBody>
          </p:sp>
          <p:sp>
            <p:nvSpPr>
              <p:cNvPr id="71" name="椭圆 70"/>
              <p:cNvSpPr>
                <a:spLocks noChangeAspect="1"/>
              </p:cNvSpPr>
              <p:nvPr/>
            </p:nvSpPr>
            <p:spPr>
              <a:xfrm>
                <a:off x="8666583" y="5254560"/>
                <a:ext cx="1584000" cy="1584000"/>
              </a:xfrm>
              <a:prstGeom prst="ellipse">
                <a:avLst/>
              </a:prstGeom>
              <a:solidFill>
                <a:srgbClr val="F5AB5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013"/>
              </a:p>
            </p:txBody>
          </p:sp>
          <p:sp>
            <p:nvSpPr>
              <p:cNvPr id="72" name="椭圆 71"/>
              <p:cNvSpPr>
                <a:spLocks noChangeAspect="1"/>
              </p:cNvSpPr>
              <p:nvPr/>
            </p:nvSpPr>
            <p:spPr>
              <a:xfrm>
                <a:off x="8846583" y="5434560"/>
                <a:ext cx="1224000" cy="1224000"/>
              </a:xfrm>
              <a:prstGeom prst="ellipse">
                <a:avLst/>
              </a:prstGeom>
              <a:solidFill>
                <a:srgbClr val="F1565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013"/>
              </a:p>
            </p:txBody>
          </p:sp>
          <p:sp>
            <p:nvSpPr>
              <p:cNvPr id="73" name="椭圆 72"/>
              <p:cNvSpPr>
                <a:spLocks noChangeAspect="1"/>
              </p:cNvSpPr>
              <p:nvPr/>
            </p:nvSpPr>
            <p:spPr>
              <a:xfrm>
                <a:off x="9026583" y="5614560"/>
                <a:ext cx="864000" cy="864000"/>
              </a:xfrm>
              <a:prstGeom prst="ellipse">
                <a:avLst/>
              </a:prstGeom>
              <a:solidFill>
                <a:srgbClr val="B5134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013"/>
              </a:p>
            </p:txBody>
          </p:sp>
          <p:sp>
            <p:nvSpPr>
              <p:cNvPr id="74" name="椭圆 73"/>
              <p:cNvSpPr>
                <a:spLocks noChangeAspect="1"/>
              </p:cNvSpPr>
              <p:nvPr/>
            </p:nvSpPr>
            <p:spPr>
              <a:xfrm>
                <a:off x="9206583" y="5794560"/>
                <a:ext cx="504000" cy="504000"/>
              </a:xfrm>
              <a:prstGeom prst="ellipse">
                <a:avLst/>
              </a:prstGeom>
              <a:solidFill>
                <a:srgbClr val="7416B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013"/>
              </a:p>
            </p:txBody>
          </p:sp>
        </p:grpSp>
        <p:grpSp>
          <p:nvGrpSpPr>
            <p:cNvPr id="58" name="组合 57"/>
            <p:cNvGrpSpPr>
              <a:grpSpLocks noChangeAspect="1"/>
            </p:cNvGrpSpPr>
            <p:nvPr/>
          </p:nvGrpSpPr>
          <p:grpSpPr>
            <a:xfrm>
              <a:off x="3648148" y="4229099"/>
              <a:ext cx="1828800" cy="1828800"/>
              <a:chOff x="8486583" y="5074560"/>
              <a:chExt cx="1944000" cy="1944000"/>
            </a:xfrm>
          </p:grpSpPr>
          <p:sp>
            <p:nvSpPr>
              <p:cNvPr id="65" name="椭圆 64"/>
              <p:cNvSpPr>
                <a:spLocks noChangeAspect="1"/>
              </p:cNvSpPr>
              <p:nvPr/>
            </p:nvSpPr>
            <p:spPr>
              <a:xfrm>
                <a:off x="8486583" y="5074560"/>
                <a:ext cx="1944000" cy="1944000"/>
              </a:xfrm>
              <a:prstGeom prst="ellipse">
                <a:avLst/>
              </a:prstGeom>
              <a:solidFill>
                <a:srgbClr val="6BEDD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013"/>
              </a:p>
            </p:txBody>
          </p:sp>
          <p:sp>
            <p:nvSpPr>
              <p:cNvPr id="66" name="椭圆 65"/>
              <p:cNvSpPr>
                <a:spLocks noChangeAspect="1"/>
              </p:cNvSpPr>
              <p:nvPr/>
            </p:nvSpPr>
            <p:spPr>
              <a:xfrm>
                <a:off x="8666583" y="5254560"/>
                <a:ext cx="1584000" cy="1584000"/>
              </a:xfrm>
              <a:prstGeom prst="ellipse">
                <a:avLst/>
              </a:prstGeom>
              <a:solidFill>
                <a:srgbClr val="F5AB5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013"/>
              </a:p>
            </p:txBody>
          </p:sp>
          <p:sp>
            <p:nvSpPr>
              <p:cNvPr id="67" name="椭圆 66"/>
              <p:cNvSpPr>
                <a:spLocks noChangeAspect="1"/>
              </p:cNvSpPr>
              <p:nvPr/>
            </p:nvSpPr>
            <p:spPr>
              <a:xfrm>
                <a:off x="8846583" y="5434560"/>
                <a:ext cx="1224000" cy="1224000"/>
              </a:xfrm>
              <a:prstGeom prst="ellipse">
                <a:avLst/>
              </a:prstGeom>
              <a:solidFill>
                <a:srgbClr val="F1565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013"/>
              </a:p>
            </p:txBody>
          </p:sp>
          <p:sp>
            <p:nvSpPr>
              <p:cNvPr id="68" name="椭圆 67"/>
              <p:cNvSpPr>
                <a:spLocks noChangeAspect="1"/>
              </p:cNvSpPr>
              <p:nvPr/>
            </p:nvSpPr>
            <p:spPr>
              <a:xfrm>
                <a:off x="9026583" y="5614560"/>
                <a:ext cx="864000" cy="864000"/>
              </a:xfrm>
              <a:prstGeom prst="ellipse">
                <a:avLst/>
              </a:prstGeom>
              <a:solidFill>
                <a:srgbClr val="B5134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013"/>
              </a:p>
            </p:txBody>
          </p:sp>
          <p:sp>
            <p:nvSpPr>
              <p:cNvPr id="69" name="椭圆 68"/>
              <p:cNvSpPr>
                <a:spLocks noChangeAspect="1"/>
              </p:cNvSpPr>
              <p:nvPr/>
            </p:nvSpPr>
            <p:spPr>
              <a:xfrm>
                <a:off x="9206583" y="5794560"/>
                <a:ext cx="504000" cy="504000"/>
              </a:xfrm>
              <a:prstGeom prst="ellipse">
                <a:avLst/>
              </a:prstGeom>
              <a:solidFill>
                <a:srgbClr val="7416B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013"/>
              </a:p>
            </p:txBody>
          </p:sp>
        </p:grpSp>
        <p:grpSp>
          <p:nvGrpSpPr>
            <p:cNvPr id="59" name="组合 58"/>
            <p:cNvGrpSpPr>
              <a:grpSpLocks noChangeAspect="1"/>
            </p:cNvGrpSpPr>
            <p:nvPr/>
          </p:nvGrpSpPr>
          <p:grpSpPr>
            <a:xfrm>
              <a:off x="5481673" y="4229099"/>
              <a:ext cx="1828800" cy="1828800"/>
              <a:chOff x="8486583" y="5074560"/>
              <a:chExt cx="1944000" cy="1944000"/>
            </a:xfrm>
          </p:grpSpPr>
          <p:sp>
            <p:nvSpPr>
              <p:cNvPr id="60" name="椭圆 59"/>
              <p:cNvSpPr>
                <a:spLocks noChangeAspect="1"/>
              </p:cNvSpPr>
              <p:nvPr/>
            </p:nvSpPr>
            <p:spPr>
              <a:xfrm>
                <a:off x="8486583" y="5074560"/>
                <a:ext cx="1944000" cy="1944000"/>
              </a:xfrm>
              <a:prstGeom prst="ellipse">
                <a:avLst/>
              </a:prstGeom>
              <a:solidFill>
                <a:srgbClr val="6BEDD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013"/>
              </a:p>
            </p:txBody>
          </p:sp>
          <p:sp>
            <p:nvSpPr>
              <p:cNvPr id="61" name="椭圆 60"/>
              <p:cNvSpPr>
                <a:spLocks noChangeAspect="1"/>
              </p:cNvSpPr>
              <p:nvPr/>
            </p:nvSpPr>
            <p:spPr>
              <a:xfrm>
                <a:off x="8666583" y="5254560"/>
                <a:ext cx="1584000" cy="1584000"/>
              </a:xfrm>
              <a:prstGeom prst="ellipse">
                <a:avLst/>
              </a:prstGeom>
              <a:solidFill>
                <a:srgbClr val="F5AB5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013"/>
              </a:p>
            </p:txBody>
          </p:sp>
          <p:sp>
            <p:nvSpPr>
              <p:cNvPr id="62" name="椭圆 61"/>
              <p:cNvSpPr>
                <a:spLocks noChangeAspect="1"/>
              </p:cNvSpPr>
              <p:nvPr/>
            </p:nvSpPr>
            <p:spPr>
              <a:xfrm>
                <a:off x="8846583" y="5434560"/>
                <a:ext cx="1224000" cy="1224000"/>
              </a:xfrm>
              <a:prstGeom prst="ellipse">
                <a:avLst/>
              </a:prstGeom>
              <a:solidFill>
                <a:srgbClr val="F1565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013"/>
              </a:p>
            </p:txBody>
          </p:sp>
          <p:sp>
            <p:nvSpPr>
              <p:cNvPr id="63" name="椭圆 62"/>
              <p:cNvSpPr>
                <a:spLocks noChangeAspect="1"/>
              </p:cNvSpPr>
              <p:nvPr/>
            </p:nvSpPr>
            <p:spPr>
              <a:xfrm>
                <a:off x="9026583" y="5614560"/>
                <a:ext cx="864000" cy="864000"/>
              </a:xfrm>
              <a:prstGeom prst="ellipse">
                <a:avLst/>
              </a:prstGeom>
              <a:solidFill>
                <a:srgbClr val="B5134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013"/>
              </a:p>
            </p:txBody>
          </p:sp>
          <p:sp>
            <p:nvSpPr>
              <p:cNvPr id="64" name="椭圆 63"/>
              <p:cNvSpPr>
                <a:spLocks noChangeAspect="1"/>
              </p:cNvSpPr>
              <p:nvPr/>
            </p:nvSpPr>
            <p:spPr>
              <a:xfrm>
                <a:off x="9206583" y="5794560"/>
                <a:ext cx="504000" cy="504000"/>
              </a:xfrm>
              <a:prstGeom prst="ellipse">
                <a:avLst/>
              </a:prstGeom>
              <a:solidFill>
                <a:srgbClr val="7416B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013"/>
              </a:p>
            </p:txBody>
          </p:sp>
        </p:grpSp>
      </p:grpSp>
      <p:grpSp>
        <p:nvGrpSpPr>
          <p:cNvPr id="85" name="组合 84"/>
          <p:cNvGrpSpPr/>
          <p:nvPr/>
        </p:nvGrpSpPr>
        <p:grpSpPr>
          <a:xfrm>
            <a:off x="0" y="-841080"/>
            <a:ext cx="9162902" cy="1828800"/>
            <a:chOff x="-18902" y="4229099"/>
            <a:chExt cx="9162902" cy="1828800"/>
          </a:xfrm>
        </p:grpSpPr>
        <p:grpSp>
          <p:nvGrpSpPr>
            <p:cNvPr id="86" name="组合 85"/>
            <p:cNvGrpSpPr>
              <a:grpSpLocks noChangeAspect="1"/>
            </p:cNvGrpSpPr>
            <p:nvPr/>
          </p:nvGrpSpPr>
          <p:grpSpPr>
            <a:xfrm>
              <a:off x="7315200" y="4229099"/>
              <a:ext cx="1828800" cy="1828800"/>
              <a:chOff x="8486583" y="5074560"/>
              <a:chExt cx="1944000" cy="1944000"/>
            </a:xfrm>
          </p:grpSpPr>
          <p:sp>
            <p:nvSpPr>
              <p:cNvPr id="111" name="椭圆 110"/>
              <p:cNvSpPr>
                <a:spLocks noChangeAspect="1"/>
              </p:cNvSpPr>
              <p:nvPr/>
            </p:nvSpPr>
            <p:spPr>
              <a:xfrm>
                <a:off x="8486583" y="5074560"/>
                <a:ext cx="1944000" cy="1944000"/>
              </a:xfrm>
              <a:prstGeom prst="ellipse">
                <a:avLst/>
              </a:prstGeom>
              <a:solidFill>
                <a:srgbClr val="6BEDD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013"/>
              </a:p>
            </p:txBody>
          </p:sp>
          <p:sp>
            <p:nvSpPr>
              <p:cNvPr id="112" name="椭圆 111"/>
              <p:cNvSpPr>
                <a:spLocks noChangeAspect="1"/>
              </p:cNvSpPr>
              <p:nvPr/>
            </p:nvSpPr>
            <p:spPr>
              <a:xfrm>
                <a:off x="8666583" y="5254560"/>
                <a:ext cx="1584000" cy="1584000"/>
              </a:xfrm>
              <a:prstGeom prst="ellipse">
                <a:avLst/>
              </a:prstGeom>
              <a:solidFill>
                <a:srgbClr val="F5AB5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013"/>
              </a:p>
            </p:txBody>
          </p:sp>
          <p:sp>
            <p:nvSpPr>
              <p:cNvPr id="113" name="椭圆 112"/>
              <p:cNvSpPr>
                <a:spLocks noChangeAspect="1"/>
              </p:cNvSpPr>
              <p:nvPr/>
            </p:nvSpPr>
            <p:spPr>
              <a:xfrm>
                <a:off x="8846583" y="5434560"/>
                <a:ext cx="1224000" cy="1224000"/>
              </a:xfrm>
              <a:prstGeom prst="ellipse">
                <a:avLst/>
              </a:prstGeom>
              <a:solidFill>
                <a:srgbClr val="F1565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013"/>
              </a:p>
            </p:txBody>
          </p:sp>
          <p:sp>
            <p:nvSpPr>
              <p:cNvPr id="114" name="椭圆 113"/>
              <p:cNvSpPr>
                <a:spLocks noChangeAspect="1"/>
              </p:cNvSpPr>
              <p:nvPr/>
            </p:nvSpPr>
            <p:spPr>
              <a:xfrm>
                <a:off x="9026583" y="5614560"/>
                <a:ext cx="864000" cy="864000"/>
              </a:xfrm>
              <a:prstGeom prst="ellipse">
                <a:avLst/>
              </a:prstGeom>
              <a:solidFill>
                <a:srgbClr val="B5134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013"/>
              </a:p>
            </p:txBody>
          </p:sp>
          <p:sp>
            <p:nvSpPr>
              <p:cNvPr id="115" name="椭圆 114"/>
              <p:cNvSpPr>
                <a:spLocks noChangeAspect="1"/>
              </p:cNvSpPr>
              <p:nvPr/>
            </p:nvSpPr>
            <p:spPr>
              <a:xfrm>
                <a:off x="9206583" y="5794560"/>
                <a:ext cx="504000" cy="504000"/>
              </a:xfrm>
              <a:prstGeom prst="ellipse">
                <a:avLst/>
              </a:prstGeom>
              <a:solidFill>
                <a:srgbClr val="7416B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013"/>
              </a:p>
            </p:txBody>
          </p:sp>
        </p:grpSp>
        <p:grpSp>
          <p:nvGrpSpPr>
            <p:cNvPr id="87" name="组合 86"/>
            <p:cNvGrpSpPr>
              <a:grpSpLocks noChangeAspect="1"/>
            </p:cNvGrpSpPr>
            <p:nvPr/>
          </p:nvGrpSpPr>
          <p:grpSpPr>
            <a:xfrm>
              <a:off x="-18902" y="4229099"/>
              <a:ext cx="1828800" cy="1828800"/>
              <a:chOff x="8486583" y="5074560"/>
              <a:chExt cx="1944000" cy="1944000"/>
            </a:xfrm>
          </p:grpSpPr>
          <p:sp>
            <p:nvSpPr>
              <p:cNvPr id="106" name="椭圆 105"/>
              <p:cNvSpPr>
                <a:spLocks noChangeAspect="1"/>
              </p:cNvSpPr>
              <p:nvPr/>
            </p:nvSpPr>
            <p:spPr>
              <a:xfrm>
                <a:off x="8486583" y="5074560"/>
                <a:ext cx="1944000" cy="1944000"/>
              </a:xfrm>
              <a:prstGeom prst="ellipse">
                <a:avLst/>
              </a:prstGeom>
              <a:solidFill>
                <a:srgbClr val="6BEDD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013"/>
              </a:p>
            </p:txBody>
          </p:sp>
          <p:sp>
            <p:nvSpPr>
              <p:cNvPr id="107" name="椭圆 106"/>
              <p:cNvSpPr>
                <a:spLocks noChangeAspect="1"/>
              </p:cNvSpPr>
              <p:nvPr/>
            </p:nvSpPr>
            <p:spPr>
              <a:xfrm>
                <a:off x="8666583" y="5254560"/>
                <a:ext cx="1584000" cy="1584000"/>
              </a:xfrm>
              <a:prstGeom prst="ellipse">
                <a:avLst/>
              </a:prstGeom>
              <a:solidFill>
                <a:srgbClr val="F5AB5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013"/>
              </a:p>
            </p:txBody>
          </p:sp>
          <p:sp>
            <p:nvSpPr>
              <p:cNvPr id="108" name="椭圆 107"/>
              <p:cNvSpPr>
                <a:spLocks noChangeAspect="1"/>
              </p:cNvSpPr>
              <p:nvPr/>
            </p:nvSpPr>
            <p:spPr>
              <a:xfrm>
                <a:off x="8846583" y="5434560"/>
                <a:ext cx="1224000" cy="1224000"/>
              </a:xfrm>
              <a:prstGeom prst="ellipse">
                <a:avLst/>
              </a:prstGeom>
              <a:solidFill>
                <a:srgbClr val="F1565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013"/>
              </a:p>
            </p:txBody>
          </p:sp>
          <p:sp>
            <p:nvSpPr>
              <p:cNvPr id="109" name="椭圆 108"/>
              <p:cNvSpPr>
                <a:spLocks noChangeAspect="1"/>
              </p:cNvSpPr>
              <p:nvPr/>
            </p:nvSpPr>
            <p:spPr>
              <a:xfrm>
                <a:off x="9026583" y="5614560"/>
                <a:ext cx="864000" cy="864000"/>
              </a:xfrm>
              <a:prstGeom prst="ellipse">
                <a:avLst/>
              </a:prstGeom>
              <a:solidFill>
                <a:srgbClr val="B5134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013"/>
              </a:p>
            </p:txBody>
          </p:sp>
          <p:sp>
            <p:nvSpPr>
              <p:cNvPr id="110" name="椭圆 109"/>
              <p:cNvSpPr>
                <a:spLocks noChangeAspect="1"/>
              </p:cNvSpPr>
              <p:nvPr/>
            </p:nvSpPr>
            <p:spPr>
              <a:xfrm>
                <a:off x="9206583" y="5794560"/>
                <a:ext cx="504000" cy="504000"/>
              </a:xfrm>
              <a:prstGeom prst="ellipse">
                <a:avLst/>
              </a:prstGeom>
              <a:solidFill>
                <a:srgbClr val="7416B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013"/>
              </a:p>
            </p:txBody>
          </p:sp>
        </p:grpSp>
        <p:grpSp>
          <p:nvGrpSpPr>
            <p:cNvPr id="88" name="组合 87"/>
            <p:cNvGrpSpPr>
              <a:grpSpLocks noChangeAspect="1"/>
            </p:cNvGrpSpPr>
            <p:nvPr/>
          </p:nvGrpSpPr>
          <p:grpSpPr>
            <a:xfrm>
              <a:off x="1814623" y="4229099"/>
              <a:ext cx="1828800" cy="1828800"/>
              <a:chOff x="8486583" y="5074560"/>
              <a:chExt cx="1944000" cy="1944000"/>
            </a:xfrm>
          </p:grpSpPr>
          <p:sp>
            <p:nvSpPr>
              <p:cNvPr id="101" name="椭圆 100"/>
              <p:cNvSpPr>
                <a:spLocks noChangeAspect="1"/>
              </p:cNvSpPr>
              <p:nvPr/>
            </p:nvSpPr>
            <p:spPr>
              <a:xfrm>
                <a:off x="8486583" y="5074560"/>
                <a:ext cx="1944000" cy="1944000"/>
              </a:xfrm>
              <a:prstGeom prst="ellipse">
                <a:avLst/>
              </a:prstGeom>
              <a:solidFill>
                <a:srgbClr val="6BEDD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013"/>
              </a:p>
            </p:txBody>
          </p:sp>
          <p:sp>
            <p:nvSpPr>
              <p:cNvPr id="102" name="椭圆 101"/>
              <p:cNvSpPr>
                <a:spLocks noChangeAspect="1"/>
              </p:cNvSpPr>
              <p:nvPr/>
            </p:nvSpPr>
            <p:spPr>
              <a:xfrm>
                <a:off x="8666583" y="5254560"/>
                <a:ext cx="1584000" cy="1584000"/>
              </a:xfrm>
              <a:prstGeom prst="ellipse">
                <a:avLst/>
              </a:prstGeom>
              <a:solidFill>
                <a:srgbClr val="F5AB5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013"/>
              </a:p>
            </p:txBody>
          </p:sp>
          <p:sp>
            <p:nvSpPr>
              <p:cNvPr id="103" name="椭圆 102"/>
              <p:cNvSpPr>
                <a:spLocks noChangeAspect="1"/>
              </p:cNvSpPr>
              <p:nvPr/>
            </p:nvSpPr>
            <p:spPr>
              <a:xfrm>
                <a:off x="8846583" y="5434560"/>
                <a:ext cx="1224000" cy="1224000"/>
              </a:xfrm>
              <a:prstGeom prst="ellipse">
                <a:avLst/>
              </a:prstGeom>
              <a:solidFill>
                <a:srgbClr val="F1565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013"/>
              </a:p>
            </p:txBody>
          </p:sp>
          <p:sp>
            <p:nvSpPr>
              <p:cNvPr id="104" name="椭圆 103"/>
              <p:cNvSpPr>
                <a:spLocks noChangeAspect="1"/>
              </p:cNvSpPr>
              <p:nvPr/>
            </p:nvSpPr>
            <p:spPr>
              <a:xfrm>
                <a:off x="9026583" y="5614560"/>
                <a:ext cx="864000" cy="864000"/>
              </a:xfrm>
              <a:prstGeom prst="ellipse">
                <a:avLst/>
              </a:prstGeom>
              <a:solidFill>
                <a:srgbClr val="B5134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013"/>
              </a:p>
            </p:txBody>
          </p:sp>
          <p:sp>
            <p:nvSpPr>
              <p:cNvPr id="105" name="椭圆 104"/>
              <p:cNvSpPr>
                <a:spLocks noChangeAspect="1"/>
              </p:cNvSpPr>
              <p:nvPr/>
            </p:nvSpPr>
            <p:spPr>
              <a:xfrm>
                <a:off x="9206583" y="5794560"/>
                <a:ext cx="504000" cy="504000"/>
              </a:xfrm>
              <a:prstGeom prst="ellipse">
                <a:avLst/>
              </a:prstGeom>
              <a:solidFill>
                <a:srgbClr val="7416B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013"/>
              </a:p>
            </p:txBody>
          </p:sp>
        </p:grpSp>
        <p:grpSp>
          <p:nvGrpSpPr>
            <p:cNvPr id="89" name="组合 88"/>
            <p:cNvGrpSpPr>
              <a:grpSpLocks noChangeAspect="1"/>
            </p:cNvGrpSpPr>
            <p:nvPr/>
          </p:nvGrpSpPr>
          <p:grpSpPr>
            <a:xfrm>
              <a:off x="3648148" y="4229099"/>
              <a:ext cx="1828800" cy="1828800"/>
              <a:chOff x="8486583" y="5074560"/>
              <a:chExt cx="1944000" cy="1944000"/>
            </a:xfrm>
          </p:grpSpPr>
          <p:sp>
            <p:nvSpPr>
              <p:cNvPr id="96" name="椭圆 95"/>
              <p:cNvSpPr>
                <a:spLocks noChangeAspect="1"/>
              </p:cNvSpPr>
              <p:nvPr/>
            </p:nvSpPr>
            <p:spPr>
              <a:xfrm>
                <a:off x="8486583" y="5074560"/>
                <a:ext cx="1944000" cy="1944000"/>
              </a:xfrm>
              <a:prstGeom prst="ellipse">
                <a:avLst/>
              </a:prstGeom>
              <a:solidFill>
                <a:srgbClr val="6BEDD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013"/>
              </a:p>
            </p:txBody>
          </p:sp>
          <p:sp>
            <p:nvSpPr>
              <p:cNvPr id="97" name="椭圆 96"/>
              <p:cNvSpPr>
                <a:spLocks noChangeAspect="1"/>
              </p:cNvSpPr>
              <p:nvPr/>
            </p:nvSpPr>
            <p:spPr>
              <a:xfrm>
                <a:off x="8666583" y="5254560"/>
                <a:ext cx="1584000" cy="1584000"/>
              </a:xfrm>
              <a:prstGeom prst="ellipse">
                <a:avLst/>
              </a:prstGeom>
              <a:solidFill>
                <a:srgbClr val="F5AB5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013"/>
              </a:p>
            </p:txBody>
          </p:sp>
          <p:sp>
            <p:nvSpPr>
              <p:cNvPr id="98" name="椭圆 97"/>
              <p:cNvSpPr>
                <a:spLocks noChangeAspect="1"/>
              </p:cNvSpPr>
              <p:nvPr/>
            </p:nvSpPr>
            <p:spPr>
              <a:xfrm>
                <a:off x="8846583" y="5434560"/>
                <a:ext cx="1224000" cy="1224000"/>
              </a:xfrm>
              <a:prstGeom prst="ellipse">
                <a:avLst/>
              </a:prstGeom>
              <a:solidFill>
                <a:srgbClr val="F1565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013"/>
              </a:p>
            </p:txBody>
          </p:sp>
          <p:sp>
            <p:nvSpPr>
              <p:cNvPr id="99" name="椭圆 98"/>
              <p:cNvSpPr>
                <a:spLocks noChangeAspect="1"/>
              </p:cNvSpPr>
              <p:nvPr/>
            </p:nvSpPr>
            <p:spPr>
              <a:xfrm>
                <a:off x="9026583" y="5614560"/>
                <a:ext cx="864000" cy="864000"/>
              </a:xfrm>
              <a:prstGeom prst="ellipse">
                <a:avLst/>
              </a:prstGeom>
              <a:solidFill>
                <a:srgbClr val="B5134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013"/>
              </a:p>
            </p:txBody>
          </p:sp>
          <p:sp>
            <p:nvSpPr>
              <p:cNvPr id="100" name="椭圆 99"/>
              <p:cNvSpPr>
                <a:spLocks noChangeAspect="1"/>
              </p:cNvSpPr>
              <p:nvPr/>
            </p:nvSpPr>
            <p:spPr>
              <a:xfrm>
                <a:off x="9206583" y="5794560"/>
                <a:ext cx="504000" cy="504000"/>
              </a:xfrm>
              <a:prstGeom prst="ellipse">
                <a:avLst/>
              </a:prstGeom>
              <a:solidFill>
                <a:srgbClr val="7416B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013"/>
              </a:p>
            </p:txBody>
          </p:sp>
        </p:grpSp>
        <p:grpSp>
          <p:nvGrpSpPr>
            <p:cNvPr id="90" name="组合 89"/>
            <p:cNvGrpSpPr>
              <a:grpSpLocks noChangeAspect="1"/>
            </p:cNvGrpSpPr>
            <p:nvPr/>
          </p:nvGrpSpPr>
          <p:grpSpPr>
            <a:xfrm>
              <a:off x="5481673" y="4229099"/>
              <a:ext cx="1828800" cy="1828800"/>
              <a:chOff x="8486583" y="5074560"/>
              <a:chExt cx="1944000" cy="1944000"/>
            </a:xfrm>
          </p:grpSpPr>
          <p:sp>
            <p:nvSpPr>
              <p:cNvPr id="91" name="椭圆 90"/>
              <p:cNvSpPr>
                <a:spLocks noChangeAspect="1"/>
              </p:cNvSpPr>
              <p:nvPr/>
            </p:nvSpPr>
            <p:spPr>
              <a:xfrm>
                <a:off x="8486583" y="5074560"/>
                <a:ext cx="1944000" cy="1944000"/>
              </a:xfrm>
              <a:prstGeom prst="ellipse">
                <a:avLst/>
              </a:prstGeom>
              <a:solidFill>
                <a:srgbClr val="6BEDD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013"/>
              </a:p>
            </p:txBody>
          </p:sp>
          <p:sp>
            <p:nvSpPr>
              <p:cNvPr id="92" name="椭圆 91"/>
              <p:cNvSpPr>
                <a:spLocks noChangeAspect="1"/>
              </p:cNvSpPr>
              <p:nvPr/>
            </p:nvSpPr>
            <p:spPr>
              <a:xfrm>
                <a:off x="8666583" y="5254560"/>
                <a:ext cx="1584000" cy="1584000"/>
              </a:xfrm>
              <a:prstGeom prst="ellipse">
                <a:avLst/>
              </a:prstGeom>
              <a:solidFill>
                <a:srgbClr val="F5AB5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013"/>
              </a:p>
            </p:txBody>
          </p:sp>
          <p:sp>
            <p:nvSpPr>
              <p:cNvPr id="93" name="椭圆 92"/>
              <p:cNvSpPr>
                <a:spLocks noChangeAspect="1"/>
              </p:cNvSpPr>
              <p:nvPr/>
            </p:nvSpPr>
            <p:spPr>
              <a:xfrm>
                <a:off x="8846583" y="5434560"/>
                <a:ext cx="1224000" cy="1224000"/>
              </a:xfrm>
              <a:prstGeom prst="ellipse">
                <a:avLst/>
              </a:prstGeom>
              <a:solidFill>
                <a:srgbClr val="F1565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013"/>
              </a:p>
            </p:txBody>
          </p:sp>
          <p:sp>
            <p:nvSpPr>
              <p:cNvPr id="94" name="椭圆 93"/>
              <p:cNvSpPr>
                <a:spLocks noChangeAspect="1"/>
              </p:cNvSpPr>
              <p:nvPr/>
            </p:nvSpPr>
            <p:spPr>
              <a:xfrm>
                <a:off x="9026583" y="5614560"/>
                <a:ext cx="864000" cy="864000"/>
              </a:xfrm>
              <a:prstGeom prst="ellipse">
                <a:avLst/>
              </a:prstGeom>
              <a:solidFill>
                <a:srgbClr val="B5134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013"/>
              </a:p>
            </p:txBody>
          </p:sp>
          <p:sp>
            <p:nvSpPr>
              <p:cNvPr id="95" name="椭圆 94"/>
              <p:cNvSpPr>
                <a:spLocks noChangeAspect="1"/>
              </p:cNvSpPr>
              <p:nvPr/>
            </p:nvSpPr>
            <p:spPr>
              <a:xfrm>
                <a:off x="9206583" y="5794560"/>
                <a:ext cx="504000" cy="504000"/>
              </a:xfrm>
              <a:prstGeom prst="ellipse">
                <a:avLst/>
              </a:prstGeom>
              <a:solidFill>
                <a:srgbClr val="7416B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013"/>
              </a:p>
            </p:txBody>
          </p:sp>
        </p:grpSp>
      </p:grpSp>
      <p:sp>
        <p:nvSpPr>
          <p:cNvPr id="116" name="文本框 115"/>
          <p:cNvSpPr txBox="1"/>
          <p:nvPr/>
        </p:nvSpPr>
        <p:spPr>
          <a:xfrm>
            <a:off x="1972927" y="2065292"/>
            <a:ext cx="1848583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100" b="1" dirty="0" smtClean="0">
                <a:solidFill>
                  <a:schemeClr val="bg2">
                    <a:lumMod val="25000"/>
                  </a:schemeClr>
                </a:solidFill>
                <a:latin typeface="造字工房悦黑体验版常规体" pitchFamily="50" charset="-122"/>
                <a:ea typeface="造字工房悦黑体验版常规体" pitchFamily="50" charset="-122"/>
              </a:rPr>
              <a:t>那时，我以为</a:t>
            </a:r>
            <a:endParaRPr lang="zh-CN" altLang="en-US" sz="2100" b="1" dirty="0">
              <a:solidFill>
                <a:schemeClr val="bg2">
                  <a:lumMod val="25000"/>
                </a:schemeClr>
              </a:solidFill>
              <a:latin typeface="造字工房悦黑体验版常规体" pitchFamily="50" charset="-122"/>
              <a:ea typeface="造字工房悦黑体验版常规体" pitchFamily="50" charset="-122"/>
            </a:endParaRPr>
          </a:p>
        </p:txBody>
      </p:sp>
      <p:sp>
        <p:nvSpPr>
          <p:cNvPr id="117" name="文本框 116"/>
          <p:cNvSpPr txBox="1"/>
          <p:nvPr/>
        </p:nvSpPr>
        <p:spPr>
          <a:xfrm>
            <a:off x="3646222" y="2065292"/>
            <a:ext cx="1500732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100" b="1" dirty="0" smtClean="0">
                <a:solidFill>
                  <a:schemeClr val="bg2">
                    <a:lumMod val="25000"/>
                  </a:schemeClr>
                </a:solidFill>
                <a:latin typeface="造字工房悦黑体验版常规体" pitchFamily="50" charset="-122"/>
                <a:ea typeface="造字工房悦黑体验版常规体" pitchFamily="50" charset="-122"/>
              </a:rPr>
              <a:t>一页</a:t>
            </a:r>
            <a:r>
              <a:rPr lang="en-US" altLang="zh-CN" sz="2100" b="1" dirty="0" smtClean="0">
                <a:solidFill>
                  <a:schemeClr val="bg2">
                    <a:lumMod val="25000"/>
                  </a:schemeClr>
                </a:solidFill>
                <a:latin typeface="造字工房悦黑体验版常规体" pitchFamily="50" charset="-122"/>
                <a:ea typeface="造字工房悦黑体验版常规体" pitchFamily="50" charset="-122"/>
              </a:rPr>
              <a:t>PPT</a:t>
            </a:r>
            <a:r>
              <a:rPr lang="zh-CN" altLang="en-US" sz="2100" b="1" dirty="0" smtClean="0">
                <a:solidFill>
                  <a:schemeClr val="bg2">
                    <a:lumMod val="25000"/>
                  </a:schemeClr>
                </a:solidFill>
                <a:latin typeface="造字工房悦黑体验版常规体" pitchFamily="50" charset="-122"/>
                <a:ea typeface="造字工房悦黑体验版常规体" pitchFamily="50" charset="-122"/>
              </a:rPr>
              <a:t>有</a:t>
            </a:r>
            <a:endParaRPr lang="zh-CN" altLang="en-US" sz="2100" b="1" dirty="0">
              <a:solidFill>
                <a:schemeClr val="bg2">
                  <a:lumMod val="25000"/>
                </a:schemeClr>
              </a:solidFill>
              <a:latin typeface="造字工房悦黑体验版常规体" pitchFamily="50" charset="-122"/>
              <a:ea typeface="造字工房悦黑体验版常规体" pitchFamily="50" charset="-122"/>
            </a:endParaRPr>
          </a:p>
        </p:txBody>
      </p:sp>
      <p:sp>
        <p:nvSpPr>
          <p:cNvPr id="118" name="文本框 117"/>
          <p:cNvSpPr txBox="1"/>
          <p:nvPr/>
        </p:nvSpPr>
        <p:spPr>
          <a:xfrm>
            <a:off x="4953994" y="2065292"/>
            <a:ext cx="2295821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100" b="1" dirty="0">
                <a:solidFill>
                  <a:schemeClr val="bg2">
                    <a:lumMod val="25000"/>
                  </a:schemeClr>
                </a:solidFill>
                <a:latin typeface="造字工房悦黑体验版常规体" pitchFamily="50" charset="-122"/>
                <a:ea typeface="造字工房悦黑体验版常规体" pitchFamily="50" charset="-122"/>
              </a:rPr>
              <a:t>上百个动画就很</a:t>
            </a:r>
            <a:r>
              <a:rPr lang="en-US" altLang="zh-CN" sz="2100" b="1" dirty="0">
                <a:solidFill>
                  <a:schemeClr val="bg2">
                    <a:lumMod val="25000"/>
                  </a:schemeClr>
                </a:solidFill>
                <a:latin typeface="造字工房悦黑体验版常规体" pitchFamily="50" charset="-122"/>
                <a:ea typeface="造字工房悦黑体验版常规体" pitchFamily="50" charset="-122"/>
              </a:rPr>
              <a:t>6</a:t>
            </a:r>
            <a:endParaRPr lang="zh-CN" altLang="en-US" sz="2100" b="1" dirty="0">
              <a:solidFill>
                <a:schemeClr val="bg2">
                  <a:lumMod val="25000"/>
                </a:schemeClr>
              </a:solidFill>
              <a:latin typeface="造字工房悦黑体验版常规体" pitchFamily="50" charset="-122"/>
              <a:ea typeface="造字工房悦黑体验版常规体" pitchFamily="50" charset="-122"/>
            </a:endParaRPr>
          </a:p>
        </p:txBody>
      </p:sp>
      <p:sp>
        <p:nvSpPr>
          <p:cNvPr id="119" name="文本框 118"/>
          <p:cNvSpPr txBox="1"/>
          <p:nvPr/>
        </p:nvSpPr>
        <p:spPr>
          <a:xfrm>
            <a:off x="4953994" y="2065292"/>
            <a:ext cx="461986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100" b="1" dirty="0">
                <a:solidFill>
                  <a:schemeClr val="bg2">
                    <a:lumMod val="25000"/>
                  </a:schemeClr>
                </a:solidFill>
                <a:latin typeface="造字工房悦黑体验版常规体" pitchFamily="50" charset="-122"/>
                <a:ea typeface="造字工房悦黑体验版常规体" pitchFamily="50" charset="-122"/>
              </a:rPr>
              <a:t>很</a:t>
            </a:r>
          </a:p>
        </p:txBody>
      </p:sp>
      <p:sp>
        <p:nvSpPr>
          <p:cNvPr id="120" name="文本框 119"/>
          <p:cNvSpPr txBox="1"/>
          <p:nvPr/>
        </p:nvSpPr>
        <p:spPr>
          <a:xfrm>
            <a:off x="2316356" y="2978902"/>
            <a:ext cx="1293944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100" b="1" dirty="0">
                <a:solidFill>
                  <a:schemeClr val="bg2">
                    <a:lumMod val="25000"/>
                  </a:schemeClr>
                </a:solidFill>
                <a:latin typeface="造字工房悦黑体验版常规体" pitchFamily="50" charset="-122"/>
                <a:ea typeface="造字工房悦黑体验版常规体" pitchFamily="50" charset="-122"/>
              </a:rPr>
              <a:t>殊不知，</a:t>
            </a:r>
          </a:p>
        </p:txBody>
      </p:sp>
      <p:sp>
        <p:nvSpPr>
          <p:cNvPr id="121" name="文本框 120"/>
          <p:cNvSpPr txBox="1"/>
          <p:nvPr/>
        </p:nvSpPr>
        <p:spPr>
          <a:xfrm>
            <a:off x="3229748" y="2978902"/>
            <a:ext cx="461986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100" b="1" dirty="0">
                <a:solidFill>
                  <a:schemeClr val="bg2">
                    <a:lumMod val="25000"/>
                  </a:schemeClr>
                </a:solidFill>
                <a:latin typeface="造字工房悦黑体验版常规体" pitchFamily="50" charset="-122"/>
                <a:ea typeface="造字工房悦黑体验版常规体" pitchFamily="50" charset="-122"/>
              </a:rPr>
              <a:t>大</a:t>
            </a:r>
          </a:p>
        </p:txBody>
      </p:sp>
      <p:sp>
        <p:nvSpPr>
          <p:cNvPr id="122" name="文本框 121"/>
          <p:cNvSpPr txBox="1"/>
          <p:nvPr/>
        </p:nvSpPr>
        <p:spPr>
          <a:xfrm>
            <a:off x="3508919" y="2978902"/>
            <a:ext cx="2957861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100" b="1" dirty="0">
                <a:solidFill>
                  <a:schemeClr val="bg2">
                    <a:lumMod val="25000"/>
                  </a:schemeClr>
                </a:solidFill>
                <a:latin typeface="造字工房悦黑体验版常规体" pitchFamily="50" charset="-122"/>
                <a:ea typeface="造字工房悦黑体验版常规体" pitchFamily="50" charset="-122"/>
              </a:rPr>
              <a:t>神们的动画都是上千的</a:t>
            </a:r>
          </a:p>
        </p:txBody>
      </p:sp>
      <p:cxnSp>
        <p:nvCxnSpPr>
          <p:cNvPr id="123" name="直接连接符 122"/>
          <p:cNvCxnSpPr/>
          <p:nvPr/>
        </p:nvCxnSpPr>
        <p:spPr>
          <a:xfrm flipV="1">
            <a:off x="2002858" y="2065292"/>
            <a:ext cx="0" cy="378000"/>
          </a:xfrm>
          <a:prstGeom prst="line">
            <a:avLst/>
          </a:prstGeom>
          <a:ln w="25400" cap="rnd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" name="直接连接符 123"/>
          <p:cNvCxnSpPr/>
          <p:nvPr/>
        </p:nvCxnSpPr>
        <p:spPr>
          <a:xfrm flipV="1">
            <a:off x="3724690" y="2065292"/>
            <a:ext cx="0" cy="378000"/>
          </a:xfrm>
          <a:prstGeom prst="line">
            <a:avLst/>
          </a:prstGeom>
          <a:ln w="25400" cap="rnd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5" name="文本框 124"/>
          <p:cNvSpPr txBox="1"/>
          <p:nvPr/>
        </p:nvSpPr>
        <p:spPr>
          <a:xfrm>
            <a:off x="5231001" y="2065292"/>
            <a:ext cx="461986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100" b="1" dirty="0">
                <a:solidFill>
                  <a:schemeClr val="bg2">
                    <a:lumMod val="25000"/>
                  </a:schemeClr>
                </a:solidFill>
                <a:latin typeface="造字工房悦黑体验版常规体" pitchFamily="50" charset="-122"/>
                <a:ea typeface="造字工房悦黑体验版常规体" pitchFamily="50" charset="-122"/>
              </a:rPr>
              <a:t>多</a:t>
            </a:r>
          </a:p>
        </p:txBody>
      </p:sp>
      <p:sp>
        <p:nvSpPr>
          <p:cNvPr id="126" name="文本框 125"/>
          <p:cNvSpPr txBox="1"/>
          <p:nvPr/>
        </p:nvSpPr>
        <p:spPr>
          <a:xfrm>
            <a:off x="5494805" y="2065292"/>
            <a:ext cx="461986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100" b="1" dirty="0">
                <a:solidFill>
                  <a:schemeClr val="bg2">
                    <a:lumMod val="25000"/>
                  </a:schemeClr>
                </a:solidFill>
                <a:latin typeface="造字工房悦黑体验版常规体" pitchFamily="50" charset="-122"/>
                <a:ea typeface="造字工房悦黑体验版常规体" pitchFamily="50" charset="-122"/>
              </a:rPr>
              <a:t>个</a:t>
            </a:r>
          </a:p>
        </p:txBody>
      </p:sp>
      <p:cxnSp>
        <p:nvCxnSpPr>
          <p:cNvPr id="127" name="直接连接符 126"/>
          <p:cNvCxnSpPr/>
          <p:nvPr/>
        </p:nvCxnSpPr>
        <p:spPr>
          <a:xfrm flipV="1">
            <a:off x="2316356" y="2956238"/>
            <a:ext cx="0" cy="378000"/>
          </a:xfrm>
          <a:prstGeom prst="line">
            <a:avLst/>
          </a:prstGeom>
          <a:ln w="25400" cap="rnd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8" name="文本框 127"/>
          <p:cNvSpPr txBox="1"/>
          <p:nvPr/>
        </p:nvSpPr>
        <p:spPr>
          <a:xfrm>
            <a:off x="3507461" y="2978902"/>
            <a:ext cx="461986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100" b="1" dirty="0">
                <a:solidFill>
                  <a:schemeClr val="bg2">
                    <a:lumMod val="25000"/>
                  </a:schemeClr>
                </a:solidFill>
                <a:latin typeface="造字工房悦黑体验版常规体" pitchFamily="50" charset="-122"/>
                <a:ea typeface="造字工房悦黑体验版常规体" pitchFamily="50" charset="-122"/>
              </a:rPr>
              <a:t>婶</a:t>
            </a:r>
          </a:p>
        </p:txBody>
      </p:sp>
      <p:cxnSp>
        <p:nvCxnSpPr>
          <p:cNvPr id="130" name="直接连接符 129"/>
          <p:cNvCxnSpPr/>
          <p:nvPr/>
        </p:nvCxnSpPr>
        <p:spPr>
          <a:xfrm flipV="1">
            <a:off x="6466780" y="2956238"/>
            <a:ext cx="0" cy="378000"/>
          </a:xfrm>
          <a:prstGeom prst="line">
            <a:avLst/>
          </a:prstGeom>
          <a:ln w="25400" cap="rnd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6056624"/>
      </p:ext>
    </p:extLst>
  </p:cSld>
  <p:clrMapOvr>
    <a:masterClrMapping/>
  </p:clrMapOvr>
  <p:transition spd="slow" advClick="0" advTm="23000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3500"/>
                                  </p:stCondLst>
                                  <p:iterate type="lt">
                                    <p:tmAbs val="3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67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7750"/>
                                  </p:stCondLst>
                                  <p:iterate type="lt">
                                    <p:tmAbs val="3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9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97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1" nodeType="withEffect">
                                  <p:stCondLst>
                                    <p:cond delay="10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1" nodeType="withEffect">
                                  <p:stCondLst>
                                    <p:cond delay="10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1" nodeType="withEffect">
                                  <p:stCondLst>
                                    <p:cond delay="107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11000"/>
                                  </p:stCondLst>
                                  <p:iterate type="lt">
                                    <p:tmAbs val="3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13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nodeType="withEffect">
                                  <p:stCondLst>
                                    <p:cond delay="14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14500"/>
                                  </p:stCondLst>
                                  <p:iterate type="lt">
                                    <p:tmAbs val="3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157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16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grpId="1" nodeType="withEffect">
                                  <p:stCondLst>
                                    <p:cond delay="16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16500"/>
                                  </p:stCondLst>
                                  <p:iterate type="lt">
                                    <p:tmAbs val="3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197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nodeType="withEffect">
                                  <p:stCondLst>
                                    <p:cond delay="20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212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xit" presetSubtype="0" fill="hold" nodeType="withEffect">
                                  <p:stCondLst>
                                    <p:cond delay="22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6" grpId="0"/>
      <p:bldP spid="117" grpId="0"/>
      <p:bldP spid="118" grpId="0"/>
      <p:bldP spid="119" grpId="0"/>
      <p:bldP spid="119" grpId="1"/>
      <p:bldP spid="120" grpId="0"/>
      <p:bldP spid="121" grpId="0"/>
      <p:bldP spid="122" grpId="0"/>
      <p:bldP spid="125" grpId="0"/>
      <p:bldP spid="125" grpId="1"/>
      <p:bldP spid="126" grpId="0"/>
      <p:bldP spid="126" grpId="1"/>
      <p:bldP spid="128" grpId="0"/>
      <p:bldP spid="128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18902" y="4229099"/>
            <a:ext cx="9162902" cy="1828800"/>
            <a:chOff x="-18902" y="4229099"/>
            <a:chExt cx="9162902" cy="1828800"/>
          </a:xfrm>
        </p:grpSpPr>
        <p:grpSp>
          <p:nvGrpSpPr>
            <p:cNvPr id="3" name="组合 2"/>
            <p:cNvGrpSpPr>
              <a:grpSpLocks noChangeAspect="1"/>
            </p:cNvGrpSpPr>
            <p:nvPr/>
          </p:nvGrpSpPr>
          <p:grpSpPr>
            <a:xfrm>
              <a:off x="7315200" y="4229099"/>
              <a:ext cx="1828800" cy="1828800"/>
              <a:chOff x="8486583" y="5074560"/>
              <a:chExt cx="1944000" cy="1944000"/>
            </a:xfrm>
          </p:grpSpPr>
          <p:sp>
            <p:nvSpPr>
              <p:cNvPr id="28" name="椭圆 27"/>
              <p:cNvSpPr>
                <a:spLocks noChangeAspect="1"/>
              </p:cNvSpPr>
              <p:nvPr/>
            </p:nvSpPr>
            <p:spPr>
              <a:xfrm>
                <a:off x="8486583" y="5074560"/>
                <a:ext cx="1944000" cy="1944000"/>
              </a:xfrm>
              <a:prstGeom prst="ellipse">
                <a:avLst/>
              </a:prstGeom>
              <a:solidFill>
                <a:srgbClr val="6BEDD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013"/>
              </a:p>
            </p:txBody>
          </p:sp>
          <p:sp>
            <p:nvSpPr>
              <p:cNvPr id="29" name="椭圆 28"/>
              <p:cNvSpPr>
                <a:spLocks noChangeAspect="1"/>
              </p:cNvSpPr>
              <p:nvPr/>
            </p:nvSpPr>
            <p:spPr>
              <a:xfrm>
                <a:off x="8666583" y="5254560"/>
                <a:ext cx="1584000" cy="1584000"/>
              </a:xfrm>
              <a:prstGeom prst="ellipse">
                <a:avLst/>
              </a:prstGeom>
              <a:solidFill>
                <a:srgbClr val="F5AB5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013"/>
              </a:p>
            </p:txBody>
          </p:sp>
          <p:sp>
            <p:nvSpPr>
              <p:cNvPr id="30" name="椭圆 29"/>
              <p:cNvSpPr>
                <a:spLocks noChangeAspect="1"/>
              </p:cNvSpPr>
              <p:nvPr/>
            </p:nvSpPr>
            <p:spPr>
              <a:xfrm>
                <a:off x="8846583" y="5434560"/>
                <a:ext cx="1224000" cy="1224000"/>
              </a:xfrm>
              <a:prstGeom prst="ellipse">
                <a:avLst/>
              </a:prstGeom>
              <a:solidFill>
                <a:srgbClr val="F1565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013"/>
              </a:p>
            </p:txBody>
          </p:sp>
          <p:sp>
            <p:nvSpPr>
              <p:cNvPr id="31" name="椭圆 30"/>
              <p:cNvSpPr>
                <a:spLocks noChangeAspect="1"/>
              </p:cNvSpPr>
              <p:nvPr/>
            </p:nvSpPr>
            <p:spPr>
              <a:xfrm>
                <a:off x="9026583" y="5614560"/>
                <a:ext cx="864000" cy="864000"/>
              </a:xfrm>
              <a:prstGeom prst="ellipse">
                <a:avLst/>
              </a:prstGeom>
              <a:solidFill>
                <a:srgbClr val="B5134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013"/>
              </a:p>
            </p:txBody>
          </p:sp>
          <p:sp>
            <p:nvSpPr>
              <p:cNvPr id="32" name="椭圆 31"/>
              <p:cNvSpPr>
                <a:spLocks noChangeAspect="1"/>
              </p:cNvSpPr>
              <p:nvPr/>
            </p:nvSpPr>
            <p:spPr>
              <a:xfrm>
                <a:off x="9206583" y="5794560"/>
                <a:ext cx="504000" cy="504000"/>
              </a:xfrm>
              <a:prstGeom prst="ellipse">
                <a:avLst/>
              </a:prstGeom>
              <a:solidFill>
                <a:srgbClr val="7416B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013"/>
              </a:p>
            </p:txBody>
          </p:sp>
        </p:grpSp>
        <p:grpSp>
          <p:nvGrpSpPr>
            <p:cNvPr id="4" name="组合 3"/>
            <p:cNvGrpSpPr>
              <a:grpSpLocks noChangeAspect="1"/>
            </p:cNvGrpSpPr>
            <p:nvPr/>
          </p:nvGrpSpPr>
          <p:grpSpPr>
            <a:xfrm>
              <a:off x="-18902" y="4229099"/>
              <a:ext cx="1828800" cy="1828800"/>
              <a:chOff x="8486583" y="5074560"/>
              <a:chExt cx="1944000" cy="1944000"/>
            </a:xfrm>
          </p:grpSpPr>
          <p:sp>
            <p:nvSpPr>
              <p:cNvPr id="23" name="椭圆 22"/>
              <p:cNvSpPr>
                <a:spLocks noChangeAspect="1"/>
              </p:cNvSpPr>
              <p:nvPr/>
            </p:nvSpPr>
            <p:spPr>
              <a:xfrm>
                <a:off x="8486583" y="5074560"/>
                <a:ext cx="1944000" cy="1944000"/>
              </a:xfrm>
              <a:prstGeom prst="ellipse">
                <a:avLst/>
              </a:prstGeom>
              <a:solidFill>
                <a:srgbClr val="6BEDD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013"/>
              </a:p>
            </p:txBody>
          </p:sp>
          <p:sp>
            <p:nvSpPr>
              <p:cNvPr id="24" name="椭圆 23"/>
              <p:cNvSpPr>
                <a:spLocks noChangeAspect="1"/>
              </p:cNvSpPr>
              <p:nvPr/>
            </p:nvSpPr>
            <p:spPr>
              <a:xfrm>
                <a:off x="8666583" y="5254560"/>
                <a:ext cx="1584000" cy="1584000"/>
              </a:xfrm>
              <a:prstGeom prst="ellipse">
                <a:avLst/>
              </a:prstGeom>
              <a:solidFill>
                <a:srgbClr val="F5AB5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013"/>
              </a:p>
            </p:txBody>
          </p:sp>
          <p:sp>
            <p:nvSpPr>
              <p:cNvPr id="25" name="椭圆 24"/>
              <p:cNvSpPr>
                <a:spLocks noChangeAspect="1"/>
              </p:cNvSpPr>
              <p:nvPr/>
            </p:nvSpPr>
            <p:spPr>
              <a:xfrm>
                <a:off x="8846583" y="5434560"/>
                <a:ext cx="1224000" cy="1224000"/>
              </a:xfrm>
              <a:prstGeom prst="ellipse">
                <a:avLst/>
              </a:prstGeom>
              <a:solidFill>
                <a:srgbClr val="F1565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013"/>
              </a:p>
            </p:txBody>
          </p:sp>
          <p:sp>
            <p:nvSpPr>
              <p:cNvPr id="26" name="椭圆 25"/>
              <p:cNvSpPr>
                <a:spLocks noChangeAspect="1"/>
              </p:cNvSpPr>
              <p:nvPr/>
            </p:nvSpPr>
            <p:spPr>
              <a:xfrm>
                <a:off x="9026583" y="5614560"/>
                <a:ext cx="864000" cy="864000"/>
              </a:xfrm>
              <a:prstGeom prst="ellipse">
                <a:avLst/>
              </a:prstGeom>
              <a:solidFill>
                <a:srgbClr val="B5134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013"/>
              </a:p>
            </p:txBody>
          </p:sp>
          <p:sp>
            <p:nvSpPr>
              <p:cNvPr id="27" name="椭圆 26"/>
              <p:cNvSpPr>
                <a:spLocks noChangeAspect="1"/>
              </p:cNvSpPr>
              <p:nvPr/>
            </p:nvSpPr>
            <p:spPr>
              <a:xfrm>
                <a:off x="9206583" y="5794560"/>
                <a:ext cx="504000" cy="504000"/>
              </a:xfrm>
              <a:prstGeom prst="ellipse">
                <a:avLst/>
              </a:prstGeom>
              <a:solidFill>
                <a:srgbClr val="7416B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013"/>
              </a:p>
            </p:txBody>
          </p:sp>
        </p:grpSp>
        <p:grpSp>
          <p:nvGrpSpPr>
            <p:cNvPr id="5" name="组合 4"/>
            <p:cNvGrpSpPr>
              <a:grpSpLocks noChangeAspect="1"/>
            </p:cNvGrpSpPr>
            <p:nvPr/>
          </p:nvGrpSpPr>
          <p:grpSpPr>
            <a:xfrm>
              <a:off x="1814623" y="4229099"/>
              <a:ext cx="1828800" cy="1828800"/>
              <a:chOff x="8486583" y="5074560"/>
              <a:chExt cx="1944000" cy="1944000"/>
            </a:xfrm>
          </p:grpSpPr>
          <p:sp>
            <p:nvSpPr>
              <p:cNvPr id="18" name="椭圆 17"/>
              <p:cNvSpPr>
                <a:spLocks noChangeAspect="1"/>
              </p:cNvSpPr>
              <p:nvPr/>
            </p:nvSpPr>
            <p:spPr>
              <a:xfrm>
                <a:off x="8486583" y="5074560"/>
                <a:ext cx="1944000" cy="1944000"/>
              </a:xfrm>
              <a:prstGeom prst="ellipse">
                <a:avLst/>
              </a:prstGeom>
              <a:solidFill>
                <a:srgbClr val="6BEDD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013"/>
              </a:p>
            </p:txBody>
          </p:sp>
          <p:sp>
            <p:nvSpPr>
              <p:cNvPr id="19" name="椭圆 18"/>
              <p:cNvSpPr>
                <a:spLocks noChangeAspect="1"/>
              </p:cNvSpPr>
              <p:nvPr/>
            </p:nvSpPr>
            <p:spPr>
              <a:xfrm>
                <a:off x="8666583" y="5254560"/>
                <a:ext cx="1584000" cy="1584000"/>
              </a:xfrm>
              <a:prstGeom prst="ellipse">
                <a:avLst/>
              </a:prstGeom>
              <a:solidFill>
                <a:srgbClr val="F5AB5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013"/>
              </a:p>
            </p:txBody>
          </p:sp>
          <p:sp>
            <p:nvSpPr>
              <p:cNvPr id="20" name="椭圆 19"/>
              <p:cNvSpPr>
                <a:spLocks noChangeAspect="1"/>
              </p:cNvSpPr>
              <p:nvPr/>
            </p:nvSpPr>
            <p:spPr>
              <a:xfrm>
                <a:off x="8846583" y="5434560"/>
                <a:ext cx="1224000" cy="1224000"/>
              </a:xfrm>
              <a:prstGeom prst="ellipse">
                <a:avLst/>
              </a:prstGeom>
              <a:solidFill>
                <a:srgbClr val="F1565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013"/>
              </a:p>
            </p:txBody>
          </p:sp>
          <p:sp>
            <p:nvSpPr>
              <p:cNvPr id="21" name="椭圆 20"/>
              <p:cNvSpPr>
                <a:spLocks noChangeAspect="1"/>
              </p:cNvSpPr>
              <p:nvPr/>
            </p:nvSpPr>
            <p:spPr>
              <a:xfrm>
                <a:off x="9026583" y="5614560"/>
                <a:ext cx="864000" cy="864000"/>
              </a:xfrm>
              <a:prstGeom prst="ellipse">
                <a:avLst/>
              </a:prstGeom>
              <a:solidFill>
                <a:srgbClr val="B5134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013"/>
              </a:p>
            </p:txBody>
          </p:sp>
          <p:sp>
            <p:nvSpPr>
              <p:cNvPr id="22" name="椭圆 21"/>
              <p:cNvSpPr>
                <a:spLocks noChangeAspect="1"/>
              </p:cNvSpPr>
              <p:nvPr/>
            </p:nvSpPr>
            <p:spPr>
              <a:xfrm>
                <a:off x="9206583" y="5794560"/>
                <a:ext cx="504000" cy="504000"/>
              </a:xfrm>
              <a:prstGeom prst="ellipse">
                <a:avLst/>
              </a:prstGeom>
              <a:solidFill>
                <a:srgbClr val="7416B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013"/>
              </a:p>
            </p:txBody>
          </p:sp>
        </p:grpSp>
        <p:grpSp>
          <p:nvGrpSpPr>
            <p:cNvPr id="6" name="组合 5"/>
            <p:cNvGrpSpPr>
              <a:grpSpLocks noChangeAspect="1"/>
            </p:cNvGrpSpPr>
            <p:nvPr/>
          </p:nvGrpSpPr>
          <p:grpSpPr>
            <a:xfrm>
              <a:off x="3648148" y="4229099"/>
              <a:ext cx="1828800" cy="1828800"/>
              <a:chOff x="8486583" y="5074560"/>
              <a:chExt cx="1944000" cy="1944000"/>
            </a:xfrm>
          </p:grpSpPr>
          <p:sp>
            <p:nvSpPr>
              <p:cNvPr id="13" name="椭圆 12"/>
              <p:cNvSpPr>
                <a:spLocks noChangeAspect="1"/>
              </p:cNvSpPr>
              <p:nvPr/>
            </p:nvSpPr>
            <p:spPr>
              <a:xfrm>
                <a:off x="8486583" y="5074560"/>
                <a:ext cx="1944000" cy="1944000"/>
              </a:xfrm>
              <a:prstGeom prst="ellipse">
                <a:avLst/>
              </a:prstGeom>
              <a:solidFill>
                <a:srgbClr val="6BEDD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013"/>
              </a:p>
            </p:txBody>
          </p:sp>
          <p:sp>
            <p:nvSpPr>
              <p:cNvPr id="14" name="椭圆 13"/>
              <p:cNvSpPr>
                <a:spLocks noChangeAspect="1"/>
              </p:cNvSpPr>
              <p:nvPr/>
            </p:nvSpPr>
            <p:spPr>
              <a:xfrm>
                <a:off x="8666583" y="5254560"/>
                <a:ext cx="1584000" cy="1584000"/>
              </a:xfrm>
              <a:prstGeom prst="ellipse">
                <a:avLst/>
              </a:prstGeom>
              <a:solidFill>
                <a:srgbClr val="F5AB5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013"/>
              </a:p>
            </p:txBody>
          </p:sp>
          <p:sp>
            <p:nvSpPr>
              <p:cNvPr id="15" name="椭圆 14"/>
              <p:cNvSpPr>
                <a:spLocks noChangeAspect="1"/>
              </p:cNvSpPr>
              <p:nvPr/>
            </p:nvSpPr>
            <p:spPr>
              <a:xfrm>
                <a:off x="8846583" y="5434560"/>
                <a:ext cx="1224000" cy="1224000"/>
              </a:xfrm>
              <a:prstGeom prst="ellipse">
                <a:avLst/>
              </a:prstGeom>
              <a:solidFill>
                <a:srgbClr val="F1565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013"/>
              </a:p>
            </p:txBody>
          </p:sp>
          <p:sp>
            <p:nvSpPr>
              <p:cNvPr id="16" name="椭圆 15"/>
              <p:cNvSpPr>
                <a:spLocks noChangeAspect="1"/>
              </p:cNvSpPr>
              <p:nvPr/>
            </p:nvSpPr>
            <p:spPr>
              <a:xfrm>
                <a:off x="9026583" y="5614560"/>
                <a:ext cx="864000" cy="864000"/>
              </a:xfrm>
              <a:prstGeom prst="ellipse">
                <a:avLst/>
              </a:prstGeom>
              <a:solidFill>
                <a:srgbClr val="B5134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013"/>
              </a:p>
            </p:txBody>
          </p:sp>
          <p:sp>
            <p:nvSpPr>
              <p:cNvPr id="17" name="椭圆 16"/>
              <p:cNvSpPr>
                <a:spLocks noChangeAspect="1"/>
              </p:cNvSpPr>
              <p:nvPr/>
            </p:nvSpPr>
            <p:spPr>
              <a:xfrm>
                <a:off x="9206583" y="5794560"/>
                <a:ext cx="504000" cy="504000"/>
              </a:xfrm>
              <a:prstGeom prst="ellipse">
                <a:avLst/>
              </a:prstGeom>
              <a:solidFill>
                <a:srgbClr val="7416B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013"/>
              </a:p>
            </p:txBody>
          </p:sp>
        </p:grpSp>
        <p:grpSp>
          <p:nvGrpSpPr>
            <p:cNvPr id="7" name="组合 6"/>
            <p:cNvGrpSpPr>
              <a:grpSpLocks noChangeAspect="1"/>
            </p:cNvGrpSpPr>
            <p:nvPr/>
          </p:nvGrpSpPr>
          <p:grpSpPr>
            <a:xfrm>
              <a:off x="5481673" y="4229099"/>
              <a:ext cx="1828800" cy="1828800"/>
              <a:chOff x="8486583" y="5074560"/>
              <a:chExt cx="1944000" cy="1944000"/>
            </a:xfrm>
          </p:grpSpPr>
          <p:sp>
            <p:nvSpPr>
              <p:cNvPr id="8" name="椭圆 7"/>
              <p:cNvSpPr>
                <a:spLocks noChangeAspect="1"/>
              </p:cNvSpPr>
              <p:nvPr/>
            </p:nvSpPr>
            <p:spPr>
              <a:xfrm>
                <a:off x="8486583" y="5074560"/>
                <a:ext cx="1944000" cy="1944000"/>
              </a:xfrm>
              <a:prstGeom prst="ellipse">
                <a:avLst/>
              </a:prstGeom>
              <a:solidFill>
                <a:srgbClr val="6BEDD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013"/>
              </a:p>
            </p:txBody>
          </p:sp>
          <p:sp>
            <p:nvSpPr>
              <p:cNvPr id="9" name="椭圆 8"/>
              <p:cNvSpPr>
                <a:spLocks noChangeAspect="1"/>
              </p:cNvSpPr>
              <p:nvPr/>
            </p:nvSpPr>
            <p:spPr>
              <a:xfrm>
                <a:off x="8666583" y="5254560"/>
                <a:ext cx="1584000" cy="1584000"/>
              </a:xfrm>
              <a:prstGeom prst="ellipse">
                <a:avLst/>
              </a:prstGeom>
              <a:solidFill>
                <a:srgbClr val="F5AB5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013"/>
              </a:p>
            </p:txBody>
          </p:sp>
          <p:sp>
            <p:nvSpPr>
              <p:cNvPr id="10" name="椭圆 9"/>
              <p:cNvSpPr>
                <a:spLocks noChangeAspect="1"/>
              </p:cNvSpPr>
              <p:nvPr/>
            </p:nvSpPr>
            <p:spPr>
              <a:xfrm>
                <a:off x="8846583" y="5434560"/>
                <a:ext cx="1224000" cy="1224000"/>
              </a:xfrm>
              <a:prstGeom prst="ellipse">
                <a:avLst/>
              </a:prstGeom>
              <a:solidFill>
                <a:srgbClr val="F1565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013"/>
              </a:p>
            </p:txBody>
          </p:sp>
          <p:sp>
            <p:nvSpPr>
              <p:cNvPr id="11" name="椭圆 10"/>
              <p:cNvSpPr>
                <a:spLocks noChangeAspect="1"/>
              </p:cNvSpPr>
              <p:nvPr/>
            </p:nvSpPr>
            <p:spPr>
              <a:xfrm>
                <a:off x="9026583" y="5614560"/>
                <a:ext cx="864000" cy="864000"/>
              </a:xfrm>
              <a:prstGeom prst="ellipse">
                <a:avLst/>
              </a:prstGeom>
              <a:solidFill>
                <a:srgbClr val="B5134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013"/>
              </a:p>
            </p:txBody>
          </p:sp>
          <p:sp>
            <p:nvSpPr>
              <p:cNvPr id="12" name="椭圆 11"/>
              <p:cNvSpPr>
                <a:spLocks noChangeAspect="1"/>
              </p:cNvSpPr>
              <p:nvPr/>
            </p:nvSpPr>
            <p:spPr>
              <a:xfrm>
                <a:off x="9206583" y="5794560"/>
                <a:ext cx="504000" cy="504000"/>
              </a:xfrm>
              <a:prstGeom prst="ellipse">
                <a:avLst/>
              </a:prstGeom>
              <a:solidFill>
                <a:srgbClr val="7416B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013"/>
              </a:p>
            </p:txBody>
          </p:sp>
        </p:grpSp>
      </p:grpSp>
      <p:grpSp>
        <p:nvGrpSpPr>
          <p:cNvPr id="33" name="组合 32"/>
          <p:cNvGrpSpPr/>
          <p:nvPr/>
        </p:nvGrpSpPr>
        <p:grpSpPr>
          <a:xfrm>
            <a:off x="0" y="-841080"/>
            <a:ext cx="9162902" cy="1828800"/>
            <a:chOff x="-18902" y="4229099"/>
            <a:chExt cx="9162902" cy="1828800"/>
          </a:xfrm>
        </p:grpSpPr>
        <p:grpSp>
          <p:nvGrpSpPr>
            <p:cNvPr id="34" name="组合 33"/>
            <p:cNvGrpSpPr>
              <a:grpSpLocks noChangeAspect="1"/>
            </p:cNvGrpSpPr>
            <p:nvPr/>
          </p:nvGrpSpPr>
          <p:grpSpPr>
            <a:xfrm>
              <a:off x="7315200" y="4229099"/>
              <a:ext cx="1828800" cy="1828800"/>
              <a:chOff x="8486583" y="5074560"/>
              <a:chExt cx="1944000" cy="1944000"/>
            </a:xfrm>
          </p:grpSpPr>
          <p:sp>
            <p:nvSpPr>
              <p:cNvPr id="59" name="椭圆 58"/>
              <p:cNvSpPr>
                <a:spLocks noChangeAspect="1"/>
              </p:cNvSpPr>
              <p:nvPr/>
            </p:nvSpPr>
            <p:spPr>
              <a:xfrm>
                <a:off x="8486583" y="5074560"/>
                <a:ext cx="1944000" cy="1944000"/>
              </a:xfrm>
              <a:prstGeom prst="ellipse">
                <a:avLst/>
              </a:prstGeom>
              <a:solidFill>
                <a:srgbClr val="6BEDD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013"/>
              </a:p>
            </p:txBody>
          </p:sp>
          <p:sp>
            <p:nvSpPr>
              <p:cNvPr id="60" name="椭圆 59"/>
              <p:cNvSpPr>
                <a:spLocks noChangeAspect="1"/>
              </p:cNvSpPr>
              <p:nvPr/>
            </p:nvSpPr>
            <p:spPr>
              <a:xfrm>
                <a:off x="8666583" y="5254560"/>
                <a:ext cx="1584000" cy="1584000"/>
              </a:xfrm>
              <a:prstGeom prst="ellipse">
                <a:avLst/>
              </a:prstGeom>
              <a:solidFill>
                <a:srgbClr val="F5AB5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013"/>
              </a:p>
            </p:txBody>
          </p:sp>
          <p:sp>
            <p:nvSpPr>
              <p:cNvPr id="61" name="椭圆 60"/>
              <p:cNvSpPr>
                <a:spLocks noChangeAspect="1"/>
              </p:cNvSpPr>
              <p:nvPr/>
            </p:nvSpPr>
            <p:spPr>
              <a:xfrm>
                <a:off x="8846583" y="5434560"/>
                <a:ext cx="1224000" cy="1224000"/>
              </a:xfrm>
              <a:prstGeom prst="ellipse">
                <a:avLst/>
              </a:prstGeom>
              <a:solidFill>
                <a:srgbClr val="F1565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013"/>
              </a:p>
            </p:txBody>
          </p:sp>
          <p:sp>
            <p:nvSpPr>
              <p:cNvPr id="62" name="椭圆 61"/>
              <p:cNvSpPr>
                <a:spLocks noChangeAspect="1"/>
              </p:cNvSpPr>
              <p:nvPr/>
            </p:nvSpPr>
            <p:spPr>
              <a:xfrm>
                <a:off x="9026583" y="5614560"/>
                <a:ext cx="864000" cy="864000"/>
              </a:xfrm>
              <a:prstGeom prst="ellipse">
                <a:avLst/>
              </a:prstGeom>
              <a:solidFill>
                <a:srgbClr val="B5134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013"/>
              </a:p>
            </p:txBody>
          </p:sp>
          <p:sp>
            <p:nvSpPr>
              <p:cNvPr id="63" name="椭圆 62"/>
              <p:cNvSpPr>
                <a:spLocks noChangeAspect="1"/>
              </p:cNvSpPr>
              <p:nvPr/>
            </p:nvSpPr>
            <p:spPr>
              <a:xfrm>
                <a:off x="9206583" y="5794560"/>
                <a:ext cx="504000" cy="504000"/>
              </a:xfrm>
              <a:prstGeom prst="ellipse">
                <a:avLst/>
              </a:prstGeom>
              <a:solidFill>
                <a:srgbClr val="7416B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013"/>
              </a:p>
            </p:txBody>
          </p:sp>
        </p:grpSp>
        <p:grpSp>
          <p:nvGrpSpPr>
            <p:cNvPr id="35" name="组合 34"/>
            <p:cNvGrpSpPr>
              <a:grpSpLocks noChangeAspect="1"/>
            </p:cNvGrpSpPr>
            <p:nvPr/>
          </p:nvGrpSpPr>
          <p:grpSpPr>
            <a:xfrm>
              <a:off x="-18902" y="4229099"/>
              <a:ext cx="1828800" cy="1828800"/>
              <a:chOff x="8486583" y="5074560"/>
              <a:chExt cx="1944000" cy="1944000"/>
            </a:xfrm>
          </p:grpSpPr>
          <p:sp>
            <p:nvSpPr>
              <p:cNvPr id="54" name="椭圆 53"/>
              <p:cNvSpPr>
                <a:spLocks noChangeAspect="1"/>
              </p:cNvSpPr>
              <p:nvPr/>
            </p:nvSpPr>
            <p:spPr>
              <a:xfrm>
                <a:off x="8486583" y="5074560"/>
                <a:ext cx="1944000" cy="1944000"/>
              </a:xfrm>
              <a:prstGeom prst="ellipse">
                <a:avLst/>
              </a:prstGeom>
              <a:solidFill>
                <a:srgbClr val="6BEDD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013"/>
              </a:p>
            </p:txBody>
          </p:sp>
          <p:sp>
            <p:nvSpPr>
              <p:cNvPr id="55" name="椭圆 54"/>
              <p:cNvSpPr>
                <a:spLocks noChangeAspect="1"/>
              </p:cNvSpPr>
              <p:nvPr/>
            </p:nvSpPr>
            <p:spPr>
              <a:xfrm>
                <a:off x="8666583" y="5254560"/>
                <a:ext cx="1584000" cy="1584000"/>
              </a:xfrm>
              <a:prstGeom prst="ellipse">
                <a:avLst/>
              </a:prstGeom>
              <a:solidFill>
                <a:srgbClr val="F5AB5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013"/>
              </a:p>
            </p:txBody>
          </p:sp>
          <p:sp>
            <p:nvSpPr>
              <p:cNvPr id="56" name="椭圆 55"/>
              <p:cNvSpPr>
                <a:spLocks noChangeAspect="1"/>
              </p:cNvSpPr>
              <p:nvPr/>
            </p:nvSpPr>
            <p:spPr>
              <a:xfrm>
                <a:off x="8846583" y="5434560"/>
                <a:ext cx="1224000" cy="1224000"/>
              </a:xfrm>
              <a:prstGeom prst="ellipse">
                <a:avLst/>
              </a:prstGeom>
              <a:solidFill>
                <a:srgbClr val="F1565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013"/>
              </a:p>
            </p:txBody>
          </p:sp>
          <p:sp>
            <p:nvSpPr>
              <p:cNvPr id="57" name="椭圆 56"/>
              <p:cNvSpPr>
                <a:spLocks noChangeAspect="1"/>
              </p:cNvSpPr>
              <p:nvPr/>
            </p:nvSpPr>
            <p:spPr>
              <a:xfrm>
                <a:off x="9026583" y="5614560"/>
                <a:ext cx="864000" cy="864000"/>
              </a:xfrm>
              <a:prstGeom prst="ellipse">
                <a:avLst/>
              </a:prstGeom>
              <a:solidFill>
                <a:srgbClr val="B5134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013"/>
              </a:p>
            </p:txBody>
          </p:sp>
          <p:sp>
            <p:nvSpPr>
              <p:cNvPr id="58" name="椭圆 57"/>
              <p:cNvSpPr>
                <a:spLocks noChangeAspect="1"/>
              </p:cNvSpPr>
              <p:nvPr/>
            </p:nvSpPr>
            <p:spPr>
              <a:xfrm>
                <a:off x="9206583" y="5794560"/>
                <a:ext cx="504000" cy="504000"/>
              </a:xfrm>
              <a:prstGeom prst="ellipse">
                <a:avLst/>
              </a:prstGeom>
              <a:solidFill>
                <a:srgbClr val="7416B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013"/>
              </a:p>
            </p:txBody>
          </p:sp>
        </p:grpSp>
        <p:grpSp>
          <p:nvGrpSpPr>
            <p:cNvPr id="36" name="组合 35"/>
            <p:cNvGrpSpPr>
              <a:grpSpLocks noChangeAspect="1"/>
            </p:cNvGrpSpPr>
            <p:nvPr/>
          </p:nvGrpSpPr>
          <p:grpSpPr>
            <a:xfrm>
              <a:off x="1814623" y="4229099"/>
              <a:ext cx="1828800" cy="1828800"/>
              <a:chOff x="8486583" y="5074560"/>
              <a:chExt cx="1944000" cy="1944000"/>
            </a:xfrm>
          </p:grpSpPr>
          <p:sp>
            <p:nvSpPr>
              <p:cNvPr id="49" name="椭圆 48"/>
              <p:cNvSpPr>
                <a:spLocks noChangeAspect="1"/>
              </p:cNvSpPr>
              <p:nvPr/>
            </p:nvSpPr>
            <p:spPr>
              <a:xfrm>
                <a:off x="8486583" y="5074560"/>
                <a:ext cx="1944000" cy="1944000"/>
              </a:xfrm>
              <a:prstGeom prst="ellipse">
                <a:avLst/>
              </a:prstGeom>
              <a:solidFill>
                <a:srgbClr val="6BEDD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013"/>
              </a:p>
            </p:txBody>
          </p:sp>
          <p:sp>
            <p:nvSpPr>
              <p:cNvPr id="50" name="椭圆 49"/>
              <p:cNvSpPr>
                <a:spLocks noChangeAspect="1"/>
              </p:cNvSpPr>
              <p:nvPr/>
            </p:nvSpPr>
            <p:spPr>
              <a:xfrm>
                <a:off x="8666583" y="5254560"/>
                <a:ext cx="1584000" cy="1584000"/>
              </a:xfrm>
              <a:prstGeom prst="ellipse">
                <a:avLst/>
              </a:prstGeom>
              <a:solidFill>
                <a:srgbClr val="F5AB5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013"/>
              </a:p>
            </p:txBody>
          </p:sp>
          <p:sp>
            <p:nvSpPr>
              <p:cNvPr id="51" name="椭圆 50"/>
              <p:cNvSpPr>
                <a:spLocks noChangeAspect="1"/>
              </p:cNvSpPr>
              <p:nvPr/>
            </p:nvSpPr>
            <p:spPr>
              <a:xfrm>
                <a:off x="8846583" y="5434560"/>
                <a:ext cx="1224000" cy="1224000"/>
              </a:xfrm>
              <a:prstGeom prst="ellipse">
                <a:avLst/>
              </a:prstGeom>
              <a:solidFill>
                <a:srgbClr val="F1565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013"/>
              </a:p>
            </p:txBody>
          </p:sp>
          <p:sp>
            <p:nvSpPr>
              <p:cNvPr id="52" name="椭圆 51"/>
              <p:cNvSpPr>
                <a:spLocks noChangeAspect="1"/>
              </p:cNvSpPr>
              <p:nvPr/>
            </p:nvSpPr>
            <p:spPr>
              <a:xfrm>
                <a:off x="9026583" y="5614560"/>
                <a:ext cx="864000" cy="864000"/>
              </a:xfrm>
              <a:prstGeom prst="ellipse">
                <a:avLst/>
              </a:prstGeom>
              <a:solidFill>
                <a:srgbClr val="B5134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013"/>
              </a:p>
            </p:txBody>
          </p:sp>
          <p:sp>
            <p:nvSpPr>
              <p:cNvPr id="53" name="椭圆 52"/>
              <p:cNvSpPr>
                <a:spLocks noChangeAspect="1"/>
              </p:cNvSpPr>
              <p:nvPr/>
            </p:nvSpPr>
            <p:spPr>
              <a:xfrm>
                <a:off x="9206583" y="5794560"/>
                <a:ext cx="504000" cy="504000"/>
              </a:xfrm>
              <a:prstGeom prst="ellipse">
                <a:avLst/>
              </a:prstGeom>
              <a:solidFill>
                <a:srgbClr val="7416B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013"/>
              </a:p>
            </p:txBody>
          </p:sp>
        </p:grpSp>
        <p:grpSp>
          <p:nvGrpSpPr>
            <p:cNvPr id="37" name="组合 36"/>
            <p:cNvGrpSpPr>
              <a:grpSpLocks noChangeAspect="1"/>
            </p:cNvGrpSpPr>
            <p:nvPr/>
          </p:nvGrpSpPr>
          <p:grpSpPr>
            <a:xfrm>
              <a:off x="3648148" y="4229099"/>
              <a:ext cx="1828800" cy="1828800"/>
              <a:chOff x="8486583" y="5074560"/>
              <a:chExt cx="1944000" cy="1944000"/>
            </a:xfrm>
          </p:grpSpPr>
          <p:sp>
            <p:nvSpPr>
              <p:cNvPr id="44" name="椭圆 43"/>
              <p:cNvSpPr>
                <a:spLocks noChangeAspect="1"/>
              </p:cNvSpPr>
              <p:nvPr/>
            </p:nvSpPr>
            <p:spPr>
              <a:xfrm>
                <a:off x="8486583" y="5074560"/>
                <a:ext cx="1944000" cy="1944000"/>
              </a:xfrm>
              <a:prstGeom prst="ellipse">
                <a:avLst/>
              </a:prstGeom>
              <a:solidFill>
                <a:srgbClr val="6BEDD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013"/>
              </a:p>
            </p:txBody>
          </p:sp>
          <p:sp>
            <p:nvSpPr>
              <p:cNvPr id="45" name="椭圆 44"/>
              <p:cNvSpPr>
                <a:spLocks noChangeAspect="1"/>
              </p:cNvSpPr>
              <p:nvPr/>
            </p:nvSpPr>
            <p:spPr>
              <a:xfrm>
                <a:off x="8666583" y="5254560"/>
                <a:ext cx="1584000" cy="1584000"/>
              </a:xfrm>
              <a:prstGeom prst="ellipse">
                <a:avLst/>
              </a:prstGeom>
              <a:solidFill>
                <a:srgbClr val="F5AB5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013"/>
              </a:p>
            </p:txBody>
          </p:sp>
          <p:sp>
            <p:nvSpPr>
              <p:cNvPr id="46" name="椭圆 45"/>
              <p:cNvSpPr>
                <a:spLocks noChangeAspect="1"/>
              </p:cNvSpPr>
              <p:nvPr/>
            </p:nvSpPr>
            <p:spPr>
              <a:xfrm>
                <a:off x="8846583" y="5434560"/>
                <a:ext cx="1224000" cy="1224000"/>
              </a:xfrm>
              <a:prstGeom prst="ellipse">
                <a:avLst/>
              </a:prstGeom>
              <a:solidFill>
                <a:srgbClr val="F1565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013"/>
              </a:p>
            </p:txBody>
          </p:sp>
          <p:sp>
            <p:nvSpPr>
              <p:cNvPr id="47" name="椭圆 46"/>
              <p:cNvSpPr>
                <a:spLocks noChangeAspect="1"/>
              </p:cNvSpPr>
              <p:nvPr/>
            </p:nvSpPr>
            <p:spPr>
              <a:xfrm>
                <a:off x="9026583" y="5614560"/>
                <a:ext cx="864000" cy="864000"/>
              </a:xfrm>
              <a:prstGeom prst="ellipse">
                <a:avLst/>
              </a:prstGeom>
              <a:solidFill>
                <a:srgbClr val="B5134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013"/>
              </a:p>
            </p:txBody>
          </p:sp>
          <p:sp>
            <p:nvSpPr>
              <p:cNvPr id="48" name="椭圆 47"/>
              <p:cNvSpPr>
                <a:spLocks noChangeAspect="1"/>
              </p:cNvSpPr>
              <p:nvPr/>
            </p:nvSpPr>
            <p:spPr>
              <a:xfrm>
                <a:off x="9206583" y="5794560"/>
                <a:ext cx="504000" cy="504000"/>
              </a:xfrm>
              <a:prstGeom prst="ellipse">
                <a:avLst/>
              </a:prstGeom>
              <a:solidFill>
                <a:srgbClr val="7416B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013"/>
              </a:p>
            </p:txBody>
          </p:sp>
        </p:grpSp>
        <p:grpSp>
          <p:nvGrpSpPr>
            <p:cNvPr id="38" name="组合 37"/>
            <p:cNvGrpSpPr>
              <a:grpSpLocks noChangeAspect="1"/>
            </p:cNvGrpSpPr>
            <p:nvPr/>
          </p:nvGrpSpPr>
          <p:grpSpPr>
            <a:xfrm>
              <a:off x="5481673" y="4229099"/>
              <a:ext cx="1828800" cy="1828800"/>
              <a:chOff x="8486583" y="5074560"/>
              <a:chExt cx="1944000" cy="1944000"/>
            </a:xfrm>
          </p:grpSpPr>
          <p:sp>
            <p:nvSpPr>
              <p:cNvPr id="39" name="椭圆 38"/>
              <p:cNvSpPr>
                <a:spLocks noChangeAspect="1"/>
              </p:cNvSpPr>
              <p:nvPr/>
            </p:nvSpPr>
            <p:spPr>
              <a:xfrm>
                <a:off x="8486583" y="5074560"/>
                <a:ext cx="1944000" cy="1944000"/>
              </a:xfrm>
              <a:prstGeom prst="ellipse">
                <a:avLst/>
              </a:prstGeom>
              <a:solidFill>
                <a:srgbClr val="6BEDD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013"/>
              </a:p>
            </p:txBody>
          </p:sp>
          <p:sp>
            <p:nvSpPr>
              <p:cNvPr id="40" name="椭圆 39"/>
              <p:cNvSpPr>
                <a:spLocks noChangeAspect="1"/>
              </p:cNvSpPr>
              <p:nvPr/>
            </p:nvSpPr>
            <p:spPr>
              <a:xfrm>
                <a:off x="8666583" y="5254560"/>
                <a:ext cx="1584000" cy="1584000"/>
              </a:xfrm>
              <a:prstGeom prst="ellipse">
                <a:avLst/>
              </a:prstGeom>
              <a:solidFill>
                <a:srgbClr val="F5AB5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013"/>
              </a:p>
            </p:txBody>
          </p:sp>
          <p:sp>
            <p:nvSpPr>
              <p:cNvPr id="41" name="椭圆 40"/>
              <p:cNvSpPr>
                <a:spLocks noChangeAspect="1"/>
              </p:cNvSpPr>
              <p:nvPr/>
            </p:nvSpPr>
            <p:spPr>
              <a:xfrm>
                <a:off x="8846583" y="5434560"/>
                <a:ext cx="1224000" cy="1224000"/>
              </a:xfrm>
              <a:prstGeom prst="ellipse">
                <a:avLst/>
              </a:prstGeom>
              <a:solidFill>
                <a:srgbClr val="F1565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013"/>
              </a:p>
            </p:txBody>
          </p:sp>
          <p:sp>
            <p:nvSpPr>
              <p:cNvPr id="42" name="椭圆 41"/>
              <p:cNvSpPr>
                <a:spLocks noChangeAspect="1"/>
              </p:cNvSpPr>
              <p:nvPr/>
            </p:nvSpPr>
            <p:spPr>
              <a:xfrm>
                <a:off x="9026583" y="5614560"/>
                <a:ext cx="864000" cy="864000"/>
              </a:xfrm>
              <a:prstGeom prst="ellipse">
                <a:avLst/>
              </a:prstGeom>
              <a:solidFill>
                <a:srgbClr val="B5134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013"/>
              </a:p>
            </p:txBody>
          </p:sp>
          <p:sp>
            <p:nvSpPr>
              <p:cNvPr id="43" name="椭圆 42"/>
              <p:cNvSpPr>
                <a:spLocks noChangeAspect="1"/>
              </p:cNvSpPr>
              <p:nvPr/>
            </p:nvSpPr>
            <p:spPr>
              <a:xfrm>
                <a:off x="9206583" y="5794560"/>
                <a:ext cx="504000" cy="504000"/>
              </a:xfrm>
              <a:prstGeom prst="ellipse">
                <a:avLst/>
              </a:prstGeom>
              <a:solidFill>
                <a:srgbClr val="7416B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013"/>
              </a:p>
            </p:txBody>
          </p:sp>
        </p:grpSp>
      </p:grpSp>
      <p:sp>
        <p:nvSpPr>
          <p:cNvPr id="64" name="文本框 63"/>
          <p:cNvSpPr txBox="1"/>
          <p:nvPr/>
        </p:nvSpPr>
        <p:spPr>
          <a:xfrm>
            <a:off x="2346873" y="2002202"/>
            <a:ext cx="1016625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100" b="1" dirty="0" smtClean="0">
                <a:solidFill>
                  <a:schemeClr val="bg2">
                    <a:lumMod val="25000"/>
                  </a:schemeClr>
                </a:solidFill>
                <a:latin typeface="造字工房悦黑体验版常规体" pitchFamily="50" charset="-122"/>
                <a:ea typeface="造字工房悦黑体验版常规体" pitchFamily="50" charset="-122"/>
              </a:rPr>
              <a:t>那时，</a:t>
            </a:r>
            <a:endParaRPr lang="zh-CN" altLang="en-US" sz="2100" b="1" dirty="0">
              <a:solidFill>
                <a:schemeClr val="bg2">
                  <a:lumMod val="25000"/>
                </a:schemeClr>
              </a:solidFill>
              <a:latin typeface="造字工房悦黑体验版常规体" pitchFamily="50" charset="-122"/>
              <a:ea typeface="造字工房悦黑体验版常规体" pitchFamily="50" charset="-122"/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3013341" y="2002202"/>
            <a:ext cx="1571264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100" b="1" dirty="0" smtClean="0">
                <a:solidFill>
                  <a:schemeClr val="bg2">
                    <a:lumMod val="25000"/>
                  </a:schemeClr>
                </a:solidFill>
                <a:latin typeface="造字工房悦黑体验版常规体" pitchFamily="50" charset="-122"/>
                <a:ea typeface="造字工房悦黑体验版常规体" pitchFamily="50" charset="-122"/>
              </a:rPr>
              <a:t>我以为排版</a:t>
            </a:r>
            <a:endParaRPr lang="zh-CN" altLang="en-US" sz="2100" b="1" dirty="0">
              <a:solidFill>
                <a:schemeClr val="bg2">
                  <a:lumMod val="25000"/>
                </a:schemeClr>
              </a:solidFill>
              <a:latin typeface="造字工房悦黑体验版常规体" pitchFamily="50" charset="-122"/>
              <a:ea typeface="造字工房悦黑体验版常规体" pitchFamily="50" charset="-122"/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4393906" y="2002202"/>
            <a:ext cx="2403222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100" b="1" dirty="0" smtClean="0">
                <a:solidFill>
                  <a:schemeClr val="bg2">
                    <a:lumMod val="25000"/>
                  </a:schemeClr>
                </a:solidFill>
                <a:latin typeface="造字工房悦黑体验版常规体" pitchFamily="50" charset="-122"/>
                <a:ea typeface="造字工房悦黑体验版常规体" pitchFamily="50" charset="-122"/>
              </a:rPr>
              <a:t>随心所欲就是创意</a:t>
            </a:r>
            <a:endParaRPr lang="zh-CN" altLang="en-US" sz="2100" b="1" dirty="0">
              <a:solidFill>
                <a:schemeClr val="bg2">
                  <a:lumMod val="25000"/>
                </a:schemeClr>
              </a:solidFill>
              <a:latin typeface="造字工房悦黑体验版常规体" pitchFamily="50" charset="-122"/>
              <a:ea typeface="造字工房悦黑体验版常规体" pitchFamily="50" charset="-122"/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2615432" y="2725063"/>
            <a:ext cx="1293944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100" b="1" dirty="0" smtClean="0">
                <a:solidFill>
                  <a:schemeClr val="bg2">
                    <a:lumMod val="25000"/>
                  </a:schemeClr>
                </a:solidFill>
                <a:latin typeface="造字工房悦黑体验版常规体" pitchFamily="50" charset="-122"/>
                <a:ea typeface="造字工房悦黑体验版常规体" pitchFamily="50" charset="-122"/>
              </a:rPr>
              <a:t>殊不知，</a:t>
            </a:r>
            <a:endParaRPr lang="zh-CN" altLang="en-US" sz="2100" b="1" dirty="0">
              <a:solidFill>
                <a:schemeClr val="bg2">
                  <a:lumMod val="25000"/>
                </a:schemeClr>
              </a:solidFill>
              <a:latin typeface="造字工房悦黑体验版常规体" pitchFamily="50" charset="-122"/>
              <a:ea typeface="造字工房悦黑体验版常规体" pitchFamily="50" charset="-122"/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3551806" y="2725063"/>
            <a:ext cx="461986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100" b="1" dirty="0" smtClean="0">
                <a:solidFill>
                  <a:schemeClr val="bg2">
                    <a:lumMod val="25000"/>
                  </a:schemeClr>
                </a:solidFill>
                <a:latin typeface="造字工房悦黑体验版常规体" pitchFamily="50" charset="-122"/>
                <a:ea typeface="造字工房悦黑体验版常规体" pitchFamily="50" charset="-122"/>
              </a:rPr>
              <a:t>好</a:t>
            </a:r>
            <a:endParaRPr lang="zh-CN" altLang="en-US" sz="2100" b="1" dirty="0">
              <a:solidFill>
                <a:schemeClr val="bg2">
                  <a:lumMod val="25000"/>
                </a:schemeClr>
              </a:solidFill>
              <a:latin typeface="造字工房悦黑体验版常规体" pitchFamily="50" charset="-122"/>
              <a:ea typeface="造字工房悦黑体验版常规体" pitchFamily="50" charset="-122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3835037" y="2725800"/>
            <a:ext cx="461986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100" b="1" dirty="0">
                <a:solidFill>
                  <a:schemeClr val="bg2">
                    <a:lumMod val="25000"/>
                  </a:schemeClr>
                </a:solidFill>
                <a:latin typeface="造字工房悦黑体验版常规体" pitchFamily="50" charset="-122"/>
                <a:ea typeface="造字工房悦黑体验版常规体" pitchFamily="50" charset="-122"/>
              </a:rPr>
              <a:t>看</a:t>
            </a:r>
          </a:p>
        </p:txBody>
      </p:sp>
      <p:sp>
        <p:nvSpPr>
          <p:cNvPr id="70" name="文本框 69"/>
          <p:cNvSpPr txBox="1"/>
          <p:nvPr/>
        </p:nvSpPr>
        <p:spPr>
          <a:xfrm>
            <a:off x="4134227" y="2725063"/>
            <a:ext cx="461986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100" b="1" dirty="0" smtClean="0">
                <a:solidFill>
                  <a:schemeClr val="bg2">
                    <a:lumMod val="25000"/>
                  </a:schemeClr>
                </a:solidFill>
                <a:latin typeface="造字工房悦黑体验版常规体" pitchFamily="50" charset="-122"/>
                <a:ea typeface="造字工房悦黑体验版常规体" pitchFamily="50" charset="-122"/>
              </a:rPr>
              <a:t>舒</a:t>
            </a:r>
            <a:endParaRPr lang="zh-CN" altLang="en-US" sz="2100" b="1" dirty="0">
              <a:solidFill>
                <a:schemeClr val="bg2">
                  <a:lumMod val="25000"/>
                </a:schemeClr>
              </a:solidFill>
              <a:latin typeface="造字工房悦黑体验版常规体" pitchFamily="50" charset="-122"/>
              <a:ea typeface="造字工房悦黑体验版常规体" pitchFamily="50" charset="-122"/>
            </a:endParaRPr>
          </a:p>
        </p:txBody>
      </p:sp>
      <p:sp>
        <p:nvSpPr>
          <p:cNvPr id="71" name="文本框 70"/>
          <p:cNvSpPr txBox="1"/>
          <p:nvPr/>
        </p:nvSpPr>
        <p:spPr>
          <a:xfrm>
            <a:off x="4411826" y="2724326"/>
            <a:ext cx="461986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100" b="1" dirty="0" smtClean="0">
                <a:solidFill>
                  <a:schemeClr val="bg2">
                    <a:lumMod val="25000"/>
                  </a:schemeClr>
                </a:solidFill>
                <a:latin typeface="造字工房悦黑体验版常规体" pitchFamily="50" charset="-122"/>
                <a:ea typeface="造字工房悦黑体验版常规体" pitchFamily="50" charset="-122"/>
              </a:rPr>
              <a:t>服</a:t>
            </a:r>
            <a:endParaRPr lang="zh-CN" altLang="en-US" sz="2100" b="1" dirty="0">
              <a:solidFill>
                <a:schemeClr val="bg2">
                  <a:lumMod val="25000"/>
                </a:schemeClr>
              </a:solidFill>
              <a:latin typeface="造字工房悦黑体验版常规体" pitchFamily="50" charset="-122"/>
              <a:ea typeface="造字工房悦黑体验版常规体" pitchFamily="50" charset="-122"/>
            </a:endParaRPr>
          </a:p>
        </p:txBody>
      </p:sp>
      <p:sp>
        <p:nvSpPr>
          <p:cNvPr id="72" name="文本框 71"/>
          <p:cNvSpPr txBox="1"/>
          <p:nvPr/>
        </p:nvSpPr>
        <p:spPr>
          <a:xfrm>
            <a:off x="3551806" y="2724326"/>
            <a:ext cx="2957861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100" b="1" dirty="0" smtClean="0">
                <a:solidFill>
                  <a:schemeClr val="bg2">
                    <a:lumMod val="25000"/>
                  </a:schemeClr>
                </a:solidFill>
                <a:latin typeface="造字工房悦黑体验版常规体" pitchFamily="50" charset="-122"/>
                <a:ea typeface="造字工房悦黑体验版常规体" pitchFamily="50" charset="-122"/>
              </a:rPr>
              <a:t>舒服好看才是最实在的</a:t>
            </a:r>
            <a:endParaRPr lang="zh-CN" altLang="en-US" sz="2100" b="1" dirty="0">
              <a:solidFill>
                <a:schemeClr val="bg2">
                  <a:lumMod val="25000"/>
                </a:schemeClr>
              </a:solidFill>
              <a:latin typeface="造字工房悦黑体验版常规体" pitchFamily="50" charset="-122"/>
              <a:ea typeface="造字工房悦黑体验版常规体" pitchFamily="50" charset="-122"/>
            </a:endParaRPr>
          </a:p>
        </p:txBody>
      </p:sp>
      <p:cxnSp>
        <p:nvCxnSpPr>
          <p:cNvPr id="76" name="直接连接符 75"/>
          <p:cNvCxnSpPr/>
          <p:nvPr/>
        </p:nvCxnSpPr>
        <p:spPr>
          <a:xfrm flipV="1">
            <a:off x="2361471" y="2002202"/>
            <a:ext cx="0" cy="378000"/>
          </a:xfrm>
          <a:prstGeom prst="line">
            <a:avLst/>
          </a:prstGeom>
          <a:ln w="25400" cap="rnd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直接连接符 76"/>
          <p:cNvCxnSpPr/>
          <p:nvPr/>
        </p:nvCxnSpPr>
        <p:spPr>
          <a:xfrm flipV="1">
            <a:off x="3091029" y="2002202"/>
            <a:ext cx="0" cy="378000"/>
          </a:xfrm>
          <a:prstGeom prst="line">
            <a:avLst/>
          </a:prstGeom>
          <a:ln w="25400" cap="rnd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直接连接符 77"/>
          <p:cNvCxnSpPr/>
          <p:nvPr/>
        </p:nvCxnSpPr>
        <p:spPr>
          <a:xfrm flipV="1">
            <a:off x="4486961" y="2002202"/>
            <a:ext cx="0" cy="378000"/>
          </a:xfrm>
          <a:prstGeom prst="line">
            <a:avLst/>
          </a:prstGeom>
          <a:ln w="25400" cap="rnd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直接连接符 79"/>
          <p:cNvCxnSpPr/>
          <p:nvPr/>
        </p:nvCxnSpPr>
        <p:spPr>
          <a:xfrm flipV="1">
            <a:off x="2615432" y="2724326"/>
            <a:ext cx="0" cy="378000"/>
          </a:xfrm>
          <a:prstGeom prst="line">
            <a:avLst/>
          </a:prstGeom>
          <a:ln w="25400" cap="rnd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直接连接符 80"/>
          <p:cNvCxnSpPr/>
          <p:nvPr/>
        </p:nvCxnSpPr>
        <p:spPr>
          <a:xfrm flipV="1">
            <a:off x="3637233" y="2724326"/>
            <a:ext cx="0" cy="378000"/>
          </a:xfrm>
          <a:prstGeom prst="line">
            <a:avLst/>
          </a:prstGeom>
          <a:ln w="25400" cap="rnd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直接连接符 82"/>
          <p:cNvCxnSpPr/>
          <p:nvPr/>
        </p:nvCxnSpPr>
        <p:spPr>
          <a:xfrm flipV="1">
            <a:off x="6502577" y="2724326"/>
            <a:ext cx="0" cy="378000"/>
          </a:xfrm>
          <a:prstGeom prst="line">
            <a:avLst/>
          </a:prstGeom>
          <a:ln w="25400" cap="rnd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15938194"/>
      </p:ext>
    </p:extLst>
  </p:cSld>
  <p:clrMapOvr>
    <a:masterClrMapping/>
  </p:clrMapOvr>
  <p:transition spd="slow" advClick="0" advTm="19700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3500"/>
                                  </p:stCondLst>
                                  <p:iterate type="lt">
                                    <p:tmAbs val="3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5500"/>
                                  </p:stCondLst>
                                  <p:iterate type="lt">
                                    <p:tmAbs val="3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7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87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nodeType="withEffect">
                                  <p:stCondLst>
                                    <p:cond delay="9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9500"/>
                                  </p:stCondLst>
                                  <p:iterate type="lt">
                                    <p:tmAbs val="3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nodeType="withEffect">
                                  <p:stCondLst>
                                    <p:cond delay="12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13000"/>
                                  </p:stCondLst>
                                  <p:iterate type="lt">
                                    <p:tmAbs val="3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14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14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147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15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grpId="1" nodeType="withEffect">
                                  <p:stCondLst>
                                    <p:cond delay="157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grpId="1" nodeType="withEffect">
                                  <p:stCondLst>
                                    <p:cond delay="16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grpId="1" nodeType="withEffect">
                                  <p:stCondLst>
                                    <p:cond delay="16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grpId="1" nodeType="withEffect">
                                  <p:stCondLst>
                                    <p:cond delay="16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167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nodeType="withEffect">
                                  <p:stCondLst>
                                    <p:cond delay="17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17750"/>
                                  </p:stCondLst>
                                  <p:iterate type="lt">
                                    <p:tmAbs val="3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21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xit" presetSubtype="0" fill="hold" nodeType="withEffect">
                                  <p:stCondLst>
                                    <p:cond delay="217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22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nodeType="withEffect">
                                  <p:stCondLst>
                                    <p:cond delay="232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nodeType="withEffect">
                                  <p:stCondLst>
                                    <p:cond delay="240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xit" presetSubtype="0" fill="hold" nodeType="withEffect">
                                  <p:stCondLst>
                                    <p:cond delay="247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/>
      <p:bldP spid="65" grpId="0"/>
      <p:bldP spid="66" grpId="0"/>
      <p:bldP spid="67" grpId="0"/>
      <p:bldP spid="68" grpId="0"/>
      <p:bldP spid="68" grpId="1"/>
      <p:bldP spid="69" grpId="0"/>
      <p:bldP spid="69" grpId="1"/>
      <p:bldP spid="70" grpId="0"/>
      <p:bldP spid="70" grpId="1"/>
      <p:bldP spid="71" grpId="0"/>
      <p:bldP spid="71" grpId="1"/>
      <p:bldP spid="7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18902" y="4229099"/>
            <a:ext cx="9162902" cy="1828800"/>
            <a:chOff x="-18902" y="4229099"/>
            <a:chExt cx="9162902" cy="1828800"/>
          </a:xfrm>
        </p:grpSpPr>
        <p:grpSp>
          <p:nvGrpSpPr>
            <p:cNvPr id="3" name="组合 2"/>
            <p:cNvGrpSpPr>
              <a:grpSpLocks noChangeAspect="1"/>
            </p:cNvGrpSpPr>
            <p:nvPr/>
          </p:nvGrpSpPr>
          <p:grpSpPr>
            <a:xfrm>
              <a:off x="7315200" y="4229099"/>
              <a:ext cx="1828800" cy="1828800"/>
              <a:chOff x="8486583" y="5074560"/>
              <a:chExt cx="1944000" cy="1944000"/>
            </a:xfrm>
          </p:grpSpPr>
          <p:sp>
            <p:nvSpPr>
              <p:cNvPr id="28" name="椭圆 27"/>
              <p:cNvSpPr>
                <a:spLocks noChangeAspect="1"/>
              </p:cNvSpPr>
              <p:nvPr/>
            </p:nvSpPr>
            <p:spPr>
              <a:xfrm>
                <a:off x="8486583" y="5074560"/>
                <a:ext cx="1944000" cy="1944000"/>
              </a:xfrm>
              <a:prstGeom prst="ellipse">
                <a:avLst/>
              </a:prstGeom>
              <a:solidFill>
                <a:srgbClr val="6BEDD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013"/>
              </a:p>
            </p:txBody>
          </p:sp>
          <p:sp>
            <p:nvSpPr>
              <p:cNvPr id="29" name="椭圆 28"/>
              <p:cNvSpPr>
                <a:spLocks noChangeAspect="1"/>
              </p:cNvSpPr>
              <p:nvPr/>
            </p:nvSpPr>
            <p:spPr>
              <a:xfrm>
                <a:off x="8666583" y="5254560"/>
                <a:ext cx="1584000" cy="1584000"/>
              </a:xfrm>
              <a:prstGeom prst="ellipse">
                <a:avLst/>
              </a:prstGeom>
              <a:solidFill>
                <a:srgbClr val="F5AB5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013"/>
              </a:p>
            </p:txBody>
          </p:sp>
          <p:sp>
            <p:nvSpPr>
              <p:cNvPr id="30" name="椭圆 29"/>
              <p:cNvSpPr>
                <a:spLocks noChangeAspect="1"/>
              </p:cNvSpPr>
              <p:nvPr/>
            </p:nvSpPr>
            <p:spPr>
              <a:xfrm>
                <a:off x="8846583" y="5434560"/>
                <a:ext cx="1224000" cy="1224000"/>
              </a:xfrm>
              <a:prstGeom prst="ellipse">
                <a:avLst/>
              </a:prstGeom>
              <a:solidFill>
                <a:srgbClr val="F1565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013"/>
              </a:p>
            </p:txBody>
          </p:sp>
          <p:sp>
            <p:nvSpPr>
              <p:cNvPr id="31" name="椭圆 30"/>
              <p:cNvSpPr>
                <a:spLocks noChangeAspect="1"/>
              </p:cNvSpPr>
              <p:nvPr/>
            </p:nvSpPr>
            <p:spPr>
              <a:xfrm>
                <a:off x="9026583" y="5614560"/>
                <a:ext cx="864000" cy="864000"/>
              </a:xfrm>
              <a:prstGeom prst="ellipse">
                <a:avLst/>
              </a:prstGeom>
              <a:solidFill>
                <a:srgbClr val="B5134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013"/>
              </a:p>
            </p:txBody>
          </p:sp>
          <p:sp>
            <p:nvSpPr>
              <p:cNvPr id="32" name="椭圆 31"/>
              <p:cNvSpPr>
                <a:spLocks noChangeAspect="1"/>
              </p:cNvSpPr>
              <p:nvPr/>
            </p:nvSpPr>
            <p:spPr>
              <a:xfrm>
                <a:off x="9206583" y="5794560"/>
                <a:ext cx="504000" cy="504000"/>
              </a:xfrm>
              <a:prstGeom prst="ellipse">
                <a:avLst/>
              </a:prstGeom>
              <a:solidFill>
                <a:srgbClr val="7416B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013"/>
              </a:p>
            </p:txBody>
          </p:sp>
        </p:grpSp>
        <p:grpSp>
          <p:nvGrpSpPr>
            <p:cNvPr id="4" name="组合 3"/>
            <p:cNvGrpSpPr>
              <a:grpSpLocks noChangeAspect="1"/>
            </p:cNvGrpSpPr>
            <p:nvPr/>
          </p:nvGrpSpPr>
          <p:grpSpPr>
            <a:xfrm>
              <a:off x="-18902" y="4229099"/>
              <a:ext cx="1828800" cy="1828800"/>
              <a:chOff x="8486583" y="5074560"/>
              <a:chExt cx="1944000" cy="1944000"/>
            </a:xfrm>
          </p:grpSpPr>
          <p:sp>
            <p:nvSpPr>
              <p:cNvPr id="23" name="椭圆 22"/>
              <p:cNvSpPr>
                <a:spLocks noChangeAspect="1"/>
              </p:cNvSpPr>
              <p:nvPr/>
            </p:nvSpPr>
            <p:spPr>
              <a:xfrm>
                <a:off x="8486583" y="5074560"/>
                <a:ext cx="1944000" cy="1944000"/>
              </a:xfrm>
              <a:prstGeom prst="ellipse">
                <a:avLst/>
              </a:prstGeom>
              <a:solidFill>
                <a:srgbClr val="6BEDD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013"/>
              </a:p>
            </p:txBody>
          </p:sp>
          <p:sp>
            <p:nvSpPr>
              <p:cNvPr id="24" name="椭圆 23"/>
              <p:cNvSpPr>
                <a:spLocks noChangeAspect="1"/>
              </p:cNvSpPr>
              <p:nvPr/>
            </p:nvSpPr>
            <p:spPr>
              <a:xfrm>
                <a:off x="8666583" y="5254560"/>
                <a:ext cx="1584000" cy="1584000"/>
              </a:xfrm>
              <a:prstGeom prst="ellipse">
                <a:avLst/>
              </a:prstGeom>
              <a:solidFill>
                <a:srgbClr val="F5AB5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013"/>
              </a:p>
            </p:txBody>
          </p:sp>
          <p:sp>
            <p:nvSpPr>
              <p:cNvPr id="25" name="椭圆 24"/>
              <p:cNvSpPr>
                <a:spLocks noChangeAspect="1"/>
              </p:cNvSpPr>
              <p:nvPr/>
            </p:nvSpPr>
            <p:spPr>
              <a:xfrm>
                <a:off x="8846583" y="5434560"/>
                <a:ext cx="1224000" cy="1224000"/>
              </a:xfrm>
              <a:prstGeom prst="ellipse">
                <a:avLst/>
              </a:prstGeom>
              <a:solidFill>
                <a:srgbClr val="F1565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013"/>
              </a:p>
            </p:txBody>
          </p:sp>
          <p:sp>
            <p:nvSpPr>
              <p:cNvPr id="26" name="椭圆 25"/>
              <p:cNvSpPr>
                <a:spLocks noChangeAspect="1"/>
              </p:cNvSpPr>
              <p:nvPr/>
            </p:nvSpPr>
            <p:spPr>
              <a:xfrm>
                <a:off x="9026583" y="5614560"/>
                <a:ext cx="864000" cy="864000"/>
              </a:xfrm>
              <a:prstGeom prst="ellipse">
                <a:avLst/>
              </a:prstGeom>
              <a:solidFill>
                <a:srgbClr val="B5134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013"/>
              </a:p>
            </p:txBody>
          </p:sp>
          <p:sp>
            <p:nvSpPr>
              <p:cNvPr id="27" name="椭圆 26"/>
              <p:cNvSpPr>
                <a:spLocks noChangeAspect="1"/>
              </p:cNvSpPr>
              <p:nvPr/>
            </p:nvSpPr>
            <p:spPr>
              <a:xfrm>
                <a:off x="9206583" y="5794560"/>
                <a:ext cx="504000" cy="504000"/>
              </a:xfrm>
              <a:prstGeom prst="ellipse">
                <a:avLst/>
              </a:prstGeom>
              <a:solidFill>
                <a:srgbClr val="7416B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013"/>
              </a:p>
            </p:txBody>
          </p:sp>
        </p:grpSp>
        <p:grpSp>
          <p:nvGrpSpPr>
            <p:cNvPr id="5" name="组合 4"/>
            <p:cNvGrpSpPr>
              <a:grpSpLocks noChangeAspect="1"/>
            </p:cNvGrpSpPr>
            <p:nvPr/>
          </p:nvGrpSpPr>
          <p:grpSpPr>
            <a:xfrm>
              <a:off x="1814623" y="4229099"/>
              <a:ext cx="1828800" cy="1828800"/>
              <a:chOff x="8486583" y="5074560"/>
              <a:chExt cx="1944000" cy="1944000"/>
            </a:xfrm>
          </p:grpSpPr>
          <p:sp>
            <p:nvSpPr>
              <p:cNvPr id="18" name="椭圆 17"/>
              <p:cNvSpPr>
                <a:spLocks noChangeAspect="1"/>
              </p:cNvSpPr>
              <p:nvPr/>
            </p:nvSpPr>
            <p:spPr>
              <a:xfrm>
                <a:off x="8486583" y="5074560"/>
                <a:ext cx="1944000" cy="1944000"/>
              </a:xfrm>
              <a:prstGeom prst="ellipse">
                <a:avLst/>
              </a:prstGeom>
              <a:solidFill>
                <a:srgbClr val="6BEDD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013"/>
              </a:p>
            </p:txBody>
          </p:sp>
          <p:sp>
            <p:nvSpPr>
              <p:cNvPr id="19" name="椭圆 18"/>
              <p:cNvSpPr>
                <a:spLocks noChangeAspect="1"/>
              </p:cNvSpPr>
              <p:nvPr/>
            </p:nvSpPr>
            <p:spPr>
              <a:xfrm>
                <a:off x="8666583" y="5254560"/>
                <a:ext cx="1584000" cy="1584000"/>
              </a:xfrm>
              <a:prstGeom prst="ellipse">
                <a:avLst/>
              </a:prstGeom>
              <a:solidFill>
                <a:srgbClr val="F5AB5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013"/>
              </a:p>
            </p:txBody>
          </p:sp>
          <p:sp>
            <p:nvSpPr>
              <p:cNvPr id="20" name="椭圆 19"/>
              <p:cNvSpPr>
                <a:spLocks noChangeAspect="1"/>
              </p:cNvSpPr>
              <p:nvPr/>
            </p:nvSpPr>
            <p:spPr>
              <a:xfrm>
                <a:off x="8846583" y="5434560"/>
                <a:ext cx="1224000" cy="1224000"/>
              </a:xfrm>
              <a:prstGeom prst="ellipse">
                <a:avLst/>
              </a:prstGeom>
              <a:solidFill>
                <a:srgbClr val="F1565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013"/>
              </a:p>
            </p:txBody>
          </p:sp>
          <p:sp>
            <p:nvSpPr>
              <p:cNvPr id="21" name="椭圆 20"/>
              <p:cNvSpPr>
                <a:spLocks noChangeAspect="1"/>
              </p:cNvSpPr>
              <p:nvPr/>
            </p:nvSpPr>
            <p:spPr>
              <a:xfrm>
                <a:off x="9026583" y="5614560"/>
                <a:ext cx="864000" cy="864000"/>
              </a:xfrm>
              <a:prstGeom prst="ellipse">
                <a:avLst/>
              </a:prstGeom>
              <a:solidFill>
                <a:srgbClr val="B5134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013"/>
              </a:p>
            </p:txBody>
          </p:sp>
          <p:sp>
            <p:nvSpPr>
              <p:cNvPr id="22" name="椭圆 21"/>
              <p:cNvSpPr>
                <a:spLocks noChangeAspect="1"/>
              </p:cNvSpPr>
              <p:nvPr/>
            </p:nvSpPr>
            <p:spPr>
              <a:xfrm>
                <a:off x="9206583" y="5794560"/>
                <a:ext cx="504000" cy="504000"/>
              </a:xfrm>
              <a:prstGeom prst="ellipse">
                <a:avLst/>
              </a:prstGeom>
              <a:solidFill>
                <a:srgbClr val="7416B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013"/>
              </a:p>
            </p:txBody>
          </p:sp>
        </p:grpSp>
        <p:grpSp>
          <p:nvGrpSpPr>
            <p:cNvPr id="6" name="组合 5"/>
            <p:cNvGrpSpPr>
              <a:grpSpLocks noChangeAspect="1"/>
            </p:cNvGrpSpPr>
            <p:nvPr/>
          </p:nvGrpSpPr>
          <p:grpSpPr>
            <a:xfrm>
              <a:off x="3648148" y="4229099"/>
              <a:ext cx="1828800" cy="1828800"/>
              <a:chOff x="8486583" y="5074560"/>
              <a:chExt cx="1944000" cy="1944000"/>
            </a:xfrm>
          </p:grpSpPr>
          <p:sp>
            <p:nvSpPr>
              <p:cNvPr id="13" name="椭圆 12"/>
              <p:cNvSpPr>
                <a:spLocks noChangeAspect="1"/>
              </p:cNvSpPr>
              <p:nvPr/>
            </p:nvSpPr>
            <p:spPr>
              <a:xfrm>
                <a:off x="8486583" y="5074560"/>
                <a:ext cx="1944000" cy="1944000"/>
              </a:xfrm>
              <a:prstGeom prst="ellipse">
                <a:avLst/>
              </a:prstGeom>
              <a:solidFill>
                <a:srgbClr val="6BEDD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013"/>
              </a:p>
            </p:txBody>
          </p:sp>
          <p:sp>
            <p:nvSpPr>
              <p:cNvPr id="14" name="椭圆 13"/>
              <p:cNvSpPr>
                <a:spLocks noChangeAspect="1"/>
              </p:cNvSpPr>
              <p:nvPr/>
            </p:nvSpPr>
            <p:spPr>
              <a:xfrm>
                <a:off x="8666583" y="5254560"/>
                <a:ext cx="1584000" cy="1584000"/>
              </a:xfrm>
              <a:prstGeom prst="ellipse">
                <a:avLst/>
              </a:prstGeom>
              <a:solidFill>
                <a:srgbClr val="F5AB5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013"/>
              </a:p>
            </p:txBody>
          </p:sp>
          <p:sp>
            <p:nvSpPr>
              <p:cNvPr id="15" name="椭圆 14"/>
              <p:cNvSpPr>
                <a:spLocks noChangeAspect="1"/>
              </p:cNvSpPr>
              <p:nvPr/>
            </p:nvSpPr>
            <p:spPr>
              <a:xfrm>
                <a:off x="8846583" y="5434560"/>
                <a:ext cx="1224000" cy="1224000"/>
              </a:xfrm>
              <a:prstGeom prst="ellipse">
                <a:avLst/>
              </a:prstGeom>
              <a:solidFill>
                <a:srgbClr val="F1565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013"/>
              </a:p>
            </p:txBody>
          </p:sp>
          <p:sp>
            <p:nvSpPr>
              <p:cNvPr id="16" name="椭圆 15"/>
              <p:cNvSpPr>
                <a:spLocks noChangeAspect="1"/>
              </p:cNvSpPr>
              <p:nvPr/>
            </p:nvSpPr>
            <p:spPr>
              <a:xfrm>
                <a:off x="9026583" y="5614560"/>
                <a:ext cx="864000" cy="864000"/>
              </a:xfrm>
              <a:prstGeom prst="ellipse">
                <a:avLst/>
              </a:prstGeom>
              <a:solidFill>
                <a:srgbClr val="B5134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013"/>
              </a:p>
            </p:txBody>
          </p:sp>
          <p:sp>
            <p:nvSpPr>
              <p:cNvPr id="17" name="椭圆 16"/>
              <p:cNvSpPr>
                <a:spLocks noChangeAspect="1"/>
              </p:cNvSpPr>
              <p:nvPr/>
            </p:nvSpPr>
            <p:spPr>
              <a:xfrm>
                <a:off x="9206583" y="5794560"/>
                <a:ext cx="504000" cy="504000"/>
              </a:xfrm>
              <a:prstGeom prst="ellipse">
                <a:avLst/>
              </a:prstGeom>
              <a:solidFill>
                <a:srgbClr val="7416B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013"/>
              </a:p>
            </p:txBody>
          </p:sp>
        </p:grpSp>
        <p:grpSp>
          <p:nvGrpSpPr>
            <p:cNvPr id="7" name="组合 6"/>
            <p:cNvGrpSpPr>
              <a:grpSpLocks noChangeAspect="1"/>
            </p:cNvGrpSpPr>
            <p:nvPr/>
          </p:nvGrpSpPr>
          <p:grpSpPr>
            <a:xfrm>
              <a:off x="5481673" y="4229099"/>
              <a:ext cx="1828800" cy="1828800"/>
              <a:chOff x="8486583" y="5074560"/>
              <a:chExt cx="1944000" cy="1944000"/>
            </a:xfrm>
          </p:grpSpPr>
          <p:sp>
            <p:nvSpPr>
              <p:cNvPr id="8" name="椭圆 7"/>
              <p:cNvSpPr>
                <a:spLocks noChangeAspect="1"/>
              </p:cNvSpPr>
              <p:nvPr/>
            </p:nvSpPr>
            <p:spPr>
              <a:xfrm>
                <a:off x="8486583" y="5074560"/>
                <a:ext cx="1944000" cy="1944000"/>
              </a:xfrm>
              <a:prstGeom prst="ellipse">
                <a:avLst/>
              </a:prstGeom>
              <a:solidFill>
                <a:srgbClr val="6BEDD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013"/>
              </a:p>
            </p:txBody>
          </p:sp>
          <p:sp>
            <p:nvSpPr>
              <p:cNvPr id="9" name="椭圆 8"/>
              <p:cNvSpPr>
                <a:spLocks noChangeAspect="1"/>
              </p:cNvSpPr>
              <p:nvPr/>
            </p:nvSpPr>
            <p:spPr>
              <a:xfrm>
                <a:off x="8666583" y="5254560"/>
                <a:ext cx="1584000" cy="1584000"/>
              </a:xfrm>
              <a:prstGeom prst="ellipse">
                <a:avLst/>
              </a:prstGeom>
              <a:solidFill>
                <a:srgbClr val="F5AB5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013"/>
              </a:p>
            </p:txBody>
          </p:sp>
          <p:sp>
            <p:nvSpPr>
              <p:cNvPr id="10" name="椭圆 9"/>
              <p:cNvSpPr>
                <a:spLocks noChangeAspect="1"/>
              </p:cNvSpPr>
              <p:nvPr/>
            </p:nvSpPr>
            <p:spPr>
              <a:xfrm>
                <a:off x="8846583" y="5434560"/>
                <a:ext cx="1224000" cy="1224000"/>
              </a:xfrm>
              <a:prstGeom prst="ellipse">
                <a:avLst/>
              </a:prstGeom>
              <a:solidFill>
                <a:srgbClr val="F1565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013"/>
              </a:p>
            </p:txBody>
          </p:sp>
          <p:sp>
            <p:nvSpPr>
              <p:cNvPr id="11" name="椭圆 10"/>
              <p:cNvSpPr>
                <a:spLocks noChangeAspect="1"/>
              </p:cNvSpPr>
              <p:nvPr/>
            </p:nvSpPr>
            <p:spPr>
              <a:xfrm>
                <a:off x="9026583" y="5614560"/>
                <a:ext cx="864000" cy="864000"/>
              </a:xfrm>
              <a:prstGeom prst="ellipse">
                <a:avLst/>
              </a:prstGeom>
              <a:solidFill>
                <a:srgbClr val="B5134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013"/>
              </a:p>
            </p:txBody>
          </p:sp>
          <p:sp>
            <p:nvSpPr>
              <p:cNvPr id="12" name="椭圆 11"/>
              <p:cNvSpPr>
                <a:spLocks noChangeAspect="1"/>
              </p:cNvSpPr>
              <p:nvPr/>
            </p:nvSpPr>
            <p:spPr>
              <a:xfrm>
                <a:off x="9206583" y="5794560"/>
                <a:ext cx="504000" cy="504000"/>
              </a:xfrm>
              <a:prstGeom prst="ellipse">
                <a:avLst/>
              </a:prstGeom>
              <a:solidFill>
                <a:srgbClr val="7416B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013"/>
              </a:p>
            </p:txBody>
          </p:sp>
        </p:grpSp>
      </p:grpSp>
      <p:grpSp>
        <p:nvGrpSpPr>
          <p:cNvPr id="33" name="组合 32"/>
          <p:cNvGrpSpPr/>
          <p:nvPr/>
        </p:nvGrpSpPr>
        <p:grpSpPr>
          <a:xfrm>
            <a:off x="0" y="-841080"/>
            <a:ext cx="9162902" cy="1828800"/>
            <a:chOff x="-18902" y="4229099"/>
            <a:chExt cx="9162902" cy="1828800"/>
          </a:xfrm>
        </p:grpSpPr>
        <p:grpSp>
          <p:nvGrpSpPr>
            <p:cNvPr id="34" name="组合 33"/>
            <p:cNvGrpSpPr>
              <a:grpSpLocks noChangeAspect="1"/>
            </p:cNvGrpSpPr>
            <p:nvPr/>
          </p:nvGrpSpPr>
          <p:grpSpPr>
            <a:xfrm>
              <a:off x="7315200" y="4229099"/>
              <a:ext cx="1828800" cy="1828800"/>
              <a:chOff x="8486583" y="5074560"/>
              <a:chExt cx="1944000" cy="1944000"/>
            </a:xfrm>
          </p:grpSpPr>
          <p:sp>
            <p:nvSpPr>
              <p:cNvPr id="59" name="椭圆 58"/>
              <p:cNvSpPr>
                <a:spLocks noChangeAspect="1"/>
              </p:cNvSpPr>
              <p:nvPr/>
            </p:nvSpPr>
            <p:spPr>
              <a:xfrm>
                <a:off x="8486583" y="5074560"/>
                <a:ext cx="1944000" cy="1944000"/>
              </a:xfrm>
              <a:prstGeom prst="ellipse">
                <a:avLst/>
              </a:prstGeom>
              <a:solidFill>
                <a:srgbClr val="6BEDD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013"/>
              </a:p>
            </p:txBody>
          </p:sp>
          <p:sp>
            <p:nvSpPr>
              <p:cNvPr id="60" name="椭圆 59"/>
              <p:cNvSpPr>
                <a:spLocks noChangeAspect="1"/>
              </p:cNvSpPr>
              <p:nvPr/>
            </p:nvSpPr>
            <p:spPr>
              <a:xfrm>
                <a:off x="8666583" y="5254560"/>
                <a:ext cx="1584000" cy="1584000"/>
              </a:xfrm>
              <a:prstGeom prst="ellipse">
                <a:avLst/>
              </a:prstGeom>
              <a:solidFill>
                <a:srgbClr val="F5AB5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013"/>
              </a:p>
            </p:txBody>
          </p:sp>
          <p:sp>
            <p:nvSpPr>
              <p:cNvPr id="61" name="椭圆 60"/>
              <p:cNvSpPr>
                <a:spLocks noChangeAspect="1"/>
              </p:cNvSpPr>
              <p:nvPr/>
            </p:nvSpPr>
            <p:spPr>
              <a:xfrm>
                <a:off x="8846583" y="5434560"/>
                <a:ext cx="1224000" cy="1224000"/>
              </a:xfrm>
              <a:prstGeom prst="ellipse">
                <a:avLst/>
              </a:prstGeom>
              <a:solidFill>
                <a:srgbClr val="F1565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013"/>
              </a:p>
            </p:txBody>
          </p:sp>
          <p:sp>
            <p:nvSpPr>
              <p:cNvPr id="62" name="椭圆 61"/>
              <p:cNvSpPr>
                <a:spLocks noChangeAspect="1"/>
              </p:cNvSpPr>
              <p:nvPr/>
            </p:nvSpPr>
            <p:spPr>
              <a:xfrm>
                <a:off x="9026583" y="5614560"/>
                <a:ext cx="864000" cy="864000"/>
              </a:xfrm>
              <a:prstGeom prst="ellipse">
                <a:avLst/>
              </a:prstGeom>
              <a:solidFill>
                <a:srgbClr val="B5134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013"/>
              </a:p>
            </p:txBody>
          </p:sp>
          <p:sp>
            <p:nvSpPr>
              <p:cNvPr id="63" name="椭圆 62"/>
              <p:cNvSpPr>
                <a:spLocks noChangeAspect="1"/>
              </p:cNvSpPr>
              <p:nvPr/>
            </p:nvSpPr>
            <p:spPr>
              <a:xfrm>
                <a:off x="9206583" y="5794560"/>
                <a:ext cx="504000" cy="504000"/>
              </a:xfrm>
              <a:prstGeom prst="ellipse">
                <a:avLst/>
              </a:prstGeom>
              <a:solidFill>
                <a:srgbClr val="7416B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013"/>
              </a:p>
            </p:txBody>
          </p:sp>
        </p:grpSp>
        <p:grpSp>
          <p:nvGrpSpPr>
            <p:cNvPr id="35" name="组合 34"/>
            <p:cNvGrpSpPr>
              <a:grpSpLocks noChangeAspect="1"/>
            </p:cNvGrpSpPr>
            <p:nvPr/>
          </p:nvGrpSpPr>
          <p:grpSpPr>
            <a:xfrm>
              <a:off x="-18902" y="4229099"/>
              <a:ext cx="1828800" cy="1828800"/>
              <a:chOff x="8486583" y="5074560"/>
              <a:chExt cx="1944000" cy="1944000"/>
            </a:xfrm>
          </p:grpSpPr>
          <p:sp>
            <p:nvSpPr>
              <p:cNvPr id="54" name="椭圆 53"/>
              <p:cNvSpPr>
                <a:spLocks noChangeAspect="1"/>
              </p:cNvSpPr>
              <p:nvPr/>
            </p:nvSpPr>
            <p:spPr>
              <a:xfrm>
                <a:off x="8486583" y="5074560"/>
                <a:ext cx="1944000" cy="1944000"/>
              </a:xfrm>
              <a:prstGeom prst="ellipse">
                <a:avLst/>
              </a:prstGeom>
              <a:solidFill>
                <a:srgbClr val="6BEDD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013"/>
              </a:p>
            </p:txBody>
          </p:sp>
          <p:sp>
            <p:nvSpPr>
              <p:cNvPr id="55" name="椭圆 54"/>
              <p:cNvSpPr>
                <a:spLocks noChangeAspect="1"/>
              </p:cNvSpPr>
              <p:nvPr/>
            </p:nvSpPr>
            <p:spPr>
              <a:xfrm>
                <a:off x="8666583" y="5254560"/>
                <a:ext cx="1584000" cy="1584000"/>
              </a:xfrm>
              <a:prstGeom prst="ellipse">
                <a:avLst/>
              </a:prstGeom>
              <a:solidFill>
                <a:srgbClr val="F5AB5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013"/>
              </a:p>
            </p:txBody>
          </p:sp>
          <p:sp>
            <p:nvSpPr>
              <p:cNvPr id="56" name="椭圆 55"/>
              <p:cNvSpPr>
                <a:spLocks noChangeAspect="1"/>
              </p:cNvSpPr>
              <p:nvPr/>
            </p:nvSpPr>
            <p:spPr>
              <a:xfrm>
                <a:off x="8846583" y="5434560"/>
                <a:ext cx="1224000" cy="1224000"/>
              </a:xfrm>
              <a:prstGeom prst="ellipse">
                <a:avLst/>
              </a:prstGeom>
              <a:solidFill>
                <a:srgbClr val="F1565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013"/>
              </a:p>
            </p:txBody>
          </p:sp>
          <p:sp>
            <p:nvSpPr>
              <p:cNvPr id="57" name="椭圆 56"/>
              <p:cNvSpPr>
                <a:spLocks noChangeAspect="1"/>
              </p:cNvSpPr>
              <p:nvPr/>
            </p:nvSpPr>
            <p:spPr>
              <a:xfrm>
                <a:off x="9026583" y="5614560"/>
                <a:ext cx="864000" cy="864000"/>
              </a:xfrm>
              <a:prstGeom prst="ellipse">
                <a:avLst/>
              </a:prstGeom>
              <a:solidFill>
                <a:srgbClr val="B5134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013"/>
              </a:p>
            </p:txBody>
          </p:sp>
          <p:sp>
            <p:nvSpPr>
              <p:cNvPr id="58" name="椭圆 57"/>
              <p:cNvSpPr>
                <a:spLocks noChangeAspect="1"/>
              </p:cNvSpPr>
              <p:nvPr/>
            </p:nvSpPr>
            <p:spPr>
              <a:xfrm>
                <a:off x="9206583" y="5794560"/>
                <a:ext cx="504000" cy="504000"/>
              </a:xfrm>
              <a:prstGeom prst="ellipse">
                <a:avLst/>
              </a:prstGeom>
              <a:solidFill>
                <a:srgbClr val="7416B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013"/>
              </a:p>
            </p:txBody>
          </p:sp>
        </p:grpSp>
        <p:grpSp>
          <p:nvGrpSpPr>
            <p:cNvPr id="36" name="组合 35"/>
            <p:cNvGrpSpPr>
              <a:grpSpLocks noChangeAspect="1"/>
            </p:cNvGrpSpPr>
            <p:nvPr/>
          </p:nvGrpSpPr>
          <p:grpSpPr>
            <a:xfrm>
              <a:off x="1814623" y="4229099"/>
              <a:ext cx="1828800" cy="1828800"/>
              <a:chOff x="8486583" y="5074560"/>
              <a:chExt cx="1944000" cy="1944000"/>
            </a:xfrm>
          </p:grpSpPr>
          <p:sp>
            <p:nvSpPr>
              <p:cNvPr id="49" name="椭圆 48"/>
              <p:cNvSpPr>
                <a:spLocks noChangeAspect="1"/>
              </p:cNvSpPr>
              <p:nvPr/>
            </p:nvSpPr>
            <p:spPr>
              <a:xfrm>
                <a:off x="8486583" y="5074560"/>
                <a:ext cx="1944000" cy="1944000"/>
              </a:xfrm>
              <a:prstGeom prst="ellipse">
                <a:avLst/>
              </a:prstGeom>
              <a:solidFill>
                <a:srgbClr val="6BEDD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013"/>
              </a:p>
            </p:txBody>
          </p:sp>
          <p:sp>
            <p:nvSpPr>
              <p:cNvPr id="50" name="椭圆 49"/>
              <p:cNvSpPr>
                <a:spLocks noChangeAspect="1"/>
              </p:cNvSpPr>
              <p:nvPr/>
            </p:nvSpPr>
            <p:spPr>
              <a:xfrm>
                <a:off x="8666583" y="5254560"/>
                <a:ext cx="1584000" cy="1584000"/>
              </a:xfrm>
              <a:prstGeom prst="ellipse">
                <a:avLst/>
              </a:prstGeom>
              <a:solidFill>
                <a:srgbClr val="F5AB5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013"/>
              </a:p>
            </p:txBody>
          </p:sp>
          <p:sp>
            <p:nvSpPr>
              <p:cNvPr id="51" name="椭圆 50"/>
              <p:cNvSpPr>
                <a:spLocks noChangeAspect="1"/>
              </p:cNvSpPr>
              <p:nvPr/>
            </p:nvSpPr>
            <p:spPr>
              <a:xfrm>
                <a:off x="8846583" y="5434560"/>
                <a:ext cx="1224000" cy="1224000"/>
              </a:xfrm>
              <a:prstGeom prst="ellipse">
                <a:avLst/>
              </a:prstGeom>
              <a:solidFill>
                <a:srgbClr val="F1565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013"/>
              </a:p>
            </p:txBody>
          </p:sp>
          <p:sp>
            <p:nvSpPr>
              <p:cNvPr id="52" name="椭圆 51"/>
              <p:cNvSpPr>
                <a:spLocks noChangeAspect="1"/>
              </p:cNvSpPr>
              <p:nvPr/>
            </p:nvSpPr>
            <p:spPr>
              <a:xfrm>
                <a:off x="9026583" y="5614560"/>
                <a:ext cx="864000" cy="864000"/>
              </a:xfrm>
              <a:prstGeom prst="ellipse">
                <a:avLst/>
              </a:prstGeom>
              <a:solidFill>
                <a:srgbClr val="B5134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013"/>
              </a:p>
            </p:txBody>
          </p:sp>
          <p:sp>
            <p:nvSpPr>
              <p:cNvPr id="53" name="椭圆 52"/>
              <p:cNvSpPr>
                <a:spLocks noChangeAspect="1"/>
              </p:cNvSpPr>
              <p:nvPr/>
            </p:nvSpPr>
            <p:spPr>
              <a:xfrm>
                <a:off x="9206583" y="5794560"/>
                <a:ext cx="504000" cy="504000"/>
              </a:xfrm>
              <a:prstGeom prst="ellipse">
                <a:avLst/>
              </a:prstGeom>
              <a:solidFill>
                <a:srgbClr val="7416B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013"/>
              </a:p>
            </p:txBody>
          </p:sp>
        </p:grpSp>
        <p:grpSp>
          <p:nvGrpSpPr>
            <p:cNvPr id="37" name="组合 36"/>
            <p:cNvGrpSpPr>
              <a:grpSpLocks noChangeAspect="1"/>
            </p:cNvGrpSpPr>
            <p:nvPr/>
          </p:nvGrpSpPr>
          <p:grpSpPr>
            <a:xfrm>
              <a:off x="3648148" y="4229099"/>
              <a:ext cx="1828800" cy="1828800"/>
              <a:chOff x="8486583" y="5074560"/>
              <a:chExt cx="1944000" cy="1944000"/>
            </a:xfrm>
          </p:grpSpPr>
          <p:sp>
            <p:nvSpPr>
              <p:cNvPr id="44" name="椭圆 43"/>
              <p:cNvSpPr>
                <a:spLocks noChangeAspect="1"/>
              </p:cNvSpPr>
              <p:nvPr/>
            </p:nvSpPr>
            <p:spPr>
              <a:xfrm>
                <a:off x="8486583" y="5074560"/>
                <a:ext cx="1944000" cy="1944000"/>
              </a:xfrm>
              <a:prstGeom prst="ellipse">
                <a:avLst/>
              </a:prstGeom>
              <a:solidFill>
                <a:srgbClr val="6BEDD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013"/>
              </a:p>
            </p:txBody>
          </p:sp>
          <p:sp>
            <p:nvSpPr>
              <p:cNvPr id="45" name="椭圆 44"/>
              <p:cNvSpPr>
                <a:spLocks noChangeAspect="1"/>
              </p:cNvSpPr>
              <p:nvPr/>
            </p:nvSpPr>
            <p:spPr>
              <a:xfrm>
                <a:off x="8666583" y="5254560"/>
                <a:ext cx="1584000" cy="1584000"/>
              </a:xfrm>
              <a:prstGeom prst="ellipse">
                <a:avLst/>
              </a:prstGeom>
              <a:solidFill>
                <a:srgbClr val="F5AB5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013"/>
              </a:p>
            </p:txBody>
          </p:sp>
          <p:sp>
            <p:nvSpPr>
              <p:cNvPr id="46" name="椭圆 45"/>
              <p:cNvSpPr>
                <a:spLocks noChangeAspect="1"/>
              </p:cNvSpPr>
              <p:nvPr/>
            </p:nvSpPr>
            <p:spPr>
              <a:xfrm>
                <a:off x="8846583" y="5434560"/>
                <a:ext cx="1224000" cy="1224000"/>
              </a:xfrm>
              <a:prstGeom prst="ellipse">
                <a:avLst/>
              </a:prstGeom>
              <a:solidFill>
                <a:srgbClr val="F1565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013"/>
              </a:p>
            </p:txBody>
          </p:sp>
          <p:sp>
            <p:nvSpPr>
              <p:cNvPr id="47" name="椭圆 46"/>
              <p:cNvSpPr>
                <a:spLocks noChangeAspect="1"/>
              </p:cNvSpPr>
              <p:nvPr/>
            </p:nvSpPr>
            <p:spPr>
              <a:xfrm>
                <a:off x="9026583" y="5614560"/>
                <a:ext cx="864000" cy="864000"/>
              </a:xfrm>
              <a:prstGeom prst="ellipse">
                <a:avLst/>
              </a:prstGeom>
              <a:solidFill>
                <a:srgbClr val="B5134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013"/>
              </a:p>
            </p:txBody>
          </p:sp>
          <p:sp>
            <p:nvSpPr>
              <p:cNvPr id="48" name="椭圆 47"/>
              <p:cNvSpPr>
                <a:spLocks noChangeAspect="1"/>
              </p:cNvSpPr>
              <p:nvPr/>
            </p:nvSpPr>
            <p:spPr>
              <a:xfrm>
                <a:off x="9206583" y="5794560"/>
                <a:ext cx="504000" cy="504000"/>
              </a:xfrm>
              <a:prstGeom prst="ellipse">
                <a:avLst/>
              </a:prstGeom>
              <a:solidFill>
                <a:srgbClr val="7416B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013"/>
              </a:p>
            </p:txBody>
          </p:sp>
        </p:grpSp>
        <p:grpSp>
          <p:nvGrpSpPr>
            <p:cNvPr id="38" name="组合 37"/>
            <p:cNvGrpSpPr>
              <a:grpSpLocks noChangeAspect="1"/>
            </p:cNvGrpSpPr>
            <p:nvPr/>
          </p:nvGrpSpPr>
          <p:grpSpPr>
            <a:xfrm>
              <a:off x="5481673" y="4229099"/>
              <a:ext cx="1828800" cy="1828800"/>
              <a:chOff x="8486583" y="5074560"/>
              <a:chExt cx="1944000" cy="1944000"/>
            </a:xfrm>
          </p:grpSpPr>
          <p:sp>
            <p:nvSpPr>
              <p:cNvPr id="39" name="椭圆 38"/>
              <p:cNvSpPr>
                <a:spLocks noChangeAspect="1"/>
              </p:cNvSpPr>
              <p:nvPr/>
            </p:nvSpPr>
            <p:spPr>
              <a:xfrm>
                <a:off x="8486583" y="5074560"/>
                <a:ext cx="1944000" cy="1944000"/>
              </a:xfrm>
              <a:prstGeom prst="ellipse">
                <a:avLst/>
              </a:prstGeom>
              <a:solidFill>
                <a:srgbClr val="6BEDD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013"/>
              </a:p>
            </p:txBody>
          </p:sp>
          <p:sp>
            <p:nvSpPr>
              <p:cNvPr id="40" name="椭圆 39"/>
              <p:cNvSpPr>
                <a:spLocks noChangeAspect="1"/>
              </p:cNvSpPr>
              <p:nvPr/>
            </p:nvSpPr>
            <p:spPr>
              <a:xfrm>
                <a:off x="8666583" y="5254560"/>
                <a:ext cx="1584000" cy="1584000"/>
              </a:xfrm>
              <a:prstGeom prst="ellipse">
                <a:avLst/>
              </a:prstGeom>
              <a:solidFill>
                <a:srgbClr val="F5AB5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013"/>
              </a:p>
            </p:txBody>
          </p:sp>
          <p:sp>
            <p:nvSpPr>
              <p:cNvPr id="41" name="椭圆 40"/>
              <p:cNvSpPr>
                <a:spLocks noChangeAspect="1"/>
              </p:cNvSpPr>
              <p:nvPr/>
            </p:nvSpPr>
            <p:spPr>
              <a:xfrm>
                <a:off x="8846583" y="5434560"/>
                <a:ext cx="1224000" cy="1224000"/>
              </a:xfrm>
              <a:prstGeom prst="ellipse">
                <a:avLst/>
              </a:prstGeom>
              <a:solidFill>
                <a:srgbClr val="F1565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013"/>
              </a:p>
            </p:txBody>
          </p:sp>
          <p:sp>
            <p:nvSpPr>
              <p:cNvPr id="42" name="椭圆 41"/>
              <p:cNvSpPr>
                <a:spLocks noChangeAspect="1"/>
              </p:cNvSpPr>
              <p:nvPr/>
            </p:nvSpPr>
            <p:spPr>
              <a:xfrm>
                <a:off x="9026583" y="5614560"/>
                <a:ext cx="864000" cy="864000"/>
              </a:xfrm>
              <a:prstGeom prst="ellipse">
                <a:avLst/>
              </a:prstGeom>
              <a:solidFill>
                <a:srgbClr val="B5134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013"/>
              </a:p>
            </p:txBody>
          </p:sp>
          <p:sp>
            <p:nvSpPr>
              <p:cNvPr id="43" name="椭圆 42"/>
              <p:cNvSpPr>
                <a:spLocks noChangeAspect="1"/>
              </p:cNvSpPr>
              <p:nvPr/>
            </p:nvSpPr>
            <p:spPr>
              <a:xfrm>
                <a:off x="9206583" y="5794560"/>
                <a:ext cx="504000" cy="504000"/>
              </a:xfrm>
              <a:prstGeom prst="ellipse">
                <a:avLst/>
              </a:prstGeom>
              <a:solidFill>
                <a:srgbClr val="7416B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013"/>
              </a:p>
            </p:txBody>
          </p:sp>
        </p:grpSp>
      </p:grpSp>
      <p:sp>
        <p:nvSpPr>
          <p:cNvPr id="64" name="文本框 63"/>
          <p:cNvSpPr txBox="1"/>
          <p:nvPr/>
        </p:nvSpPr>
        <p:spPr>
          <a:xfrm>
            <a:off x="2131765" y="2084764"/>
            <a:ext cx="1848583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100" b="1" dirty="0" smtClean="0">
                <a:solidFill>
                  <a:schemeClr val="bg2">
                    <a:lumMod val="25000"/>
                  </a:schemeClr>
                </a:solidFill>
                <a:latin typeface="造字工房悦黑体验版常规体" pitchFamily="50" charset="-122"/>
                <a:ea typeface="造字工房悦黑体验版常规体" pitchFamily="50" charset="-122"/>
              </a:rPr>
              <a:t>那时，我以为</a:t>
            </a:r>
            <a:endParaRPr lang="zh-CN" altLang="en-US" sz="2100" b="1" dirty="0">
              <a:solidFill>
                <a:schemeClr val="bg2">
                  <a:lumMod val="25000"/>
                </a:schemeClr>
              </a:solidFill>
              <a:latin typeface="造字工房悦黑体验版常规体" pitchFamily="50" charset="-122"/>
              <a:ea typeface="造字工房悦黑体验版常规体" pitchFamily="50" charset="-122"/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3777054" y="2084764"/>
            <a:ext cx="3235181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100" b="1" dirty="0" smtClean="0">
                <a:solidFill>
                  <a:schemeClr val="bg2">
                    <a:lumMod val="25000"/>
                  </a:schemeClr>
                </a:solidFill>
                <a:latin typeface="造字工房悦黑体验版常规体" pitchFamily="50" charset="-122"/>
                <a:ea typeface="造字工房悦黑体验版常规体" pitchFamily="50" charset="-122"/>
              </a:rPr>
              <a:t>文案只是复制粘贴的工作</a:t>
            </a:r>
            <a:endParaRPr lang="zh-CN" altLang="en-US" sz="2100" b="1" dirty="0">
              <a:solidFill>
                <a:schemeClr val="bg2">
                  <a:lumMod val="25000"/>
                </a:schemeClr>
              </a:solidFill>
              <a:latin typeface="造字工房悦黑体验版常规体" pitchFamily="50" charset="-122"/>
              <a:ea typeface="造字工房悦黑体验版常规体" pitchFamily="50" charset="-122"/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1985595" y="2643239"/>
            <a:ext cx="1571264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100" b="1" dirty="0" smtClean="0">
                <a:solidFill>
                  <a:schemeClr val="bg2">
                    <a:lumMod val="25000"/>
                  </a:schemeClr>
                </a:solidFill>
                <a:latin typeface="造字工房悦黑体验版常规体" pitchFamily="50" charset="-122"/>
                <a:ea typeface="造字工房悦黑体验版常规体" pitchFamily="50" charset="-122"/>
              </a:rPr>
              <a:t>殊不知，它</a:t>
            </a:r>
            <a:endParaRPr lang="zh-CN" altLang="en-US" sz="2100" b="1" dirty="0">
              <a:solidFill>
                <a:schemeClr val="bg2">
                  <a:lumMod val="25000"/>
                </a:schemeClr>
              </a:solidFill>
              <a:latin typeface="造字工房悦黑体验版常规体" pitchFamily="50" charset="-122"/>
              <a:ea typeface="造字工房悦黑体验版常规体" pitchFamily="50" charset="-122"/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3368586" y="2643239"/>
            <a:ext cx="3789820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100" b="1" dirty="0" smtClean="0">
                <a:solidFill>
                  <a:schemeClr val="bg2">
                    <a:lumMod val="25000"/>
                  </a:schemeClr>
                </a:solidFill>
                <a:latin typeface="造字工房悦黑体验版常规体" pitchFamily="50" charset="-122"/>
                <a:ea typeface="造字工房悦黑体验版常规体" pitchFamily="50" charset="-122"/>
              </a:rPr>
              <a:t>是块需要精雕细琢的“玉石”</a:t>
            </a:r>
            <a:endParaRPr lang="zh-CN" altLang="en-US" sz="2100" b="1" dirty="0">
              <a:solidFill>
                <a:schemeClr val="bg2">
                  <a:lumMod val="25000"/>
                </a:schemeClr>
              </a:solidFill>
              <a:latin typeface="造字工房悦黑体验版常规体" pitchFamily="50" charset="-122"/>
              <a:ea typeface="造字工房悦黑体验版常规体" pitchFamily="50" charset="-122"/>
            </a:endParaRPr>
          </a:p>
        </p:txBody>
      </p:sp>
      <p:cxnSp>
        <p:nvCxnSpPr>
          <p:cNvPr id="73" name="直接连接符 72"/>
          <p:cNvCxnSpPr/>
          <p:nvPr/>
        </p:nvCxnSpPr>
        <p:spPr>
          <a:xfrm flipV="1">
            <a:off x="2191155" y="2084764"/>
            <a:ext cx="0" cy="378000"/>
          </a:xfrm>
          <a:prstGeom prst="line">
            <a:avLst/>
          </a:prstGeom>
          <a:ln w="25400" cap="rnd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直接连接符 73"/>
          <p:cNvCxnSpPr/>
          <p:nvPr/>
        </p:nvCxnSpPr>
        <p:spPr>
          <a:xfrm flipV="1">
            <a:off x="3887753" y="2084764"/>
            <a:ext cx="0" cy="378000"/>
          </a:xfrm>
          <a:prstGeom prst="line">
            <a:avLst/>
          </a:prstGeom>
          <a:ln w="25400" cap="rnd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直接连接符 74"/>
          <p:cNvCxnSpPr/>
          <p:nvPr/>
        </p:nvCxnSpPr>
        <p:spPr>
          <a:xfrm flipV="1">
            <a:off x="2045002" y="2643239"/>
            <a:ext cx="0" cy="378000"/>
          </a:xfrm>
          <a:prstGeom prst="line">
            <a:avLst/>
          </a:prstGeom>
          <a:ln w="25400" cap="rnd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直接连接符 76"/>
          <p:cNvCxnSpPr/>
          <p:nvPr/>
        </p:nvCxnSpPr>
        <p:spPr>
          <a:xfrm flipV="1">
            <a:off x="3470451" y="2643239"/>
            <a:ext cx="0" cy="378000"/>
          </a:xfrm>
          <a:prstGeom prst="line">
            <a:avLst/>
          </a:prstGeom>
          <a:ln w="25400" cap="rnd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直接连接符 77"/>
          <p:cNvCxnSpPr/>
          <p:nvPr/>
        </p:nvCxnSpPr>
        <p:spPr>
          <a:xfrm flipV="1">
            <a:off x="6963942" y="2643239"/>
            <a:ext cx="0" cy="378000"/>
          </a:xfrm>
          <a:prstGeom prst="line">
            <a:avLst/>
          </a:prstGeom>
          <a:ln w="25400" cap="rnd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84306235"/>
      </p:ext>
    </p:extLst>
  </p:cSld>
  <p:clrMapOvr>
    <a:masterClrMapping/>
  </p:clrMapOvr>
  <p:transition spd="slow" advClick="0" advTm="24500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3500"/>
                                  </p:stCondLst>
                                  <p:iterate type="lt">
                                    <p:tmAbs val="3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6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nodeType="withEffect">
                                  <p:stCondLst>
                                    <p:cond delay="7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7500"/>
                                  </p:stCondLst>
                                  <p:iterate type="lt">
                                    <p:tmAbs val="3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nodeType="withEffect">
                                  <p:stCondLst>
                                    <p:cond delay="117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12000"/>
                                  </p:stCondLst>
                                  <p:iterate type="lt">
                                    <p:tmAbs val="3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137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nodeType="withEffect">
                                  <p:stCondLst>
                                    <p:cond delay="14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15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nodeType="withEffect">
                                  <p:stCondLst>
                                    <p:cond delay="16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167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nodeType="withEffect">
                                  <p:stCondLst>
                                    <p:cond delay="17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17500"/>
                                  </p:stCondLst>
                                  <p:iterate type="lt">
                                    <p:tmAbs val="3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21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nodeType="withEffect">
                                  <p:stCondLst>
                                    <p:cond delay="22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23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nodeType="withEffect">
                                  <p:stCondLst>
                                    <p:cond delay="237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/>
      <p:bldP spid="66" grpId="0"/>
      <p:bldP spid="67" grpId="0"/>
      <p:bldP spid="6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5" name="图片 77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31846" y="-200174"/>
            <a:ext cx="9480102" cy="5267401"/>
          </a:xfrm>
          <a:prstGeom prst="rect">
            <a:avLst/>
          </a:prstGeom>
        </p:spPr>
      </p:pic>
      <p:pic>
        <p:nvPicPr>
          <p:cNvPr id="776" name="图片 77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13302" y="-188142"/>
            <a:ext cx="9486198" cy="5261304"/>
          </a:xfrm>
          <a:prstGeom prst="rect">
            <a:avLst/>
          </a:prstGeom>
        </p:spPr>
      </p:pic>
      <p:pic>
        <p:nvPicPr>
          <p:cNvPr id="777" name="图片 77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227370" y="-188142"/>
            <a:ext cx="9486198" cy="5261304"/>
          </a:xfrm>
          <a:prstGeom prst="rect">
            <a:avLst/>
          </a:prstGeom>
        </p:spPr>
      </p:pic>
      <p:pic>
        <p:nvPicPr>
          <p:cNvPr id="778" name="图片 77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241438" y="-188142"/>
            <a:ext cx="9486198" cy="5261304"/>
          </a:xfrm>
          <a:prstGeom prst="rect">
            <a:avLst/>
          </a:prstGeom>
        </p:spPr>
      </p:pic>
      <p:pic>
        <p:nvPicPr>
          <p:cNvPr id="779" name="图片 77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224262" y="-197125"/>
            <a:ext cx="9486198" cy="5261304"/>
          </a:xfrm>
          <a:prstGeom prst="rect">
            <a:avLst/>
          </a:prstGeom>
        </p:spPr>
      </p:pic>
      <p:pic>
        <p:nvPicPr>
          <p:cNvPr id="780" name="图片 77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27370" y="-188144"/>
            <a:ext cx="9486198" cy="5261304"/>
          </a:xfrm>
          <a:prstGeom prst="rect">
            <a:avLst/>
          </a:prstGeom>
        </p:spPr>
      </p:pic>
      <p:pic>
        <p:nvPicPr>
          <p:cNvPr id="781" name="图片 78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241438" y="-188144"/>
            <a:ext cx="9486198" cy="5261304"/>
          </a:xfrm>
          <a:prstGeom prst="rect">
            <a:avLst/>
          </a:prstGeom>
        </p:spPr>
      </p:pic>
      <p:pic>
        <p:nvPicPr>
          <p:cNvPr id="782" name="图片 78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227371" y="-185510"/>
            <a:ext cx="9486198" cy="5261304"/>
          </a:xfrm>
          <a:prstGeom prst="rect">
            <a:avLst/>
          </a:prstGeom>
        </p:spPr>
      </p:pic>
      <p:sp>
        <p:nvSpPr>
          <p:cNvPr id="783" name="矩形 782"/>
          <p:cNvSpPr/>
          <p:nvPr/>
        </p:nvSpPr>
        <p:spPr>
          <a:xfrm rot="12840000">
            <a:off x="408350" y="2233846"/>
            <a:ext cx="198452" cy="119068"/>
          </a:xfrm>
          <a:prstGeom prst="rect">
            <a:avLst/>
          </a:prstGeom>
          <a:solidFill>
            <a:srgbClr val="6BED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4" name="矩形 783"/>
          <p:cNvSpPr/>
          <p:nvPr/>
        </p:nvSpPr>
        <p:spPr>
          <a:xfrm rot="12840000">
            <a:off x="531895" y="2317179"/>
            <a:ext cx="198452" cy="119068"/>
          </a:xfrm>
          <a:prstGeom prst="rect">
            <a:avLst/>
          </a:prstGeom>
          <a:solidFill>
            <a:srgbClr val="6BED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5" name="矩形 784"/>
          <p:cNvSpPr/>
          <p:nvPr/>
        </p:nvSpPr>
        <p:spPr>
          <a:xfrm rot="12840000">
            <a:off x="655440" y="2400511"/>
            <a:ext cx="198452" cy="119068"/>
          </a:xfrm>
          <a:prstGeom prst="rect">
            <a:avLst/>
          </a:prstGeom>
          <a:solidFill>
            <a:srgbClr val="6BED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6" name="矩形 785"/>
          <p:cNvSpPr/>
          <p:nvPr/>
        </p:nvSpPr>
        <p:spPr>
          <a:xfrm rot="12840000">
            <a:off x="778982" y="2483843"/>
            <a:ext cx="198452" cy="119068"/>
          </a:xfrm>
          <a:prstGeom prst="rect">
            <a:avLst/>
          </a:prstGeom>
          <a:solidFill>
            <a:srgbClr val="6BED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7" name="矩形 786"/>
          <p:cNvSpPr/>
          <p:nvPr/>
        </p:nvSpPr>
        <p:spPr>
          <a:xfrm rot="12840000">
            <a:off x="902528" y="2567175"/>
            <a:ext cx="198452" cy="119068"/>
          </a:xfrm>
          <a:prstGeom prst="rect">
            <a:avLst/>
          </a:prstGeom>
          <a:solidFill>
            <a:srgbClr val="6BED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8" name="矩形 787"/>
          <p:cNvSpPr/>
          <p:nvPr/>
        </p:nvSpPr>
        <p:spPr>
          <a:xfrm rot="12840000">
            <a:off x="1026073" y="2650506"/>
            <a:ext cx="198452" cy="119068"/>
          </a:xfrm>
          <a:prstGeom prst="rect">
            <a:avLst/>
          </a:prstGeom>
          <a:solidFill>
            <a:srgbClr val="6BED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9" name="矩形 788"/>
          <p:cNvSpPr/>
          <p:nvPr/>
        </p:nvSpPr>
        <p:spPr>
          <a:xfrm rot="12840000">
            <a:off x="1149618" y="2733838"/>
            <a:ext cx="198452" cy="119068"/>
          </a:xfrm>
          <a:prstGeom prst="rect">
            <a:avLst/>
          </a:prstGeom>
          <a:solidFill>
            <a:srgbClr val="6BED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0" name="矩形 789"/>
          <p:cNvSpPr/>
          <p:nvPr/>
        </p:nvSpPr>
        <p:spPr>
          <a:xfrm rot="12840000">
            <a:off x="1273163" y="2817169"/>
            <a:ext cx="198452" cy="119068"/>
          </a:xfrm>
          <a:prstGeom prst="rect">
            <a:avLst/>
          </a:prstGeom>
          <a:solidFill>
            <a:srgbClr val="6BED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1" name="矩形 790"/>
          <p:cNvSpPr/>
          <p:nvPr/>
        </p:nvSpPr>
        <p:spPr>
          <a:xfrm rot="12840000">
            <a:off x="1396708" y="2900501"/>
            <a:ext cx="198452" cy="119068"/>
          </a:xfrm>
          <a:prstGeom prst="rect">
            <a:avLst/>
          </a:prstGeom>
          <a:solidFill>
            <a:srgbClr val="6BED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2" name="矩形 791"/>
          <p:cNvSpPr/>
          <p:nvPr/>
        </p:nvSpPr>
        <p:spPr>
          <a:xfrm rot="12840000">
            <a:off x="1520252" y="2983835"/>
            <a:ext cx="198452" cy="119068"/>
          </a:xfrm>
          <a:prstGeom prst="rect">
            <a:avLst/>
          </a:prstGeom>
          <a:solidFill>
            <a:srgbClr val="6BED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3" name="矩形 792"/>
          <p:cNvSpPr/>
          <p:nvPr/>
        </p:nvSpPr>
        <p:spPr>
          <a:xfrm rot="12840000">
            <a:off x="1643796" y="3067165"/>
            <a:ext cx="198452" cy="119068"/>
          </a:xfrm>
          <a:prstGeom prst="rect">
            <a:avLst/>
          </a:prstGeom>
          <a:solidFill>
            <a:srgbClr val="6BED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4" name="矩形 793"/>
          <p:cNvSpPr/>
          <p:nvPr/>
        </p:nvSpPr>
        <p:spPr>
          <a:xfrm rot="12840000">
            <a:off x="1767341" y="3150497"/>
            <a:ext cx="198452" cy="119068"/>
          </a:xfrm>
          <a:prstGeom prst="rect">
            <a:avLst/>
          </a:prstGeom>
          <a:solidFill>
            <a:srgbClr val="6BED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5" name="矩形 794"/>
          <p:cNvSpPr/>
          <p:nvPr/>
        </p:nvSpPr>
        <p:spPr>
          <a:xfrm rot="12840000">
            <a:off x="1890886" y="3233828"/>
            <a:ext cx="198452" cy="119068"/>
          </a:xfrm>
          <a:prstGeom prst="rect">
            <a:avLst/>
          </a:prstGeom>
          <a:solidFill>
            <a:srgbClr val="6BED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6" name="矩形 795"/>
          <p:cNvSpPr/>
          <p:nvPr/>
        </p:nvSpPr>
        <p:spPr>
          <a:xfrm rot="12840000">
            <a:off x="2014432" y="3317161"/>
            <a:ext cx="198452" cy="119068"/>
          </a:xfrm>
          <a:prstGeom prst="rect">
            <a:avLst/>
          </a:prstGeom>
          <a:solidFill>
            <a:srgbClr val="6BED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7" name="矩形 796"/>
          <p:cNvSpPr/>
          <p:nvPr/>
        </p:nvSpPr>
        <p:spPr>
          <a:xfrm rot="12840000">
            <a:off x="2137976" y="3400496"/>
            <a:ext cx="198452" cy="119068"/>
          </a:xfrm>
          <a:prstGeom prst="rect">
            <a:avLst/>
          </a:prstGeom>
          <a:solidFill>
            <a:srgbClr val="6BED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8" name="矩形 797"/>
          <p:cNvSpPr/>
          <p:nvPr/>
        </p:nvSpPr>
        <p:spPr>
          <a:xfrm rot="12840000">
            <a:off x="2261521" y="3483827"/>
            <a:ext cx="198452" cy="119068"/>
          </a:xfrm>
          <a:prstGeom prst="rect">
            <a:avLst/>
          </a:prstGeom>
          <a:solidFill>
            <a:srgbClr val="6BED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9" name="矩形 798"/>
          <p:cNvSpPr/>
          <p:nvPr/>
        </p:nvSpPr>
        <p:spPr>
          <a:xfrm rot="12840000">
            <a:off x="2385066" y="3567158"/>
            <a:ext cx="198452" cy="119068"/>
          </a:xfrm>
          <a:prstGeom prst="rect">
            <a:avLst/>
          </a:prstGeom>
          <a:solidFill>
            <a:srgbClr val="6BED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0" name="矩形 799"/>
          <p:cNvSpPr/>
          <p:nvPr/>
        </p:nvSpPr>
        <p:spPr>
          <a:xfrm rot="12840000">
            <a:off x="2508611" y="3650490"/>
            <a:ext cx="198452" cy="119068"/>
          </a:xfrm>
          <a:prstGeom prst="rect">
            <a:avLst/>
          </a:prstGeom>
          <a:solidFill>
            <a:srgbClr val="6BED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1" name="矩形 800"/>
          <p:cNvSpPr/>
          <p:nvPr/>
        </p:nvSpPr>
        <p:spPr>
          <a:xfrm rot="12840000">
            <a:off x="2632154" y="3733822"/>
            <a:ext cx="198452" cy="119068"/>
          </a:xfrm>
          <a:prstGeom prst="rect">
            <a:avLst/>
          </a:prstGeom>
          <a:solidFill>
            <a:srgbClr val="6BED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2" name="矩形 801"/>
          <p:cNvSpPr/>
          <p:nvPr/>
        </p:nvSpPr>
        <p:spPr>
          <a:xfrm rot="12840000">
            <a:off x="2755701" y="3817155"/>
            <a:ext cx="198452" cy="119068"/>
          </a:xfrm>
          <a:prstGeom prst="rect">
            <a:avLst/>
          </a:prstGeom>
          <a:solidFill>
            <a:srgbClr val="6BED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3" name="矩形 802"/>
          <p:cNvSpPr/>
          <p:nvPr/>
        </p:nvSpPr>
        <p:spPr>
          <a:xfrm rot="12840000">
            <a:off x="2879245" y="3900487"/>
            <a:ext cx="198452" cy="119068"/>
          </a:xfrm>
          <a:prstGeom prst="rect">
            <a:avLst/>
          </a:prstGeom>
          <a:solidFill>
            <a:srgbClr val="6BED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4" name="矩形 803"/>
          <p:cNvSpPr/>
          <p:nvPr/>
        </p:nvSpPr>
        <p:spPr>
          <a:xfrm rot="12840000">
            <a:off x="3002790" y="3983818"/>
            <a:ext cx="198452" cy="119068"/>
          </a:xfrm>
          <a:prstGeom prst="rect">
            <a:avLst/>
          </a:prstGeom>
          <a:solidFill>
            <a:srgbClr val="6BED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5" name="矩形 804"/>
          <p:cNvSpPr/>
          <p:nvPr/>
        </p:nvSpPr>
        <p:spPr>
          <a:xfrm rot="12840000">
            <a:off x="3126335" y="4067150"/>
            <a:ext cx="198452" cy="119068"/>
          </a:xfrm>
          <a:prstGeom prst="rect">
            <a:avLst/>
          </a:prstGeom>
          <a:solidFill>
            <a:srgbClr val="6BED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6" name="矩形 805"/>
          <p:cNvSpPr/>
          <p:nvPr/>
        </p:nvSpPr>
        <p:spPr>
          <a:xfrm rot="12840000">
            <a:off x="3249878" y="4150484"/>
            <a:ext cx="198452" cy="119068"/>
          </a:xfrm>
          <a:prstGeom prst="rect">
            <a:avLst/>
          </a:prstGeom>
          <a:solidFill>
            <a:srgbClr val="6BED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7" name="矩形 806"/>
          <p:cNvSpPr/>
          <p:nvPr/>
        </p:nvSpPr>
        <p:spPr>
          <a:xfrm rot="12840000">
            <a:off x="3373424" y="4233815"/>
            <a:ext cx="198452" cy="119068"/>
          </a:xfrm>
          <a:prstGeom prst="rect">
            <a:avLst/>
          </a:prstGeom>
          <a:solidFill>
            <a:srgbClr val="6BED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8" name="矩形 807"/>
          <p:cNvSpPr/>
          <p:nvPr/>
        </p:nvSpPr>
        <p:spPr>
          <a:xfrm rot="12840000">
            <a:off x="3496969" y="4317146"/>
            <a:ext cx="198452" cy="119068"/>
          </a:xfrm>
          <a:prstGeom prst="rect">
            <a:avLst/>
          </a:prstGeom>
          <a:solidFill>
            <a:srgbClr val="6BED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9" name="矩形 808"/>
          <p:cNvSpPr/>
          <p:nvPr/>
        </p:nvSpPr>
        <p:spPr>
          <a:xfrm rot="12840000">
            <a:off x="3620513" y="4400478"/>
            <a:ext cx="198452" cy="119068"/>
          </a:xfrm>
          <a:prstGeom prst="rect">
            <a:avLst/>
          </a:prstGeom>
          <a:solidFill>
            <a:srgbClr val="6BED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0" name="矩形 809"/>
          <p:cNvSpPr/>
          <p:nvPr/>
        </p:nvSpPr>
        <p:spPr>
          <a:xfrm rot="12840000">
            <a:off x="3744057" y="4483811"/>
            <a:ext cx="198452" cy="119068"/>
          </a:xfrm>
          <a:prstGeom prst="rect">
            <a:avLst/>
          </a:prstGeom>
          <a:solidFill>
            <a:srgbClr val="6BED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1" name="矩形 810"/>
          <p:cNvSpPr/>
          <p:nvPr/>
        </p:nvSpPr>
        <p:spPr>
          <a:xfrm rot="12840000">
            <a:off x="3867603" y="4567143"/>
            <a:ext cx="198452" cy="119068"/>
          </a:xfrm>
          <a:prstGeom prst="rect">
            <a:avLst/>
          </a:prstGeom>
          <a:solidFill>
            <a:srgbClr val="6BED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2" name="矩形 811"/>
          <p:cNvSpPr/>
          <p:nvPr/>
        </p:nvSpPr>
        <p:spPr>
          <a:xfrm rot="12840000">
            <a:off x="3991148" y="4650474"/>
            <a:ext cx="198452" cy="119068"/>
          </a:xfrm>
          <a:prstGeom prst="rect">
            <a:avLst/>
          </a:prstGeom>
          <a:solidFill>
            <a:srgbClr val="6BED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3" name="矩形 812"/>
          <p:cNvSpPr/>
          <p:nvPr/>
        </p:nvSpPr>
        <p:spPr>
          <a:xfrm rot="12840000">
            <a:off x="4114693" y="4733806"/>
            <a:ext cx="198452" cy="119068"/>
          </a:xfrm>
          <a:prstGeom prst="rect">
            <a:avLst/>
          </a:prstGeom>
          <a:solidFill>
            <a:srgbClr val="6BED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4" name="矩形 813"/>
          <p:cNvSpPr/>
          <p:nvPr/>
        </p:nvSpPr>
        <p:spPr>
          <a:xfrm rot="12840000">
            <a:off x="4238238" y="4817138"/>
            <a:ext cx="198452" cy="119068"/>
          </a:xfrm>
          <a:prstGeom prst="rect">
            <a:avLst/>
          </a:prstGeom>
          <a:solidFill>
            <a:srgbClr val="6BED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5" name="矩形 814"/>
          <p:cNvSpPr/>
          <p:nvPr/>
        </p:nvSpPr>
        <p:spPr>
          <a:xfrm rot="12840000">
            <a:off x="4361782" y="4900471"/>
            <a:ext cx="198452" cy="119068"/>
          </a:xfrm>
          <a:prstGeom prst="rect">
            <a:avLst/>
          </a:prstGeom>
          <a:solidFill>
            <a:srgbClr val="6BED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6" name="矩形 815"/>
          <p:cNvSpPr/>
          <p:nvPr/>
        </p:nvSpPr>
        <p:spPr>
          <a:xfrm rot="12840000">
            <a:off x="284804" y="2150516"/>
            <a:ext cx="198452" cy="119068"/>
          </a:xfrm>
          <a:prstGeom prst="rect">
            <a:avLst/>
          </a:prstGeom>
          <a:solidFill>
            <a:srgbClr val="6BED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7" name="矩形 816"/>
          <p:cNvSpPr/>
          <p:nvPr/>
        </p:nvSpPr>
        <p:spPr>
          <a:xfrm rot="12840000">
            <a:off x="161260" y="2067184"/>
            <a:ext cx="198452" cy="119068"/>
          </a:xfrm>
          <a:prstGeom prst="rect">
            <a:avLst/>
          </a:prstGeom>
          <a:solidFill>
            <a:srgbClr val="6BED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8" name="矩形 817"/>
          <p:cNvSpPr/>
          <p:nvPr/>
        </p:nvSpPr>
        <p:spPr>
          <a:xfrm rot="12840000">
            <a:off x="37716" y="1983851"/>
            <a:ext cx="198452" cy="119068"/>
          </a:xfrm>
          <a:prstGeom prst="rect">
            <a:avLst/>
          </a:prstGeom>
          <a:solidFill>
            <a:srgbClr val="6BED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9" name="矩形 818"/>
          <p:cNvSpPr/>
          <p:nvPr/>
        </p:nvSpPr>
        <p:spPr>
          <a:xfrm rot="12840000">
            <a:off x="-85830" y="1900519"/>
            <a:ext cx="198452" cy="119068"/>
          </a:xfrm>
          <a:prstGeom prst="rect">
            <a:avLst/>
          </a:prstGeom>
          <a:solidFill>
            <a:srgbClr val="6BED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0" name="矩形 819"/>
          <p:cNvSpPr/>
          <p:nvPr/>
        </p:nvSpPr>
        <p:spPr>
          <a:xfrm rot="12840000">
            <a:off x="-209371" y="1817188"/>
            <a:ext cx="198452" cy="119068"/>
          </a:xfrm>
          <a:prstGeom prst="rect">
            <a:avLst/>
          </a:prstGeom>
          <a:solidFill>
            <a:srgbClr val="6BED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1" name="矩形 820"/>
          <p:cNvSpPr/>
          <p:nvPr/>
        </p:nvSpPr>
        <p:spPr>
          <a:xfrm rot="8760000">
            <a:off x="5079587" y="4476725"/>
            <a:ext cx="198452" cy="119069"/>
          </a:xfrm>
          <a:prstGeom prst="rect">
            <a:avLst/>
          </a:prstGeom>
          <a:solidFill>
            <a:srgbClr val="6BED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2" name="矩形 821"/>
          <p:cNvSpPr/>
          <p:nvPr/>
        </p:nvSpPr>
        <p:spPr>
          <a:xfrm rot="8760000">
            <a:off x="5203132" y="4393393"/>
            <a:ext cx="198452" cy="119069"/>
          </a:xfrm>
          <a:prstGeom prst="rect">
            <a:avLst/>
          </a:prstGeom>
          <a:solidFill>
            <a:srgbClr val="6BED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3" name="矩形 822"/>
          <p:cNvSpPr/>
          <p:nvPr/>
        </p:nvSpPr>
        <p:spPr>
          <a:xfrm rot="8760000">
            <a:off x="5326676" y="4310060"/>
            <a:ext cx="198452" cy="119069"/>
          </a:xfrm>
          <a:prstGeom prst="rect">
            <a:avLst/>
          </a:prstGeom>
          <a:solidFill>
            <a:srgbClr val="6BED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4" name="矩形 823"/>
          <p:cNvSpPr/>
          <p:nvPr/>
        </p:nvSpPr>
        <p:spPr>
          <a:xfrm rot="8760000">
            <a:off x="5450221" y="4226729"/>
            <a:ext cx="198452" cy="119069"/>
          </a:xfrm>
          <a:prstGeom prst="rect">
            <a:avLst/>
          </a:prstGeom>
          <a:solidFill>
            <a:srgbClr val="6BED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5" name="矩形 824"/>
          <p:cNvSpPr/>
          <p:nvPr/>
        </p:nvSpPr>
        <p:spPr>
          <a:xfrm rot="8760000">
            <a:off x="5573766" y="4143397"/>
            <a:ext cx="198452" cy="119069"/>
          </a:xfrm>
          <a:prstGeom prst="rect">
            <a:avLst/>
          </a:prstGeom>
          <a:solidFill>
            <a:srgbClr val="6BED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6" name="矩形 825"/>
          <p:cNvSpPr/>
          <p:nvPr/>
        </p:nvSpPr>
        <p:spPr>
          <a:xfrm rot="8760000">
            <a:off x="5697311" y="4060064"/>
            <a:ext cx="198452" cy="119069"/>
          </a:xfrm>
          <a:prstGeom prst="rect">
            <a:avLst/>
          </a:prstGeom>
          <a:solidFill>
            <a:srgbClr val="6BED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7" name="矩形 826"/>
          <p:cNvSpPr/>
          <p:nvPr/>
        </p:nvSpPr>
        <p:spPr>
          <a:xfrm rot="8760000">
            <a:off x="5820856" y="3976733"/>
            <a:ext cx="198452" cy="119069"/>
          </a:xfrm>
          <a:prstGeom prst="rect">
            <a:avLst/>
          </a:prstGeom>
          <a:solidFill>
            <a:srgbClr val="6BED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8" name="矩形 827"/>
          <p:cNvSpPr/>
          <p:nvPr/>
        </p:nvSpPr>
        <p:spPr>
          <a:xfrm rot="8760000">
            <a:off x="5944400" y="3893401"/>
            <a:ext cx="198452" cy="119069"/>
          </a:xfrm>
          <a:prstGeom prst="rect">
            <a:avLst/>
          </a:prstGeom>
          <a:solidFill>
            <a:srgbClr val="6BED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9" name="矩形 828"/>
          <p:cNvSpPr/>
          <p:nvPr/>
        </p:nvSpPr>
        <p:spPr>
          <a:xfrm rot="8760000">
            <a:off x="6067945" y="3810068"/>
            <a:ext cx="198452" cy="119069"/>
          </a:xfrm>
          <a:prstGeom prst="rect">
            <a:avLst/>
          </a:prstGeom>
          <a:solidFill>
            <a:srgbClr val="6BED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0" name="矩形 829"/>
          <p:cNvSpPr/>
          <p:nvPr/>
        </p:nvSpPr>
        <p:spPr>
          <a:xfrm rot="8760000">
            <a:off x="6191489" y="3726736"/>
            <a:ext cx="198452" cy="119069"/>
          </a:xfrm>
          <a:prstGeom prst="rect">
            <a:avLst/>
          </a:prstGeom>
          <a:solidFill>
            <a:srgbClr val="6BED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1" name="矩形 830"/>
          <p:cNvSpPr/>
          <p:nvPr/>
        </p:nvSpPr>
        <p:spPr>
          <a:xfrm rot="8760000">
            <a:off x="6315036" y="3643404"/>
            <a:ext cx="198452" cy="119069"/>
          </a:xfrm>
          <a:prstGeom prst="rect">
            <a:avLst/>
          </a:prstGeom>
          <a:solidFill>
            <a:srgbClr val="6BED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2" name="矩形 831"/>
          <p:cNvSpPr/>
          <p:nvPr/>
        </p:nvSpPr>
        <p:spPr>
          <a:xfrm rot="8760000">
            <a:off x="6438580" y="3560072"/>
            <a:ext cx="198452" cy="119069"/>
          </a:xfrm>
          <a:prstGeom prst="rect">
            <a:avLst/>
          </a:prstGeom>
          <a:solidFill>
            <a:srgbClr val="6BED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3" name="矩形 832"/>
          <p:cNvSpPr/>
          <p:nvPr/>
        </p:nvSpPr>
        <p:spPr>
          <a:xfrm rot="8760000">
            <a:off x="6562123" y="3476739"/>
            <a:ext cx="198452" cy="119069"/>
          </a:xfrm>
          <a:prstGeom prst="rect">
            <a:avLst/>
          </a:prstGeom>
          <a:solidFill>
            <a:srgbClr val="6BED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4" name="矩形 833"/>
          <p:cNvSpPr/>
          <p:nvPr/>
        </p:nvSpPr>
        <p:spPr>
          <a:xfrm rot="8760000">
            <a:off x="6685668" y="3393407"/>
            <a:ext cx="198452" cy="119069"/>
          </a:xfrm>
          <a:prstGeom prst="rect">
            <a:avLst/>
          </a:prstGeom>
          <a:solidFill>
            <a:srgbClr val="6BED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5" name="矩形 834"/>
          <p:cNvSpPr/>
          <p:nvPr/>
        </p:nvSpPr>
        <p:spPr>
          <a:xfrm rot="8760000">
            <a:off x="6809214" y="3310075"/>
            <a:ext cx="198452" cy="119069"/>
          </a:xfrm>
          <a:prstGeom prst="rect">
            <a:avLst/>
          </a:prstGeom>
          <a:solidFill>
            <a:srgbClr val="6BED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6" name="矩形 835"/>
          <p:cNvSpPr/>
          <p:nvPr/>
        </p:nvSpPr>
        <p:spPr>
          <a:xfrm rot="8760000">
            <a:off x="6932760" y="3226744"/>
            <a:ext cx="198452" cy="119069"/>
          </a:xfrm>
          <a:prstGeom prst="rect">
            <a:avLst/>
          </a:prstGeom>
          <a:solidFill>
            <a:srgbClr val="6BED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7" name="矩形 836"/>
          <p:cNvSpPr/>
          <p:nvPr/>
        </p:nvSpPr>
        <p:spPr>
          <a:xfrm rot="8760000">
            <a:off x="7056305" y="3143412"/>
            <a:ext cx="198452" cy="119069"/>
          </a:xfrm>
          <a:prstGeom prst="rect">
            <a:avLst/>
          </a:prstGeom>
          <a:solidFill>
            <a:srgbClr val="6BED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8" name="矩形 837"/>
          <p:cNvSpPr/>
          <p:nvPr/>
        </p:nvSpPr>
        <p:spPr>
          <a:xfrm rot="8760000">
            <a:off x="7179849" y="3060080"/>
            <a:ext cx="198452" cy="119069"/>
          </a:xfrm>
          <a:prstGeom prst="rect">
            <a:avLst/>
          </a:prstGeom>
          <a:solidFill>
            <a:srgbClr val="6BED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9" name="矩形 838"/>
          <p:cNvSpPr/>
          <p:nvPr/>
        </p:nvSpPr>
        <p:spPr>
          <a:xfrm rot="8760000">
            <a:off x="7303392" y="2976747"/>
            <a:ext cx="198452" cy="119069"/>
          </a:xfrm>
          <a:prstGeom prst="rect">
            <a:avLst/>
          </a:prstGeom>
          <a:solidFill>
            <a:srgbClr val="6BED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0" name="矩形 839"/>
          <p:cNvSpPr/>
          <p:nvPr/>
        </p:nvSpPr>
        <p:spPr>
          <a:xfrm rot="8760000">
            <a:off x="7426939" y="2893416"/>
            <a:ext cx="198452" cy="119069"/>
          </a:xfrm>
          <a:prstGeom prst="rect">
            <a:avLst/>
          </a:prstGeom>
          <a:solidFill>
            <a:srgbClr val="6BED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1" name="矩形 840"/>
          <p:cNvSpPr/>
          <p:nvPr/>
        </p:nvSpPr>
        <p:spPr>
          <a:xfrm rot="8760000">
            <a:off x="7550482" y="2810084"/>
            <a:ext cx="198452" cy="119069"/>
          </a:xfrm>
          <a:prstGeom prst="rect">
            <a:avLst/>
          </a:prstGeom>
          <a:solidFill>
            <a:srgbClr val="6BED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2" name="矩形 841"/>
          <p:cNvSpPr/>
          <p:nvPr/>
        </p:nvSpPr>
        <p:spPr>
          <a:xfrm rot="8760000">
            <a:off x="7674027" y="2726752"/>
            <a:ext cx="198452" cy="119069"/>
          </a:xfrm>
          <a:prstGeom prst="rect">
            <a:avLst/>
          </a:prstGeom>
          <a:solidFill>
            <a:srgbClr val="6BED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3" name="矩形 842"/>
          <p:cNvSpPr/>
          <p:nvPr/>
        </p:nvSpPr>
        <p:spPr>
          <a:xfrm rot="8760000">
            <a:off x="7797573" y="2643419"/>
            <a:ext cx="198452" cy="119069"/>
          </a:xfrm>
          <a:prstGeom prst="rect">
            <a:avLst/>
          </a:prstGeom>
          <a:solidFill>
            <a:srgbClr val="6BED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4" name="矩形 843"/>
          <p:cNvSpPr/>
          <p:nvPr/>
        </p:nvSpPr>
        <p:spPr>
          <a:xfrm rot="8760000">
            <a:off x="7921119" y="2560087"/>
            <a:ext cx="198452" cy="119069"/>
          </a:xfrm>
          <a:prstGeom prst="rect">
            <a:avLst/>
          </a:prstGeom>
          <a:solidFill>
            <a:srgbClr val="6BED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5" name="矩形 844"/>
          <p:cNvSpPr/>
          <p:nvPr/>
        </p:nvSpPr>
        <p:spPr>
          <a:xfrm rot="8760000">
            <a:off x="8044662" y="2476757"/>
            <a:ext cx="198452" cy="119069"/>
          </a:xfrm>
          <a:prstGeom prst="rect">
            <a:avLst/>
          </a:prstGeom>
          <a:solidFill>
            <a:srgbClr val="6BED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6" name="矩形 845"/>
          <p:cNvSpPr/>
          <p:nvPr/>
        </p:nvSpPr>
        <p:spPr>
          <a:xfrm rot="8760000">
            <a:off x="8168207" y="2393425"/>
            <a:ext cx="198452" cy="119069"/>
          </a:xfrm>
          <a:prstGeom prst="rect">
            <a:avLst/>
          </a:prstGeom>
          <a:solidFill>
            <a:srgbClr val="6BED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7" name="矩形 846"/>
          <p:cNvSpPr/>
          <p:nvPr/>
        </p:nvSpPr>
        <p:spPr>
          <a:xfrm rot="8760000">
            <a:off x="8291751" y="2310092"/>
            <a:ext cx="198452" cy="119069"/>
          </a:xfrm>
          <a:prstGeom prst="rect">
            <a:avLst/>
          </a:prstGeom>
          <a:solidFill>
            <a:srgbClr val="6BED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8" name="矩形 847"/>
          <p:cNvSpPr/>
          <p:nvPr/>
        </p:nvSpPr>
        <p:spPr>
          <a:xfrm rot="8760000">
            <a:off x="8415297" y="2226760"/>
            <a:ext cx="198452" cy="119069"/>
          </a:xfrm>
          <a:prstGeom prst="rect">
            <a:avLst/>
          </a:prstGeom>
          <a:solidFill>
            <a:srgbClr val="6BED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9" name="矩形 848"/>
          <p:cNvSpPr/>
          <p:nvPr/>
        </p:nvSpPr>
        <p:spPr>
          <a:xfrm rot="8760000">
            <a:off x="8538842" y="2143428"/>
            <a:ext cx="198452" cy="119069"/>
          </a:xfrm>
          <a:prstGeom prst="rect">
            <a:avLst/>
          </a:prstGeom>
          <a:solidFill>
            <a:srgbClr val="6BED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0" name="矩形 849"/>
          <p:cNvSpPr/>
          <p:nvPr/>
        </p:nvSpPr>
        <p:spPr>
          <a:xfrm rot="8760000">
            <a:off x="8662386" y="2060096"/>
            <a:ext cx="198452" cy="119069"/>
          </a:xfrm>
          <a:prstGeom prst="rect">
            <a:avLst/>
          </a:prstGeom>
          <a:solidFill>
            <a:srgbClr val="6BED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1" name="矩形 850"/>
          <p:cNvSpPr/>
          <p:nvPr/>
        </p:nvSpPr>
        <p:spPr>
          <a:xfrm rot="8760000">
            <a:off x="8785932" y="1976762"/>
            <a:ext cx="198452" cy="119069"/>
          </a:xfrm>
          <a:prstGeom prst="rect">
            <a:avLst/>
          </a:prstGeom>
          <a:solidFill>
            <a:srgbClr val="6BED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2" name="矩形 851"/>
          <p:cNvSpPr/>
          <p:nvPr/>
        </p:nvSpPr>
        <p:spPr>
          <a:xfrm rot="8760000">
            <a:off x="8909476" y="1893431"/>
            <a:ext cx="198452" cy="119069"/>
          </a:xfrm>
          <a:prstGeom prst="rect">
            <a:avLst/>
          </a:prstGeom>
          <a:solidFill>
            <a:srgbClr val="6BED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3" name="矩形 852"/>
          <p:cNvSpPr/>
          <p:nvPr/>
        </p:nvSpPr>
        <p:spPr>
          <a:xfrm rot="8760000">
            <a:off x="9033020" y="1810099"/>
            <a:ext cx="198452" cy="119069"/>
          </a:xfrm>
          <a:prstGeom prst="rect">
            <a:avLst/>
          </a:prstGeom>
          <a:solidFill>
            <a:srgbClr val="6BED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4" name="矩形 853"/>
          <p:cNvSpPr/>
          <p:nvPr/>
        </p:nvSpPr>
        <p:spPr>
          <a:xfrm rot="8760000">
            <a:off x="4956042" y="4560056"/>
            <a:ext cx="198452" cy="119069"/>
          </a:xfrm>
          <a:prstGeom prst="rect">
            <a:avLst/>
          </a:prstGeom>
          <a:solidFill>
            <a:srgbClr val="6BED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5" name="矩形 854"/>
          <p:cNvSpPr/>
          <p:nvPr/>
        </p:nvSpPr>
        <p:spPr>
          <a:xfrm rot="8760000">
            <a:off x="4832498" y="4643387"/>
            <a:ext cx="198452" cy="119069"/>
          </a:xfrm>
          <a:prstGeom prst="rect">
            <a:avLst/>
          </a:prstGeom>
          <a:solidFill>
            <a:srgbClr val="6BED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6" name="矩形 855"/>
          <p:cNvSpPr/>
          <p:nvPr/>
        </p:nvSpPr>
        <p:spPr>
          <a:xfrm rot="8760000">
            <a:off x="4708951" y="4726720"/>
            <a:ext cx="198452" cy="119069"/>
          </a:xfrm>
          <a:prstGeom prst="rect">
            <a:avLst/>
          </a:prstGeom>
          <a:solidFill>
            <a:srgbClr val="6BED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7" name="矩形 856"/>
          <p:cNvSpPr/>
          <p:nvPr/>
        </p:nvSpPr>
        <p:spPr>
          <a:xfrm rot="8760000">
            <a:off x="4585406" y="4810052"/>
            <a:ext cx="198452" cy="119069"/>
          </a:xfrm>
          <a:prstGeom prst="rect">
            <a:avLst/>
          </a:prstGeom>
          <a:solidFill>
            <a:srgbClr val="6BED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8" name="矩形 857"/>
          <p:cNvSpPr/>
          <p:nvPr/>
        </p:nvSpPr>
        <p:spPr>
          <a:xfrm rot="8760000">
            <a:off x="4461866" y="4893381"/>
            <a:ext cx="198452" cy="119069"/>
          </a:xfrm>
          <a:prstGeom prst="rect">
            <a:avLst/>
          </a:prstGeom>
          <a:solidFill>
            <a:srgbClr val="6BED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9" name="矩形 858"/>
          <p:cNvSpPr/>
          <p:nvPr/>
        </p:nvSpPr>
        <p:spPr>
          <a:xfrm rot="19560000">
            <a:off x="2742070" y="-131204"/>
            <a:ext cx="198452" cy="119071"/>
          </a:xfrm>
          <a:prstGeom prst="rect">
            <a:avLst/>
          </a:prstGeom>
          <a:solidFill>
            <a:srgbClr val="6BED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0" name="矩形 859"/>
          <p:cNvSpPr/>
          <p:nvPr/>
        </p:nvSpPr>
        <p:spPr>
          <a:xfrm rot="19560000">
            <a:off x="2618525" y="-47872"/>
            <a:ext cx="198452" cy="119071"/>
          </a:xfrm>
          <a:prstGeom prst="rect">
            <a:avLst/>
          </a:prstGeom>
          <a:solidFill>
            <a:srgbClr val="6BED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1" name="矩形 860"/>
          <p:cNvSpPr/>
          <p:nvPr/>
        </p:nvSpPr>
        <p:spPr>
          <a:xfrm rot="19560000">
            <a:off x="2494981" y="35461"/>
            <a:ext cx="198452" cy="119071"/>
          </a:xfrm>
          <a:prstGeom prst="rect">
            <a:avLst/>
          </a:prstGeom>
          <a:solidFill>
            <a:srgbClr val="6BED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2" name="矩形 861"/>
          <p:cNvSpPr/>
          <p:nvPr/>
        </p:nvSpPr>
        <p:spPr>
          <a:xfrm rot="19560000">
            <a:off x="2371435" y="118793"/>
            <a:ext cx="198452" cy="119071"/>
          </a:xfrm>
          <a:prstGeom prst="rect">
            <a:avLst/>
          </a:prstGeom>
          <a:solidFill>
            <a:srgbClr val="6BED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3" name="矩形 862"/>
          <p:cNvSpPr/>
          <p:nvPr/>
        </p:nvSpPr>
        <p:spPr>
          <a:xfrm rot="19560000">
            <a:off x="2247890" y="202125"/>
            <a:ext cx="198452" cy="119071"/>
          </a:xfrm>
          <a:prstGeom prst="rect">
            <a:avLst/>
          </a:prstGeom>
          <a:solidFill>
            <a:srgbClr val="6BED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4" name="矩形 863"/>
          <p:cNvSpPr/>
          <p:nvPr/>
        </p:nvSpPr>
        <p:spPr>
          <a:xfrm rot="19560000">
            <a:off x="2124344" y="285456"/>
            <a:ext cx="198452" cy="119071"/>
          </a:xfrm>
          <a:prstGeom prst="rect">
            <a:avLst/>
          </a:prstGeom>
          <a:solidFill>
            <a:srgbClr val="6BED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5" name="矩形 864"/>
          <p:cNvSpPr/>
          <p:nvPr/>
        </p:nvSpPr>
        <p:spPr>
          <a:xfrm rot="19560000">
            <a:off x="2000798" y="368788"/>
            <a:ext cx="198452" cy="119071"/>
          </a:xfrm>
          <a:prstGeom prst="rect">
            <a:avLst/>
          </a:prstGeom>
          <a:solidFill>
            <a:srgbClr val="6BED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6" name="矩形 865"/>
          <p:cNvSpPr/>
          <p:nvPr/>
        </p:nvSpPr>
        <p:spPr>
          <a:xfrm rot="19560000">
            <a:off x="1877253" y="452120"/>
            <a:ext cx="198452" cy="119071"/>
          </a:xfrm>
          <a:prstGeom prst="rect">
            <a:avLst/>
          </a:prstGeom>
          <a:solidFill>
            <a:srgbClr val="6BED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7" name="矩形 866"/>
          <p:cNvSpPr/>
          <p:nvPr/>
        </p:nvSpPr>
        <p:spPr>
          <a:xfrm rot="19560000">
            <a:off x="1753709" y="535453"/>
            <a:ext cx="198452" cy="119071"/>
          </a:xfrm>
          <a:prstGeom prst="rect">
            <a:avLst/>
          </a:prstGeom>
          <a:solidFill>
            <a:srgbClr val="6BED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8" name="矩形 867"/>
          <p:cNvSpPr/>
          <p:nvPr/>
        </p:nvSpPr>
        <p:spPr>
          <a:xfrm rot="19560000">
            <a:off x="1630163" y="618784"/>
            <a:ext cx="198452" cy="119071"/>
          </a:xfrm>
          <a:prstGeom prst="rect">
            <a:avLst/>
          </a:prstGeom>
          <a:solidFill>
            <a:srgbClr val="6BED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9" name="矩形 868"/>
          <p:cNvSpPr/>
          <p:nvPr/>
        </p:nvSpPr>
        <p:spPr>
          <a:xfrm rot="19560000">
            <a:off x="1506618" y="702116"/>
            <a:ext cx="198452" cy="119071"/>
          </a:xfrm>
          <a:prstGeom prst="rect">
            <a:avLst/>
          </a:prstGeom>
          <a:solidFill>
            <a:srgbClr val="6BED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0" name="矩形 869"/>
          <p:cNvSpPr/>
          <p:nvPr/>
        </p:nvSpPr>
        <p:spPr>
          <a:xfrm rot="19560000">
            <a:off x="1383073" y="785448"/>
            <a:ext cx="198452" cy="119071"/>
          </a:xfrm>
          <a:prstGeom prst="rect">
            <a:avLst/>
          </a:prstGeom>
          <a:solidFill>
            <a:srgbClr val="6BED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1" name="矩形 870"/>
          <p:cNvSpPr/>
          <p:nvPr/>
        </p:nvSpPr>
        <p:spPr>
          <a:xfrm rot="19560000">
            <a:off x="1259527" y="868780"/>
            <a:ext cx="198452" cy="119071"/>
          </a:xfrm>
          <a:prstGeom prst="rect">
            <a:avLst/>
          </a:prstGeom>
          <a:solidFill>
            <a:srgbClr val="6BED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2" name="矩形 871"/>
          <p:cNvSpPr/>
          <p:nvPr/>
        </p:nvSpPr>
        <p:spPr>
          <a:xfrm rot="19560000">
            <a:off x="1135983" y="952112"/>
            <a:ext cx="198452" cy="119071"/>
          </a:xfrm>
          <a:prstGeom prst="rect">
            <a:avLst/>
          </a:prstGeom>
          <a:solidFill>
            <a:srgbClr val="6BED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3" name="矩形 872"/>
          <p:cNvSpPr/>
          <p:nvPr/>
        </p:nvSpPr>
        <p:spPr>
          <a:xfrm rot="19560000">
            <a:off x="1012438" y="1035444"/>
            <a:ext cx="198452" cy="119071"/>
          </a:xfrm>
          <a:prstGeom prst="rect">
            <a:avLst/>
          </a:prstGeom>
          <a:solidFill>
            <a:srgbClr val="6BED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4" name="矩形 873"/>
          <p:cNvSpPr/>
          <p:nvPr/>
        </p:nvSpPr>
        <p:spPr>
          <a:xfrm rot="19560000">
            <a:off x="888891" y="1118776"/>
            <a:ext cx="198452" cy="119071"/>
          </a:xfrm>
          <a:prstGeom prst="rect">
            <a:avLst/>
          </a:prstGeom>
          <a:solidFill>
            <a:srgbClr val="6BED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5" name="矩形 874"/>
          <p:cNvSpPr/>
          <p:nvPr/>
        </p:nvSpPr>
        <p:spPr>
          <a:xfrm rot="19560000">
            <a:off x="765347" y="1202109"/>
            <a:ext cx="198452" cy="119071"/>
          </a:xfrm>
          <a:prstGeom prst="rect">
            <a:avLst/>
          </a:prstGeom>
          <a:solidFill>
            <a:srgbClr val="6BED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6" name="矩形 875"/>
          <p:cNvSpPr/>
          <p:nvPr/>
        </p:nvSpPr>
        <p:spPr>
          <a:xfrm rot="19560000">
            <a:off x="641801" y="1285439"/>
            <a:ext cx="198452" cy="119071"/>
          </a:xfrm>
          <a:prstGeom prst="rect">
            <a:avLst/>
          </a:prstGeom>
          <a:solidFill>
            <a:srgbClr val="6BED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7" name="矩形 876"/>
          <p:cNvSpPr/>
          <p:nvPr/>
        </p:nvSpPr>
        <p:spPr>
          <a:xfrm rot="19560000">
            <a:off x="518256" y="1368771"/>
            <a:ext cx="198452" cy="119071"/>
          </a:xfrm>
          <a:prstGeom prst="rect">
            <a:avLst/>
          </a:prstGeom>
          <a:solidFill>
            <a:srgbClr val="6BED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8" name="矩形 877"/>
          <p:cNvSpPr/>
          <p:nvPr/>
        </p:nvSpPr>
        <p:spPr>
          <a:xfrm rot="19560000">
            <a:off x="394710" y="1452104"/>
            <a:ext cx="198452" cy="119071"/>
          </a:xfrm>
          <a:prstGeom prst="rect">
            <a:avLst/>
          </a:prstGeom>
          <a:solidFill>
            <a:srgbClr val="6BED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9" name="矩形 878"/>
          <p:cNvSpPr/>
          <p:nvPr/>
        </p:nvSpPr>
        <p:spPr>
          <a:xfrm rot="19560000">
            <a:off x="271165" y="1535435"/>
            <a:ext cx="198452" cy="119071"/>
          </a:xfrm>
          <a:prstGeom prst="rect">
            <a:avLst/>
          </a:prstGeom>
          <a:solidFill>
            <a:srgbClr val="6BED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0" name="矩形 879"/>
          <p:cNvSpPr/>
          <p:nvPr/>
        </p:nvSpPr>
        <p:spPr>
          <a:xfrm rot="19560000">
            <a:off x="147621" y="1618768"/>
            <a:ext cx="198452" cy="119071"/>
          </a:xfrm>
          <a:prstGeom prst="rect">
            <a:avLst/>
          </a:prstGeom>
          <a:solidFill>
            <a:srgbClr val="6BED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1" name="矩形 880"/>
          <p:cNvSpPr/>
          <p:nvPr/>
        </p:nvSpPr>
        <p:spPr>
          <a:xfrm rot="19560000">
            <a:off x="24074" y="1702100"/>
            <a:ext cx="198452" cy="119071"/>
          </a:xfrm>
          <a:prstGeom prst="rect">
            <a:avLst/>
          </a:prstGeom>
          <a:solidFill>
            <a:srgbClr val="6BED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2" name="矩形 881"/>
          <p:cNvSpPr/>
          <p:nvPr/>
        </p:nvSpPr>
        <p:spPr>
          <a:xfrm rot="19560000">
            <a:off x="-99471" y="1785431"/>
            <a:ext cx="198452" cy="119071"/>
          </a:xfrm>
          <a:prstGeom prst="rect">
            <a:avLst/>
          </a:prstGeom>
          <a:solidFill>
            <a:srgbClr val="6BED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3" name="矩形 882"/>
          <p:cNvSpPr/>
          <p:nvPr/>
        </p:nvSpPr>
        <p:spPr>
          <a:xfrm rot="2040000">
            <a:off x="9008190" y="1767711"/>
            <a:ext cx="198452" cy="119071"/>
          </a:xfrm>
          <a:prstGeom prst="rect">
            <a:avLst/>
          </a:prstGeom>
          <a:solidFill>
            <a:srgbClr val="6BED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4" name="矩形 883"/>
          <p:cNvSpPr/>
          <p:nvPr/>
        </p:nvSpPr>
        <p:spPr>
          <a:xfrm rot="2040000">
            <a:off x="8884646" y="1684378"/>
            <a:ext cx="198452" cy="119071"/>
          </a:xfrm>
          <a:prstGeom prst="rect">
            <a:avLst/>
          </a:prstGeom>
          <a:solidFill>
            <a:srgbClr val="6BED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5" name="矩形 884"/>
          <p:cNvSpPr/>
          <p:nvPr/>
        </p:nvSpPr>
        <p:spPr>
          <a:xfrm rot="2040000">
            <a:off x="8761099" y="1601046"/>
            <a:ext cx="198452" cy="119071"/>
          </a:xfrm>
          <a:prstGeom prst="rect">
            <a:avLst/>
          </a:prstGeom>
          <a:solidFill>
            <a:srgbClr val="6BED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6" name="矩形 885"/>
          <p:cNvSpPr/>
          <p:nvPr/>
        </p:nvSpPr>
        <p:spPr>
          <a:xfrm rot="2040000">
            <a:off x="8637554" y="1517714"/>
            <a:ext cx="198452" cy="119071"/>
          </a:xfrm>
          <a:prstGeom prst="rect">
            <a:avLst/>
          </a:prstGeom>
          <a:solidFill>
            <a:srgbClr val="6BED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7" name="矩形 886"/>
          <p:cNvSpPr/>
          <p:nvPr/>
        </p:nvSpPr>
        <p:spPr>
          <a:xfrm rot="2040000">
            <a:off x="8514010" y="1434382"/>
            <a:ext cx="198452" cy="119071"/>
          </a:xfrm>
          <a:prstGeom prst="rect">
            <a:avLst/>
          </a:prstGeom>
          <a:solidFill>
            <a:srgbClr val="6BED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8" name="矩形 887"/>
          <p:cNvSpPr/>
          <p:nvPr/>
        </p:nvSpPr>
        <p:spPr>
          <a:xfrm rot="2040000">
            <a:off x="8390464" y="1351051"/>
            <a:ext cx="198452" cy="119071"/>
          </a:xfrm>
          <a:prstGeom prst="rect">
            <a:avLst/>
          </a:prstGeom>
          <a:solidFill>
            <a:srgbClr val="6BED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9" name="矩形 888"/>
          <p:cNvSpPr/>
          <p:nvPr/>
        </p:nvSpPr>
        <p:spPr>
          <a:xfrm rot="2040000">
            <a:off x="8266917" y="1267719"/>
            <a:ext cx="198452" cy="119071"/>
          </a:xfrm>
          <a:prstGeom prst="rect">
            <a:avLst/>
          </a:prstGeom>
          <a:solidFill>
            <a:srgbClr val="6BED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0" name="矩形 889"/>
          <p:cNvSpPr/>
          <p:nvPr/>
        </p:nvSpPr>
        <p:spPr>
          <a:xfrm rot="2040000">
            <a:off x="8143373" y="1184386"/>
            <a:ext cx="198452" cy="119071"/>
          </a:xfrm>
          <a:prstGeom prst="rect">
            <a:avLst/>
          </a:prstGeom>
          <a:solidFill>
            <a:srgbClr val="6BED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1" name="矩形 890"/>
          <p:cNvSpPr/>
          <p:nvPr/>
        </p:nvSpPr>
        <p:spPr>
          <a:xfrm rot="2040000">
            <a:off x="8019826" y="1101054"/>
            <a:ext cx="198452" cy="119071"/>
          </a:xfrm>
          <a:prstGeom prst="rect">
            <a:avLst/>
          </a:prstGeom>
          <a:solidFill>
            <a:srgbClr val="6BED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2" name="矩形 891"/>
          <p:cNvSpPr/>
          <p:nvPr/>
        </p:nvSpPr>
        <p:spPr>
          <a:xfrm rot="2040000">
            <a:off x="7896280" y="1017722"/>
            <a:ext cx="198452" cy="119071"/>
          </a:xfrm>
          <a:prstGeom prst="rect">
            <a:avLst/>
          </a:prstGeom>
          <a:solidFill>
            <a:srgbClr val="6BED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3" name="矩形 892"/>
          <p:cNvSpPr/>
          <p:nvPr/>
        </p:nvSpPr>
        <p:spPr>
          <a:xfrm rot="2040000">
            <a:off x="7772736" y="934389"/>
            <a:ext cx="198452" cy="119071"/>
          </a:xfrm>
          <a:prstGeom prst="rect">
            <a:avLst/>
          </a:prstGeom>
          <a:solidFill>
            <a:srgbClr val="6BED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4" name="矩形 893"/>
          <p:cNvSpPr/>
          <p:nvPr/>
        </p:nvSpPr>
        <p:spPr>
          <a:xfrm rot="2040000">
            <a:off x="7649190" y="851058"/>
            <a:ext cx="198452" cy="119071"/>
          </a:xfrm>
          <a:prstGeom prst="rect">
            <a:avLst/>
          </a:prstGeom>
          <a:solidFill>
            <a:srgbClr val="6BED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5" name="矩形 894"/>
          <p:cNvSpPr/>
          <p:nvPr/>
        </p:nvSpPr>
        <p:spPr>
          <a:xfrm rot="2040000">
            <a:off x="7525645" y="767727"/>
            <a:ext cx="198452" cy="119071"/>
          </a:xfrm>
          <a:prstGeom prst="rect">
            <a:avLst/>
          </a:prstGeom>
          <a:solidFill>
            <a:srgbClr val="6BED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6" name="矩形 895"/>
          <p:cNvSpPr/>
          <p:nvPr/>
        </p:nvSpPr>
        <p:spPr>
          <a:xfrm rot="2040000">
            <a:off x="7402098" y="684393"/>
            <a:ext cx="198452" cy="119071"/>
          </a:xfrm>
          <a:prstGeom prst="rect">
            <a:avLst/>
          </a:prstGeom>
          <a:solidFill>
            <a:srgbClr val="6BED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7" name="矩形 896"/>
          <p:cNvSpPr/>
          <p:nvPr/>
        </p:nvSpPr>
        <p:spPr>
          <a:xfrm rot="2040000">
            <a:off x="7278555" y="601062"/>
            <a:ext cx="198452" cy="119071"/>
          </a:xfrm>
          <a:prstGeom prst="rect">
            <a:avLst/>
          </a:prstGeom>
          <a:solidFill>
            <a:srgbClr val="6BED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8" name="矩形 897"/>
          <p:cNvSpPr/>
          <p:nvPr/>
        </p:nvSpPr>
        <p:spPr>
          <a:xfrm rot="2040000">
            <a:off x="7155011" y="517728"/>
            <a:ext cx="198452" cy="119071"/>
          </a:xfrm>
          <a:prstGeom prst="rect">
            <a:avLst/>
          </a:prstGeom>
          <a:solidFill>
            <a:srgbClr val="6BED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9" name="矩形 898"/>
          <p:cNvSpPr/>
          <p:nvPr/>
        </p:nvSpPr>
        <p:spPr>
          <a:xfrm rot="2040000">
            <a:off x="7031467" y="434397"/>
            <a:ext cx="198452" cy="119071"/>
          </a:xfrm>
          <a:prstGeom prst="rect">
            <a:avLst/>
          </a:prstGeom>
          <a:solidFill>
            <a:srgbClr val="6BED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0" name="矩形 899"/>
          <p:cNvSpPr/>
          <p:nvPr/>
        </p:nvSpPr>
        <p:spPr>
          <a:xfrm rot="2040000">
            <a:off x="6907920" y="351065"/>
            <a:ext cx="198452" cy="119071"/>
          </a:xfrm>
          <a:prstGeom prst="rect">
            <a:avLst/>
          </a:prstGeom>
          <a:solidFill>
            <a:srgbClr val="6BED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1" name="矩形 900"/>
          <p:cNvSpPr/>
          <p:nvPr/>
        </p:nvSpPr>
        <p:spPr>
          <a:xfrm rot="2040000">
            <a:off x="6784376" y="267733"/>
            <a:ext cx="198452" cy="119071"/>
          </a:xfrm>
          <a:prstGeom prst="rect">
            <a:avLst/>
          </a:prstGeom>
          <a:solidFill>
            <a:srgbClr val="6BED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2" name="矩形 901"/>
          <p:cNvSpPr/>
          <p:nvPr/>
        </p:nvSpPr>
        <p:spPr>
          <a:xfrm rot="2040000">
            <a:off x="6660830" y="184400"/>
            <a:ext cx="198452" cy="119071"/>
          </a:xfrm>
          <a:prstGeom prst="rect">
            <a:avLst/>
          </a:prstGeom>
          <a:solidFill>
            <a:srgbClr val="6BED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3" name="矩形 902"/>
          <p:cNvSpPr/>
          <p:nvPr/>
        </p:nvSpPr>
        <p:spPr>
          <a:xfrm rot="2040000">
            <a:off x="6537284" y="101068"/>
            <a:ext cx="198452" cy="119071"/>
          </a:xfrm>
          <a:prstGeom prst="rect">
            <a:avLst/>
          </a:prstGeom>
          <a:solidFill>
            <a:srgbClr val="6BED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4" name="矩形 903"/>
          <p:cNvSpPr/>
          <p:nvPr/>
        </p:nvSpPr>
        <p:spPr>
          <a:xfrm rot="2040000">
            <a:off x="6413739" y="17736"/>
            <a:ext cx="198452" cy="119071"/>
          </a:xfrm>
          <a:prstGeom prst="rect">
            <a:avLst/>
          </a:prstGeom>
          <a:solidFill>
            <a:srgbClr val="6BED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5" name="矩形 904"/>
          <p:cNvSpPr/>
          <p:nvPr/>
        </p:nvSpPr>
        <p:spPr>
          <a:xfrm rot="2040000">
            <a:off x="6290194" y="-65596"/>
            <a:ext cx="198452" cy="119071"/>
          </a:xfrm>
          <a:prstGeom prst="rect">
            <a:avLst/>
          </a:prstGeom>
          <a:solidFill>
            <a:srgbClr val="6BED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6" name="矩形 905"/>
          <p:cNvSpPr/>
          <p:nvPr/>
        </p:nvSpPr>
        <p:spPr>
          <a:xfrm rot="2040000">
            <a:off x="6166650" y="-148928"/>
            <a:ext cx="198452" cy="119071"/>
          </a:xfrm>
          <a:prstGeom prst="rect">
            <a:avLst/>
          </a:prstGeom>
          <a:solidFill>
            <a:srgbClr val="6BED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6" name="文本框 125"/>
          <p:cNvSpPr txBox="1"/>
          <p:nvPr/>
        </p:nvSpPr>
        <p:spPr>
          <a:xfrm>
            <a:off x="3205465" y="659275"/>
            <a:ext cx="27330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 dirty="0">
                <a:solidFill>
                  <a:schemeClr val="bg2">
                    <a:lumMod val="25000"/>
                  </a:schemeClr>
                </a:solidFill>
                <a:latin typeface="造字工房悦黑体验版常规体" pitchFamily="50" charset="-122"/>
                <a:ea typeface="造字工房悦黑体验版常规体" pitchFamily="50" charset="-122"/>
              </a:rPr>
              <a:t>眨眼</a:t>
            </a:r>
            <a:r>
              <a:rPr lang="zh-CN" altLang="en-US" sz="2100" b="1" dirty="0" smtClean="0">
                <a:solidFill>
                  <a:schemeClr val="bg2">
                    <a:lumMod val="25000"/>
                  </a:schemeClr>
                </a:solidFill>
                <a:latin typeface="造字工房悦黑体验版常规体" pitchFamily="50" charset="-122"/>
                <a:ea typeface="造字工房悦黑体验版常规体" pitchFamily="50" charset="-122"/>
              </a:rPr>
              <a:t>间三个月过去了，</a:t>
            </a:r>
            <a:endParaRPr lang="zh-CN" altLang="en-US" sz="2100" b="1" dirty="0">
              <a:solidFill>
                <a:schemeClr val="bg2">
                  <a:lumMod val="25000"/>
                </a:schemeClr>
              </a:solidFill>
              <a:latin typeface="造字工房悦黑体验版常规体" pitchFamily="50" charset="-122"/>
              <a:ea typeface="造字工房悦黑体验版常规体" pitchFamily="50" charset="-122"/>
            </a:endParaRPr>
          </a:p>
        </p:txBody>
      </p:sp>
      <p:sp>
        <p:nvSpPr>
          <p:cNvPr id="127" name="文本框 126"/>
          <p:cNvSpPr txBox="1"/>
          <p:nvPr/>
        </p:nvSpPr>
        <p:spPr>
          <a:xfrm>
            <a:off x="2919745" y="1141568"/>
            <a:ext cx="3304511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 dirty="0" smtClean="0">
                <a:solidFill>
                  <a:schemeClr val="bg2">
                    <a:lumMod val="25000"/>
                  </a:schemeClr>
                </a:solidFill>
                <a:latin typeface="造字工房悦黑体验版常规体" pitchFamily="50" charset="-122"/>
                <a:ea typeface="造字工房悦黑体验版常规体" pitchFamily="50" charset="-122"/>
              </a:rPr>
              <a:t>我没想过自己坚持下来了，</a:t>
            </a:r>
            <a:endParaRPr lang="zh-CN" altLang="en-US" sz="2100" b="1" dirty="0">
              <a:solidFill>
                <a:schemeClr val="bg2">
                  <a:lumMod val="25000"/>
                </a:schemeClr>
              </a:solidFill>
              <a:latin typeface="造字工房悦黑体验版常规体" pitchFamily="50" charset="-122"/>
              <a:ea typeface="造字工房悦黑体验版常规体" pitchFamily="50" charset="-122"/>
            </a:endParaRPr>
          </a:p>
        </p:txBody>
      </p:sp>
      <p:sp>
        <p:nvSpPr>
          <p:cNvPr id="128" name="文本框 127"/>
          <p:cNvSpPr txBox="1"/>
          <p:nvPr/>
        </p:nvSpPr>
        <p:spPr>
          <a:xfrm>
            <a:off x="2814391" y="1623861"/>
            <a:ext cx="351521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b="1" dirty="0" smtClean="0">
                <a:solidFill>
                  <a:schemeClr val="bg2">
                    <a:lumMod val="25000"/>
                  </a:schemeClr>
                </a:solidFill>
                <a:latin typeface="造字工房悦黑体验版常规体" pitchFamily="50" charset="-122"/>
                <a:ea typeface="造字工房悦黑体验版常规体" pitchFamily="50" charset="-122"/>
              </a:rPr>
              <a:t>一直以来感谢指导过我的人，</a:t>
            </a:r>
            <a:endParaRPr lang="zh-CN" altLang="en-US" sz="2100" b="1" dirty="0">
              <a:solidFill>
                <a:schemeClr val="bg2">
                  <a:lumMod val="25000"/>
                </a:schemeClr>
              </a:solidFill>
              <a:latin typeface="造字工房悦黑体验版常规体" pitchFamily="50" charset="-122"/>
              <a:ea typeface="造字工房悦黑体验版常规体" pitchFamily="50" charset="-122"/>
            </a:endParaRPr>
          </a:p>
        </p:txBody>
      </p:sp>
      <p:sp>
        <p:nvSpPr>
          <p:cNvPr id="132" name="文本框 131"/>
          <p:cNvSpPr txBox="1"/>
          <p:nvPr/>
        </p:nvSpPr>
        <p:spPr>
          <a:xfrm>
            <a:off x="2954410" y="2588447"/>
            <a:ext cx="3235181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100" b="1" dirty="0" smtClean="0">
                <a:solidFill>
                  <a:schemeClr val="bg2">
                    <a:lumMod val="25000"/>
                  </a:schemeClr>
                </a:solidFill>
                <a:latin typeface="造字工房悦黑体验版常规体" pitchFamily="50" charset="-122"/>
                <a:ea typeface="造字工房悦黑体验版常规体" pitchFamily="50" charset="-122"/>
              </a:rPr>
              <a:t>当然还有那个我最喜欢的</a:t>
            </a:r>
            <a:endParaRPr lang="zh-CN" altLang="en-US" sz="2100" b="1" dirty="0">
              <a:solidFill>
                <a:schemeClr val="bg2">
                  <a:lumMod val="25000"/>
                </a:schemeClr>
              </a:solidFill>
              <a:latin typeface="造字工房悦黑体验版常规体" pitchFamily="50" charset="-122"/>
              <a:ea typeface="造字工房悦黑体验版常规体" pitchFamily="50" charset="-122"/>
            </a:endParaRPr>
          </a:p>
        </p:txBody>
      </p:sp>
      <p:sp>
        <p:nvSpPr>
          <p:cNvPr id="133" name="文本框 132"/>
          <p:cNvSpPr txBox="1"/>
          <p:nvPr/>
        </p:nvSpPr>
        <p:spPr>
          <a:xfrm>
            <a:off x="2677090" y="3070740"/>
            <a:ext cx="3789820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100" b="1" dirty="0" smtClean="0">
                <a:solidFill>
                  <a:schemeClr val="bg2">
                    <a:lumMod val="25000"/>
                  </a:schemeClr>
                </a:solidFill>
                <a:latin typeface="造字工房悦黑体验版常规体" pitchFamily="50" charset="-122"/>
                <a:ea typeface="造字工房悦黑体验版常规体" pitchFamily="50" charset="-122"/>
              </a:rPr>
              <a:t>温柔善良体贴大方勤快贤惠的</a:t>
            </a:r>
            <a:endParaRPr lang="zh-CN" altLang="en-US" sz="2100" b="1" dirty="0">
              <a:solidFill>
                <a:schemeClr val="bg2">
                  <a:lumMod val="25000"/>
                </a:schemeClr>
              </a:solidFill>
              <a:latin typeface="造字工房悦黑体验版常规体" pitchFamily="50" charset="-122"/>
              <a:ea typeface="造字工房悦黑体验版常规体" pitchFamily="50" charset="-122"/>
            </a:endParaRPr>
          </a:p>
        </p:txBody>
      </p:sp>
      <p:cxnSp>
        <p:nvCxnSpPr>
          <p:cNvPr id="907" name="直接连接符 906"/>
          <p:cNvCxnSpPr/>
          <p:nvPr/>
        </p:nvCxnSpPr>
        <p:spPr>
          <a:xfrm flipV="1">
            <a:off x="3255663" y="659773"/>
            <a:ext cx="0" cy="378000"/>
          </a:xfrm>
          <a:prstGeom prst="line">
            <a:avLst/>
          </a:prstGeom>
          <a:ln w="25400" cap="rnd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8" name="直接连接符 907"/>
          <p:cNvCxnSpPr/>
          <p:nvPr/>
        </p:nvCxnSpPr>
        <p:spPr>
          <a:xfrm flipV="1">
            <a:off x="2970481" y="1139077"/>
            <a:ext cx="0" cy="378000"/>
          </a:xfrm>
          <a:prstGeom prst="line">
            <a:avLst/>
          </a:prstGeom>
          <a:ln w="25400" cap="rnd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9" name="直接连接符 908"/>
          <p:cNvCxnSpPr/>
          <p:nvPr/>
        </p:nvCxnSpPr>
        <p:spPr>
          <a:xfrm flipV="1">
            <a:off x="2857929" y="1618304"/>
            <a:ext cx="0" cy="378000"/>
          </a:xfrm>
          <a:prstGeom prst="line">
            <a:avLst/>
          </a:prstGeom>
          <a:ln w="25400" cap="rnd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3" name="直接连接符 912"/>
          <p:cNvCxnSpPr/>
          <p:nvPr/>
        </p:nvCxnSpPr>
        <p:spPr>
          <a:xfrm flipV="1">
            <a:off x="3007728" y="2596462"/>
            <a:ext cx="0" cy="378000"/>
          </a:xfrm>
          <a:prstGeom prst="line">
            <a:avLst/>
          </a:prstGeom>
          <a:ln w="25400" cap="rnd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4" name="直接连接符 913"/>
          <p:cNvCxnSpPr/>
          <p:nvPr/>
        </p:nvCxnSpPr>
        <p:spPr>
          <a:xfrm flipV="1">
            <a:off x="2741631" y="3068903"/>
            <a:ext cx="0" cy="378000"/>
          </a:xfrm>
          <a:prstGeom prst="line">
            <a:avLst/>
          </a:prstGeom>
          <a:ln w="25400" cap="rnd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77342257"/>
      </p:ext>
    </p:extLst>
  </p:cSld>
  <p:clrMapOvr>
    <a:masterClrMapping/>
  </p:clrMapOvr>
  <p:transition spd="slow" advClick="0" advTm="47000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60" fill="hold"/>
                                        <p:tgtEl>
                                          <p:spTgt spid="8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60" fill="hold"/>
                                        <p:tgtEl>
                                          <p:spTgt spid="8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60"/>
                            </p:stCondLst>
                            <p:childTnLst>
                              <p:par>
                                <p:cTn id="1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60" fill="hold"/>
                                        <p:tgtEl>
                                          <p:spTgt spid="8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60" fill="hold"/>
                                        <p:tgtEl>
                                          <p:spTgt spid="8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0"/>
                            </p:stCondLst>
                            <p:childTnLst>
                              <p:par>
                                <p:cTn id="1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60" fill="hold"/>
                                        <p:tgtEl>
                                          <p:spTgt spid="8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60" fill="hold"/>
                                        <p:tgtEl>
                                          <p:spTgt spid="8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80"/>
                            </p:stCondLst>
                            <p:childTnLst>
                              <p:par>
                                <p:cTn id="2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60" fill="hold"/>
                                        <p:tgtEl>
                                          <p:spTgt spid="8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60" fill="hold"/>
                                        <p:tgtEl>
                                          <p:spTgt spid="8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40"/>
                            </p:stCondLst>
                            <p:childTnLst>
                              <p:par>
                                <p:cTn id="2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60" fill="hold"/>
                                        <p:tgtEl>
                                          <p:spTgt spid="8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60" fill="hold"/>
                                        <p:tgtEl>
                                          <p:spTgt spid="8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"/>
                            </p:stCondLst>
                            <p:childTnLst>
                              <p:par>
                                <p:cTn id="3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60" fill="hold"/>
                                        <p:tgtEl>
                                          <p:spTgt spid="8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60" fill="hold"/>
                                        <p:tgtEl>
                                          <p:spTgt spid="8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60"/>
                            </p:stCondLst>
                            <p:childTnLst>
                              <p:par>
                                <p:cTn id="3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60" fill="hold"/>
                                        <p:tgtEl>
                                          <p:spTgt spid="8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60" fill="hold"/>
                                        <p:tgtEl>
                                          <p:spTgt spid="8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20"/>
                            </p:stCondLst>
                            <p:childTnLst>
                              <p:par>
                                <p:cTn id="4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60" fill="hold"/>
                                        <p:tgtEl>
                                          <p:spTgt spid="8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60" fill="hold"/>
                                        <p:tgtEl>
                                          <p:spTgt spid="8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80"/>
                            </p:stCondLst>
                            <p:childTnLst>
                              <p:par>
                                <p:cTn id="4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60" fill="hold"/>
                                        <p:tgtEl>
                                          <p:spTgt spid="8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60" fill="hold"/>
                                        <p:tgtEl>
                                          <p:spTgt spid="8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40"/>
                            </p:stCondLst>
                            <p:childTnLst>
                              <p:par>
                                <p:cTn id="5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60" fill="hold"/>
                                        <p:tgtEl>
                                          <p:spTgt spid="8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60" fill="hold"/>
                                        <p:tgtEl>
                                          <p:spTgt spid="8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00"/>
                            </p:stCondLst>
                            <p:childTnLst>
                              <p:par>
                                <p:cTn id="5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60" fill="hold"/>
                                        <p:tgtEl>
                                          <p:spTgt spid="8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60" fill="hold"/>
                                        <p:tgtEl>
                                          <p:spTgt spid="8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60"/>
                            </p:stCondLst>
                            <p:childTnLst>
                              <p:par>
                                <p:cTn id="6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60" fill="hold"/>
                                        <p:tgtEl>
                                          <p:spTgt spid="8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60" fill="hold"/>
                                        <p:tgtEl>
                                          <p:spTgt spid="8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20"/>
                            </p:stCondLst>
                            <p:childTnLst>
                              <p:par>
                                <p:cTn id="6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60" fill="hold"/>
                                        <p:tgtEl>
                                          <p:spTgt spid="8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60" fill="hold"/>
                                        <p:tgtEl>
                                          <p:spTgt spid="8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780"/>
                            </p:stCondLst>
                            <p:childTnLst>
                              <p:par>
                                <p:cTn id="7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60" fill="hold"/>
                                        <p:tgtEl>
                                          <p:spTgt spid="8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60" fill="hold"/>
                                        <p:tgtEl>
                                          <p:spTgt spid="8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840"/>
                            </p:stCondLst>
                            <p:childTnLst>
                              <p:par>
                                <p:cTn id="7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60" fill="hold"/>
                                        <p:tgtEl>
                                          <p:spTgt spid="8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60" fill="hold"/>
                                        <p:tgtEl>
                                          <p:spTgt spid="8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900"/>
                            </p:stCondLst>
                            <p:childTnLst>
                              <p:par>
                                <p:cTn id="8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60" fill="hold"/>
                                        <p:tgtEl>
                                          <p:spTgt spid="8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60" fill="hold"/>
                                        <p:tgtEl>
                                          <p:spTgt spid="8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960"/>
                            </p:stCondLst>
                            <p:childTnLst>
                              <p:par>
                                <p:cTn id="8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60" fill="hold"/>
                                        <p:tgtEl>
                                          <p:spTgt spid="8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60" fill="hold"/>
                                        <p:tgtEl>
                                          <p:spTgt spid="8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020"/>
                            </p:stCondLst>
                            <p:childTnLst>
                              <p:par>
                                <p:cTn id="9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60" fill="hold"/>
                                        <p:tgtEl>
                                          <p:spTgt spid="8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60" fill="hold"/>
                                        <p:tgtEl>
                                          <p:spTgt spid="8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080"/>
                            </p:stCondLst>
                            <p:childTnLst>
                              <p:par>
                                <p:cTn id="9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60" fill="hold"/>
                                        <p:tgtEl>
                                          <p:spTgt spid="8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60" fill="hold"/>
                                        <p:tgtEl>
                                          <p:spTgt spid="8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140"/>
                            </p:stCondLst>
                            <p:childTnLst>
                              <p:par>
                                <p:cTn id="10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60" fill="hold"/>
                                        <p:tgtEl>
                                          <p:spTgt spid="8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60" fill="hold"/>
                                        <p:tgtEl>
                                          <p:spTgt spid="8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200"/>
                            </p:stCondLst>
                            <p:childTnLst>
                              <p:par>
                                <p:cTn id="10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60" fill="hold"/>
                                        <p:tgtEl>
                                          <p:spTgt spid="8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60" fill="hold"/>
                                        <p:tgtEl>
                                          <p:spTgt spid="8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260"/>
                            </p:stCondLst>
                            <p:childTnLst>
                              <p:par>
                                <p:cTn id="11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60" fill="hold"/>
                                        <p:tgtEl>
                                          <p:spTgt spid="8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60" fill="hold"/>
                                        <p:tgtEl>
                                          <p:spTgt spid="8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320"/>
                            </p:stCondLst>
                            <p:childTnLst>
                              <p:par>
                                <p:cTn id="11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60" fill="hold"/>
                                        <p:tgtEl>
                                          <p:spTgt spid="8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60" fill="hold"/>
                                        <p:tgtEl>
                                          <p:spTgt spid="8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1380"/>
                            </p:stCondLst>
                            <p:childTnLst>
                              <p:par>
                                <p:cTn id="12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60" fill="hold"/>
                                        <p:tgtEl>
                                          <p:spTgt spid="8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60" fill="hold"/>
                                        <p:tgtEl>
                                          <p:spTgt spid="8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440"/>
                            </p:stCondLst>
                            <p:childTnLst>
                              <p:par>
                                <p:cTn id="12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60" fill="hold"/>
                                        <p:tgtEl>
                                          <p:spTgt spid="8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60" fill="hold"/>
                                        <p:tgtEl>
                                          <p:spTgt spid="8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1500"/>
                            </p:stCondLst>
                            <p:childTnLst>
                              <p:par>
                                <p:cTn id="13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2" dur="60" fill="hold"/>
                                        <p:tgtEl>
                                          <p:spTgt spid="8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3" dur="60" fill="hold"/>
                                        <p:tgtEl>
                                          <p:spTgt spid="8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1560"/>
                            </p:stCondLst>
                            <p:childTnLst>
                              <p:par>
                                <p:cTn id="13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60" fill="hold"/>
                                        <p:tgtEl>
                                          <p:spTgt spid="8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60" fill="hold"/>
                                        <p:tgtEl>
                                          <p:spTgt spid="8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1620"/>
                            </p:stCondLst>
                            <p:childTnLst>
                              <p:par>
                                <p:cTn id="14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2" dur="60" fill="hold"/>
                                        <p:tgtEl>
                                          <p:spTgt spid="8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3" dur="60" fill="hold"/>
                                        <p:tgtEl>
                                          <p:spTgt spid="8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1680"/>
                            </p:stCondLst>
                            <p:childTnLst>
                              <p:par>
                                <p:cTn id="14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7" dur="60" fill="hold"/>
                                        <p:tgtEl>
                                          <p:spTgt spid="8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8" dur="60" fill="hold"/>
                                        <p:tgtEl>
                                          <p:spTgt spid="8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1740"/>
                            </p:stCondLst>
                            <p:childTnLst>
                              <p:par>
                                <p:cTn id="15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2" dur="60" fill="hold"/>
                                        <p:tgtEl>
                                          <p:spTgt spid="7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3" dur="60" fill="hold"/>
                                        <p:tgtEl>
                                          <p:spTgt spid="7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1800"/>
                            </p:stCondLst>
                            <p:childTnLst>
                              <p:par>
                                <p:cTn id="15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7" dur="60" fill="hold"/>
                                        <p:tgtEl>
                                          <p:spTgt spid="7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8" dur="60" fill="hold"/>
                                        <p:tgtEl>
                                          <p:spTgt spid="7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1860"/>
                            </p:stCondLst>
                            <p:childTnLst>
                              <p:par>
                                <p:cTn id="16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2" dur="60" fill="hold"/>
                                        <p:tgtEl>
                                          <p:spTgt spid="7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3" dur="60" fill="hold"/>
                                        <p:tgtEl>
                                          <p:spTgt spid="7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1920"/>
                            </p:stCondLst>
                            <p:childTnLst>
                              <p:par>
                                <p:cTn id="16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7" dur="60" fill="hold"/>
                                        <p:tgtEl>
                                          <p:spTgt spid="7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8" dur="60" fill="hold"/>
                                        <p:tgtEl>
                                          <p:spTgt spid="7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1980"/>
                            </p:stCondLst>
                            <p:childTnLst>
                              <p:par>
                                <p:cTn id="17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2" dur="60" fill="hold"/>
                                        <p:tgtEl>
                                          <p:spTgt spid="7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3" dur="60" fill="hold"/>
                                        <p:tgtEl>
                                          <p:spTgt spid="7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4" fill="hold">
                            <p:stCondLst>
                              <p:cond delay="2040"/>
                            </p:stCondLst>
                            <p:childTnLst>
                              <p:par>
                                <p:cTn id="17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7" dur="60" fill="hold"/>
                                        <p:tgtEl>
                                          <p:spTgt spid="7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8" dur="60" fill="hold"/>
                                        <p:tgtEl>
                                          <p:spTgt spid="7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9" fill="hold">
                            <p:stCondLst>
                              <p:cond delay="2100"/>
                            </p:stCondLst>
                            <p:childTnLst>
                              <p:par>
                                <p:cTn id="18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2" dur="60" fill="hold"/>
                                        <p:tgtEl>
                                          <p:spTgt spid="7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3" dur="60" fill="hold"/>
                                        <p:tgtEl>
                                          <p:spTgt spid="7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2160"/>
                            </p:stCondLst>
                            <p:childTnLst>
                              <p:par>
                                <p:cTn id="18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7" dur="60" fill="hold"/>
                                        <p:tgtEl>
                                          <p:spTgt spid="7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8" dur="60" fill="hold"/>
                                        <p:tgtEl>
                                          <p:spTgt spid="7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9" fill="hold">
                            <p:stCondLst>
                              <p:cond delay="2220"/>
                            </p:stCondLst>
                            <p:childTnLst>
                              <p:par>
                                <p:cTn id="19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2" dur="60" fill="hold"/>
                                        <p:tgtEl>
                                          <p:spTgt spid="7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3" dur="60" fill="hold"/>
                                        <p:tgtEl>
                                          <p:spTgt spid="7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4" fill="hold">
                            <p:stCondLst>
                              <p:cond delay="2280"/>
                            </p:stCondLst>
                            <p:childTnLst>
                              <p:par>
                                <p:cTn id="19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7" dur="60" fill="hold"/>
                                        <p:tgtEl>
                                          <p:spTgt spid="7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8" dur="60" fill="hold"/>
                                        <p:tgtEl>
                                          <p:spTgt spid="7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9" fill="hold">
                            <p:stCondLst>
                              <p:cond delay="2340"/>
                            </p:stCondLst>
                            <p:childTnLst>
                              <p:par>
                                <p:cTn id="20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2" dur="60" fill="hold"/>
                                        <p:tgtEl>
                                          <p:spTgt spid="7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3" dur="60" fill="hold"/>
                                        <p:tgtEl>
                                          <p:spTgt spid="7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4" fill="hold">
                            <p:stCondLst>
                              <p:cond delay="2400"/>
                            </p:stCondLst>
                            <p:childTnLst>
                              <p:par>
                                <p:cTn id="20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7" dur="60" fill="hold"/>
                                        <p:tgtEl>
                                          <p:spTgt spid="7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8" dur="60" fill="hold"/>
                                        <p:tgtEl>
                                          <p:spTgt spid="7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9" fill="hold">
                            <p:stCondLst>
                              <p:cond delay="2460"/>
                            </p:stCondLst>
                            <p:childTnLst>
                              <p:par>
                                <p:cTn id="21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2" dur="60" fill="hold"/>
                                        <p:tgtEl>
                                          <p:spTgt spid="7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3" dur="60" fill="hold"/>
                                        <p:tgtEl>
                                          <p:spTgt spid="7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4" fill="hold">
                            <p:stCondLst>
                              <p:cond delay="2520"/>
                            </p:stCondLst>
                            <p:childTnLst>
                              <p:par>
                                <p:cTn id="21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7" dur="60" fill="hold"/>
                                        <p:tgtEl>
                                          <p:spTgt spid="7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8" dur="60" fill="hold"/>
                                        <p:tgtEl>
                                          <p:spTgt spid="7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9" fill="hold">
                            <p:stCondLst>
                              <p:cond delay="2580"/>
                            </p:stCondLst>
                            <p:childTnLst>
                              <p:par>
                                <p:cTn id="22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2" dur="60" fill="hold"/>
                                        <p:tgtEl>
                                          <p:spTgt spid="7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3" dur="60" fill="hold"/>
                                        <p:tgtEl>
                                          <p:spTgt spid="7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4" fill="hold">
                            <p:stCondLst>
                              <p:cond delay="2640"/>
                            </p:stCondLst>
                            <p:childTnLst>
                              <p:par>
                                <p:cTn id="22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7" dur="60" fill="hold"/>
                                        <p:tgtEl>
                                          <p:spTgt spid="7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8" dur="60" fill="hold"/>
                                        <p:tgtEl>
                                          <p:spTgt spid="7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9" fill="hold">
                            <p:stCondLst>
                              <p:cond delay="2700"/>
                            </p:stCondLst>
                            <p:childTnLst>
                              <p:par>
                                <p:cTn id="23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2" dur="60" fill="hold"/>
                                        <p:tgtEl>
                                          <p:spTgt spid="7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3" dur="60" fill="hold"/>
                                        <p:tgtEl>
                                          <p:spTgt spid="7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4" fill="hold">
                            <p:stCondLst>
                              <p:cond delay="2760"/>
                            </p:stCondLst>
                            <p:childTnLst>
                              <p:par>
                                <p:cTn id="23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7" dur="60" fill="hold"/>
                                        <p:tgtEl>
                                          <p:spTgt spid="8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8" dur="60" fill="hold"/>
                                        <p:tgtEl>
                                          <p:spTgt spid="8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9" fill="hold">
                            <p:stCondLst>
                              <p:cond delay="2820"/>
                            </p:stCondLst>
                            <p:childTnLst>
                              <p:par>
                                <p:cTn id="24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2" dur="60" fill="hold"/>
                                        <p:tgtEl>
                                          <p:spTgt spid="8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3" dur="60" fill="hold"/>
                                        <p:tgtEl>
                                          <p:spTgt spid="8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4" fill="hold">
                            <p:stCondLst>
                              <p:cond delay="2880"/>
                            </p:stCondLst>
                            <p:childTnLst>
                              <p:par>
                                <p:cTn id="24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7" dur="60" fill="hold"/>
                                        <p:tgtEl>
                                          <p:spTgt spid="8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8" dur="60" fill="hold"/>
                                        <p:tgtEl>
                                          <p:spTgt spid="8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9" fill="hold">
                            <p:stCondLst>
                              <p:cond delay="2940"/>
                            </p:stCondLst>
                            <p:childTnLst>
                              <p:par>
                                <p:cTn id="25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2" dur="60" fill="hold"/>
                                        <p:tgtEl>
                                          <p:spTgt spid="8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3" dur="60" fill="hold"/>
                                        <p:tgtEl>
                                          <p:spTgt spid="8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7" dur="60" fill="hold"/>
                                        <p:tgtEl>
                                          <p:spTgt spid="8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8" dur="60" fill="hold"/>
                                        <p:tgtEl>
                                          <p:spTgt spid="8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9" fill="hold">
                            <p:stCondLst>
                              <p:cond delay="3060"/>
                            </p:stCondLst>
                            <p:childTnLst>
                              <p:par>
                                <p:cTn id="26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2" dur="60" fill="hold"/>
                                        <p:tgtEl>
                                          <p:spTgt spid="8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3" dur="60" fill="hold"/>
                                        <p:tgtEl>
                                          <p:spTgt spid="8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4" fill="hold">
                            <p:stCondLst>
                              <p:cond delay="3120"/>
                            </p:stCondLst>
                            <p:childTnLst>
                              <p:par>
                                <p:cTn id="26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7" dur="60" fill="hold"/>
                                        <p:tgtEl>
                                          <p:spTgt spid="8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8" dur="60" fill="hold"/>
                                        <p:tgtEl>
                                          <p:spTgt spid="8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9" fill="hold">
                            <p:stCondLst>
                              <p:cond delay="3180"/>
                            </p:stCondLst>
                            <p:childTnLst>
                              <p:par>
                                <p:cTn id="27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2" dur="60" fill="hold"/>
                                        <p:tgtEl>
                                          <p:spTgt spid="8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3" dur="60" fill="hold"/>
                                        <p:tgtEl>
                                          <p:spTgt spid="8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4" fill="hold">
                            <p:stCondLst>
                              <p:cond delay="3240"/>
                            </p:stCondLst>
                            <p:childTnLst>
                              <p:par>
                                <p:cTn id="27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7" dur="60" fill="hold"/>
                                        <p:tgtEl>
                                          <p:spTgt spid="8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8" dur="60" fill="hold"/>
                                        <p:tgtEl>
                                          <p:spTgt spid="8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9" fill="hold">
                            <p:stCondLst>
                              <p:cond delay="3300"/>
                            </p:stCondLst>
                            <p:childTnLst>
                              <p:par>
                                <p:cTn id="28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2" dur="60" fill="hold"/>
                                        <p:tgtEl>
                                          <p:spTgt spid="8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3" dur="60" fill="hold"/>
                                        <p:tgtEl>
                                          <p:spTgt spid="8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4" fill="hold">
                            <p:stCondLst>
                              <p:cond delay="3360"/>
                            </p:stCondLst>
                            <p:childTnLst>
                              <p:par>
                                <p:cTn id="28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7" dur="60" fill="hold"/>
                                        <p:tgtEl>
                                          <p:spTgt spid="8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8" dur="60" fill="hold"/>
                                        <p:tgtEl>
                                          <p:spTgt spid="8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9" fill="hold">
                            <p:stCondLst>
                              <p:cond delay="3420"/>
                            </p:stCondLst>
                            <p:childTnLst>
                              <p:par>
                                <p:cTn id="29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2" dur="60" fill="hold"/>
                                        <p:tgtEl>
                                          <p:spTgt spid="8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3" dur="60" fill="hold"/>
                                        <p:tgtEl>
                                          <p:spTgt spid="8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4" fill="hold">
                            <p:stCondLst>
                              <p:cond delay="3480"/>
                            </p:stCondLst>
                            <p:childTnLst>
                              <p:par>
                                <p:cTn id="29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7" dur="60" fill="hold"/>
                                        <p:tgtEl>
                                          <p:spTgt spid="8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8" dur="60" fill="hold"/>
                                        <p:tgtEl>
                                          <p:spTgt spid="8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9" fill="hold">
                            <p:stCondLst>
                              <p:cond delay="3540"/>
                            </p:stCondLst>
                            <p:childTnLst>
                              <p:par>
                                <p:cTn id="30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2" dur="60" fill="hold"/>
                                        <p:tgtEl>
                                          <p:spTgt spid="8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3" dur="60" fill="hold"/>
                                        <p:tgtEl>
                                          <p:spTgt spid="8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4" fill="hold">
                            <p:stCondLst>
                              <p:cond delay="3600"/>
                            </p:stCondLst>
                            <p:childTnLst>
                              <p:par>
                                <p:cTn id="30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7" dur="60" fill="hold"/>
                                        <p:tgtEl>
                                          <p:spTgt spid="8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8" dur="60" fill="hold"/>
                                        <p:tgtEl>
                                          <p:spTgt spid="8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9" fill="hold">
                            <p:stCondLst>
                              <p:cond delay="3660"/>
                            </p:stCondLst>
                            <p:childTnLst>
                              <p:par>
                                <p:cTn id="31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2" dur="60" fill="hold"/>
                                        <p:tgtEl>
                                          <p:spTgt spid="8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3" dur="60" fill="hold"/>
                                        <p:tgtEl>
                                          <p:spTgt spid="8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4" fill="hold">
                            <p:stCondLst>
                              <p:cond delay="3720"/>
                            </p:stCondLst>
                            <p:childTnLst>
                              <p:par>
                                <p:cTn id="31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7" dur="60" fill="hold"/>
                                        <p:tgtEl>
                                          <p:spTgt spid="8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8" dur="60" fill="hold"/>
                                        <p:tgtEl>
                                          <p:spTgt spid="8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9" fill="hold">
                            <p:stCondLst>
                              <p:cond delay="3780"/>
                            </p:stCondLst>
                            <p:childTnLst>
                              <p:par>
                                <p:cTn id="32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2" dur="60" fill="hold"/>
                                        <p:tgtEl>
                                          <p:spTgt spid="8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3" dur="60" fill="hold"/>
                                        <p:tgtEl>
                                          <p:spTgt spid="8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4" fill="hold">
                            <p:stCondLst>
                              <p:cond delay="3840"/>
                            </p:stCondLst>
                            <p:childTnLst>
                              <p:par>
                                <p:cTn id="32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7" dur="60" fill="hold"/>
                                        <p:tgtEl>
                                          <p:spTgt spid="8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8" dur="60" fill="hold"/>
                                        <p:tgtEl>
                                          <p:spTgt spid="8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9" fill="hold">
                            <p:stCondLst>
                              <p:cond delay="3900"/>
                            </p:stCondLst>
                            <p:childTnLst>
                              <p:par>
                                <p:cTn id="33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2" dur="60" fill="hold"/>
                                        <p:tgtEl>
                                          <p:spTgt spid="8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3" dur="60" fill="hold"/>
                                        <p:tgtEl>
                                          <p:spTgt spid="8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4" fill="hold">
                            <p:stCondLst>
                              <p:cond delay="3960"/>
                            </p:stCondLst>
                            <p:childTnLst>
                              <p:par>
                                <p:cTn id="33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7" dur="60" fill="hold"/>
                                        <p:tgtEl>
                                          <p:spTgt spid="8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8" dur="60" fill="hold"/>
                                        <p:tgtEl>
                                          <p:spTgt spid="8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9" fill="hold">
                            <p:stCondLst>
                              <p:cond delay="4020"/>
                            </p:stCondLst>
                            <p:childTnLst>
                              <p:par>
                                <p:cTn id="34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2" dur="60" fill="hold"/>
                                        <p:tgtEl>
                                          <p:spTgt spid="8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3" dur="60" fill="hold"/>
                                        <p:tgtEl>
                                          <p:spTgt spid="8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4" fill="hold">
                            <p:stCondLst>
                              <p:cond delay="4080"/>
                            </p:stCondLst>
                            <p:childTnLst>
                              <p:par>
                                <p:cTn id="34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7" dur="60" fill="hold"/>
                                        <p:tgtEl>
                                          <p:spTgt spid="8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8" dur="60" fill="hold"/>
                                        <p:tgtEl>
                                          <p:spTgt spid="8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9" fill="hold">
                            <p:stCondLst>
                              <p:cond delay="4140"/>
                            </p:stCondLst>
                            <p:childTnLst>
                              <p:par>
                                <p:cTn id="35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2" dur="60" fill="hold"/>
                                        <p:tgtEl>
                                          <p:spTgt spid="8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3" dur="60" fill="hold"/>
                                        <p:tgtEl>
                                          <p:spTgt spid="8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4" fill="hold">
                            <p:stCondLst>
                              <p:cond delay="4200"/>
                            </p:stCondLst>
                            <p:childTnLst>
                              <p:par>
                                <p:cTn id="35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7" dur="60" fill="hold"/>
                                        <p:tgtEl>
                                          <p:spTgt spid="8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8" dur="60" fill="hold"/>
                                        <p:tgtEl>
                                          <p:spTgt spid="8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9" fill="hold">
                            <p:stCondLst>
                              <p:cond delay="4260"/>
                            </p:stCondLst>
                            <p:childTnLst>
                              <p:par>
                                <p:cTn id="36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2" dur="60" fill="hold"/>
                                        <p:tgtEl>
                                          <p:spTgt spid="8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3" dur="60" fill="hold"/>
                                        <p:tgtEl>
                                          <p:spTgt spid="8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4" fill="hold">
                            <p:stCondLst>
                              <p:cond delay="4320"/>
                            </p:stCondLst>
                            <p:childTnLst>
                              <p:par>
                                <p:cTn id="36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7" dur="60" fill="hold"/>
                                        <p:tgtEl>
                                          <p:spTgt spid="8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8" dur="60" fill="hold"/>
                                        <p:tgtEl>
                                          <p:spTgt spid="8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9" fill="hold">
                            <p:stCondLst>
                              <p:cond delay="4380"/>
                            </p:stCondLst>
                            <p:childTnLst>
                              <p:par>
                                <p:cTn id="37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2" dur="60" fill="hold"/>
                                        <p:tgtEl>
                                          <p:spTgt spid="8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3" dur="60" fill="hold"/>
                                        <p:tgtEl>
                                          <p:spTgt spid="8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4" fill="hold">
                            <p:stCondLst>
                              <p:cond delay="4440"/>
                            </p:stCondLst>
                            <p:childTnLst>
                              <p:par>
                                <p:cTn id="37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7" dur="60" fill="hold"/>
                                        <p:tgtEl>
                                          <p:spTgt spid="8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8" dur="60" fill="hold"/>
                                        <p:tgtEl>
                                          <p:spTgt spid="8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9" fill="hold">
                            <p:stCondLst>
                              <p:cond delay="4500"/>
                            </p:stCondLst>
                            <p:childTnLst>
                              <p:par>
                                <p:cTn id="38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2" dur="60" fill="hold"/>
                                        <p:tgtEl>
                                          <p:spTgt spid="8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3" dur="60" fill="hold"/>
                                        <p:tgtEl>
                                          <p:spTgt spid="8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4" fill="hold">
                            <p:stCondLst>
                              <p:cond delay="4560"/>
                            </p:stCondLst>
                            <p:childTnLst>
                              <p:par>
                                <p:cTn id="38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7" dur="60" fill="hold"/>
                                        <p:tgtEl>
                                          <p:spTgt spid="8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8" dur="60" fill="hold"/>
                                        <p:tgtEl>
                                          <p:spTgt spid="8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9" fill="hold">
                            <p:stCondLst>
                              <p:cond delay="4620"/>
                            </p:stCondLst>
                            <p:childTnLst>
                              <p:par>
                                <p:cTn id="39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2" dur="60" fill="hold"/>
                                        <p:tgtEl>
                                          <p:spTgt spid="8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3" dur="60" fill="hold"/>
                                        <p:tgtEl>
                                          <p:spTgt spid="8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4" fill="hold">
                            <p:stCondLst>
                              <p:cond delay="4680"/>
                            </p:stCondLst>
                            <p:childTnLst>
                              <p:par>
                                <p:cTn id="39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7" dur="60" fill="hold"/>
                                        <p:tgtEl>
                                          <p:spTgt spid="8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8" dur="60" fill="hold"/>
                                        <p:tgtEl>
                                          <p:spTgt spid="8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9" fill="hold">
                            <p:stCondLst>
                              <p:cond delay="4740"/>
                            </p:stCondLst>
                            <p:childTnLst>
                              <p:par>
                                <p:cTn id="40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2" dur="60" fill="hold"/>
                                        <p:tgtEl>
                                          <p:spTgt spid="8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3" dur="60" fill="hold"/>
                                        <p:tgtEl>
                                          <p:spTgt spid="8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4" fill="hold">
                            <p:stCondLst>
                              <p:cond delay="4800"/>
                            </p:stCondLst>
                            <p:childTnLst>
                              <p:par>
                                <p:cTn id="40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7" dur="60" fill="hold"/>
                                        <p:tgtEl>
                                          <p:spTgt spid="8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8" dur="60" fill="hold"/>
                                        <p:tgtEl>
                                          <p:spTgt spid="8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9" fill="hold">
                            <p:stCondLst>
                              <p:cond delay="4860"/>
                            </p:stCondLst>
                            <p:childTnLst>
                              <p:par>
                                <p:cTn id="41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2" dur="60" fill="hold"/>
                                        <p:tgtEl>
                                          <p:spTgt spid="8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3" dur="60" fill="hold"/>
                                        <p:tgtEl>
                                          <p:spTgt spid="8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4" fill="hold">
                            <p:stCondLst>
                              <p:cond delay="4920"/>
                            </p:stCondLst>
                            <p:childTnLst>
                              <p:par>
                                <p:cTn id="41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7" dur="60" fill="hold"/>
                                        <p:tgtEl>
                                          <p:spTgt spid="8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8" dur="60" fill="hold"/>
                                        <p:tgtEl>
                                          <p:spTgt spid="8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9" fill="hold">
                            <p:stCondLst>
                              <p:cond delay="4980"/>
                            </p:stCondLst>
                            <p:childTnLst>
                              <p:par>
                                <p:cTn id="42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2" dur="60" fill="hold"/>
                                        <p:tgtEl>
                                          <p:spTgt spid="8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3" dur="60" fill="hold"/>
                                        <p:tgtEl>
                                          <p:spTgt spid="8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4" fill="hold">
                            <p:stCondLst>
                              <p:cond delay="5040"/>
                            </p:stCondLst>
                            <p:childTnLst>
                              <p:par>
                                <p:cTn id="42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7" dur="60" fill="hold"/>
                                        <p:tgtEl>
                                          <p:spTgt spid="8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8" dur="60" fill="hold"/>
                                        <p:tgtEl>
                                          <p:spTgt spid="8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9" fill="hold">
                            <p:stCondLst>
                              <p:cond delay="5100"/>
                            </p:stCondLst>
                            <p:childTnLst>
                              <p:par>
                                <p:cTn id="43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2" dur="60" fill="hold"/>
                                        <p:tgtEl>
                                          <p:spTgt spid="8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3" dur="60" fill="hold"/>
                                        <p:tgtEl>
                                          <p:spTgt spid="8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4" fill="hold">
                            <p:stCondLst>
                              <p:cond delay="5160"/>
                            </p:stCondLst>
                            <p:childTnLst>
                              <p:par>
                                <p:cTn id="43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7" dur="60" fill="hold"/>
                                        <p:tgtEl>
                                          <p:spTgt spid="8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8" dur="60" fill="hold"/>
                                        <p:tgtEl>
                                          <p:spTgt spid="8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9" fill="hold">
                            <p:stCondLst>
                              <p:cond delay="5220"/>
                            </p:stCondLst>
                            <p:childTnLst>
                              <p:par>
                                <p:cTn id="44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2" dur="60" fill="hold"/>
                                        <p:tgtEl>
                                          <p:spTgt spid="8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3" dur="60" fill="hold"/>
                                        <p:tgtEl>
                                          <p:spTgt spid="8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4" fill="hold">
                            <p:stCondLst>
                              <p:cond delay="5280"/>
                            </p:stCondLst>
                            <p:childTnLst>
                              <p:par>
                                <p:cTn id="44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7" dur="60" fill="hold"/>
                                        <p:tgtEl>
                                          <p:spTgt spid="8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8" dur="60" fill="hold"/>
                                        <p:tgtEl>
                                          <p:spTgt spid="8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9" fill="hold">
                            <p:stCondLst>
                              <p:cond delay="5340"/>
                            </p:stCondLst>
                            <p:childTnLst>
                              <p:par>
                                <p:cTn id="45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2" dur="60" fill="hold"/>
                                        <p:tgtEl>
                                          <p:spTgt spid="8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3" dur="60" fill="hold"/>
                                        <p:tgtEl>
                                          <p:spTgt spid="8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4" fill="hold">
                            <p:stCondLst>
                              <p:cond delay="5400"/>
                            </p:stCondLst>
                            <p:childTnLst>
                              <p:par>
                                <p:cTn id="45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7" dur="60" fill="hold"/>
                                        <p:tgtEl>
                                          <p:spTgt spid="8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8" dur="60" fill="hold"/>
                                        <p:tgtEl>
                                          <p:spTgt spid="8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9" fill="hold">
                            <p:stCondLst>
                              <p:cond delay="5460"/>
                            </p:stCondLst>
                            <p:childTnLst>
                              <p:par>
                                <p:cTn id="46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2" dur="60" fill="hold"/>
                                        <p:tgtEl>
                                          <p:spTgt spid="8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3" dur="60" fill="hold"/>
                                        <p:tgtEl>
                                          <p:spTgt spid="8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4" fill="hold">
                            <p:stCondLst>
                              <p:cond delay="5520"/>
                            </p:stCondLst>
                            <p:childTnLst>
                              <p:par>
                                <p:cTn id="46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7" dur="60" fill="hold"/>
                                        <p:tgtEl>
                                          <p:spTgt spid="8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8" dur="60" fill="hold"/>
                                        <p:tgtEl>
                                          <p:spTgt spid="8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9" fill="hold">
                            <p:stCondLst>
                              <p:cond delay="5580"/>
                            </p:stCondLst>
                            <p:childTnLst>
                              <p:par>
                                <p:cTn id="47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2" dur="60" fill="hold"/>
                                        <p:tgtEl>
                                          <p:spTgt spid="8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3" dur="60" fill="hold"/>
                                        <p:tgtEl>
                                          <p:spTgt spid="8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4" fill="hold">
                            <p:stCondLst>
                              <p:cond delay="5640"/>
                            </p:stCondLst>
                            <p:childTnLst>
                              <p:par>
                                <p:cTn id="47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7" dur="60" fill="hold"/>
                                        <p:tgtEl>
                                          <p:spTgt spid="8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8" dur="60" fill="hold"/>
                                        <p:tgtEl>
                                          <p:spTgt spid="8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9" fill="hold">
                            <p:stCondLst>
                              <p:cond delay="5700"/>
                            </p:stCondLst>
                            <p:childTnLst>
                              <p:par>
                                <p:cTn id="48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2" dur="60" fill="hold"/>
                                        <p:tgtEl>
                                          <p:spTgt spid="8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3" dur="60" fill="hold"/>
                                        <p:tgtEl>
                                          <p:spTgt spid="8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4" fill="hold">
                            <p:stCondLst>
                              <p:cond delay="5760"/>
                            </p:stCondLst>
                            <p:childTnLst>
                              <p:par>
                                <p:cTn id="48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7" dur="60" fill="hold"/>
                                        <p:tgtEl>
                                          <p:spTgt spid="8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8" dur="60" fill="hold"/>
                                        <p:tgtEl>
                                          <p:spTgt spid="8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9" fill="hold">
                            <p:stCondLst>
                              <p:cond delay="5820"/>
                            </p:stCondLst>
                            <p:childTnLst>
                              <p:par>
                                <p:cTn id="49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2" dur="60" fill="hold"/>
                                        <p:tgtEl>
                                          <p:spTgt spid="8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3" dur="60" fill="hold"/>
                                        <p:tgtEl>
                                          <p:spTgt spid="8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4" fill="hold">
                            <p:stCondLst>
                              <p:cond delay="5880"/>
                            </p:stCondLst>
                            <p:childTnLst>
                              <p:par>
                                <p:cTn id="49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7" dur="60" fill="hold"/>
                                        <p:tgtEl>
                                          <p:spTgt spid="8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8" dur="60" fill="hold"/>
                                        <p:tgtEl>
                                          <p:spTgt spid="8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9" fill="hold">
                            <p:stCondLst>
                              <p:cond delay="5940"/>
                            </p:stCondLst>
                            <p:childTnLst>
                              <p:par>
                                <p:cTn id="50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2" dur="60" fill="hold"/>
                                        <p:tgtEl>
                                          <p:spTgt spid="8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3" dur="60" fill="hold"/>
                                        <p:tgtEl>
                                          <p:spTgt spid="8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4" fill="hold">
                            <p:stCondLst>
                              <p:cond delay="6000"/>
                            </p:stCondLst>
                            <p:childTnLst>
                              <p:par>
                                <p:cTn id="50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7" dur="60" fill="hold"/>
                                        <p:tgtEl>
                                          <p:spTgt spid="8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8" dur="60" fill="hold"/>
                                        <p:tgtEl>
                                          <p:spTgt spid="8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9" fill="hold">
                            <p:stCondLst>
                              <p:cond delay="6060"/>
                            </p:stCondLst>
                            <p:childTnLst>
                              <p:par>
                                <p:cTn id="51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2" dur="60" fill="hold"/>
                                        <p:tgtEl>
                                          <p:spTgt spid="8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3" dur="60" fill="hold"/>
                                        <p:tgtEl>
                                          <p:spTgt spid="8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4" fill="hold">
                            <p:stCondLst>
                              <p:cond delay="6120"/>
                            </p:stCondLst>
                            <p:childTnLst>
                              <p:par>
                                <p:cTn id="51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7" dur="60" fill="hold"/>
                                        <p:tgtEl>
                                          <p:spTgt spid="8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8" dur="60" fill="hold"/>
                                        <p:tgtEl>
                                          <p:spTgt spid="8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9" fill="hold">
                            <p:stCondLst>
                              <p:cond delay="6180"/>
                            </p:stCondLst>
                            <p:childTnLst>
                              <p:par>
                                <p:cTn id="52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2" dur="60" fill="hold"/>
                                        <p:tgtEl>
                                          <p:spTgt spid="8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3" dur="60" fill="hold"/>
                                        <p:tgtEl>
                                          <p:spTgt spid="8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4" fill="hold">
                            <p:stCondLst>
                              <p:cond delay="6240"/>
                            </p:stCondLst>
                            <p:childTnLst>
                              <p:par>
                                <p:cTn id="52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7" dur="60" fill="hold"/>
                                        <p:tgtEl>
                                          <p:spTgt spid="8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8" dur="60" fill="hold"/>
                                        <p:tgtEl>
                                          <p:spTgt spid="8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9" fill="hold">
                            <p:stCondLst>
                              <p:cond delay="6300"/>
                            </p:stCondLst>
                            <p:childTnLst>
                              <p:par>
                                <p:cTn id="53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2" dur="60" fill="hold"/>
                                        <p:tgtEl>
                                          <p:spTgt spid="8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3" dur="60" fill="hold"/>
                                        <p:tgtEl>
                                          <p:spTgt spid="8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4" fill="hold">
                            <p:stCondLst>
                              <p:cond delay="6360"/>
                            </p:stCondLst>
                            <p:childTnLst>
                              <p:par>
                                <p:cTn id="53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7" dur="60" fill="hold"/>
                                        <p:tgtEl>
                                          <p:spTgt spid="8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8" dur="60" fill="hold"/>
                                        <p:tgtEl>
                                          <p:spTgt spid="8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9" fill="hold">
                            <p:stCondLst>
                              <p:cond delay="6420"/>
                            </p:stCondLst>
                            <p:childTnLst>
                              <p:par>
                                <p:cTn id="54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2" dur="60" fill="hold"/>
                                        <p:tgtEl>
                                          <p:spTgt spid="8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3" dur="60" fill="hold"/>
                                        <p:tgtEl>
                                          <p:spTgt spid="8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4" fill="hold">
                            <p:stCondLst>
                              <p:cond delay="6480"/>
                            </p:stCondLst>
                            <p:childTnLst>
                              <p:par>
                                <p:cTn id="54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7" dur="60" fill="hold"/>
                                        <p:tgtEl>
                                          <p:spTgt spid="8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8" dur="60" fill="hold"/>
                                        <p:tgtEl>
                                          <p:spTgt spid="8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9" fill="hold">
                            <p:stCondLst>
                              <p:cond delay="6540"/>
                            </p:stCondLst>
                            <p:childTnLst>
                              <p:par>
                                <p:cTn id="55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2" dur="60" fill="hold"/>
                                        <p:tgtEl>
                                          <p:spTgt spid="8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3" dur="60" fill="hold"/>
                                        <p:tgtEl>
                                          <p:spTgt spid="8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4" fill="hold">
                            <p:stCondLst>
                              <p:cond delay="6600"/>
                            </p:stCondLst>
                            <p:childTnLst>
                              <p:par>
                                <p:cTn id="55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7" dur="60" fill="hold"/>
                                        <p:tgtEl>
                                          <p:spTgt spid="8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8" dur="60" fill="hold"/>
                                        <p:tgtEl>
                                          <p:spTgt spid="8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9" fill="hold">
                            <p:stCondLst>
                              <p:cond delay="6660"/>
                            </p:stCondLst>
                            <p:childTnLst>
                              <p:par>
                                <p:cTn id="56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2" dur="60" fill="hold"/>
                                        <p:tgtEl>
                                          <p:spTgt spid="8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3" dur="60" fill="hold"/>
                                        <p:tgtEl>
                                          <p:spTgt spid="8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4" fill="hold">
                            <p:stCondLst>
                              <p:cond delay="6720"/>
                            </p:stCondLst>
                            <p:childTnLst>
                              <p:par>
                                <p:cTn id="56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7" dur="60" fill="hold"/>
                                        <p:tgtEl>
                                          <p:spTgt spid="8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8" dur="60" fill="hold"/>
                                        <p:tgtEl>
                                          <p:spTgt spid="8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9" fill="hold">
                            <p:stCondLst>
                              <p:cond delay="6780"/>
                            </p:stCondLst>
                            <p:childTnLst>
                              <p:par>
                                <p:cTn id="57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2" dur="60" fill="hold"/>
                                        <p:tgtEl>
                                          <p:spTgt spid="8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3" dur="60" fill="hold"/>
                                        <p:tgtEl>
                                          <p:spTgt spid="8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4" fill="hold">
                            <p:stCondLst>
                              <p:cond delay="6840"/>
                            </p:stCondLst>
                            <p:childTnLst>
                              <p:par>
                                <p:cTn id="57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7" dur="60" fill="hold"/>
                                        <p:tgtEl>
                                          <p:spTgt spid="8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8" dur="60" fill="hold"/>
                                        <p:tgtEl>
                                          <p:spTgt spid="8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9" fill="hold">
                            <p:stCondLst>
                              <p:cond delay="6900"/>
                            </p:stCondLst>
                            <p:childTnLst>
                              <p:par>
                                <p:cTn id="58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2" dur="60" fill="hold"/>
                                        <p:tgtEl>
                                          <p:spTgt spid="8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3" dur="60" fill="hold"/>
                                        <p:tgtEl>
                                          <p:spTgt spid="8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4" fill="hold">
                            <p:stCondLst>
                              <p:cond delay="6960"/>
                            </p:stCondLst>
                            <p:childTnLst>
                              <p:par>
                                <p:cTn id="58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7" dur="60" fill="hold"/>
                                        <p:tgtEl>
                                          <p:spTgt spid="8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8" dur="60" fill="hold"/>
                                        <p:tgtEl>
                                          <p:spTgt spid="8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9" fill="hold">
                            <p:stCondLst>
                              <p:cond delay="7020"/>
                            </p:stCondLst>
                            <p:childTnLst>
                              <p:par>
                                <p:cTn id="59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2" dur="60" fill="hold"/>
                                        <p:tgtEl>
                                          <p:spTgt spid="9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3" dur="60" fill="hold"/>
                                        <p:tgtEl>
                                          <p:spTgt spid="9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4" fill="hold">
                            <p:stCondLst>
                              <p:cond delay="7080"/>
                            </p:stCondLst>
                            <p:childTnLst>
                              <p:par>
                                <p:cTn id="59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7" dur="60" fill="hold"/>
                                        <p:tgtEl>
                                          <p:spTgt spid="9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8" dur="60" fill="hold"/>
                                        <p:tgtEl>
                                          <p:spTgt spid="9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9" fill="hold">
                            <p:stCondLst>
                              <p:cond delay="7140"/>
                            </p:stCondLst>
                            <p:childTnLst>
                              <p:par>
                                <p:cTn id="60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2" dur="60" fill="hold"/>
                                        <p:tgtEl>
                                          <p:spTgt spid="9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3" dur="60" fill="hold"/>
                                        <p:tgtEl>
                                          <p:spTgt spid="9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4" fill="hold">
                            <p:stCondLst>
                              <p:cond delay="7200"/>
                            </p:stCondLst>
                            <p:childTnLst>
                              <p:par>
                                <p:cTn id="60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7" dur="60" fill="hold"/>
                                        <p:tgtEl>
                                          <p:spTgt spid="9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8" dur="60" fill="hold"/>
                                        <p:tgtEl>
                                          <p:spTgt spid="9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9" fill="hold">
                            <p:stCondLst>
                              <p:cond delay="7260"/>
                            </p:stCondLst>
                            <p:childTnLst>
                              <p:par>
                                <p:cTn id="61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2" dur="60" fill="hold"/>
                                        <p:tgtEl>
                                          <p:spTgt spid="9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3" dur="60" fill="hold"/>
                                        <p:tgtEl>
                                          <p:spTgt spid="9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4" fill="hold">
                            <p:stCondLst>
                              <p:cond delay="7320"/>
                            </p:stCondLst>
                            <p:childTnLst>
                              <p:par>
                                <p:cTn id="61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7" dur="60" fill="hold"/>
                                        <p:tgtEl>
                                          <p:spTgt spid="9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8" dur="60" fill="hold"/>
                                        <p:tgtEl>
                                          <p:spTgt spid="9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9" fill="hold">
                            <p:stCondLst>
                              <p:cond delay="7380"/>
                            </p:stCondLst>
                            <p:childTnLst>
                              <p:par>
                                <p:cTn id="62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2" dur="60" fill="hold"/>
                                        <p:tgtEl>
                                          <p:spTgt spid="9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3" dur="60" fill="hold"/>
                                        <p:tgtEl>
                                          <p:spTgt spid="9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4" fill="hold">
                            <p:stCondLst>
                              <p:cond delay="7440"/>
                            </p:stCondLst>
                            <p:childTnLst>
                              <p:par>
                                <p:cTn id="6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7" dur="1000" fill="hold"/>
                                        <p:tgtEl>
                                          <p:spTgt spid="7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8" dur="1000" fill="hold"/>
                                        <p:tgtEl>
                                          <p:spTgt spid="7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9" dur="1000"/>
                                        <p:tgtEl>
                                          <p:spTgt spid="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0" presetID="53" presetClass="entr" presetSubtype="16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2" dur="1000" fill="hold"/>
                                        <p:tgtEl>
                                          <p:spTgt spid="7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3" dur="1000" fill="hold"/>
                                        <p:tgtEl>
                                          <p:spTgt spid="7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4" dur="1000"/>
                                        <p:tgtEl>
                                          <p:spTgt spid="7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5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7" dur="1000" fill="hold"/>
                                        <p:tgtEl>
                                          <p:spTgt spid="7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8" dur="1000" fill="hold"/>
                                        <p:tgtEl>
                                          <p:spTgt spid="7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9" dur="1000"/>
                                        <p:tgtEl>
                                          <p:spTgt spid="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0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2" dur="1000" fill="hold"/>
                                        <p:tgtEl>
                                          <p:spTgt spid="7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3" dur="1000" fill="hold"/>
                                        <p:tgtEl>
                                          <p:spTgt spid="7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4" dur="1000"/>
                                        <p:tgtEl>
                                          <p:spTgt spid="7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5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7" dur="1000" fill="hold"/>
                                        <p:tgtEl>
                                          <p:spTgt spid="7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8" dur="1000" fill="hold"/>
                                        <p:tgtEl>
                                          <p:spTgt spid="7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9" dur="1000"/>
                                        <p:tgtEl>
                                          <p:spTgt spid="7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0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2" dur="1000" fill="hold"/>
                                        <p:tgtEl>
                                          <p:spTgt spid="7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3" dur="1000" fill="hold"/>
                                        <p:tgtEl>
                                          <p:spTgt spid="7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4" dur="1000"/>
                                        <p:tgtEl>
                                          <p:spTgt spid="7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5" presetID="5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7" dur="1000" fill="hold"/>
                                        <p:tgtEl>
                                          <p:spTgt spid="7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8" dur="1000" fill="hold"/>
                                        <p:tgtEl>
                                          <p:spTgt spid="7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9" dur="1000"/>
                                        <p:tgtEl>
                                          <p:spTgt spid="7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0" presetID="53" presetClass="entr" presetSubtype="16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6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2" dur="1000" fill="hold"/>
                                        <p:tgtEl>
                                          <p:spTgt spid="7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3" dur="1000" fill="hold"/>
                                        <p:tgtEl>
                                          <p:spTgt spid="7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4" dur="1000"/>
                                        <p:tgtEl>
                                          <p:spTgt spid="7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5" presetID="23" presetClass="exit" presetSubtype="272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 calcmode="lin" valueType="num">
                                      <p:cBhvr>
                                        <p:cTn id="666" dur="750"/>
                                        <p:tgtEl>
                                          <p:spTgt spid="7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4/3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7" dur="750"/>
                                        <p:tgtEl>
                                          <p:spTgt spid="7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4/3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68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9" presetID="23" presetClass="exit" presetSubtype="272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 calcmode="lin" valueType="num">
                                      <p:cBhvr>
                                        <p:cTn id="670" dur="750"/>
                                        <p:tgtEl>
                                          <p:spTgt spid="7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4/3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1" dur="750"/>
                                        <p:tgtEl>
                                          <p:spTgt spid="7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4/3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72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3" presetID="23" presetClass="exit" presetSubtype="272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674" dur="750"/>
                                        <p:tgtEl>
                                          <p:spTgt spid="7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4/3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5" dur="750"/>
                                        <p:tgtEl>
                                          <p:spTgt spid="7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4/3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76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7" presetID="23" presetClass="exit" presetSubtype="272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 calcmode="lin" valueType="num">
                                      <p:cBhvr>
                                        <p:cTn id="678" dur="750"/>
                                        <p:tgtEl>
                                          <p:spTgt spid="7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4/3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9" dur="750"/>
                                        <p:tgtEl>
                                          <p:spTgt spid="7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4/3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0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1" presetID="23" presetClass="exit" presetSubtype="272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682" dur="750"/>
                                        <p:tgtEl>
                                          <p:spTgt spid="7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4/3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3" dur="750"/>
                                        <p:tgtEl>
                                          <p:spTgt spid="7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4/3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4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5" presetID="23" presetClass="exit" presetSubtype="272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686" dur="750"/>
                                        <p:tgtEl>
                                          <p:spTgt spid="7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4/3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7" dur="750"/>
                                        <p:tgtEl>
                                          <p:spTgt spid="7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4/3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8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9" presetID="23" presetClass="exit" presetSubtype="272" fill="hold" nodeType="withEffect">
                                  <p:stCondLst>
                                    <p:cond delay="2900"/>
                                  </p:stCondLst>
                                  <p:childTnLst>
                                    <p:anim calcmode="lin" valueType="num">
                                      <p:cBhvr>
                                        <p:cTn id="690" dur="750"/>
                                        <p:tgtEl>
                                          <p:spTgt spid="7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4/3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1" dur="750"/>
                                        <p:tgtEl>
                                          <p:spTgt spid="7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4/3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92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3" presetID="23" presetClass="exit" presetSubtype="272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694" dur="750"/>
                                        <p:tgtEl>
                                          <p:spTgt spid="7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4/3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5" dur="750"/>
                                        <p:tgtEl>
                                          <p:spTgt spid="7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4/3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96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7" presetID="1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9" presetID="1" presetClass="exit" presetSubtype="0" fill="hold" nodeType="with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7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1" presetID="1" presetClass="entr" presetSubtype="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7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3" presetID="1" presetClass="exit" presetSubtype="0" fill="hold" nodeType="withEffect">
                                  <p:stCondLst>
                                    <p:cond delay="6250"/>
                                  </p:stCondLst>
                                  <p:childTnLst>
                                    <p:set>
                                      <p:cBhvr>
                                        <p:cTn id="7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5" presetID="1" presetClass="entr" presetSubtype="0" fill="hold" grpId="0" nodeType="withEffect">
                                  <p:stCondLst>
                                    <p:cond delay="6500"/>
                                  </p:stCondLst>
                                  <p:iterate type="lt">
                                    <p:tmAbs val="300"/>
                                  </p:iterate>
                                  <p:childTnLst>
                                    <p:set>
                                      <p:cBhvr>
                                        <p:cTn id="7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7" presetID="1" presetClass="entr" presetSubtype="0" fill="hold" nodeType="withEffect">
                                  <p:stCondLst>
                                    <p:cond delay="9750"/>
                                  </p:stCondLst>
                                  <p:childTnLst>
                                    <p:set>
                                      <p:cBhvr>
                                        <p:cTn id="7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9" presetID="1" presetClass="exit" presetSubtype="0" fill="hold" nodeType="withEffect">
                                  <p:stCondLst>
                                    <p:cond delay="10500"/>
                                  </p:stCondLst>
                                  <p:childTnLst>
                                    <p:set>
                                      <p:cBhvr>
                                        <p:cTn id="7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1" presetID="1" presetClass="entr" presetSubtype="0" fill="hold" grpId="0" nodeType="withEffect">
                                  <p:stCondLst>
                                    <p:cond delay="10750"/>
                                  </p:stCondLst>
                                  <p:iterate type="lt">
                                    <p:tmAbs val="300"/>
                                  </p:iterate>
                                  <p:childTnLst>
                                    <p:set>
                                      <p:cBhvr>
                                        <p:cTn id="7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3" presetID="1" presetClass="entr" presetSubtype="0" fill="hold" nodeType="withEffect">
                                  <p:stCondLst>
                                    <p:cond delay="14500"/>
                                  </p:stCondLst>
                                  <p:childTnLst>
                                    <p:set>
                                      <p:cBhvr>
                                        <p:cTn id="7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5" presetID="1" presetClass="exit" presetSubtype="0" fill="hold" nodeType="withEffect">
                                  <p:stCondLst>
                                    <p:cond delay="15250"/>
                                  </p:stCondLst>
                                  <p:childTnLst>
                                    <p:set>
                                      <p:cBhvr>
                                        <p:cTn id="7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7" presetID="1" presetClass="entr" presetSubtype="0" fill="hold" nodeType="withEffect">
                                  <p:stCondLst>
                                    <p:cond delay="16000"/>
                                  </p:stCondLst>
                                  <p:childTnLst>
                                    <p:set>
                                      <p:cBhvr>
                                        <p:cTn id="7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9" presetID="1" presetClass="exit" presetSubtype="0" fill="hold" nodeType="withEffect">
                                  <p:stCondLst>
                                    <p:cond delay="16250"/>
                                  </p:stCondLst>
                                  <p:childTnLst>
                                    <p:set>
                                      <p:cBhvr>
                                        <p:cTn id="7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1" presetID="1" presetClass="entr" presetSubtype="0" fill="hold" grpId="0" nodeType="withEffect">
                                  <p:stCondLst>
                                    <p:cond delay="16500"/>
                                  </p:stCondLst>
                                  <p:iterate type="lt">
                                    <p:tmAbs val="300"/>
                                  </p:iterate>
                                  <p:childTnLst>
                                    <p:set>
                                      <p:cBhvr>
                                        <p:cTn id="7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3" presetID="1" presetClass="entr" presetSubtype="0" fill="hold" nodeType="withEffect">
                                  <p:stCondLst>
                                    <p:cond delay="27000"/>
                                  </p:stCondLst>
                                  <p:childTnLst>
                                    <p:set>
                                      <p:cBhvr>
                                        <p:cTn id="7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5" presetID="1" presetClass="exit" presetSubtype="0" fill="hold" nodeType="withEffect">
                                  <p:stCondLst>
                                    <p:cond delay="27750"/>
                                  </p:stCondLst>
                                  <p:childTnLst>
                                    <p:set>
                                      <p:cBhvr>
                                        <p:cTn id="7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7" presetID="1" presetClass="entr" presetSubtype="0" fill="hold" grpId="0" nodeType="withEffect">
                                  <p:stCondLst>
                                    <p:cond delay="28000"/>
                                  </p:stCondLst>
                                  <p:iterate type="lt">
                                    <p:tmAbs val="300"/>
                                  </p:iterate>
                                  <p:childTnLst>
                                    <p:set>
                                      <p:cBhvr>
                                        <p:cTn id="7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9" presetID="1" presetClass="entr" presetSubtype="0" fill="hold" nodeType="withEffect">
                                  <p:stCondLst>
                                    <p:cond delay="31250"/>
                                  </p:stCondLst>
                                  <p:childTnLst>
                                    <p:set>
                                      <p:cBhvr>
                                        <p:cTn id="7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1" presetID="1" presetClass="exit" presetSubtype="0" fill="hold" nodeType="withEffect">
                                  <p:stCondLst>
                                    <p:cond delay="31750"/>
                                  </p:stCondLst>
                                  <p:childTnLst>
                                    <p:set>
                                      <p:cBhvr>
                                        <p:cTn id="7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3" presetID="1" presetClass="entr" presetSubtype="0" fill="hold" grpId="0" nodeType="withEffect">
                                  <p:stCondLst>
                                    <p:cond delay="32000"/>
                                  </p:stCondLst>
                                  <p:iterate type="lt">
                                    <p:tmAbs val="300"/>
                                  </p:iterate>
                                  <p:childTnLst>
                                    <p:set>
                                      <p:cBhvr>
                                        <p:cTn id="7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3" grpId="0" animBg="1"/>
      <p:bldP spid="784" grpId="0" animBg="1"/>
      <p:bldP spid="785" grpId="0" animBg="1"/>
      <p:bldP spid="786" grpId="0" animBg="1"/>
      <p:bldP spid="787" grpId="0" animBg="1"/>
      <p:bldP spid="788" grpId="0" animBg="1"/>
      <p:bldP spid="789" grpId="0" animBg="1"/>
      <p:bldP spid="790" grpId="0" animBg="1"/>
      <p:bldP spid="791" grpId="0" animBg="1"/>
      <p:bldP spid="792" grpId="0" animBg="1"/>
      <p:bldP spid="793" grpId="0" animBg="1"/>
      <p:bldP spid="794" grpId="0" animBg="1"/>
      <p:bldP spid="795" grpId="0" animBg="1"/>
      <p:bldP spid="796" grpId="0" animBg="1"/>
      <p:bldP spid="797" grpId="0" animBg="1"/>
      <p:bldP spid="798" grpId="0" animBg="1"/>
      <p:bldP spid="799" grpId="0" animBg="1"/>
      <p:bldP spid="800" grpId="0" animBg="1"/>
      <p:bldP spid="801" grpId="0" animBg="1"/>
      <p:bldP spid="802" grpId="0" animBg="1"/>
      <p:bldP spid="803" grpId="0" animBg="1"/>
      <p:bldP spid="804" grpId="0" animBg="1"/>
      <p:bldP spid="805" grpId="0" animBg="1"/>
      <p:bldP spid="806" grpId="0" animBg="1"/>
      <p:bldP spid="807" grpId="0" animBg="1"/>
      <p:bldP spid="808" grpId="0" animBg="1"/>
      <p:bldP spid="809" grpId="0" animBg="1"/>
      <p:bldP spid="810" grpId="0" animBg="1"/>
      <p:bldP spid="811" grpId="0" animBg="1"/>
      <p:bldP spid="812" grpId="0" animBg="1"/>
      <p:bldP spid="813" grpId="0" animBg="1"/>
      <p:bldP spid="814" grpId="0" animBg="1"/>
      <p:bldP spid="815" grpId="0" animBg="1"/>
      <p:bldP spid="816" grpId="0" animBg="1"/>
      <p:bldP spid="817" grpId="0" animBg="1"/>
      <p:bldP spid="818" grpId="0" animBg="1"/>
      <p:bldP spid="819" grpId="0" animBg="1"/>
      <p:bldP spid="820" grpId="0" animBg="1"/>
      <p:bldP spid="821" grpId="0" animBg="1"/>
      <p:bldP spid="822" grpId="0" animBg="1"/>
      <p:bldP spid="823" grpId="0" animBg="1"/>
      <p:bldP spid="824" grpId="0" animBg="1"/>
      <p:bldP spid="825" grpId="0" animBg="1"/>
      <p:bldP spid="826" grpId="0" animBg="1"/>
      <p:bldP spid="827" grpId="0" animBg="1"/>
      <p:bldP spid="828" grpId="0" animBg="1"/>
      <p:bldP spid="829" grpId="0" animBg="1"/>
      <p:bldP spid="830" grpId="0" animBg="1"/>
      <p:bldP spid="831" grpId="0" animBg="1"/>
      <p:bldP spid="832" grpId="0" animBg="1"/>
      <p:bldP spid="833" grpId="0" animBg="1"/>
      <p:bldP spid="834" grpId="0" animBg="1"/>
      <p:bldP spid="835" grpId="0" animBg="1"/>
      <p:bldP spid="836" grpId="0" animBg="1"/>
      <p:bldP spid="837" grpId="0" animBg="1"/>
      <p:bldP spid="838" grpId="0" animBg="1"/>
      <p:bldP spid="839" grpId="0" animBg="1"/>
      <p:bldP spid="840" grpId="0" animBg="1"/>
      <p:bldP spid="841" grpId="0" animBg="1"/>
      <p:bldP spid="842" grpId="0" animBg="1"/>
      <p:bldP spid="843" grpId="0" animBg="1"/>
      <p:bldP spid="844" grpId="0" animBg="1"/>
      <p:bldP spid="845" grpId="0" animBg="1"/>
      <p:bldP spid="846" grpId="0" animBg="1"/>
      <p:bldP spid="847" grpId="0" animBg="1"/>
      <p:bldP spid="848" grpId="0" animBg="1"/>
      <p:bldP spid="849" grpId="0" animBg="1"/>
      <p:bldP spid="850" grpId="0" animBg="1"/>
      <p:bldP spid="851" grpId="0" animBg="1"/>
      <p:bldP spid="852" grpId="0" animBg="1"/>
      <p:bldP spid="853" grpId="0" animBg="1"/>
      <p:bldP spid="854" grpId="0" animBg="1"/>
      <p:bldP spid="855" grpId="0" animBg="1"/>
      <p:bldP spid="856" grpId="0" animBg="1"/>
      <p:bldP spid="857" grpId="0" animBg="1"/>
      <p:bldP spid="858" grpId="0" animBg="1"/>
      <p:bldP spid="859" grpId="0" animBg="1"/>
      <p:bldP spid="860" grpId="0" animBg="1"/>
      <p:bldP spid="861" grpId="0" animBg="1"/>
      <p:bldP spid="862" grpId="0" animBg="1"/>
      <p:bldP spid="863" grpId="0" animBg="1"/>
      <p:bldP spid="864" grpId="0" animBg="1"/>
      <p:bldP spid="865" grpId="0" animBg="1"/>
      <p:bldP spid="866" grpId="0" animBg="1"/>
      <p:bldP spid="867" grpId="0" animBg="1"/>
      <p:bldP spid="868" grpId="0" animBg="1"/>
      <p:bldP spid="869" grpId="0" animBg="1"/>
      <p:bldP spid="870" grpId="0" animBg="1"/>
      <p:bldP spid="871" grpId="0" animBg="1"/>
      <p:bldP spid="872" grpId="0" animBg="1"/>
      <p:bldP spid="873" grpId="0" animBg="1"/>
      <p:bldP spid="874" grpId="0" animBg="1"/>
      <p:bldP spid="875" grpId="0" animBg="1"/>
      <p:bldP spid="876" grpId="0" animBg="1"/>
      <p:bldP spid="877" grpId="0" animBg="1"/>
      <p:bldP spid="878" grpId="0" animBg="1"/>
      <p:bldP spid="879" grpId="0" animBg="1"/>
      <p:bldP spid="880" grpId="0" animBg="1"/>
      <p:bldP spid="881" grpId="0" animBg="1"/>
      <p:bldP spid="882" grpId="0" animBg="1"/>
      <p:bldP spid="883" grpId="0" animBg="1"/>
      <p:bldP spid="884" grpId="0" animBg="1"/>
      <p:bldP spid="885" grpId="0" animBg="1"/>
      <p:bldP spid="886" grpId="0" animBg="1"/>
      <p:bldP spid="887" grpId="0" animBg="1"/>
      <p:bldP spid="888" grpId="0" animBg="1"/>
      <p:bldP spid="889" grpId="0" animBg="1"/>
      <p:bldP spid="890" grpId="0" animBg="1"/>
      <p:bldP spid="891" grpId="0" animBg="1"/>
      <p:bldP spid="892" grpId="0" animBg="1"/>
      <p:bldP spid="893" grpId="0" animBg="1"/>
      <p:bldP spid="894" grpId="0" animBg="1"/>
      <p:bldP spid="895" grpId="0" animBg="1"/>
      <p:bldP spid="896" grpId="0" animBg="1"/>
      <p:bldP spid="897" grpId="0" animBg="1"/>
      <p:bldP spid="898" grpId="0" animBg="1"/>
      <p:bldP spid="899" grpId="0" animBg="1"/>
      <p:bldP spid="900" grpId="0" animBg="1"/>
      <p:bldP spid="901" grpId="0" animBg="1"/>
      <p:bldP spid="902" grpId="0" animBg="1"/>
      <p:bldP spid="903" grpId="0" animBg="1"/>
      <p:bldP spid="904" grpId="0" animBg="1"/>
      <p:bldP spid="905" grpId="0" animBg="1"/>
      <p:bldP spid="906" grpId="0" animBg="1"/>
      <p:bldP spid="126" grpId="0"/>
      <p:bldP spid="127" grpId="0"/>
      <p:bldP spid="128" grpId="0"/>
      <p:bldP spid="132" grpId="0"/>
      <p:bldP spid="133" grpId="0"/>
    </p:bldLst>
  </p:timing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676</TotalTime>
  <Words>206</Words>
  <Application>Microsoft Office PowerPoint</Application>
  <PresentationFormat>全屏显示(16:9)</PresentationFormat>
  <Paragraphs>54</Paragraphs>
  <Slides>10</Slides>
  <Notes>1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1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</dc:creator>
  <cp:lastModifiedBy>pc</cp:lastModifiedBy>
  <cp:revision>71</cp:revision>
  <dcterms:created xsi:type="dcterms:W3CDTF">2015-06-18T11:29:04Z</dcterms:created>
  <dcterms:modified xsi:type="dcterms:W3CDTF">2015-07-14T08:56:17Z</dcterms:modified>
</cp:coreProperties>
</file>