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9"/>
  </p:notesMasterIdLst>
  <p:sldIdLst>
    <p:sldId id="256" r:id="rId2"/>
    <p:sldId id="288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20" r:id="rId21"/>
    <p:sldId id="306" r:id="rId22"/>
    <p:sldId id="307" r:id="rId23"/>
    <p:sldId id="308" r:id="rId24"/>
    <p:sldId id="309" r:id="rId25"/>
    <p:sldId id="310" r:id="rId26"/>
    <p:sldId id="311" r:id="rId27"/>
    <p:sldId id="312" r:id="rId28"/>
    <p:sldId id="313" r:id="rId29"/>
    <p:sldId id="314" r:id="rId30"/>
    <p:sldId id="321" r:id="rId31"/>
    <p:sldId id="315" r:id="rId32"/>
    <p:sldId id="316" r:id="rId33"/>
    <p:sldId id="317" r:id="rId34"/>
    <p:sldId id="318" r:id="rId35"/>
    <p:sldId id="319" r:id="rId36"/>
    <p:sldId id="322" r:id="rId37"/>
    <p:sldId id="323" r:id="rId3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3"/>
    <a:srgbClr val="EAEAEA"/>
    <a:srgbClr val="DDDDDD"/>
    <a:srgbClr val="000000"/>
    <a:srgbClr val="CC330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7213" cy="7802721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zh-C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2052" name="Rectangle 4"/>
          <p:cNvSpPr>
            <a:spLocks noGrp="1" noRo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zh-CN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48EE1FD-AE2B-483C-A56B-23D9F716218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200" b="1"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 b="1"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200" b="1"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200" b="1"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200" b="1"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 b="1"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 b="1"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 b="1"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 b="1"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6.emf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 rot="5400000">
            <a:off x="1363663" y="3627437"/>
            <a:ext cx="1847850" cy="171767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FFFFF">
                  <a:gamma/>
                  <a:shade val="78824"/>
                  <a:invGamma/>
                  <a:alpha val="98000"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8824"/>
                  <a:invGamma/>
                  <a:alpha val="98000"/>
                </a:srgbClr>
              </a:gs>
            </a:gsLst>
            <a:lin ang="5400000" scaled="1"/>
          </a:gradFill>
          <a:ln w="38100" cap="flat" cmpd="sng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1" name="未知"/>
          <p:cNvSpPr>
            <a:spLocks/>
          </p:cNvSpPr>
          <p:nvPr/>
        </p:nvSpPr>
        <p:spPr bwMode="auto">
          <a:xfrm>
            <a:off x="1441450" y="3563938"/>
            <a:ext cx="1700213" cy="407987"/>
          </a:xfrm>
          <a:custGeom>
            <a:avLst/>
            <a:gdLst/>
            <a:ahLst/>
            <a:cxnLst>
              <a:cxn ang="0">
                <a:pos x="5" y="303"/>
              </a:cxn>
              <a:cxn ang="0">
                <a:pos x="21" y="177"/>
              </a:cxn>
              <a:cxn ang="0">
                <a:pos x="172" y="22"/>
              </a:cxn>
              <a:cxn ang="0">
                <a:pos x="361" y="11"/>
              </a:cxn>
              <a:cxn ang="0">
                <a:pos x="932" y="12"/>
              </a:cxn>
              <a:cxn ang="0">
                <a:pos x="1070" y="14"/>
              </a:cxn>
              <a:cxn ang="0">
                <a:pos x="1260" y="189"/>
              </a:cxn>
              <a:cxn ang="0">
                <a:pos x="1266" y="302"/>
              </a:cxn>
              <a:cxn ang="0">
                <a:pos x="5" y="303"/>
              </a:cxn>
            </a:cxnLst>
            <a:rect l="0" t="0" r="r" b="b"/>
            <a:pathLst>
              <a:path w="1270" h="303">
                <a:moveTo>
                  <a:pt x="5" y="303"/>
                </a:moveTo>
                <a:cubicBezTo>
                  <a:pt x="5" y="303"/>
                  <a:pt x="0" y="253"/>
                  <a:pt x="21" y="177"/>
                </a:cubicBezTo>
                <a:cubicBezTo>
                  <a:pt x="48" y="130"/>
                  <a:pt x="69" y="44"/>
                  <a:pt x="172" y="22"/>
                </a:cubicBezTo>
                <a:cubicBezTo>
                  <a:pt x="275" y="0"/>
                  <a:pt x="235" y="13"/>
                  <a:pt x="361" y="11"/>
                </a:cubicBezTo>
                <a:cubicBezTo>
                  <a:pt x="487" y="9"/>
                  <a:pt x="813" y="12"/>
                  <a:pt x="932" y="12"/>
                </a:cubicBezTo>
                <a:cubicBezTo>
                  <a:pt x="1050" y="12"/>
                  <a:pt x="998" y="2"/>
                  <a:pt x="1070" y="14"/>
                </a:cubicBezTo>
                <a:cubicBezTo>
                  <a:pt x="1143" y="26"/>
                  <a:pt x="1215" y="84"/>
                  <a:pt x="1260" y="189"/>
                </a:cubicBezTo>
                <a:cubicBezTo>
                  <a:pt x="1270" y="262"/>
                  <a:pt x="1266" y="302"/>
                  <a:pt x="1266" y="302"/>
                </a:cubicBezTo>
                <a:lnTo>
                  <a:pt x="5" y="303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965325" y="3638550"/>
            <a:ext cx="577850" cy="3302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1C1C1C"/>
                </a:solidFill>
                <a:ea typeface="宋体" pitchFamily="2" charset="-122"/>
              </a:rPr>
              <a:t>文本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431925" y="4137025"/>
            <a:ext cx="1704975" cy="5778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itchFamily="2" charset="-122"/>
              </a:rPr>
              <a:t>点击输入文字信息</a:t>
            </a:r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 rot="5400000">
            <a:off x="3687763" y="3627437"/>
            <a:ext cx="1847850" cy="171767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FFFFF">
                  <a:gamma/>
                  <a:shade val="78824"/>
                  <a:invGamma/>
                  <a:alpha val="98000"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8824"/>
                  <a:invGamma/>
                  <a:alpha val="98000"/>
                </a:srgbClr>
              </a:gs>
            </a:gsLst>
            <a:lin ang="5400000" scaled="1"/>
          </a:gradFill>
          <a:ln w="38100" cap="flat" cmpd="sng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5" name="未知"/>
          <p:cNvSpPr>
            <a:spLocks/>
          </p:cNvSpPr>
          <p:nvPr/>
        </p:nvSpPr>
        <p:spPr bwMode="auto">
          <a:xfrm>
            <a:off x="3768725" y="3562350"/>
            <a:ext cx="1697038" cy="406400"/>
          </a:xfrm>
          <a:custGeom>
            <a:avLst/>
            <a:gdLst/>
            <a:ahLst/>
            <a:cxnLst>
              <a:cxn ang="0">
                <a:pos x="6" y="297"/>
              </a:cxn>
              <a:cxn ang="0">
                <a:pos x="18" y="174"/>
              </a:cxn>
              <a:cxn ang="0">
                <a:pos x="171" y="30"/>
              </a:cxn>
              <a:cxn ang="0">
                <a:pos x="352" y="13"/>
              </a:cxn>
              <a:cxn ang="0">
                <a:pos x="922" y="10"/>
              </a:cxn>
              <a:cxn ang="0">
                <a:pos x="1061" y="12"/>
              </a:cxn>
              <a:cxn ang="0">
                <a:pos x="1251" y="190"/>
              </a:cxn>
              <a:cxn ang="0">
                <a:pos x="1257" y="303"/>
              </a:cxn>
              <a:cxn ang="0">
                <a:pos x="6" y="297"/>
              </a:cxn>
            </a:cxnLst>
            <a:rect l="0" t="0" r="r" b="b"/>
            <a:pathLst>
              <a:path w="1261" h="303">
                <a:moveTo>
                  <a:pt x="6" y="297"/>
                </a:moveTo>
                <a:cubicBezTo>
                  <a:pt x="6" y="297"/>
                  <a:pt x="0" y="225"/>
                  <a:pt x="18" y="174"/>
                </a:cubicBezTo>
                <a:cubicBezTo>
                  <a:pt x="36" y="123"/>
                  <a:pt x="105" y="45"/>
                  <a:pt x="171" y="30"/>
                </a:cubicBezTo>
                <a:cubicBezTo>
                  <a:pt x="237" y="15"/>
                  <a:pt x="227" y="16"/>
                  <a:pt x="352" y="13"/>
                </a:cubicBezTo>
                <a:cubicBezTo>
                  <a:pt x="477" y="10"/>
                  <a:pt x="804" y="10"/>
                  <a:pt x="922" y="10"/>
                </a:cubicBezTo>
                <a:cubicBezTo>
                  <a:pt x="1039" y="10"/>
                  <a:pt x="988" y="0"/>
                  <a:pt x="1061" y="12"/>
                </a:cubicBezTo>
                <a:cubicBezTo>
                  <a:pt x="1133" y="24"/>
                  <a:pt x="1206" y="83"/>
                  <a:pt x="1251" y="190"/>
                </a:cubicBezTo>
                <a:cubicBezTo>
                  <a:pt x="1261" y="263"/>
                  <a:pt x="1257" y="303"/>
                  <a:pt x="1257" y="303"/>
                </a:cubicBezTo>
                <a:lnTo>
                  <a:pt x="6" y="297"/>
                </a:lnTo>
                <a:close/>
              </a:path>
            </a:pathLst>
          </a:custGeom>
          <a:solidFill>
            <a:schemeClr val="hlink">
              <a:alpha val="50000"/>
            </a:schemeClr>
          </a:soli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4289425" y="3638550"/>
            <a:ext cx="577850" cy="3302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1C1C1C"/>
                </a:solidFill>
                <a:ea typeface="宋体" pitchFamily="2" charset="-122"/>
              </a:rPr>
              <a:t>文本</a:t>
            </a:r>
          </a:p>
        </p:txBody>
      </p:sp>
      <p:sp>
        <p:nvSpPr>
          <p:cNvPr id="12297" name="AutoShape 9"/>
          <p:cNvSpPr>
            <a:spLocks noChangeArrowheads="1"/>
          </p:cNvSpPr>
          <p:nvPr/>
        </p:nvSpPr>
        <p:spPr bwMode="auto">
          <a:xfrm rot="5400000">
            <a:off x="5980113" y="3627437"/>
            <a:ext cx="1847850" cy="1717675"/>
          </a:xfrm>
          <a:prstGeom prst="roundRect">
            <a:avLst>
              <a:gd name="adj" fmla="val 20333"/>
            </a:avLst>
          </a:prstGeom>
          <a:gradFill rotWithShape="1">
            <a:gsLst>
              <a:gs pos="0">
                <a:srgbClr val="FFFFFF">
                  <a:gamma/>
                  <a:shade val="78824"/>
                  <a:invGamma/>
                  <a:alpha val="98000"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8824"/>
                  <a:invGamma/>
                  <a:alpha val="98000"/>
                </a:srgbClr>
              </a:gs>
            </a:gsLst>
            <a:lin ang="5400000" scaled="1"/>
          </a:gradFill>
          <a:ln w="38100" cap="flat" cmpd="sng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8" name="未知"/>
          <p:cNvSpPr>
            <a:spLocks/>
          </p:cNvSpPr>
          <p:nvPr/>
        </p:nvSpPr>
        <p:spPr bwMode="auto">
          <a:xfrm>
            <a:off x="6056313" y="3562350"/>
            <a:ext cx="1701800" cy="409575"/>
          </a:xfrm>
          <a:custGeom>
            <a:avLst/>
            <a:gdLst/>
            <a:ahLst/>
            <a:cxnLst>
              <a:cxn ang="0">
                <a:pos x="0" y="298"/>
              </a:cxn>
              <a:cxn ang="0">
                <a:pos x="7" y="171"/>
              </a:cxn>
              <a:cxn ang="0">
                <a:pos x="166" y="14"/>
              </a:cxn>
              <a:cxn ang="0">
                <a:pos x="356" y="13"/>
              </a:cxn>
              <a:cxn ang="0">
                <a:pos x="922" y="10"/>
              </a:cxn>
              <a:cxn ang="0">
                <a:pos x="1060" y="12"/>
              </a:cxn>
              <a:cxn ang="0">
                <a:pos x="1249" y="186"/>
              </a:cxn>
              <a:cxn ang="0">
                <a:pos x="1255" y="297"/>
              </a:cxn>
              <a:cxn ang="0">
                <a:pos x="0" y="298"/>
              </a:cxn>
            </a:cxnLst>
            <a:rect l="0" t="0" r="r" b="b"/>
            <a:pathLst>
              <a:path w="1259" h="298">
                <a:moveTo>
                  <a:pt x="0" y="298"/>
                </a:moveTo>
                <a:lnTo>
                  <a:pt x="7" y="171"/>
                </a:lnTo>
                <a:cubicBezTo>
                  <a:pt x="35" y="124"/>
                  <a:pt x="108" y="40"/>
                  <a:pt x="166" y="14"/>
                </a:cubicBezTo>
                <a:lnTo>
                  <a:pt x="356" y="13"/>
                </a:lnTo>
                <a:cubicBezTo>
                  <a:pt x="482" y="12"/>
                  <a:pt x="805" y="10"/>
                  <a:pt x="922" y="10"/>
                </a:cubicBezTo>
                <a:cubicBezTo>
                  <a:pt x="1039" y="10"/>
                  <a:pt x="988" y="0"/>
                  <a:pt x="1060" y="12"/>
                </a:cubicBezTo>
                <a:cubicBezTo>
                  <a:pt x="1132" y="24"/>
                  <a:pt x="1204" y="81"/>
                  <a:pt x="1249" y="186"/>
                </a:cubicBezTo>
                <a:cubicBezTo>
                  <a:pt x="1259" y="258"/>
                  <a:pt x="1255" y="297"/>
                  <a:pt x="1255" y="297"/>
                </a:cubicBezTo>
                <a:lnTo>
                  <a:pt x="0" y="298"/>
                </a:lnTo>
                <a:close/>
              </a:path>
            </a:pathLst>
          </a:custGeom>
          <a:solidFill>
            <a:schemeClr val="folHlink">
              <a:alpha val="50000"/>
            </a:schemeClr>
          </a:soli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6578600" y="3638550"/>
            <a:ext cx="579438" cy="3302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1C1C1C"/>
                </a:solidFill>
                <a:ea typeface="宋体" pitchFamily="2" charset="-122"/>
              </a:rPr>
              <a:t>文本</a:t>
            </a:r>
          </a:p>
        </p:txBody>
      </p:sp>
      <p:grpSp>
        <p:nvGrpSpPr>
          <p:cNvPr id="12300" name="Group 12"/>
          <p:cNvGrpSpPr>
            <a:grpSpLocks/>
          </p:cNvGrpSpPr>
          <p:nvPr/>
        </p:nvGrpSpPr>
        <p:grpSpPr bwMode="auto">
          <a:xfrm>
            <a:off x="3600450" y="1889125"/>
            <a:ext cx="2019300" cy="457200"/>
            <a:chOff x="0" y="0"/>
            <a:chExt cx="1501" cy="339"/>
          </a:xfrm>
        </p:grpSpPr>
        <p:sp>
          <p:nvSpPr>
            <p:cNvPr id="12301" name="AutoShape 13"/>
            <p:cNvSpPr>
              <a:spLocks noChangeArrowheads="1"/>
            </p:cNvSpPr>
            <p:nvPr/>
          </p:nvSpPr>
          <p:spPr bwMode="auto">
            <a:xfrm>
              <a:off x="0" y="0"/>
              <a:ext cx="1501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02" name="AutoShape 14"/>
            <p:cNvSpPr>
              <a:spLocks noChangeArrowheads="1"/>
            </p:cNvSpPr>
            <p:nvPr/>
          </p:nvSpPr>
          <p:spPr bwMode="auto">
            <a:xfrm>
              <a:off x="18" y="19"/>
              <a:ext cx="1465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alpha val="89999"/>
                  </a:schemeClr>
                </a:gs>
                <a:gs pos="50000">
                  <a:schemeClr val="hlink">
                    <a:gamma/>
                    <a:tint val="33725"/>
                    <a:invGamma/>
                  </a:schemeClr>
                </a:gs>
                <a:gs pos="100000">
                  <a:schemeClr val="hlink">
                    <a:alpha val="89999"/>
                  </a:schemeClr>
                </a:gs>
              </a:gsLst>
              <a:lin ang="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4330700" y="1949450"/>
            <a:ext cx="579438" cy="3302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1C1C1C"/>
                </a:solidFill>
                <a:ea typeface="宋体" pitchFamily="2" charset="-122"/>
              </a:rPr>
              <a:t>文本</a:t>
            </a:r>
          </a:p>
        </p:txBody>
      </p:sp>
      <p:grpSp>
        <p:nvGrpSpPr>
          <p:cNvPr id="12304" name="Group 16"/>
          <p:cNvGrpSpPr>
            <a:grpSpLocks/>
          </p:cNvGrpSpPr>
          <p:nvPr/>
        </p:nvGrpSpPr>
        <p:grpSpPr bwMode="auto">
          <a:xfrm>
            <a:off x="5911850" y="1889125"/>
            <a:ext cx="2019300" cy="457200"/>
            <a:chOff x="0" y="0"/>
            <a:chExt cx="1502" cy="339"/>
          </a:xfrm>
        </p:grpSpPr>
        <p:sp>
          <p:nvSpPr>
            <p:cNvPr id="12305" name="AutoShape 17"/>
            <p:cNvSpPr>
              <a:spLocks noChangeArrowheads="1"/>
            </p:cNvSpPr>
            <p:nvPr/>
          </p:nvSpPr>
          <p:spPr bwMode="auto">
            <a:xfrm>
              <a:off x="0" y="0"/>
              <a:ext cx="1502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06" name="AutoShape 18"/>
            <p:cNvSpPr>
              <a:spLocks noChangeArrowheads="1"/>
            </p:cNvSpPr>
            <p:nvPr/>
          </p:nvSpPr>
          <p:spPr bwMode="auto">
            <a:xfrm>
              <a:off x="19" y="19"/>
              <a:ext cx="1464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>
                    <a:alpha val="89999"/>
                  </a:schemeClr>
                </a:gs>
                <a:gs pos="50000">
                  <a:schemeClr val="folHlink">
                    <a:gamma/>
                    <a:tint val="33725"/>
                    <a:invGamma/>
                  </a:schemeClr>
                </a:gs>
                <a:gs pos="100000">
                  <a:schemeClr val="folHlink">
                    <a:alpha val="89999"/>
                  </a:schemeClr>
                </a:gs>
              </a:gsLst>
              <a:lin ang="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6645275" y="1949450"/>
            <a:ext cx="576263" cy="3302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1C1C1C"/>
                </a:solidFill>
                <a:ea typeface="宋体" pitchFamily="2" charset="-122"/>
              </a:rPr>
              <a:t>文本</a:t>
            </a:r>
          </a:p>
        </p:txBody>
      </p:sp>
      <p:grpSp>
        <p:nvGrpSpPr>
          <p:cNvPr id="12308" name="Group 20"/>
          <p:cNvGrpSpPr>
            <a:grpSpLocks/>
          </p:cNvGrpSpPr>
          <p:nvPr/>
        </p:nvGrpSpPr>
        <p:grpSpPr bwMode="auto">
          <a:xfrm>
            <a:off x="1320800" y="1889125"/>
            <a:ext cx="2019300" cy="457200"/>
            <a:chOff x="0" y="0"/>
            <a:chExt cx="1502" cy="339"/>
          </a:xfrm>
        </p:grpSpPr>
        <p:sp>
          <p:nvSpPr>
            <p:cNvPr id="12309" name="AutoShape 21"/>
            <p:cNvSpPr>
              <a:spLocks noChangeArrowheads="1"/>
            </p:cNvSpPr>
            <p:nvPr/>
          </p:nvSpPr>
          <p:spPr bwMode="auto">
            <a:xfrm>
              <a:off x="0" y="0"/>
              <a:ext cx="1502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3607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36078"/>
                    <a:invGamma/>
                  </a:scheme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10" name="AutoShape 22"/>
            <p:cNvSpPr>
              <a:spLocks noChangeArrowheads="1"/>
            </p:cNvSpPr>
            <p:nvPr/>
          </p:nvSpPr>
          <p:spPr bwMode="auto">
            <a:xfrm>
              <a:off x="19" y="19"/>
              <a:ext cx="1464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alpha val="89999"/>
                  </a:schemeClr>
                </a:gs>
                <a:gs pos="5000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89999"/>
                  </a:schemeClr>
                </a:gs>
              </a:gsLst>
              <a:lin ang="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2311" name="Rectangle 23"/>
          <p:cNvSpPr>
            <a:spLocks noChangeArrowheads="1"/>
          </p:cNvSpPr>
          <p:nvPr/>
        </p:nvSpPr>
        <p:spPr bwMode="auto">
          <a:xfrm>
            <a:off x="2052638" y="1949450"/>
            <a:ext cx="577850" cy="3302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1C1C1C"/>
                </a:solidFill>
                <a:ea typeface="宋体" pitchFamily="2" charset="-122"/>
              </a:rPr>
              <a:t>文本</a:t>
            </a:r>
          </a:p>
        </p:txBody>
      </p:sp>
      <p:sp>
        <p:nvSpPr>
          <p:cNvPr id="12312" name="AutoShape 24"/>
          <p:cNvSpPr>
            <a:spLocks noChangeArrowheads="1"/>
          </p:cNvSpPr>
          <p:nvPr/>
        </p:nvSpPr>
        <p:spPr bwMode="auto">
          <a:xfrm flipV="1">
            <a:off x="1477963" y="2376488"/>
            <a:ext cx="1677987" cy="116205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13" name="AutoShape 25"/>
          <p:cNvSpPr>
            <a:spLocks noChangeArrowheads="1"/>
          </p:cNvSpPr>
          <p:nvPr/>
        </p:nvSpPr>
        <p:spPr bwMode="auto">
          <a:xfrm flipV="1">
            <a:off x="3738563" y="2376488"/>
            <a:ext cx="1677987" cy="116205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14" name="AutoShape 26"/>
          <p:cNvSpPr>
            <a:spLocks noChangeArrowheads="1"/>
          </p:cNvSpPr>
          <p:nvPr/>
        </p:nvSpPr>
        <p:spPr bwMode="auto">
          <a:xfrm flipV="1">
            <a:off x="6061075" y="2376488"/>
            <a:ext cx="1679575" cy="116205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5400000" scaled="1"/>
          </a:gra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15" name="Text Box 27"/>
          <p:cNvSpPr txBox="1">
            <a:spLocks noChangeArrowheads="1"/>
          </p:cNvSpPr>
          <p:nvPr/>
        </p:nvSpPr>
        <p:spPr bwMode="auto">
          <a:xfrm>
            <a:off x="3770313" y="4137025"/>
            <a:ext cx="1704975" cy="5778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itchFamily="2" charset="-122"/>
              </a:rPr>
              <a:t>点击输入文字信息</a:t>
            </a:r>
          </a:p>
        </p:txBody>
      </p:sp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6056313" y="4137025"/>
            <a:ext cx="1701800" cy="5778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itchFamily="2" charset="-122"/>
              </a:rPr>
              <a:t>点击输入文字信息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4"/>
          <p:cNvSpPr>
            <a:spLocks noChangeArrowheads="1"/>
          </p:cNvSpPr>
          <p:nvPr/>
        </p:nvSpPr>
        <p:spPr bwMode="auto">
          <a:xfrm>
            <a:off x="2741613" y="1887538"/>
            <a:ext cx="3743325" cy="3743325"/>
          </a:xfrm>
          <a:prstGeom prst="ellipse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189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3315" name="Oval 5"/>
          <p:cNvSpPr>
            <a:spLocks noChangeArrowheads="1"/>
          </p:cNvSpPr>
          <p:nvPr/>
        </p:nvSpPr>
        <p:spPr bwMode="auto">
          <a:xfrm>
            <a:off x="3235325" y="2366963"/>
            <a:ext cx="2749550" cy="27463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50000">
                <a:srgbClr val="A1A1A1"/>
              </a:gs>
              <a:gs pos="100000">
                <a:srgbClr val="FFFFFF"/>
              </a:gs>
            </a:gsLst>
            <a:lin ang="18900000" scaled="1"/>
          </a:gradFill>
          <a:ln w="9525" cap="flat" cmpd="sng">
            <a:noFill/>
            <a:round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3316" name="Text Box 7"/>
          <p:cNvSpPr txBox="1">
            <a:spLocks noChangeArrowheads="1"/>
          </p:cNvSpPr>
          <p:nvPr/>
        </p:nvSpPr>
        <p:spPr bwMode="auto">
          <a:xfrm>
            <a:off x="5638800" y="1524000"/>
            <a:ext cx="2044700" cy="5175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400">
                <a:solidFill>
                  <a:schemeClr val="tx2"/>
                </a:solidFill>
              </a:rPr>
              <a:t>点击输入文本信息</a:t>
            </a:r>
          </a:p>
          <a:p>
            <a:pPr algn="l"/>
            <a:r>
              <a:rPr lang="en-US" sz="1400">
                <a:solidFill>
                  <a:schemeClr val="tx2"/>
                </a:solidFill>
              </a:rPr>
              <a:t>点击输入文本信息</a:t>
            </a:r>
          </a:p>
        </p:txBody>
      </p:sp>
      <p:sp>
        <p:nvSpPr>
          <p:cNvPr id="13317" name="Text Box 8"/>
          <p:cNvSpPr txBox="1">
            <a:spLocks noChangeArrowheads="1"/>
          </p:cNvSpPr>
          <p:nvPr/>
        </p:nvSpPr>
        <p:spPr bwMode="auto">
          <a:xfrm>
            <a:off x="719138" y="4187825"/>
            <a:ext cx="1944687" cy="519113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400">
                <a:solidFill>
                  <a:schemeClr val="tx2"/>
                </a:solidFill>
              </a:rPr>
              <a:t>点击输入文本信息</a:t>
            </a:r>
          </a:p>
          <a:p>
            <a:pPr algn="l"/>
            <a:r>
              <a:rPr lang="en-US" sz="1400">
                <a:solidFill>
                  <a:schemeClr val="tx2"/>
                </a:solidFill>
              </a:rPr>
              <a:t>点击输入文本信息</a:t>
            </a:r>
          </a:p>
        </p:txBody>
      </p:sp>
      <p:sp>
        <p:nvSpPr>
          <p:cNvPr id="13318" name="Text Box 9"/>
          <p:cNvSpPr txBox="1">
            <a:spLocks noChangeArrowheads="1"/>
          </p:cNvSpPr>
          <p:nvPr/>
        </p:nvSpPr>
        <p:spPr bwMode="auto">
          <a:xfrm>
            <a:off x="6773863" y="4114800"/>
            <a:ext cx="2046287" cy="519113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400">
                <a:solidFill>
                  <a:schemeClr val="tx2"/>
                </a:solidFill>
              </a:rPr>
              <a:t>点击输入文本信息</a:t>
            </a:r>
          </a:p>
          <a:p>
            <a:pPr algn="l"/>
            <a:r>
              <a:rPr lang="en-US" sz="1400">
                <a:solidFill>
                  <a:schemeClr val="tx2"/>
                </a:solidFill>
              </a:rPr>
              <a:t>点击输入文本信息</a:t>
            </a:r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3778250" y="1362075"/>
            <a:ext cx="1631950" cy="1612900"/>
            <a:chOff x="0" y="0"/>
            <a:chExt cx="1110" cy="1096"/>
          </a:xfrm>
        </p:grpSpPr>
        <p:grpSp>
          <p:nvGrpSpPr>
            <p:cNvPr id="13320" name="Group 8"/>
            <p:cNvGrpSpPr>
              <a:grpSpLocks/>
            </p:cNvGrpSpPr>
            <p:nvPr/>
          </p:nvGrpSpPr>
          <p:grpSpPr bwMode="auto">
            <a:xfrm>
              <a:off x="0" y="0"/>
              <a:ext cx="1110" cy="1096"/>
              <a:chOff x="0" y="0"/>
              <a:chExt cx="1110" cy="1096"/>
            </a:xfrm>
          </p:grpSpPr>
          <p:sp>
            <p:nvSpPr>
              <p:cNvPr id="13321" name="Oval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rgbClr val="3333CC">
                  <a:alpha val="9999"/>
                </a:srgbClr>
              </a:soli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3322" name="Oval 13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chemeClr val="accent1">
                  <a:alpha val="9999"/>
                </a:schemeClr>
              </a:soli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  <p:grpSp>
          <p:nvGrpSpPr>
            <p:cNvPr id="13323" name="Group 11"/>
            <p:cNvGrpSpPr>
              <a:grpSpLocks/>
            </p:cNvGrpSpPr>
            <p:nvPr/>
          </p:nvGrpSpPr>
          <p:grpSpPr bwMode="auto">
            <a:xfrm>
              <a:off x="49" y="48"/>
              <a:ext cx="1026" cy="1014"/>
              <a:chOff x="0" y="0"/>
              <a:chExt cx="1110" cy="1096"/>
            </a:xfrm>
          </p:grpSpPr>
          <p:sp>
            <p:nvSpPr>
              <p:cNvPr id="13324" name="Oval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accent1">
                  <a:alpha val="9999"/>
                </a:schemeClr>
              </a:soli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3325" name="Oval 16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rgbClr val="3333CC">
                  <a:alpha val="9999"/>
                </a:srgbClr>
              </a:soli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</p:grpSp>
      <p:grpSp>
        <p:nvGrpSpPr>
          <p:cNvPr id="13326" name="Group 14"/>
          <p:cNvGrpSpPr>
            <a:grpSpLocks/>
          </p:cNvGrpSpPr>
          <p:nvPr/>
        </p:nvGrpSpPr>
        <p:grpSpPr bwMode="auto">
          <a:xfrm>
            <a:off x="2368550" y="3765550"/>
            <a:ext cx="1631950" cy="1612900"/>
            <a:chOff x="0" y="0"/>
            <a:chExt cx="1110" cy="1096"/>
          </a:xfrm>
        </p:grpSpPr>
        <p:grpSp>
          <p:nvGrpSpPr>
            <p:cNvPr id="13327" name="Group 15"/>
            <p:cNvGrpSpPr>
              <a:grpSpLocks/>
            </p:cNvGrpSpPr>
            <p:nvPr/>
          </p:nvGrpSpPr>
          <p:grpSpPr bwMode="auto">
            <a:xfrm>
              <a:off x="0" y="0"/>
              <a:ext cx="1110" cy="1096"/>
              <a:chOff x="0" y="0"/>
              <a:chExt cx="1110" cy="1096"/>
            </a:xfrm>
          </p:grpSpPr>
          <p:sp>
            <p:nvSpPr>
              <p:cNvPr id="13328" name="Oval 1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accent2">
                  <a:alpha val="9999"/>
                </a:schemeClr>
              </a:soli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3329" name="Oval 20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chemeClr val="accent2">
                  <a:alpha val="9999"/>
                </a:schemeClr>
              </a:soli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  <p:grpSp>
          <p:nvGrpSpPr>
            <p:cNvPr id="13330" name="Group 18"/>
            <p:cNvGrpSpPr>
              <a:grpSpLocks/>
            </p:cNvGrpSpPr>
            <p:nvPr/>
          </p:nvGrpSpPr>
          <p:grpSpPr bwMode="auto">
            <a:xfrm>
              <a:off x="49" y="48"/>
              <a:ext cx="1026" cy="1014"/>
              <a:chOff x="0" y="0"/>
              <a:chExt cx="1110" cy="1096"/>
            </a:xfrm>
          </p:grpSpPr>
          <p:sp>
            <p:nvSpPr>
              <p:cNvPr id="13331" name="Oval 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accent2">
                  <a:alpha val="9999"/>
                </a:schemeClr>
              </a:soli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3332" name="Oval 23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chemeClr val="accent2">
                  <a:alpha val="9999"/>
                </a:schemeClr>
              </a:soli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</p:grpSp>
      <p:grpSp>
        <p:nvGrpSpPr>
          <p:cNvPr id="13333" name="Group 21"/>
          <p:cNvGrpSpPr>
            <a:grpSpLocks/>
          </p:cNvGrpSpPr>
          <p:nvPr/>
        </p:nvGrpSpPr>
        <p:grpSpPr bwMode="auto">
          <a:xfrm>
            <a:off x="5099050" y="3765550"/>
            <a:ext cx="1631950" cy="1612900"/>
            <a:chOff x="0" y="0"/>
            <a:chExt cx="1110" cy="1096"/>
          </a:xfrm>
        </p:grpSpPr>
        <p:grpSp>
          <p:nvGrpSpPr>
            <p:cNvPr id="13334" name="Group 22"/>
            <p:cNvGrpSpPr>
              <a:grpSpLocks/>
            </p:cNvGrpSpPr>
            <p:nvPr/>
          </p:nvGrpSpPr>
          <p:grpSpPr bwMode="auto">
            <a:xfrm>
              <a:off x="0" y="0"/>
              <a:ext cx="1110" cy="1096"/>
              <a:chOff x="0" y="0"/>
              <a:chExt cx="1110" cy="1096"/>
            </a:xfrm>
          </p:grpSpPr>
          <p:sp>
            <p:nvSpPr>
              <p:cNvPr id="13335" name="Oval 2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hlink">
                  <a:alpha val="9999"/>
                </a:schemeClr>
              </a:soli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3336" name="Oval 27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rgbClr val="817E00">
                  <a:alpha val="9999"/>
                </a:srgbClr>
              </a:soli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  <p:grpSp>
          <p:nvGrpSpPr>
            <p:cNvPr id="13337" name="Group 25"/>
            <p:cNvGrpSpPr>
              <a:grpSpLocks/>
            </p:cNvGrpSpPr>
            <p:nvPr/>
          </p:nvGrpSpPr>
          <p:grpSpPr bwMode="auto">
            <a:xfrm>
              <a:off x="49" y="48"/>
              <a:ext cx="1026" cy="1014"/>
              <a:chOff x="0" y="0"/>
              <a:chExt cx="1110" cy="1096"/>
            </a:xfrm>
          </p:grpSpPr>
          <p:sp>
            <p:nvSpPr>
              <p:cNvPr id="13338" name="Oval 2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rgbClr val="817E00">
                  <a:alpha val="9999"/>
                </a:srgbClr>
              </a:soli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3339" name="Oval 30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rgbClr val="817E00">
                  <a:alpha val="9999"/>
                </a:srgbClr>
              </a:soli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</p:grpSp>
      <p:grpSp>
        <p:nvGrpSpPr>
          <p:cNvPr id="13340" name="Group 28"/>
          <p:cNvGrpSpPr>
            <a:grpSpLocks/>
          </p:cNvGrpSpPr>
          <p:nvPr/>
        </p:nvGrpSpPr>
        <p:grpSpPr bwMode="auto">
          <a:xfrm>
            <a:off x="3852863" y="1412875"/>
            <a:ext cx="1466850" cy="1447800"/>
            <a:chOff x="0" y="0"/>
            <a:chExt cx="751" cy="741"/>
          </a:xfrm>
        </p:grpSpPr>
        <p:sp>
          <p:nvSpPr>
            <p:cNvPr id="13341" name="Oval 32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510207"/>
                </a:gs>
              </a:gsLst>
              <a:lin ang="5400000" scaled="1"/>
            </a:gradFill>
            <a:ln w="38100" cap="flat" cmpd="sng">
              <a:solidFill>
                <a:srgbClr val="F8F8F8">
                  <a:alpha val="75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pic>
          <p:nvPicPr>
            <p:cNvPr id="13342" name="Picture 33" descr="cir_lighteffect0"/>
            <p:cNvPicPr>
              <a:picLocks noChangeAspect="1" noChangeArrowheads="1"/>
            </p:cNvPicPr>
            <p:nvPr/>
          </p:nvPicPr>
          <p:blipFill>
            <a:blip r:embed="rId3">
              <a:lum bright="18000" contrast="-12000"/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sp>
        <p:nvSpPr>
          <p:cNvPr id="13343" name="Rectangle 34"/>
          <p:cNvSpPr>
            <a:spLocks noChangeArrowheads="1"/>
          </p:cNvSpPr>
          <p:nvPr/>
        </p:nvSpPr>
        <p:spPr bwMode="auto">
          <a:xfrm>
            <a:off x="3829050" y="1941513"/>
            <a:ext cx="1450975" cy="3651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F8F8F8"/>
                </a:solidFill>
              </a:rPr>
              <a:t> 文本</a:t>
            </a:r>
          </a:p>
        </p:txBody>
      </p:sp>
      <p:grpSp>
        <p:nvGrpSpPr>
          <p:cNvPr id="13344" name="Group 32"/>
          <p:cNvGrpSpPr>
            <a:grpSpLocks/>
          </p:cNvGrpSpPr>
          <p:nvPr/>
        </p:nvGrpSpPr>
        <p:grpSpPr bwMode="auto">
          <a:xfrm>
            <a:off x="2439988" y="3827463"/>
            <a:ext cx="1466850" cy="1447800"/>
            <a:chOff x="0" y="0"/>
            <a:chExt cx="751" cy="741"/>
          </a:xfrm>
        </p:grpSpPr>
        <p:sp>
          <p:nvSpPr>
            <p:cNvPr id="13345" name="Oval 36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rgbClr val="3C0004"/>
                </a:gs>
              </a:gsLst>
              <a:lin ang="5400000" scaled="1"/>
            </a:gradFill>
            <a:ln w="38100" cap="flat" cmpd="sng">
              <a:solidFill>
                <a:srgbClr val="F8F8F8">
                  <a:alpha val="75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pic>
          <p:nvPicPr>
            <p:cNvPr id="13346" name="Picture 37" descr="cir_lighteffect0"/>
            <p:cNvPicPr>
              <a:picLocks noChangeAspect="1" noChangeArrowheads="1"/>
            </p:cNvPicPr>
            <p:nvPr/>
          </p:nvPicPr>
          <p:blipFill>
            <a:blip r:embed="rId3">
              <a:lum bright="18000" contrast="-12000"/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sp>
        <p:nvSpPr>
          <p:cNvPr id="13347" name="Rectangle 38"/>
          <p:cNvSpPr>
            <a:spLocks noChangeArrowheads="1"/>
          </p:cNvSpPr>
          <p:nvPr/>
        </p:nvSpPr>
        <p:spPr bwMode="auto">
          <a:xfrm>
            <a:off x="2447925" y="4375150"/>
            <a:ext cx="1450975" cy="3651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F8F8F8"/>
                </a:solidFill>
              </a:rPr>
              <a:t> 文本</a:t>
            </a:r>
          </a:p>
        </p:txBody>
      </p:sp>
      <p:grpSp>
        <p:nvGrpSpPr>
          <p:cNvPr id="13348" name="Group 36"/>
          <p:cNvGrpSpPr>
            <a:grpSpLocks/>
          </p:cNvGrpSpPr>
          <p:nvPr/>
        </p:nvGrpSpPr>
        <p:grpSpPr bwMode="auto">
          <a:xfrm>
            <a:off x="5200650" y="3827463"/>
            <a:ext cx="1466850" cy="1447800"/>
            <a:chOff x="0" y="0"/>
            <a:chExt cx="751" cy="741"/>
          </a:xfrm>
        </p:grpSpPr>
        <p:sp>
          <p:nvSpPr>
            <p:cNvPr id="13349" name="Oval 40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rgbClr val="0099CC"/>
                </a:gs>
                <a:gs pos="100000">
                  <a:srgbClr val="003141"/>
                </a:gs>
              </a:gsLst>
              <a:lin ang="5400000" scaled="1"/>
            </a:gradFill>
            <a:ln w="38100" cap="flat" cmpd="sng">
              <a:solidFill>
                <a:srgbClr val="F8F8F8">
                  <a:alpha val="75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pic>
          <p:nvPicPr>
            <p:cNvPr id="13350" name="Picture 41" descr="cir_lighteffect0"/>
            <p:cNvPicPr>
              <a:picLocks noChangeAspect="1" noChangeArrowheads="1"/>
            </p:cNvPicPr>
            <p:nvPr/>
          </p:nvPicPr>
          <p:blipFill>
            <a:blip r:embed="rId3">
              <a:lum bright="18000" contrast="-12000"/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3351" name="Group 39"/>
          <p:cNvGrpSpPr>
            <a:grpSpLocks/>
          </p:cNvGrpSpPr>
          <p:nvPr/>
        </p:nvGrpSpPr>
        <p:grpSpPr bwMode="auto">
          <a:xfrm>
            <a:off x="5183188" y="3827463"/>
            <a:ext cx="1466850" cy="1447800"/>
            <a:chOff x="0" y="0"/>
            <a:chExt cx="751" cy="741"/>
          </a:xfrm>
        </p:grpSpPr>
        <p:sp>
          <p:nvSpPr>
            <p:cNvPr id="13352" name="Oval 43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120001"/>
                </a:gs>
              </a:gsLst>
              <a:lin ang="5400000" scaled="1"/>
            </a:gradFill>
            <a:ln w="38100" cap="flat" cmpd="sng">
              <a:solidFill>
                <a:srgbClr val="F8F8F8">
                  <a:alpha val="75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pic>
          <p:nvPicPr>
            <p:cNvPr id="13353" name="Picture 44" descr="cir_lighteffect0"/>
            <p:cNvPicPr>
              <a:picLocks noChangeAspect="1" noChangeArrowheads="1"/>
            </p:cNvPicPr>
            <p:nvPr/>
          </p:nvPicPr>
          <p:blipFill>
            <a:blip r:embed="rId3">
              <a:lum bright="18000" contrast="-12000"/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sp>
        <p:nvSpPr>
          <p:cNvPr id="13354" name="Rectangle 45"/>
          <p:cNvSpPr>
            <a:spLocks noChangeArrowheads="1"/>
          </p:cNvSpPr>
          <p:nvPr/>
        </p:nvSpPr>
        <p:spPr bwMode="auto">
          <a:xfrm>
            <a:off x="5175250" y="4386263"/>
            <a:ext cx="1450975" cy="3651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F8F8F8"/>
                </a:solidFill>
              </a:rPr>
              <a:t> 文本</a:t>
            </a:r>
          </a:p>
        </p:txBody>
      </p:sp>
      <p:pic>
        <p:nvPicPr>
          <p:cNvPr id="13355" name="Picture 43" descr="mar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2971800"/>
            <a:ext cx="1604963" cy="156368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ChangeArrowheads="1"/>
          </p:cNvSpPr>
          <p:nvPr/>
        </p:nvSpPr>
        <p:spPr bwMode="auto">
          <a:xfrm>
            <a:off x="1295400" y="1797050"/>
            <a:ext cx="4070350" cy="4070350"/>
          </a:xfrm>
          <a:custGeom>
            <a:avLst/>
            <a:gdLst>
              <a:gd name="G0" fmla="+- 4010 0 0"/>
              <a:gd name="G1" fmla="+- 21600 0 4010"/>
              <a:gd name="G2" fmla="+- 21600 0 401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4010" y="10800"/>
                </a:moveTo>
                <a:cubicBezTo>
                  <a:pt x="4010" y="14550"/>
                  <a:pt x="7050" y="17590"/>
                  <a:pt x="10800" y="17590"/>
                </a:cubicBezTo>
                <a:cubicBezTo>
                  <a:pt x="14550" y="17590"/>
                  <a:pt x="17590" y="14550"/>
                  <a:pt x="17590" y="10800"/>
                </a:cubicBezTo>
                <a:cubicBezTo>
                  <a:pt x="17590" y="7050"/>
                  <a:pt x="14550" y="4010"/>
                  <a:pt x="10800" y="4010"/>
                </a:cubicBezTo>
                <a:cubicBezTo>
                  <a:pt x="7050" y="4010"/>
                  <a:pt x="4010" y="7050"/>
                  <a:pt x="4010" y="10800"/>
                </a:cubicBezTo>
                <a:close/>
              </a:path>
            </a:pathLst>
          </a:custGeom>
          <a:gradFill rotWithShape="1">
            <a:gsLst>
              <a:gs pos="0">
                <a:schemeClr val="accent1">
                  <a:alpha val="59999"/>
                </a:schemeClr>
              </a:gs>
              <a:gs pos="50000">
                <a:schemeClr val="accent1">
                  <a:gamma/>
                  <a:tint val="31765"/>
                  <a:invGamma/>
                  <a:alpha val="59999"/>
                </a:schemeClr>
              </a:gs>
              <a:gs pos="100000">
                <a:schemeClr val="accent1">
                  <a:alpha val="59999"/>
                </a:schemeClr>
              </a:gs>
            </a:gsLst>
            <a:lin ang="18900000" scaled="1"/>
          </a:gradFill>
          <a:ln w="76200" cap="flat" cmpd="sng">
            <a:solidFill>
              <a:srgbClr val="5F5F5F">
                <a:alpha val="9999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5029200" y="2058988"/>
            <a:ext cx="3228975" cy="3651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ea typeface="宋体" pitchFamily="2" charset="-122"/>
              </a:rPr>
              <a:t>点击输入文字信息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156200" y="4967288"/>
            <a:ext cx="3225800" cy="3651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ea typeface="宋体" pitchFamily="2" charset="-122"/>
              </a:rPr>
              <a:t>点击输入文字信息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5613400" y="4311650"/>
            <a:ext cx="3225800" cy="3651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ea typeface="宋体" pitchFamily="2" charset="-122"/>
              </a:rPr>
              <a:t>点击输入文字信息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461000" y="2787650"/>
            <a:ext cx="3225800" cy="3651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ea typeface="宋体" pitchFamily="2" charset="-122"/>
              </a:rPr>
              <a:t>点击输入文字信息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5765800" y="3540125"/>
            <a:ext cx="3225800" cy="3651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ea typeface="宋体" pitchFamily="2" charset="-122"/>
              </a:rPr>
              <a:t>点击输入文字信息</a:t>
            </a:r>
          </a:p>
        </p:txBody>
      </p:sp>
      <p:grpSp>
        <p:nvGrpSpPr>
          <p:cNvPr id="14344" name="Group 8"/>
          <p:cNvGrpSpPr>
            <a:grpSpLocks/>
          </p:cNvGrpSpPr>
          <p:nvPr/>
        </p:nvGrpSpPr>
        <p:grpSpPr bwMode="auto">
          <a:xfrm>
            <a:off x="4514850" y="2062163"/>
            <a:ext cx="482600" cy="473075"/>
            <a:chOff x="0" y="0"/>
            <a:chExt cx="1042" cy="1019"/>
          </a:xfrm>
        </p:grpSpPr>
        <p:grpSp>
          <p:nvGrpSpPr>
            <p:cNvPr id="14345" name="Group 9"/>
            <p:cNvGrpSpPr>
              <a:grpSpLocks/>
            </p:cNvGrpSpPr>
            <p:nvPr/>
          </p:nvGrpSpPr>
          <p:grpSpPr bwMode="auto">
            <a:xfrm>
              <a:off x="0" y="0"/>
              <a:ext cx="1042" cy="1019"/>
              <a:chOff x="0" y="0"/>
              <a:chExt cx="1042" cy="1019"/>
            </a:xfrm>
          </p:grpSpPr>
          <p:pic>
            <p:nvPicPr>
              <p:cNvPr id="14346" name="Picture 10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4347" name="Oval 1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4999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4999"/>
                    </a:schemeClr>
                  </a:gs>
                </a:gsLst>
                <a:lin ang="5400000" scaled="1"/>
              </a:gradFill>
              <a:ln w="50800" cap="flat" cmpd="sng">
                <a:solidFill>
                  <a:srgbClr val="5F5F5F">
                    <a:alpha val="9999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14348" name="Picture 12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4" y="10"/>
              <a:ext cx="823" cy="360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4349" name="Group 13"/>
          <p:cNvGrpSpPr>
            <a:grpSpLocks/>
          </p:cNvGrpSpPr>
          <p:nvPr/>
        </p:nvGrpSpPr>
        <p:grpSpPr bwMode="auto">
          <a:xfrm>
            <a:off x="4968875" y="2725738"/>
            <a:ext cx="482600" cy="473075"/>
            <a:chOff x="0" y="0"/>
            <a:chExt cx="1042" cy="1019"/>
          </a:xfrm>
        </p:grpSpPr>
        <p:grpSp>
          <p:nvGrpSpPr>
            <p:cNvPr id="14350" name="Group 14"/>
            <p:cNvGrpSpPr>
              <a:grpSpLocks/>
            </p:cNvGrpSpPr>
            <p:nvPr/>
          </p:nvGrpSpPr>
          <p:grpSpPr bwMode="auto">
            <a:xfrm>
              <a:off x="0" y="0"/>
              <a:ext cx="1042" cy="1019"/>
              <a:chOff x="0" y="0"/>
              <a:chExt cx="1042" cy="1019"/>
            </a:xfrm>
          </p:grpSpPr>
          <p:pic>
            <p:nvPicPr>
              <p:cNvPr id="14351" name="Picture 15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4352" name="Oval 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alpha val="54999"/>
                    </a:schemeClr>
                  </a:gs>
                  <a:gs pos="5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hlink">
                      <a:alpha val="54999"/>
                    </a:schemeClr>
                  </a:gs>
                </a:gsLst>
                <a:lin ang="5400000" scaled="1"/>
              </a:gradFill>
              <a:ln w="50800" cap="flat" cmpd="sng">
                <a:solidFill>
                  <a:srgbClr val="5F5F5F">
                    <a:alpha val="9999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14353" name="Picture 17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4" y="10"/>
              <a:ext cx="823" cy="360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4354" name="Group 18"/>
          <p:cNvGrpSpPr>
            <a:grpSpLocks/>
          </p:cNvGrpSpPr>
          <p:nvPr/>
        </p:nvGrpSpPr>
        <p:grpSpPr bwMode="auto">
          <a:xfrm>
            <a:off x="5121275" y="3471863"/>
            <a:ext cx="482600" cy="473075"/>
            <a:chOff x="0" y="0"/>
            <a:chExt cx="1042" cy="1019"/>
          </a:xfrm>
        </p:grpSpPr>
        <p:grpSp>
          <p:nvGrpSpPr>
            <p:cNvPr id="14355" name="Group 19"/>
            <p:cNvGrpSpPr>
              <a:grpSpLocks/>
            </p:cNvGrpSpPr>
            <p:nvPr/>
          </p:nvGrpSpPr>
          <p:grpSpPr bwMode="auto">
            <a:xfrm>
              <a:off x="0" y="0"/>
              <a:ext cx="1042" cy="1019"/>
              <a:chOff x="0" y="0"/>
              <a:chExt cx="1042" cy="1019"/>
            </a:xfrm>
          </p:grpSpPr>
          <p:pic>
            <p:nvPicPr>
              <p:cNvPr id="14356" name="Picture 20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4357" name="Oval 2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4999"/>
                    </a:schemeClr>
                  </a:gs>
                  <a:gs pos="50000">
                    <a:schemeClr val="accent2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accent2">
                      <a:alpha val="54999"/>
                    </a:schemeClr>
                  </a:gs>
                </a:gsLst>
                <a:lin ang="5400000" scaled="1"/>
              </a:gradFill>
              <a:ln w="50800" cap="flat" cmpd="sng">
                <a:solidFill>
                  <a:srgbClr val="5F5F5F">
                    <a:alpha val="9999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14358" name="Picture 22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4" y="10"/>
              <a:ext cx="823" cy="360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4359" name="Group 23"/>
          <p:cNvGrpSpPr>
            <a:grpSpLocks/>
          </p:cNvGrpSpPr>
          <p:nvPr/>
        </p:nvGrpSpPr>
        <p:grpSpPr bwMode="auto">
          <a:xfrm>
            <a:off x="5000625" y="4230688"/>
            <a:ext cx="482600" cy="473075"/>
            <a:chOff x="0" y="0"/>
            <a:chExt cx="1042" cy="1019"/>
          </a:xfrm>
        </p:grpSpPr>
        <p:grpSp>
          <p:nvGrpSpPr>
            <p:cNvPr id="14360" name="Group 24"/>
            <p:cNvGrpSpPr>
              <a:grpSpLocks/>
            </p:cNvGrpSpPr>
            <p:nvPr/>
          </p:nvGrpSpPr>
          <p:grpSpPr bwMode="auto">
            <a:xfrm>
              <a:off x="0" y="0"/>
              <a:ext cx="1042" cy="1019"/>
              <a:chOff x="0" y="0"/>
              <a:chExt cx="1042" cy="1019"/>
            </a:xfrm>
          </p:grpSpPr>
          <p:pic>
            <p:nvPicPr>
              <p:cNvPr id="14361" name="Picture 25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4362" name="Oval 2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54999"/>
                    </a:schemeClr>
                  </a:gs>
                  <a:gs pos="5000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accent1">
                      <a:alpha val="54999"/>
                    </a:schemeClr>
                  </a:gs>
                </a:gsLst>
                <a:lin ang="5400000" scaled="1"/>
              </a:gradFill>
              <a:ln w="57150" cap="flat" cmpd="sng">
                <a:solidFill>
                  <a:srgbClr val="5F5F5F">
                    <a:alpha val="9999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14363" name="Picture 27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4" y="10"/>
              <a:ext cx="823" cy="360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4364" name="Group 28"/>
          <p:cNvGrpSpPr>
            <a:grpSpLocks/>
          </p:cNvGrpSpPr>
          <p:nvPr/>
        </p:nvGrpSpPr>
        <p:grpSpPr bwMode="auto">
          <a:xfrm>
            <a:off x="4686300" y="4900613"/>
            <a:ext cx="482600" cy="473075"/>
            <a:chOff x="0" y="0"/>
            <a:chExt cx="1042" cy="1019"/>
          </a:xfrm>
        </p:grpSpPr>
        <p:grpSp>
          <p:nvGrpSpPr>
            <p:cNvPr id="14365" name="Group 29"/>
            <p:cNvGrpSpPr>
              <a:grpSpLocks/>
            </p:cNvGrpSpPr>
            <p:nvPr/>
          </p:nvGrpSpPr>
          <p:grpSpPr bwMode="auto">
            <a:xfrm>
              <a:off x="0" y="0"/>
              <a:ext cx="1042" cy="1019"/>
              <a:chOff x="0" y="0"/>
              <a:chExt cx="1042" cy="1019"/>
            </a:xfrm>
          </p:grpSpPr>
          <p:pic>
            <p:nvPicPr>
              <p:cNvPr id="14366" name="Picture 30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4367" name="Oval 3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9966FF">
                      <a:alpha val="54999"/>
                    </a:srgbClr>
                  </a:gs>
                  <a:gs pos="50000">
                    <a:srgbClr val="9966FF">
                      <a:gamma/>
                      <a:shade val="46275"/>
                      <a:invGamma/>
                      <a:alpha val="89999"/>
                    </a:srgbClr>
                  </a:gs>
                  <a:gs pos="100000">
                    <a:srgbClr val="9966FF">
                      <a:alpha val="54999"/>
                    </a:srgbClr>
                  </a:gs>
                </a:gsLst>
                <a:lin ang="5400000" scaled="1"/>
              </a:gradFill>
              <a:ln w="57150" cap="flat" cmpd="sng">
                <a:solidFill>
                  <a:srgbClr val="5F5F5F">
                    <a:alpha val="9999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14368" name="Picture 32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4" y="10"/>
              <a:ext cx="823" cy="360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sp>
        <p:nvSpPr>
          <p:cNvPr id="14369" name="Text Box 4"/>
          <p:cNvSpPr txBox="1">
            <a:spLocks noChangeArrowheads="1"/>
          </p:cNvSpPr>
          <p:nvPr/>
        </p:nvSpPr>
        <p:spPr bwMode="auto">
          <a:xfrm>
            <a:off x="1889125" y="3587750"/>
            <a:ext cx="2895600" cy="4572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chemeClr val="tx2"/>
                </a:solidFill>
                <a:ea typeface="黑体" pitchFamily="49" charset="-122"/>
              </a:rPr>
              <a:t>点击输入文字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/System Desktop/Pic/`PPT模板/2011.02.06时尚ppt昵图/地图.png地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836613"/>
            <a:ext cx="6623050" cy="54991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124075" y="2563813"/>
            <a:ext cx="411163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新疆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365375" y="4135438"/>
            <a:ext cx="411163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西藏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262313" y="3497263"/>
            <a:ext cx="412750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青海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3419475" y="2852738"/>
            <a:ext cx="411163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甘肃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3987800" y="4291013"/>
            <a:ext cx="411163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四川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789363" y="5275263"/>
            <a:ext cx="411162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云南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4548188" y="4919663"/>
            <a:ext cx="411162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贵州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4806950" y="5395913"/>
            <a:ext cx="411163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广西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5505450" y="5360988"/>
            <a:ext cx="411163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广东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5643563" y="5653088"/>
            <a:ext cx="411162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香港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5219700" y="5748338"/>
            <a:ext cx="411163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澳门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4978400" y="6049963"/>
            <a:ext cx="411163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海南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6505575" y="5214938"/>
            <a:ext cx="411163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台湾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6073775" y="4913313"/>
            <a:ext cx="411163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福建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5772150" y="4643438"/>
            <a:ext cx="411163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江西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5184775" y="4729163"/>
            <a:ext cx="411163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湖南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4598988" y="4411663"/>
            <a:ext cx="411162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重庆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5254625" y="4195763"/>
            <a:ext cx="411163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湖北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5875338" y="4135438"/>
            <a:ext cx="412750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安微</a:t>
            </a:r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5332413" y="3789363"/>
            <a:ext cx="411162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河南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6221413" y="3970338"/>
            <a:ext cx="411162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江苏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6618288" y="4065588"/>
            <a:ext cx="411162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上海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4435475" y="3262313"/>
            <a:ext cx="411163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宁夏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86" name="Text Box 26"/>
          <p:cNvSpPr txBox="1">
            <a:spLocks noChangeArrowheads="1"/>
          </p:cNvSpPr>
          <p:nvPr/>
        </p:nvSpPr>
        <p:spPr bwMode="auto">
          <a:xfrm>
            <a:off x="4772025" y="3779838"/>
            <a:ext cx="411163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陕西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4932363" y="2636838"/>
            <a:ext cx="525462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内蒙古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5148263" y="3284538"/>
            <a:ext cx="411162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山西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5881688" y="3370263"/>
            <a:ext cx="411162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山东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5570538" y="3078163"/>
            <a:ext cx="411162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河北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5613400" y="2725738"/>
            <a:ext cx="411163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北京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5849938" y="2951163"/>
            <a:ext cx="412750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天津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6342063" y="2474913"/>
            <a:ext cx="411162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辽宁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94" name="Text Box 34"/>
          <p:cNvSpPr txBox="1">
            <a:spLocks noChangeArrowheads="1"/>
          </p:cNvSpPr>
          <p:nvPr/>
        </p:nvSpPr>
        <p:spPr bwMode="auto">
          <a:xfrm>
            <a:off x="6688138" y="2182813"/>
            <a:ext cx="411162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吉林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95" name="Text Box 35"/>
          <p:cNvSpPr txBox="1">
            <a:spLocks noChangeArrowheads="1"/>
          </p:cNvSpPr>
          <p:nvPr/>
        </p:nvSpPr>
        <p:spPr bwMode="auto">
          <a:xfrm>
            <a:off x="6756400" y="1649413"/>
            <a:ext cx="525463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黑龙江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96" name="Text Box 36"/>
          <p:cNvSpPr txBox="1">
            <a:spLocks noChangeArrowheads="1"/>
          </p:cNvSpPr>
          <p:nvPr/>
        </p:nvSpPr>
        <p:spPr bwMode="auto">
          <a:xfrm>
            <a:off x="6281738" y="4471988"/>
            <a:ext cx="411162" cy="228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浙江</a:t>
            </a:r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ChangeArrowheads="1"/>
          </p:cNvSpPr>
          <p:nvPr/>
        </p:nvSpPr>
        <p:spPr bwMode="auto">
          <a:xfrm>
            <a:off x="2924175" y="2012950"/>
            <a:ext cx="4678363" cy="1222375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 cap="flat" cmpd="sng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2933700" y="3300413"/>
            <a:ext cx="4678363" cy="1244600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 cap="flat" cmpd="sng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2209800" y="1524000"/>
            <a:ext cx="2286000" cy="1673225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2">
                  <a:gamma/>
                  <a:shade val="66275"/>
                  <a:invGamma/>
                </a:schemeClr>
              </a:gs>
              <a:gs pos="100000">
                <a:schemeClr val="accent2"/>
              </a:gs>
            </a:gsLst>
            <a:lin ang="18900000" scaled="1"/>
          </a:gradFill>
          <a:ln w="9525" cap="flat" cmpd="sng">
            <a:noFill/>
            <a:miter lim="800000"/>
            <a:headEnd/>
            <a:tailEnd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1647825" y="2817813"/>
            <a:ext cx="2286000" cy="1674812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hlink">
                  <a:gamma/>
                  <a:shade val="56078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 w="9525" cap="flat" cmpd="sng">
            <a:noFill/>
            <a:miter lim="800000"/>
            <a:headEnd/>
            <a:tailEnd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2295525" y="4608513"/>
            <a:ext cx="5307013" cy="1233487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 cap="flat" cmpd="sng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1" name="AutoShape 7"/>
          <p:cNvSpPr>
            <a:spLocks noChangeArrowheads="1"/>
          </p:cNvSpPr>
          <p:nvPr/>
        </p:nvSpPr>
        <p:spPr bwMode="auto">
          <a:xfrm>
            <a:off x="1103313" y="4119563"/>
            <a:ext cx="2286000" cy="1674812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1">
                  <a:gamma/>
                  <a:shade val="57255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 cap="flat" cmpd="sng">
            <a:noFill/>
            <a:miter lim="800000"/>
            <a:headEnd/>
            <a:tailEnd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3209925" y="2051050"/>
            <a:ext cx="714375" cy="10033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2008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2007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2006       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2647950" y="3260725"/>
            <a:ext cx="714375" cy="10033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2005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2004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2003       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2093913" y="4643438"/>
            <a:ext cx="714375" cy="100488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2002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2001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2000       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4275138" y="2095500"/>
            <a:ext cx="3184525" cy="10699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ea typeface="宋体" pitchFamily="2" charset="-122"/>
                <a:cs typeface="Arial" pitchFamily="34" charset="0"/>
              </a:rPr>
              <a:t>  </a:t>
            </a:r>
            <a:r>
              <a:rPr lang="zh-CN" altLang="en-US" sz="1600" b="1">
                <a:ea typeface="宋体" pitchFamily="2" charset="-122"/>
                <a:cs typeface="Arial" pitchFamily="34" charset="0"/>
              </a:rPr>
              <a:t>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 b="1">
                <a:ea typeface="宋体" pitchFamily="2" charset="-122"/>
                <a:cs typeface="Arial" pitchFamily="34" charset="0"/>
              </a:rPr>
              <a:t>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 b="1">
                <a:ea typeface="宋体" pitchFamily="2" charset="-122"/>
                <a:cs typeface="Arial" pitchFamily="34" charset="0"/>
              </a:rPr>
              <a:t>点击输入文本信息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3668713" y="3398838"/>
            <a:ext cx="3184525" cy="106838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ea typeface="宋体" pitchFamily="2" charset="-122"/>
                <a:cs typeface="Arial" pitchFamily="34" charset="0"/>
              </a:rPr>
              <a:t>  </a:t>
            </a:r>
            <a:r>
              <a:rPr lang="zh-CN" altLang="en-US" sz="1600" b="1">
                <a:ea typeface="宋体" pitchFamily="2" charset="-122"/>
                <a:cs typeface="Arial" pitchFamily="34" charset="0"/>
              </a:rPr>
              <a:t>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 b="1">
                <a:ea typeface="宋体" pitchFamily="2" charset="-122"/>
                <a:cs typeface="Arial" pitchFamily="34" charset="0"/>
              </a:rPr>
              <a:t>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 b="1">
                <a:ea typeface="宋体" pitchFamily="2" charset="-122"/>
                <a:cs typeface="Arial" pitchFamily="34" charset="0"/>
              </a:rPr>
              <a:t>点击输入文本信息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3159125" y="4692650"/>
            <a:ext cx="3184525" cy="1066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ea typeface="宋体" pitchFamily="2" charset="-122"/>
                <a:cs typeface="Arial" pitchFamily="34" charset="0"/>
              </a:rPr>
              <a:t>  </a:t>
            </a:r>
            <a:r>
              <a:rPr lang="zh-CN" altLang="en-US" sz="1600" b="1">
                <a:ea typeface="宋体" pitchFamily="2" charset="-122"/>
                <a:cs typeface="Arial" pitchFamily="34" charset="0"/>
              </a:rPr>
              <a:t>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 b="1">
                <a:ea typeface="宋体" pitchFamily="2" charset="-122"/>
                <a:cs typeface="Arial" pitchFamily="34" charset="0"/>
              </a:rPr>
              <a:t>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 b="1">
                <a:ea typeface="宋体" pitchFamily="2" charset="-122"/>
                <a:cs typeface="Arial" pitchFamily="34" charset="0"/>
              </a:rPr>
              <a:t>点击输入文本信息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 flipV="1">
            <a:off x="1306513" y="4002088"/>
            <a:ext cx="1462087" cy="1366837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EAEAEA">
                  <a:gamma/>
                  <a:shade val="63529"/>
                  <a:invGamma/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EAEAEA">
                  <a:gamma/>
                  <a:shade val="63529"/>
                  <a:invGamma/>
                  <a:alpha val="20000"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 flipV="1">
            <a:off x="2970213" y="3502025"/>
            <a:ext cx="1462087" cy="1865313"/>
          </a:xfrm>
          <a:prstGeom prst="can">
            <a:avLst>
              <a:gd name="adj" fmla="val 23779"/>
            </a:avLst>
          </a:prstGeom>
          <a:gradFill rotWithShape="1">
            <a:gsLst>
              <a:gs pos="0">
                <a:srgbClr val="EAEAEA">
                  <a:gamma/>
                  <a:shade val="63529"/>
                  <a:invGamma/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EAEAEA">
                  <a:gamma/>
                  <a:shade val="63529"/>
                  <a:invGamma/>
                  <a:alpha val="20000"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 flipV="1">
            <a:off x="4641850" y="2841625"/>
            <a:ext cx="1454150" cy="2527300"/>
          </a:xfrm>
          <a:prstGeom prst="can">
            <a:avLst>
              <a:gd name="adj" fmla="val 23270"/>
            </a:avLst>
          </a:prstGeom>
          <a:gradFill rotWithShape="1">
            <a:gsLst>
              <a:gs pos="0">
                <a:srgbClr val="EAEAEA">
                  <a:gamma/>
                  <a:shade val="63529"/>
                  <a:invGamma/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EAEAEA">
                  <a:gamma/>
                  <a:shade val="63529"/>
                  <a:invGamma/>
                  <a:alpha val="20000"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 flipV="1">
            <a:off x="6308725" y="2193925"/>
            <a:ext cx="1449388" cy="3175000"/>
          </a:xfrm>
          <a:prstGeom prst="can">
            <a:avLst>
              <a:gd name="adj" fmla="val 22991"/>
            </a:avLst>
          </a:prstGeom>
          <a:gradFill rotWithShape="1">
            <a:gsLst>
              <a:gs pos="0">
                <a:srgbClr val="EAEAEA">
                  <a:gamma/>
                  <a:shade val="63529"/>
                  <a:invGamma/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EAEAEA">
                  <a:gamma/>
                  <a:shade val="63529"/>
                  <a:invGamma/>
                  <a:alpha val="20000"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7414" name="Group 6"/>
          <p:cNvGrpSpPr>
            <a:grpSpLocks/>
          </p:cNvGrpSpPr>
          <p:nvPr/>
        </p:nvGrpSpPr>
        <p:grpSpPr bwMode="auto">
          <a:xfrm>
            <a:off x="4641850" y="2819400"/>
            <a:ext cx="1454150" cy="447675"/>
            <a:chOff x="0" y="0"/>
            <a:chExt cx="1089" cy="336"/>
          </a:xfrm>
        </p:grpSpPr>
        <p:sp>
          <p:nvSpPr>
            <p:cNvPr id="17415" name="Oval 7"/>
            <p:cNvSpPr>
              <a:spLocks noChangeArrowheads="1"/>
            </p:cNvSpPr>
            <p:nvPr/>
          </p:nvSpPr>
          <p:spPr bwMode="auto">
            <a:xfrm>
              <a:off x="3" y="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shade val="5725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57255"/>
                    <a:invGamma/>
                  </a:srgbClr>
                </a:gs>
              </a:gsLst>
              <a:lin ang="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16" name="Oval 8"/>
            <p:cNvSpPr>
              <a:spLocks noChangeArrowheads="1"/>
            </p:cNvSpPr>
            <p:nvPr/>
          </p:nvSpPr>
          <p:spPr bwMode="auto">
            <a:xfrm>
              <a:off x="0" y="0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tint val="28627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7417" name="Group 9"/>
          <p:cNvGrpSpPr>
            <a:grpSpLocks/>
          </p:cNvGrpSpPr>
          <p:nvPr/>
        </p:nvGrpSpPr>
        <p:grpSpPr bwMode="auto">
          <a:xfrm>
            <a:off x="6305550" y="2179638"/>
            <a:ext cx="1454150" cy="447675"/>
            <a:chOff x="0" y="0"/>
            <a:chExt cx="1089" cy="336"/>
          </a:xfrm>
        </p:grpSpPr>
        <p:sp>
          <p:nvSpPr>
            <p:cNvPr id="17418" name="Oval 10"/>
            <p:cNvSpPr>
              <a:spLocks noChangeArrowheads="1"/>
            </p:cNvSpPr>
            <p:nvPr/>
          </p:nvSpPr>
          <p:spPr bwMode="auto">
            <a:xfrm>
              <a:off x="3" y="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669900">
                    <a:gamma/>
                    <a:shade val="57255"/>
                    <a:invGamma/>
                  </a:srgbClr>
                </a:gs>
                <a:gs pos="50000">
                  <a:srgbClr val="669900"/>
                </a:gs>
                <a:gs pos="100000">
                  <a:srgbClr val="669900">
                    <a:gamma/>
                    <a:shade val="57255"/>
                    <a:invGamma/>
                  </a:srgbClr>
                </a:gs>
              </a:gsLst>
              <a:lin ang="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19" name="Oval 11"/>
            <p:cNvSpPr>
              <a:spLocks noChangeArrowheads="1"/>
            </p:cNvSpPr>
            <p:nvPr/>
          </p:nvSpPr>
          <p:spPr bwMode="auto">
            <a:xfrm>
              <a:off x="0" y="0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669900">
                    <a:gamma/>
                    <a:tint val="28627"/>
                    <a:invGamma/>
                  </a:srgbClr>
                </a:gs>
                <a:gs pos="100000">
                  <a:srgbClr val="669900"/>
                </a:gs>
              </a:gsLst>
              <a:lin ang="189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7420" name="Group 12"/>
          <p:cNvGrpSpPr>
            <a:grpSpLocks/>
          </p:cNvGrpSpPr>
          <p:nvPr/>
        </p:nvGrpSpPr>
        <p:grpSpPr bwMode="auto">
          <a:xfrm>
            <a:off x="1311275" y="3971925"/>
            <a:ext cx="1450975" cy="447675"/>
            <a:chOff x="0" y="0"/>
            <a:chExt cx="1089" cy="336"/>
          </a:xfrm>
        </p:grpSpPr>
        <p:sp>
          <p:nvSpPr>
            <p:cNvPr id="17421" name="Oval 13"/>
            <p:cNvSpPr>
              <a:spLocks noChangeArrowheads="1"/>
            </p:cNvSpPr>
            <p:nvPr/>
          </p:nvSpPr>
          <p:spPr bwMode="auto">
            <a:xfrm>
              <a:off x="3" y="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725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7255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22" name="Oval 14"/>
            <p:cNvSpPr>
              <a:spLocks noChangeArrowheads="1"/>
            </p:cNvSpPr>
            <p:nvPr/>
          </p:nvSpPr>
          <p:spPr bwMode="auto">
            <a:xfrm>
              <a:off x="0" y="0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176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7423" name="Group 15"/>
          <p:cNvGrpSpPr>
            <a:grpSpLocks/>
          </p:cNvGrpSpPr>
          <p:nvPr/>
        </p:nvGrpSpPr>
        <p:grpSpPr bwMode="auto">
          <a:xfrm>
            <a:off x="2978150" y="3457575"/>
            <a:ext cx="1454150" cy="449263"/>
            <a:chOff x="0" y="0"/>
            <a:chExt cx="1089" cy="336"/>
          </a:xfrm>
        </p:grpSpPr>
        <p:sp>
          <p:nvSpPr>
            <p:cNvPr id="17424" name="Oval 16"/>
            <p:cNvSpPr>
              <a:spLocks noChangeArrowheads="1"/>
            </p:cNvSpPr>
            <p:nvPr/>
          </p:nvSpPr>
          <p:spPr bwMode="auto">
            <a:xfrm>
              <a:off x="3" y="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5725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7255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25" name="Oval 17"/>
            <p:cNvSpPr>
              <a:spLocks noChangeArrowheads="1"/>
            </p:cNvSpPr>
            <p:nvPr/>
          </p:nvSpPr>
          <p:spPr bwMode="auto">
            <a:xfrm>
              <a:off x="0" y="0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176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1295400" y="4537075"/>
            <a:ext cx="1406525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010000"/>
                </a:solidFill>
                <a:ea typeface="宋体" pitchFamily="2" charset="-122"/>
              </a:rPr>
              <a:t>点击输入文字</a:t>
            </a:r>
          </a:p>
        </p:txBody>
      </p:sp>
      <p:sp>
        <p:nvSpPr>
          <p:cNvPr id="17427" name="Rectangle 19"/>
          <p:cNvSpPr>
            <a:spLocks noChangeArrowheads="1"/>
          </p:cNvSpPr>
          <p:nvPr/>
        </p:nvSpPr>
        <p:spPr bwMode="auto">
          <a:xfrm>
            <a:off x="2973388" y="4537075"/>
            <a:ext cx="1406525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010000"/>
                </a:solidFill>
                <a:ea typeface="宋体" pitchFamily="2" charset="-122"/>
              </a:rPr>
              <a:t>点击输入文字</a:t>
            </a:r>
          </a:p>
        </p:txBody>
      </p:sp>
      <p:sp>
        <p:nvSpPr>
          <p:cNvPr id="17428" name="Rectangle 20"/>
          <p:cNvSpPr>
            <a:spLocks noChangeArrowheads="1"/>
          </p:cNvSpPr>
          <p:nvPr/>
        </p:nvSpPr>
        <p:spPr bwMode="auto">
          <a:xfrm>
            <a:off x="4657725" y="4537075"/>
            <a:ext cx="1406525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010000"/>
                </a:solidFill>
                <a:ea typeface="宋体" pitchFamily="2" charset="-122"/>
              </a:rPr>
              <a:t>点击输入文字</a:t>
            </a:r>
          </a:p>
        </p:txBody>
      </p:sp>
      <p:sp>
        <p:nvSpPr>
          <p:cNvPr id="17429" name="Rectangle 21"/>
          <p:cNvSpPr>
            <a:spLocks noChangeArrowheads="1"/>
          </p:cNvSpPr>
          <p:nvPr/>
        </p:nvSpPr>
        <p:spPr bwMode="auto">
          <a:xfrm>
            <a:off x="6324600" y="4537075"/>
            <a:ext cx="1406525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010000"/>
                </a:solidFill>
                <a:ea typeface="宋体" pitchFamily="2" charset="-122"/>
              </a:rPr>
              <a:t>点击输入文字</a:t>
            </a:r>
          </a:p>
        </p:txBody>
      </p:sp>
      <p:pic>
        <p:nvPicPr>
          <p:cNvPr id="17430" name="Picture 22" descr="shadow_1_m"/>
          <p:cNvPicPr>
            <a:picLocks noChangeAspect="1" noChangeArrowheads="1"/>
          </p:cNvPicPr>
          <p:nvPr/>
        </p:nvPicPr>
        <p:blipFill>
          <a:blip r:embed="rId3" cstate="print">
            <a:lum bright="12000"/>
          </a:blip>
          <a:srcRect/>
          <a:stretch>
            <a:fillRect/>
          </a:stretch>
        </p:blipFill>
        <p:spPr bwMode="auto">
          <a:xfrm>
            <a:off x="6477000" y="2297113"/>
            <a:ext cx="1025525" cy="19208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grpSp>
        <p:nvGrpSpPr>
          <p:cNvPr id="17431" name="Group 23"/>
          <p:cNvGrpSpPr>
            <a:grpSpLocks/>
          </p:cNvGrpSpPr>
          <p:nvPr/>
        </p:nvGrpSpPr>
        <p:grpSpPr bwMode="auto">
          <a:xfrm>
            <a:off x="6461125" y="1371600"/>
            <a:ext cx="1082675" cy="1046163"/>
            <a:chOff x="0" y="0"/>
            <a:chExt cx="433" cy="422"/>
          </a:xfrm>
        </p:grpSpPr>
        <p:pic>
          <p:nvPicPr>
            <p:cNvPr id="17432" name="Picture 24" descr="circuler_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430" cy="420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  <p:sp>
          <p:nvSpPr>
            <p:cNvPr id="17433" name="Oval 25"/>
            <p:cNvSpPr>
              <a:spLocks noChangeArrowheads="1"/>
            </p:cNvSpPr>
            <p:nvPr/>
          </p:nvSpPr>
          <p:spPr bwMode="auto">
            <a:xfrm>
              <a:off x="0" y="0"/>
              <a:ext cx="433" cy="422"/>
            </a:xfrm>
            <a:prstGeom prst="ellipse">
              <a:avLst/>
            </a:prstGeom>
            <a:gradFill rotWithShape="1">
              <a:gsLst>
                <a:gs pos="0">
                  <a:srgbClr val="99CC00">
                    <a:alpha val="54999"/>
                  </a:srgbClr>
                </a:gs>
                <a:gs pos="50000">
                  <a:srgbClr val="99CC00">
                    <a:gamma/>
                    <a:shade val="46275"/>
                    <a:invGamma/>
                    <a:alpha val="89999"/>
                  </a:srgbClr>
                </a:gs>
                <a:gs pos="100000">
                  <a:srgbClr val="99CC00">
                    <a:alpha val="54999"/>
                  </a:srgb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7434" name="Picture 26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" y="4"/>
              <a:ext cx="345" cy="149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sp>
        <p:nvSpPr>
          <p:cNvPr id="17435" name="Rectangle 27"/>
          <p:cNvSpPr>
            <a:spLocks noChangeArrowheads="1"/>
          </p:cNvSpPr>
          <p:nvPr/>
        </p:nvSpPr>
        <p:spPr bwMode="auto">
          <a:xfrm>
            <a:off x="6619875" y="1682750"/>
            <a:ext cx="769938" cy="4445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zh-CN" altLang="en-US" sz="2800" b="1">
                <a:solidFill>
                  <a:srgbClr val="FEFFFF"/>
                </a:solidFill>
                <a:ea typeface="宋体" pitchFamily="2" charset="-122"/>
              </a:rPr>
              <a:t>点击</a:t>
            </a:r>
          </a:p>
        </p:txBody>
      </p:sp>
      <p:pic>
        <p:nvPicPr>
          <p:cNvPr id="17436" name="Picture 28" descr="shadow_1_m"/>
          <p:cNvPicPr>
            <a:picLocks noChangeAspect="1" noChangeArrowheads="1"/>
          </p:cNvPicPr>
          <p:nvPr/>
        </p:nvPicPr>
        <p:blipFill>
          <a:blip r:embed="rId6" cstate="print">
            <a:lum bright="12000"/>
          </a:blip>
          <a:srcRect/>
          <a:stretch>
            <a:fillRect/>
          </a:stretch>
        </p:blipFill>
        <p:spPr bwMode="auto">
          <a:xfrm>
            <a:off x="4838700" y="2911475"/>
            <a:ext cx="1022350" cy="19208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grpSp>
        <p:nvGrpSpPr>
          <p:cNvPr id="17437" name="Group 29"/>
          <p:cNvGrpSpPr>
            <a:grpSpLocks/>
          </p:cNvGrpSpPr>
          <p:nvPr/>
        </p:nvGrpSpPr>
        <p:grpSpPr bwMode="auto">
          <a:xfrm>
            <a:off x="4819650" y="1985963"/>
            <a:ext cx="1081088" cy="1046162"/>
            <a:chOff x="0" y="0"/>
            <a:chExt cx="433" cy="422"/>
          </a:xfrm>
        </p:grpSpPr>
        <p:pic>
          <p:nvPicPr>
            <p:cNvPr id="17438" name="Picture 30" descr="circuler_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0" y="0"/>
              <a:ext cx="430" cy="420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  <p:sp>
          <p:nvSpPr>
            <p:cNvPr id="17439" name="Oval 31"/>
            <p:cNvSpPr>
              <a:spLocks noChangeArrowheads="1"/>
            </p:cNvSpPr>
            <p:nvPr/>
          </p:nvSpPr>
          <p:spPr bwMode="auto">
            <a:xfrm>
              <a:off x="0" y="0"/>
              <a:ext cx="433" cy="422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alpha val="54999"/>
                  </a:srgbClr>
                </a:gs>
                <a:gs pos="50000">
                  <a:srgbClr val="FF9900">
                    <a:gamma/>
                    <a:shade val="46275"/>
                    <a:invGamma/>
                    <a:alpha val="89999"/>
                  </a:srgbClr>
                </a:gs>
                <a:gs pos="100000">
                  <a:srgbClr val="FF9900">
                    <a:alpha val="54999"/>
                  </a:srgb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7440" name="Picture 32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" y="4"/>
              <a:ext cx="345" cy="149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sp>
        <p:nvSpPr>
          <p:cNvPr id="17441" name="Rectangle 33"/>
          <p:cNvSpPr>
            <a:spLocks noChangeArrowheads="1"/>
          </p:cNvSpPr>
          <p:nvPr/>
        </p:nvSpPr>
        <p:spPr bwMode="auto">
          <a:xfrm>
            <a:off x="4978400" y="2297113"/>
            <a:ext cx="769938" cy="44608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zh-CN" altLang="en-US" sz="2800" b="1">
                <a:solidFill>
                  <a:srgbClr val="FEFFFF"/>
                </a:solidFill>
                <a:ea typeface="宋体" pitchFamily="2" charset="-122"/>
              </a:rPr>
              <a:t>点击</a:t>
            </a:r>
          </a:p>
        </p:txBody>
      </p:sp>
      <p:pic>
        <p:nvPicPr>
          <p:cNvPr id="17442" name="Picture 34" descr="shadow_1_m"/>
          <p:cNvPicPr>
            <a:picLocks noChangeAspect="1" noChangeArrowheads="1"/>
          </p:cNvPicPr>
          <p:nvPr/>
        </p:nvPicPr>
        <p:blipFill>
          <a:blip r:embed="rId6" cstate="print">
            <a:lum bright="12000"/>
          </a:blip>
          <a:srcRect/>
          <a:stretch>
            <a:fillRect/>
          </a:stretch>
        </p:blipFill>
        <p:spPr bwMode="auto">
          <a:xfrm>
            <a:off x="3186113" y="3573463"/>
            <a:ext cx="1023937" cy="1905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grpSp>
        <p:nvGrpSpPr>
          <p:cNvPr id="17443" name="Group 35"/>
          <p:cNvGrpSpPr>
            <a:grpSpLocks/>
          </p:cNvGrpSpPr>
          <p:nvPr/>
        </p:nvGrpSpPr>
        <p:grpSpPr bwMode="auto">
          <a:xfrm>
            <a:off x="3170238" y="2647950"/>
            <a:ext cx="1081087" cy="1044575"/>
            <a:chOff x="0" y="0"/>
            <a:chExt cx="433" cy="422"/>
          </a:xfrm>
        </p:grpSpPr>
        <p:pic>
          <p:nvPicPr>
            <p:cNvPr id="17444" name="Picture 36" descr="circuler_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0" y="0"/>
              <a:ext cx="430" cy="420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  <p:sp>
          <p:nvSpPr>
            <p:cNvPr id="17445" name="Oval 37"/>
            <p:cNvSpPr>
              <a:spLocks noChangeArrowheads="1"/>
            </p:cNvSpPr>
            <p:nvPr/>
          </p:nvSpPr>
          <p:spPr bwMode="auto">
            <a:xfrm>
              <a:off x="0" y="0"/>
              <a:ext cx="433" cy="42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54999"/>
                  </a:schemeClr>
                </a:gs>
                <a:gs pos="50000">
                  <a:schemeClr val="accent2">
                    <a:gamma/>
                    <a:shade val="46275"/>
                    <a:invGamma/>
                    <a:alpha val="89999"/>
                  </a:schemeClr>
                </a:gs>
                <a:gs pos="100000">
                  <a:schemeClr val="accent2">
                    <a:alpha val="54999"/>
                  </a:scheme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7446" name="Picture 38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" y="4"/>
              <a:ext cx="345" cy="149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sp>
        <p:nvSpPr>
          <p:cNvPr id="17447" name="Rectangle 39"/>
          <p:cNvSpPr>
            <a:spLocks noChangeArrowheads="1"/>
          </p:cNvSpPr>
          <p:nvPr/>
        </p:nvSpPr>
        <p:spPr bwMode="auto">
          <a:xfrm>
            <a:off x="3327400" y="2959100"/>
            <a:ext cx="771525" cy="4445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zh-CN" altLang="en-US" sz="2800" b="1">
                <a:solidFill>
                  <a:srgbClr val="FEFFFF"/>
                </a:solidFill>
                <a:ea typeface="宋体" pitchFamily="2" charset="-122"/>
              </a:rPr>
              <a:t>点击</a:t>
            </a:r>
          </a:p>
        </p:txBody>
      </p:sp>
      <p:pic>
        <p:nvPicPr>
          <p:cNvPr id="17448" name="Picture 40" descr="shadow_1_m"/>
          <p:cNvPicPr>
            <a:picLocks noChangeAspect="1" noChangeArrowheads="1"/>
          </p:cNvPicPr>
          <p:nvPr/>
        </p:nvPicPr>
        <p:blipFill>
          <a:blip r:embed="rId6" cstate="print">
            <a:lum bright="12000"/>
          </a:blip>
          <a:srcRect/>
          <a:stretch>
            <a:fillRect/>
          </a:stretch>
        </p:blipFill>
        <p:spPr bwMode="auto">
          <a:xfrm>
            <a:off x="1500188" y="4076700"/>
            <a:ext cx="1023937" cy="1905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grpSp>
        <p:nvGrpSpPr>
          <p:cNvPr id="17449" name="Group 41"/>
          <p:cNvGrpSpPr>
            <a:grpSpLocks/>
          </p:cNvGrpSpPr>
          <p:nvPr/>
        </p:nvGrpSpPr>
        <p:grpSpPr bwMode="auto">
          <a:xfrm>
            <a:off x="1484313" y="3149600"/>
            <a:ext cx="1081087" cy="1046163"/>
            <a:chOff x="0" y="0"/>
            <a:chExt cx="433" cy="422"/>
          </a:xfrm>
        </p:grpSpPr>
        <p:pic>
          <p:nvPicPr>
            <p:cNvPr id="17450" name="Picture 42" descr="circuler_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0" y="0"/>
              <a:ext cx="430" cy="420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  <p:sp>
          <p:nvSpPr>
            <p:cNvPr id="17451" name="Oval 43"/>
            <p:cNvSpPr>
              <a:spLocks noChangeArrowheads="1"/>
            </p:cNvSpPr>
            <p:nvPr/>
          </p:nvSpPr>
          <p:spPr bwMode="auto">
            <a:xfrm>
              <a:off x="0" y="0"/>
              <a:ext cx="433" cy="42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54999"/>
                  </a:schemeClr>
                </a:gs>
                <a:gs pos="50000">
                  <a:schemeClr val="accent1">
                    <a:gamma/>
                    <a:shade val="46275"/>
                    <a:invGamma/>
                    <a:alpha val="89999"/>
                  </a:schemeClr>
                </a:gs>
                <a:gs pos="100000">
                  <a:schemeClr val="accent1">
                    <a:alpha val="54999"/>
                  </a:scheme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7452" name="Picture 44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" y="4"/>
              <a:ext cx="345" cy="149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sp>
        <p:nvSpPr>
          <p:cNvPr id="17453" name="Rectangle 45"/>
          <p:cNvSpPr>
            <a:spLocks noChangeArrowheads="1"/>
          </p:cNvSpPr>
          <p:nvPr/>
        </p:nvSpPr>
        <p:spPr bwMode="auto">
          <a:xfrm>
            <a:off x="1643063" y="3460750"/>
            <a:ext cx="768350" cy="44608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zh-CN" altLang="en-US" sz="2800" b="1">
                <a:solidFill>
                  <a:srgbClr val="FEFFFF"/>
                </a:solidFill>
                <a:ea typeface="宋体" pitchFamily="2" charset="-122"/>
              </a:rPr>
              <a:t>点击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reeform 64"/>
          <p:cNvSpPr>
            <a:spLocks/>
          </p:cNvSpPr>
          <p:nvPr/>
        </p:nvSpPr>
        <p:spPr bwMode="auto">
          <a:xfrm>
            <a:off x="3190875" y="3886200"/>
            <a:ext cx="3744913" cy="1970088"/>
          </a:xfrm>
          <a:custGeom>
            <a:avLst/>
            <a:gdLst>
              <a:gd name="T0" fmla="*/ 0 w 2351"/>
              <a:gd name="T1" fmla="*/ 0 h 1237"/>
              <a:gd name="T2" fmla="*/ 2351 w 2351"/>
              <a:gd name="T3" fmla="*/ 1237 h 1237"/>
            </a:gdLst>
            <a:ahLst/>
            <a:cxnLst>
              <a:cxn ang="0">
                <a:pos x="1206" y="1218"/>
              </a:cxn>
              <a:cxn ang="0">
                <a:pos x="1271" y="1206"/>
              </a:cxn>
              <a:cxn ang="0">
                <a:pos x="1321" y="1194"/>
              </a:cxn>
              <a:cxn ang="0">
                <a:pos x="1375" y="1179"/>
              </a:cxn>
              <a:cxn ang="0">
                <a:pos x="1426" y="1160"/>
              </a:cxn>
              <a:cxn ang="0">
                <a:pos x="1488" y="1136"/>
              </a:cxn>
              <a:cxn ang="0">
                <a:pos x="1546" y="1110"/>
              </a:cxn>
              <a:cxn ang="0">
                <a:pos x="1602" y="1082"/>
              </a:cxn>
              <a:cxn ang="0">
                <a:pos x="1649" y="1052"/>
              </a:cxn>
              <a:cxn ang="0">
                <a:pos x="1698" y="1021"/>
              </a:cxn>
              <a:cxn ang="0">
                <a:pos x="1752" y="983"/>
              </a:cxn>
              <a:cxn ang="0">
                <a:pos x="1798" y="948"/>
              </a:cxn>
              <a:cxn ang="0">
                <a:pos x="1869" y="889"/>
              </a:cxn>
              <a:cxn ang="0">
                <a:pos x="1938" y="816"/>
              </a:cxn>
              <a:cxn ang="0">
                <a:pos x="1989" y="756"/>
              </a:cxn>
              <a:cxn ang="0">
                <a:pos x="2044" y="686"/>
              </a:cxn>
              <a:cxn ang="0">
                <a:pos x="2098" y="605"/>
              </a:cxn>
              <a:cxn ang="0">
                <a:pos x="2103" y="0"/>
              </a:cxn>
              <a:cxn ang="0">
                <a:pos x="1570" y="296"/>
              </a:cxn>
              <a:cxn ang="0">
                <a:pos x="1523" y="357"/>
              </a:cxn>
              <a:cxn ang="0">
                <a:pos x="1474" y="412"/>
              </a:cxn>
              <a:cxn ang="0">
                <a:pos x="1432" y="455"/>
              </a:cxn>
              <a:cxn ang="0">
                <a:pos x="1381" y="494"/>
              </a:cxn>
              <a:cxn ang="0">
                <a:pos x="1322" y="534"/>
              </a:cxn>
              <a:cxn ang="0">
                <a:pos x="1265" y="566"/>
              </a:cxn>
              <a:cxn ang="0">
                <a:pos x="1210" y="586"/>
              </a:cxn>
              <a:cxn ang="0">
                <a:pos x="1144" y="606"/>
              </a:cxn>
              <a:cxn ang="0">
                <a:pos x="1066" y="616"/>
              </a:cxn>
              <a:cxn ang="0">
                <a:pos x="933" y="620"/>
              </a:cxn>
              <a:cxn ang="0">
                <a:pos x="822" y="600"/>
              </a:cxn>
              <a:cxn ang="0">
                <a:pos x="708" y="559"/>
              </a:cxn>
              <a:cxn ang="0">
                <a:pos x="605" y="501"/>
              </a:cxn>
              <a:cxn ang="0">
                <a:pos x="0" y="781"/>
              </a:cxn>
              <a:cxn ang="0">
                <a:pos x="55" y="839"/>
              </a:cxn>
              <a:cxn ang="0">
                <a:pos x="109" y="892"/>
              </a:cxn>
              <a:cxn ang="0">
                <a:pos x="169" y="944"/>
              </a:cxn>
              <a:cxn ang="0">
                <a:pos x="228" y="989"/>
              </a:cxn>
              <a:cxn ang="0">
                <a:pos x="294" y="1033"/>
              </a:cxn>
              <a:cxn ang="0">
                <a:pos x="359" y="1072"/>
              </a:cxn>
              <a:cxn ang="0">
                <a:pos x="419" y="1105"/>
              </a:cxn>
              <a:cxn ang="0">
                <a:pos x="497" y="1140"/>
              </a:cxn>
              <a:cxn ang="0">
                <a:pos x="573" y="1168"/>
              </a:cxn>
              <a:cxn ang="0">
                <a:pos x="640" y="1191"/>
              </a:cxn>
              <a:cxn ang="0">
                <a:pos x="710" y="1208"/>
              </a:cxn>
              <a:cxn ang="0">
                <a:pos x="791" y="1223"/>
              </a:cxn>
              <a:cxn ang="0">
                <a:pos x="876" y="1233"/>
              </a:cxn>
              <a:cxn ang="0">
                <a:pos x="953" y="1237"/>
              </a:cxn>
              <a:cxn ang="0">
                <a:pos x="1032" y="1235"/>
              </a:cxn>
              <a:cxn ang="0">
                <a:pos x="1112" y="1231"/>
              </a:cxn>
              <a:cxn ang="0">
                <a:pos x="1182" y="1222"/>
              </a:cxn>
            </a:cxnLst>
            <a:rect l="T0" t="T1" r="T2" b="T3"/>
            <a:pathLst>
              <a:path w="2351" h="1237">
                <a:moveTo>
                  <a:pt x="1182" y="1222"/>
                </a:moveTo>
                <a:lnTo>
                  <a:pt x="1206" y="1218"/>
                </a:lnTo>
                <a:lnTo>
                  <a:pt x="1238" y="1212"/>
                </a:lnTo>
                <a:lnTo>
                  <a:pt x="1271" y="1206"/>
                </a:lnTo>
                <a:lnTo>
                  <a:pt x="1294" y="1200"/>
                </a:lnTo>
                <a:lnTo>
                  <a:pt x="1321" y="1194"/>
                </a:lnTo>
                <a:lnTo>
                  <a:pt x="1348" y="1185"/>
                </a:lnTo>
                <a:lnTo>
                  <a:pt x="1375" y="1179"/>
                </a:lnTo>
                <a:lnTo>
                  <a:pt x="1399" y="1171"/>
                </a:lnTo>
                <a:lnTo>
                  <a:pt x="1426" y="1160"/>
                </a:lnTo>
                <a:lnTo>
                  <a:pt x="1459" y="1148"/>
                </a:lnTo>
                <a:lnTo>
                  <a:pt x="1488" y="1136"/>
                </a:lnTo>
                <a:lnTo>
                  <a:pt x="1515" y="1123"/>
                </a:lnTo>
                <a:lnTo>
                  <a:pt x="1546" y="1110"/>
                </a:lnTo>
                <a:lnTo>
                  <a:pt x="1575" y="1095"/>
                </a:lnTo>
                <a:lnTo>
                  <a:pt x="1602" y="1082"/>
                </a:lnTo>
                <a:lnTo>
                  <a:pt x="1626" y="1066"/>
                </a:lnTo>
                <a:lnTo>
                  <a:pt x="1649" y="1052"/>
                </a:lnTo>
                <a:lnTo>
                  <a:pt x="1672" y="1036"/>
                </a:lnTo>
                <a:lnTo>
                  <a:pt x="1698" y="1021"/>
                </a:lnTo>
                <a:lnTo>
                  <a:pt x="1726" y="1002"/>
                </a:lnTo>
                <a:lnTo>
                  <a:pt x="1752" y="983"/>
                </a:lnTo>
                <a:lnTo>
                  <a:pt x="1776" y="965"/>
                </a:lnTo>
                <a:lnTo>
                  <a:pt x="1798" y="948"/>
                </a:lnTo>
                <a:lnTo>
                  <a:pt x="1835" y="919"/>
                </a:lnTo>
                <a:lnTo>
                  <a:pt x="1869" y="889"/>
                </a:lnTo>
                <a:lnTo>
                  <a:pt x="1903" y="855"/>
                </a:lnTo>
                <a:lnTo>
                  <a:pt x="1938" y="816"/>
                </a:lnTo>
                <a:lnTo>
                  <a:pt x="1962" y="788"/>
                </a:lnTo>
                <a:lnTo>
                  <a:pt x="1989" y="756"/>
                </a:lnTo>
                <a:lnTo>
                  <a:pt x="2019" y="721"/>
                </a:lnTo>
                <a:lnTo>
                  <a:pt x="2044" y="686"/>
                </a:lnTo>
                <a:lnTo>
                  <a:pt x="2068" y="648"/>
                </a:lnTo>
                <a:lnTo>
                  <a:pt x="2098" y="605"/>
                </a:lnTo>
                <a:lnTo>
                  <a:pt x="2351" y="753"/>
                </a:lnTo>
                <a:lnTo>
                  <a:pt x="2103" y="0"/>
                </a:lnTo>
                <a:lnTo>
                  <a:pt x="1299" y="143"/>
                </a:lnTo>
                <a:lnTo>
                  <a:pt x="1570" y="296"/>
                </a:lnTo>
                <a:lnTo>
                  <a:pt x="1547" y="329"/>
                </a:lnTo>
                <a:lnTo>
                  <a:pt x="1523" y="357"/>
                </a:lnTo>
                <a:lnTo>
                  <a:pt x="1498" y="385"/>
                </a:lnTo>
                <a:lnTo>
                  <a:pt x="1474" y="412"/>
                </a:lnTo>
                <a:lnTo>
                  <a:pt x="1454" y="433"/>
                </a:lnTo>
                <a:lnTo>
                  <a:pt x="1432" y="455"/>
                </a:lnTo>
                <a:lnTo>
                  <a:pt x="1408" y="474"/>
                </a:lnTo>
                <a:lnTo>
                  <a:pt x="1381" y="494"/>
                </a:lnTo>
                <a:lnTo>
                  <a:pt x="1349" y="516"/>
                </a:lnTo>
                <a:lnTo>
                  <a:pt x="1322" y="534"/>
                </a:lnTo>
                <a:lnTo>
                  <a:pt x="1299" y="547"/>
                </a:lnTo>
                <a:lnTo>
                  <a:pt x="1265" y="566"/>
                </a:lnTo>
                <a:lnTo>
                  <a:pt x="1236" y="578"/>
                </a:lnTo>
                <a:lnTo>
                  <a:pt x="1210" y="586"/>
                </a:lnTo>
                <a:lnTo>
                  <a:pt x="1183" y="595"/>
                </a:lnTo>
                <a:lnTo>
                  <a:pt x="1144" y="606"/>
                </a:lnTo>
                <a:lnTo>
                  <a:pt x="1105" y="612"/>
                </a:lnTo>
                <a:lnTo>
                  <a:pt x="1066" y="616"/>
                </a:lnTo>
                <a:lnTo>
                  <a:pt x="1008" y="618"/>
                </a:lnTo>
                <a:lnTo>
                  <a:pt x="933" y="620"/>
                </a:lnTo>
                <a:lnTo>
                  <a:pt x="875" y="612"/>
                </a:lnTo>
                <a:lnTo>
                  <a:pt x="822" y="600"/>
                </a:lnTo>
                <a:lnTo>
                  <a:pt x="761" y="582"/>
                </a:lnTo>
                <a:lnTo>
                  <a:pt x="708" y="559"/>
                </a:lnTo>
                <a:lnTo>
                  <a:pt x="654" y="532"/>
                </a:lnTo>
                <a:lnTo>
                  <a:pt x="605" y="501"/>
                </a:lnTo>
                <a:lnTo>
                  <a:pt x="558" y="459"/>
                </a:lnTo>
                <a:lnTo>
                  <a:pt x="0" y="781"/>
                </a:lnTo>
                <a:lnTo>
                  <a:pt x="23" y="808"/>
                </a:lnTo>
                <a:lnTo>
                  <a:pt x="55" y="839"/>
                </a:lnTo>
                <a:lnTo>
                  <a:pt x="82" y="866"/>
                </a:lnTo>
                <a:lnTo>
                  <a:pt x="109" y="892"/>
                </a:lnTo>
                <a:lnTo>
                  <a:pt x="136" y="917"/>
                </a:lnTo>
                <a:lnTo>
                  <a:pt x="169" y="944"/>
                </a:lnTo>
                <a:lnTo>
                  <a:pt x="198" y="967"/>
                </a:lnTo>
                <a:lnTo>
                  <a:pt x="228" y="989"/>
                </a:lnTo>
                <a:lnTo>
                  <a:pt x="262" y="1010"/>
                </a:lnTo>
                <a:lnTo>
                  <a:pt x="294" y="1033"/>
                </a:lnTo>
                <a:lnTo>
                  <a:pt x="328" y="1055"/>
                </a:lnTo>
                <a:lnTo>
                  <a:pt x="359" y="1072"/>
                </a:lnTo>
                <a:lnTo>
                  <a:pt x="390" y="1090"/>
                </a:lnTo>
                <a:lnTo>
                  <a:pt x="419" y="1105"/>
                </a:lnTo>
                <a:lnTo>
                  <a:pt x="460" y="1123"/>
                </a:lnTo>
                <a:lnTo>
                  <a:pt x="497" y="1140"/>
                </a:lnTo>
                <a:lnTo>
                  <a:pt x="540" y="1156"/>
                </a:lnTo>
                <a:lnTo>
                  <a:pt x="573" y="1168"/>
                </a:lnTo>
                <a:lnTo>
                  <a:pt x="604" y="1180"/>
                </a:lnTo>
                <a:lnTo>
                  <a:pt x="640" y="1191"/>
                </a:lnTo>
                <a:lnTo>
                  <a:pt x="675" y="1200"/>
                </a:lnTo>
                <a:lnTo>
                  <a:pt x="710" y="1208"/>
                </a:lnTo>
                <a:lnTo>
                  <a:pt x="751" y="1216"/>
                </a:lnTo>
                <a:lnTo>
                  <a:pt x="791" y="1223"/>
                </a:lnTo>
                <a:lnTo>
                  <a:pt x="833" y="1229"/>
                </a:lnTo>
                <a:lnTo>
                  <a:pt x="876" y="1233"/>
                </a:lnTo>
                <a:lnTo>
                  <a:pt x="908" y="1234"/>
                </a:lnTo>
                <a:lnTo>
                  <a:pt x="953" y="1237"/>
                </a:lnTo>
                <a:lnTo>
                  <a:pt x="997" y="1237"/>
                </a:lnTo>
                <a:lnTo>
                  <a:pt x="1032" y="1235"/>
                </a:lnTo>
                <a:lnTo>
                  <a:pt x="1070" y="1234"/>
                </a:lnTo>
                <a:lnTo>
                  <a:pt x="1112" y="1231"/>
                </a:lnTo>
                <a:lnTo>
                  <a:pt x="1150" y="1226"/>
                </a:lnTo>
                <a:lnTo>
                  <a:pt x="1182" y="1222"/>
                </a:lnTo>
                <a:close/>
              </a:path>
            </a:pathLst>
          </a:custGeom>
          <a:gradFill rotWithShape="0">
            <a:gsLst>
              <a:gs pos="0">
                <a:srgbClr val="99CC00"/>
              </a:gs>
              <a:gs pos="100000">
                <a:srgbClr val="99CC00">
                  <a:gamma/>
                  <a:shade val="45882"/>
                  <a:invGamma/>
                </a:srgbClr>
              </a:gs>
            </a:gsLst>
            <a:lin ang="5400000" scaled="1"/>
          </a:gradFill>
          <a:ln w="9525" cap="flat" cmpd="sng">
            <a:round/>
            <a:headEnd/>
            <a:tailEnd/>
          </a:ln>
          <a:effectLst/>
          <a:scene3d>
            <a:camera prst="legacyObliqueTopRight"/>
            <a:lightRig rig="legacyFlat3" dir="t"/>
          </a:scene3d>
          <a:sp3d extrusionH="2270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18435" name="Freeform 65"/>
          <p:cNvSpPr>
            <a:spLocks/>
          </p:cNvSpPr>
          <p:nvPr/>
        </p:nvSpPr>
        <p:spPr bwMode="auto">
          <a:xfrm>
            <a:off x="2544763" y="1752600"/>
            <a:ext cx="1898650" cy="3513138"/>
          </a:xfrm>
          <a:custGeom>
            <a:avLst/>
            <a:gdLst>
              <a:gd name="T0" fmla="*/ 0 w 1192"/>
              <a:gd name="T1" fmla="*/ 0 h 2205"/>
              <a:gd name="T2" fmla="*/ 1192 w 1192"/>
              <a:gd name="T3" fmla="*/ 2205 h 2205"/>
            </a:gdLst>
            <a:ahLst/>
            <a:cxnLst>
              <a:cxn ang="0">
                <a:pos x="1166" y="4"/>
              </a:cxn>
              <a:cxn ang="0">
                <a:pos x="1106" y="16"/>
              </a:cxn>
              <a:cxn ang="0">
                <a:pos x="1053" y="30"/>
              </a:cxn>
              <a:cxn ang="0">
                <a:pos x="1001" y="45"/>
              </a:cxn>
              <a:cxn ang="0">
                <a:pos x="948" y="64"/>
              </a:cxn>
              <a:cxn ang="0">
                <a:pos x="889" y="88"/>
              </a:cxn>
              <a:cxn ang="0">
                <a:pos x="831" y="113"/>
              </a:cxn>
              <a:cxn ang="0">
                <a:pos x="774" y="142"/>
              </a:cxn>
              <a:cxn ang="0">
                <a:pos x="726" y="171"/>
              </a:cxn>
              <a:cxn ang="0">
                <a:pos x="677" y="202"/>
              </a:cxn>
              <a:cxn ang="0">
                <a:pos x="623" y="241"/>
              </a:cxn>
              <a:cxn ang="0">
                <a:pos x="576" y="276"/>
              </a:cxn>
              <a:cxn ang="0">
                <a:pos x="501" y="344"/>
              </a:cxn>
              <a:cxn ang="0">
                <a:pos x="436" y="410"/>
              </a:cxn>
              <a:cxn ang="0">
                <a:pos x="385" y="470"/>
              </a:cxn>
              <a:cxn ang="0">
                <a:pos x="331" y="540"/>
              </a:cxn>
              <a:cxn ang="0">
                <a:pos x="283" y="617"/>
              </a:cxn>
              <a:cxn ang="0">
                <a:pos x="238" y="693"/>
              </a:cxn>
              <a:cxn ang="0">
                <a:pos x="200" y="777"/>
              </a:cxn>
              <a:cxn ang="0">
                <a:pos x="168" y="868"/>
              </a:cxn>
              <a:cxn ang="0">
                <a:pos x="134" y="980"/>
              </a:cxn>
              <a:cxn ang="0">
                <a:pos x="114" y="1089"/>
              </a:cxn>
              <a:cxn ang="0">
                <a:pos x="98" y="1230"/>
              </a:cxn>
              <a:cxn ang="0">
                <a:pos x="98" y="1353"/>
              </a:cxn>
              <a:cxn ang="0">
                <a:pos x="110" y="1464"/>
              </a:cxn>
              <a:cxn ang="0">
                <a:pos x="129" y="1579"/>
              </a:cxn>
              <a:cxn ang="0">
                <a:pos x="165" y="1704"/>
              </a:cxn>
              <a:cxn ang="0">
                <a:pos x="208" y="1821"/>
              </a:cxn>
              <a:cxn ang="0">
                <a:pos x="268" y="1932"/>
              </a:cxn>
              <a:cxn ang="0">
                <a:pos x="817" y="2205"/>
              </a:cxn>
              <a:cxn ang="0">
                <a:pos x="804" y="1622"/>
              </a:cxn>
              <a:cxn ang="0">
                <a:pos x="754" y="1530"/>
              </a:cxn>
              <a:cxn ang="0">
                <a:pos x="725" y="1442"/>
              </a:cxn>
              <a:cxn ang="0">
                <a:pos x="714" y="1357"/>
              </a:cxn>
              <a:cxn ang="0">
                <a:pos x="710" y="1273"/>
              </a:cxn>
              <a:cxn ang="0">
                <a:pos x="718" y="1175"/>
              </a:cxn>
              <a:cxn ang="0">
                <a:pos x="741" y="1078"/>
              </a:cxn>
              <a:cxn ang="0">
                <a:pos x="776" y="988"/>
              </a:cxn>
              <a:cxn ang="0">
                <a:pos x="817" y="916"/>
              </a:cxn>
              <a:cxn ang="0">
                <a:pos x="855" y="865"/>
              </a:cxn>
              <a:cxn ang="0">
                <a:pos x="900" y="813"/>
              </a:cxn>
              <a:cxn ang="0">
                <a:pos x="943" y="769"/>
              </a:cxn>
              <a:cxn ang="0">
                <a:pos x="993" y="730"/>
              </a:cxn>
              <a:cxn ang="0">
                <a:pos x="1052" y="691"/>
              </a:cxn>
              <a:cxn ang="0">
                <a:pos x="1109" y="659"/>
              </a:cxn>
              <a:cxn ang="0">
                <a:pos x="1192" y="631"/>
              </a:cxn>
            </a:cxnLst>
            <a:rect l="T0" t="T1" r="T2" b="T3"/>
            <a:pathLst>
              <a:path w="1192" h="2205">
                <a:moveTo>
                  <a:pt x="1192" y="0"/>
                </a:moveTo>
                <a:lnTo>
                  <a:pt x="1166" y="4"/>
                </a:lnTo>
                <a:lnTo>
                  <a:pt x="1141" y="8"/>
                </a:lnTo>
                <a:lnTo>
                  <a:pt x="1106" y="16"/>
                </a:lnTo>
                <a:lnTo>
                  <a:pt x="1080" y="22"/>
                </a:lnTo>
                <a:lnTo>
                  <a:pt x="1053" y="30"/>
                </a:lnTo>
                <a:lnTo>
                  <a:pt x="1028" y="38"/>
                </a:lnTo>
                <a:lnTo>
                  <a:pt x="1001" y="45"/>
                </a:lnTo>
                <a:lnTo>
                  <a:pt x="975" y="53"/>
                </a:lnTo>
                <a:lnTo>
                  <a:pt x="948" y="64"/>
                </a:lnTo>
                <a:lnTo>
                  <a:pt x="916" y="76"/>
                </a:lnTo>
                <a:lnTo>
                  <a:pt x="889" y="88"/>
                </a:lnTo>
                <a:lnTo>
                  <a:pt x="861" y="100"/>
                </a:lnTo>
                <a:lnTo>
                  <a:pt x="831" y="113"/>
                </a:lnTo>
                <a:lnTo>
                  <a:pt x="801" y="128"/>
                </a:lnTo>
                <a:lnTo>
                  <a:pt x="774" y="142"/>
                </a:lnTo>
                <a:lnTo>
                  <a:pt x="749" y="158"/>
                </a:lnTo>
                <a:lnTo>
                  <a:pt x="726" y="171"/>
                </a:lnTo>
                <a:lnTo>
                  <a:pt x="703" y="188"/>
                </a:lnTo>
                <a:lnTo>
                  <a:pt x="677" y="202"/>
                </a:lnTo>
                <a:lnTo>
                  <a:pt x="649" y="221"/>
                </a:lnTo>
                <a:lnTo>
                  <a:pt x="623" y="241"/>
                </a:lnTo>
                <a:lnTo>
                  <a:pt x="599" y="260"/>
                </a:lnTo>
                <a:lnTo>
                  <a:pt x="576" y="276"/>
                </a:lnTo>
                <a:lnTo>
                  <a:pt x="539" y="307"/>
                </a:lnTo>
                <a:lnTo>
                  <a:pt x="501" y="344"/>
                </a:lnTo>
                <a:lnTo>
                  <a:pt x="471" y="371"/>
                </a:lnTo>
                <a:lnTo>
                  <a:pt x="436" y="410"/>
                </a:lnTo>
                <a:lnTo>
                  <a:pt x="412" y="438"/>
                </a:lnTo>
                <a:lnTo>
                  <a:pt x="385" y="470"/>
                </a:lnTo>
                <a:lnTo>
                  <a:pt x="355" y="507"/>
                </a:lnTo>
                <a:lnTo>
                  <a:pt x="331" y="540"/>
                </a:lnTo>
                <a:lnTo>
                  <a:pt x="307" y="579"/>
                </a:lnTo>
                <a:lnTo>
                  <a:pt x="283" y="617"/>
                </a:lnTo>
                <a:lnTo>
                  <a:pt x="258" y="658"/>
                </a:lnTo>
                <a:lnTo>
                  <a:pt x="238" y="693"/>
                </a:lnTo>
                <a:lnTo>
                  <a:pt x="219" y="736"/>
                </a:lnTo>
                <a:lnTo>
                  <a:pt x="200" y="777"/>
                </a:lnTo>
                <a:lnTo>
                  <a:pt x="184" y="821"/>
                </a:lnTo>
                <a:lnTo>
                  <a:pt x="168" y="868"/>
                </a:lnTo>
                <a:lnTo>
                  <a:pt x="148" y="926"/>
                </a:lnTo>
                <a:lnTo>
                  <a:pt x="134" y="980"/>
                </a:lnTo>
                <a:lnTo>
                  <a:pt x="121" y="1035"/>
                </a:lnTo>
                <a:lnTo>
                  <a:pt x="114" y="1089"/>
                </a:lnTo>
                <a:lnTo>
                  <a:pt x="105" y="1152"/>
                </a:lnTo>
                <a:lnTo>
                  <a:pt x="98" y="1230"/>
                </a:lnTo>
                <a:lnTo>
                  <a:pt x="97" y="1292"/>
                </a:lnTo>
                <a:lnTo>
                  <a:pt x="98" y="1353"/>
                </a:lnTo>
                <a:lnTo>
                  <a:pt x="103" y="1411"/>
                </a:lnTo>
                <a:lnTo>
                  <a:pt x="110" y="1464"/>
                </a:lnTo>
                <a:lnTo>
                  <a:pt x="117" y="1521"/>
                </a:lnTo>
                <a:lnTo>
                  <a:pt x="129" y="1579"/>
                </a:lnTo>
                <a:lnTo>
                  <a:pt x="145" y="1641"/>
                </a:lnTo>
                <a:lnTo>
                  <a:pt x="165" y="1704"/>
                </a:lnTo>
                <a:lnTo>
                  <a:pt x="186" y="1763"/>
                </a:lnTo>
                <a:lnTo>
                  <a:pt x="208" y="1821"/>
                </a:lnTo>
                <a:lnTo>
                  <a:pt x="235" y="1878"/>
                </a:lnTo>
                <a:lnTo>
                  <a:pt x="268" y="1932"/>
                </a:lnTo>
                <a:lnTo>
                  <a:pt x="0" y="2084"/>
                </a:lnTo>
                <a:lnTo>
                  <a:pt x="817" y="2205"/>
                </a:lnTo>
                <a:lnTo>
                  <a:pt x="1118" y="1454"/>
                </a:lnTo>
                <a:lnTo>
                  <a:pt x="804" y="1622"/>
                </a:lnTo>
                <a:lnTo>
                  <a:pt x="773" y="1574"/>
                </a:lnTo>
                <a:lnTo>
                  <a:pt x="754" y="1530"/>
                </a:lnTo>
                <a:lnTo>
                  <a:pt x="737" y="1486"/>
                </a:lnTo>
                <a:lnTo>
                  <a:pt x="725" y="1442"/>
                </a:lnTo>
                <a:lnTo>
                  <a:pt x="716" y="1398"/>
                </a:lnTo>
                <a:lnTo>
                  <a:pt x="714" y="1357"/>
                </a:lnTo>
                <a:lnTo>
                  <a:pt x="710" y="1315"/>
                </a:lnTo>
                <a:lnTo>
                  <a:pt x="710" y="1273"/>
                </a:lnTo>
                <a:lnTo>
                  <a:pt x="712" y="1223"/>
                </a:lnTo>
                <a:lnTo>
                  <a:pt x="718" y="1175"/>
                </a:lnTo>
                <a:lnTo>
                  <a:pt x="729" y="1121"/>
                </a:lnTo>
                <a:lnTo>
                  <a:pt x="741" y="1078"/>
                </a:lnTo>
                <a:lnTo>
                  <a:pt x="760" y="1029"/>
                </a:lnTo>
                <a:lnTo>
                  <a:pt x="776" y="988"/>
                </a:lnTo>
                <a:lnTo>
                  <a:pt x="799" y="947"/>
                </a:lnTo>
                <a:lnTo>
                  <a:pt x="817" y="916"/>
                </a:lnTo>
                <a:lnTo>
                  <a:pt x="836" y="891"/>
                </a:lnTo>
                <a:lnTo>
                  <a:pt x="855" y="865"/>
                </a:lnTo>
                <a:lnTo>
                  <a:pt x="877" y="839"/>
                </a:lnTo>
                <a:lnTo>
                  <a:pt x="900" y="813"/>
                </a:lnTo>
                <a:lnTo>
                  <a:pt x="920" y="794"/>
                </a:lnTo>
                <a:lnTo>
                  <a:pt x="943" y="769"/>
                </a:lnTo>
                <a:lnTo>
                  <a:pt x="966" y="751"/>
                </a:lnTo>
                <a:lnTo>
                  <a:pt x="993" y="730"/>
                </a:lnTo>
                <a:lnTo>
                  <a:pt x="1025" y="709"/>
                </a:lnTo>
                <a:lnTo>
                  <a:pt x="1052" y="691"/>
                </a:lnTo>
                <a:lnTo>
                  <a:pt x="1075" y="678"/>
                </a:lnTo>
                <a:lnTo>
                  <a:pt x="1109" y="659"/>
                </a:lnTo>
                <a:lnTo>
                  <a:pt x="1141" y="645"/>
                </a:lnTo>
                <a:lnTo>
                  <a:pt x="1192" y="631"/>
                </a:lnTo>
                <a:lnTo>
                  <a:pt x="1192" y="0"/>
                </a:lnTo>
                <a:close/>
              </a:path>
            </a:pathLst>
          </a:custGeom>
          <a:gradFill rotWithShape="0">
            <a:gsLst>
              <a:gs pos="0">
                <a:schemeClr val="hlink"/>
              </a:gs>
              <a:gs pos="100000">
                <a:srgbClr val="FFCC00"/>
              </a:gs>
            </a:gsLst>
            <a:lin ang="2700000" scaled="1"/>
          </a:gradFill>
          <a:ln w="9525" cap="flat" cmpd="sng">
            <a:round/>
            <a:headEnd/>
            <a:tailEnd/>
          </a:ln>
          <a:effectLst/>
          <a:scene3d>
            <a:camera prst="legacyObliqueTopRight"/>
            <a:lightRig rig="legacyFlat3" dir="t"/>
          </a:scene3d>
          <a:sp3d extrusionH="2270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18436" name="Freeform 66"/>
          <p:cNvSpPr>
            <a:spLocks/>
          </p:cNvSpPr>
          <p:nvPr/>
        </p:nvSpPr>
        <p:spPr bwMode="auto">
          <a:xfrm>
            <a:off x="4000500" y="1295400"/>
            <a:ext cx="2822575" cy="3179763"/>
          </a:xfrm>
          <a:custGeom>
            <a:avLst/>
            <a:gdLst>
              <a:gd name="T0" fmla="*/ 0 w 1772"/>
              <a:gd name="T1" fmla="*/ 0 h 1996"/>
              <a:gd name="T2" fmla="*/ 1772 w 1772"/>
              <a:gd name="T3" fmla="*/ 1996 h 1996"/>
            </a:gdLst>
            <a:ahLst/>
            <a:cxnLst>
              <a:cxn ang="0">
                <a:pos x="699" y="297"/>
              </a:cxn>
              <a:cxn ang="0">
                <a:pos x="764" y="310"/>
              </a:cxn>
              <a:cxn ang="0">
                <a:pos x="814" y="322"/>
              </a:cxn>
              <a:cxn ang="0">
                <a:pos x="866" y="338"/>
              </a:cxn>
              <a:cxn ang="0">
                <a:pos x="919" y="356"/>
              </a:cxn>
              <a:cxn ang="0">
                <a:pos x="979" y="380"/>
              </a:cxn>
              <a:cxn ang="0">
                <a:pos x="1037" y="406"/>
              </a:cxn>
              <a:cxn ang="0">
                <a:pos x="1094" y="434"/>
              </a:cxn>
              <a:cxn ang="0">
                <a:pos x="1142" y="464"/>
              </a:cxn>
              <a:cxn ang="0">
                <a:pos x="1191" y="495"/>
              </a:cxn>
              <a:cxn ang="0">
                <a:pos x="1245" y="532"/>
              </a:cxn>
              <a:cxn ang="0">
                <a:pos x="1292" y="569"/>
              </a:cxn>
              <a:cxn ang="0">
                <a:pos x="1366" y="635"/>
              </a:cxn>
              <a:cxn ang="0">
                <a:pos x="1431" y="701"/>
              </a:cxn>
              <a:cxn ang="0">
                <a:pos x="1482" y="761"/>
              </a:cxn>
              <a:cxn ang="0">
                <a:pos x="1536" y="833"/>
              </a:cxn>
              <a:cxn ang="0">
                <a:pos x="1586" y="909"/>
              </a:cxn>
              <a:cxn ang="0">
                <a:pos x="1629" y="985"/>
              </a:cxn>
              <a:cxn ang="0">
                <a:pos x="1668" y="1070"/>
              </a:cxn>
              <a:cxn ang="0">
                <a:pos x="1700" y="1160"/>
              </a:cxn>
              <a:cxn ang="0">
                <a:pos x="1734" y="1272"/>
              </a:cxn>
              <a:cxn ang="0">
                <a:pos x="1754" y="1381"/>
              </a:cxn>
              <a:cxn ang="0">
                <a:pos x="1770" y="1522"/>
              </a:cxn>
              <a:cxn ang="0">
                <a:pos x="1770" y="1644"/>
              </a:cxn>
              <a:cxn ang="0">
                <a:pos x="1758" y="1755"/>
              </a:cxn>
              <a:cxn ang="0">
                <a:pos x="1739" y="1870"/>
              </a:cxn>
              <a:cxn ang="0">
                <a:pos x="1703" y="1996"/>
              </a:cxn>
              <a:cxn ang="0">
                <a:pos x="1145" y="1711"/>
              </a:cxn>
              <a:cxn ang="0">
                <a:pos x="1159" y="1607"/>
              </a:cxn>
              <a:cxn ang="0">
                <a:pos x="1156" y="1514"/>
              </a:cxn>
              <a:cxn ang="0">
                <a:pos x="1140" y="1413"/>
              </a:cxn>
              <a:cxn ang="0">
                <a:pos x="1109" y="1322"/>
              </a:cxn>
              <a:cxn ang="0">
                <a:pos x="1070" y="1239"/>
              </a:cxn>
              <a:cxn ang="0">
                <a:pos x="1032" y="1183"/>
              </a:cxn>
              <a:cxn ang="0">
                <a:pos x="992" y="1132"/>
              </a:cxn>
              <a:cxn ang="0">
                <a:pos x="947" y="1086"/>
              </a:cxn>
              <a:cxn ang="0">
                <a:pos x="901" y="1043"/>
              </a:cxn>
              <a:cxn ang="0">
                <a:pos x="842" y="1002"/>
              </a:cxn>
              <a:cxn ang="0">
                <a:pos x="792" y="971"/>
              </a:cxn>
              <a:cxn ang="0">
                <a:pos x="729" y="940"/>
              </a:cxn>
              <a:cxn ang="0">
                <a:pos x="676" y="922"/>
              </a:cxn>
              <a:cxn ang="0">
                <a:pos x="598" y="905"/>
              </a:cxn>
              <a:cxn ang="0">
                <a:pos x="520" y="899"/>
              </a:cxn>
              <a:cxn ang="0">
                <a:pos x="498" y="1222"/>
              </a:cxn>
              <a:cxn ang="0">
                <a:pos x="497" y="0"/>
              </a:cxn>
              <a:cxn ang="0">
                <a:pos x="524" y="280"/>
              </a:cxn>
              <a:cxn ang="0">
                <a:pos x="604" y="285"/>
              </a:cxn>
              <a:cxn ang="0">
                <a:pos x="675" y="293"/>
              </a:cxn>
            </a:cxnLst>
            <a:rect l="T0" t="T1" r="T2" b="T3"/>
            <a:pathLst>
              <a:path w="1772" h="1996">
                <a:moveTo>
                  <a:pt x="675" y="293"/>
                </a:moveTo>
                <a:lnTo>
                  <a:pt x="699" y="297"/>
                </a:lnTo>
                <a:lnTo>
                  <a:pt x="732" y="302"/>
                </a:lnTo>
                <a:lnTo>
                  <a:pt x="764" y="310"/>
                </a:lnTo>
                <a:lnTo>
                  <a:pt x="787" y="315"/>
                </a:lnTo>
                <a:lnTo>
                  <a:pt x="814" y="322"/>
                </a:lnTo>
                <a:lnTo>
                  <a:pt x="839" y="330"/>
                </a:lnTo>
                <a:lnTo>
                  <a:pt x="866" y="338"/>
                </a:lnTo>
                <a:lnTo>
                  <a:pt x="891" y="345"/>
                </a:lnTo>
                <a:lnTo>
                  <a:pt x="919" y="356"/>
                </a:lnTo>
                <a:lnTo>
                  <a:pt x="951" y="369"/>
                </a:lnTo>
                <a:lnTo>
                  <a:pt x="979" y="380"/>
                </a:lnTo>
                <a:lnTo>
                  <a:pt x="1006" y="392"/>
                </a:lnTo>
                <a:lnTo>
                  <a:pt x="1037" y="406"/>
                </a:lnTo>
                <a:lnTo>
                  <a:pt x="1067" y="421"/>
                </a:lnTo>
                <a:lnTo>
                  <a:pt x="1094" y="434"/>
                </a:lnTo>
                <a:lnTo>
                  <a:pt x="1120" y="450"/>
                </a:lnTo>
                <a:lnTo>
                  <a:pt x="1142" y="464"/>
                </a:lnTo>
                <a:lnTo>
                  <a:pt x="1165" y="480"/>
                </a:lnTo>
                <a:lnTo>
                  <a:pt x="1191" y="495"/>
                </a:lnTo>
                <a:lnTo>
                  <a:pt x="1219" y="513"/>
                </a:lnTo>
                <a:lnTo>
                  <a:pt x="1245" y="532"/>
                </a:lnTo>
                <a:lnTo>
                  <a:pt x="1269" y="551"/>
                </a:lnTo>
                <a:lnTo>
                  <a:pt x="1292" y="569"/>
                </a:lnTo>
                <a:lnTo>
                  <a:pt x="1328" y="600"/>
                </a:lnTo>
                <a:lnTo>
                  <a:pt x="1366" y="635"/>
                </a:lnTo>
                <a:lnTo>
                  <a:pt x="1396" y="662"/>
                </a:lnTo>
                <a:lnTo>
                  <a:pt x="1431" y="701"/>
                </a:lnTo>
                <a:lnTo>
                  <a:pt x="1455" y="729"/>
                </a:lnTo>
                <a:lnTo>
                  <a:pt x="1482" y="761"/>
                </a:lnTo>
                <a:lnTo>
                  <a:pt x="1512" y="798"/>
                </a:lnTo>
                <a:lnTo>
                  <a:pt x="1536" y="833"/>
                </a:lnTo>
                <a:lnTo>
                  <a:pt x="1560" y="872"/>
                </a:lnTo>
                <a:lnTo>
                  <a:pt x="1586" y="909"/>
                </a:lnTo>
                <a:lnTo>
                  <a:pt x="1607" y="950"/>
                </a:lnTo>
                <a:lnTo>
                  <a:pt x="1629" y="985"/>
                </a:lnTo>
                <a:lnTo>
                  <a:pt x="1649" y="1028"/>
                </a:lnTo>
                <a:lnTo>
                  <a:pt x="1668" y="1070"/>
                </a:lnTo>
                <a:lnTo>
                  <a:pt x="1684" y="1113"/>
                </a:lnTo>
                <a:lnTo>
                  <a:pt x="1700" y="1160"/>
                </a:lnTo>
                <a:lnTo>
                  <a:pt x="1720" y="1218"/>
                </a:lnTo>
                <a:lnTo>
                  <a:pt x="1734" y="1272"/>
                </a:lnTo>
                <a:lnTo>
                  <a:pt x="1747" y="1327"/>
                </a:lnTo>
                <a:lnTo>
                  <a:pt x="1754" y="1381"/>
                </a:lnTo>
                <a:lnTo>
                  <a:pt x="1764" y="1444"/>
                </a:lnTo>
                <a:lnTo>
                  <a:pt x="1770" y="1522"/>
                </a:lnTo>
                <a:lnTo>
                  <a:pt x="1772" y="1583"/>
                </a:lnTo>
                <a:lnTo>
                  <a:pt x="1770" y="1644"/>
                </a:lnTo>
                <a:lnTo>
                  <a:pt x="1765" y="1701"/>
                </a:lnTo>
                <a:lnTo>
                  <a:pt x="1758" y="1755"/>
                </a:lnTo>
                <a:lnTo>
                  <a:pt x="1751" y="1812"/>
                </a:lnTo>
                <a:lnTo>
                  <a:pt x="1739" y="1870"/>
                </a:lnTo>
                <a:lnTo>
                  <a:pt x="1723" y="1932"/>
                </a:lnTo>
                <a:lnTo>
                  <a:pt x="1703" y="1996"/>
                </a:lnTo>
                <a:lnTo>
                  <a:pt x="1587" y="1635"/>
                </a:lnTo>
                <a:lnTo>
                  <a:pt x="1145" y="1711"/>
                </a:lnTo>
                <a:lnTo>
                  <a:pt x="1155" y="1648"/>
                </a:lnTo>
                <a:lnTo>
                  <a:pt x="1159" y="1607"/>
                </a:lnTo>
                <a:lnTo>
                  <a:pt x="1159" y="1564"/>
                </a:lnTo>
                <a:lnTo>
                  <a:pt x="1156" y="1514"/>
                </a:lnTo>
                <a:lnTo>
                  <a:pt x="1149" y="1467"/>
                </a:lnTo>
                <a:lnTo>
                  <a:pt x="1140" y="1413"/>
                </a:lnTo>
                <a:lnTo>
                  <a:pt x="1128" y="1370"/>
                </a:lnTo>
                <a:lnTo>
                  <a:pt x="1109" y="1322"/>
                </a:lnTo>
                <a:lnTo>
                  <a:pt x="1091" y="1280"/>
                </a:lnTo>
                <a:lnTo>
                  <a:pt x="1070" y="1239"/>
                </a:lnTo>
                <a:lnTo>
                  <a:pt x="1051" y="1208"/>
                </a:lnTo>
                <a:lnTo>
                  <a:pt x="1032" y="1183"/>
                </a:lnTo>
                <a:lnTo>
                  <a:pt x="1013" y="1157"/>
                </a:lnTo>
                <a:lnTo>
                  <a:pt x="992" y="1132"/>
                </a:lnTo>
                <a:lnTo>
                  <a:pt x="967" y="1105"/>
                </a:lnTo>
                <a:lnTo>
                  <a:pt x="947" y="1086"/>
                </a:lnTo>
                <a:lnTo>
                  <a:pt x="924" y="1063"/>
                </a:lnTo>
                <a:lnTo>
                  <a:pt x="901" y="1043"/>
                </a:lnTo>
                <a:lnTo>
                  <a:pt x="874" y="1023"/>
                </a:lnTo>
                <a:lnTo>
                  <a:pt x="842" y="1002"/>
                </a:lnTo>
                <a:lnTo>
                  <a:pt x="815" y="984"/>
                </a:lnTo>
                <a:lnTo>
                  <a:pt x="792" y="971"/>
                </a:lnTo>
                <a:lnTo>
                  <a:pt x="758" y="951"/>
                </a:lnTo>
                <a:lnTo>
                  <a:pt x="729" y="940"/>
                </a:lnTo>
                <a:lnTo>
                  <a:pt x="703" y="931"/>
                </a:lnTo>
                <a:lnTo>
                  <a:pt x="676" y="922"/>
                </a:lnTo>
                <a:lnTo>
                  <a:pt x="636" y="912"/>
                </a:lnTo>
                <a:lnTo>
                  <a:pt x="598" y="905"/>
                </a:lnTo>
                <a:lnTo>
                  <a:pt x="559" y="901"/>
                </a:lnTo>
                <a:lnTo>
                  <a:pt x="520" y="899"/>
                </a:lnTo>
                <a:lnTo>
                  <a:pt x="498" y="897"/>
                </a:lnTo>
                <a:lnTo>
                  <a:pt x="498" y="1222"/>
                </a:lnTo>
                <a:lnTo>
                  <a:pt x="0" y="620"/>
                </a:lnTo>
                <a:lnTo>
                  <a:pt x="497" y="0"/>
                </a:lnTo>
                <a:lnTo>
                  <a:pt x="497" y="279"/>
                </a:lnTo>
                <a:lnTo>
                  <a:pt x="524" y="280"/>
                </a:lnTo>
                <a:lnTo>
                  <a:pt x="563" y="282"/>
                </a:lnTo>
                <a:lnTo>
                  <a:pt x="604" y="285"/>
                </a:lnTo>
                <a:lnTo>
                  <a:pt x="643" y="289"/>
                </a:lnTo>
                <a:lnTo>
                  <a:pt x="675" y="293"/>
                </a:lnTo>
                <a:close/>
              </a:path>
            </a:pathLst>
          </a:custGeom>
          <a:gradFill rotWithShape="0">
            <a:gsLst>
              <a:gs pos="0">
                <a:srgbClr val="2683DA"/>
              </a:gs>
              <a:gs pos="100000">
                <a:srgbClr val="2683DA">
                  <a:gamma/>
                  <a:shade val="45882"/>
                  <a:invGamma/>
                </a:srgbClr>
              </a:gs>
            </a:gsLst>
            <a:lin ang="5400000" scaled="1"/>
          </a:gradFill>
          <a:ln w="9525" cap="flat" cmpd="sng">
            <a:round/>
            <a:headEnd/>
            <a:tailEnd/>
          </a:ln>
          <a:effectLst/>
          <a:scene3d>
            <a:camera prst="legacyObliqueTopRight"/>
            <a:lightRig rig="legacyFlat3" dir="t"/>
          </a:scene3d>
          <a:sp3d extrusionH="2270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18437" name="WordArt 68"/>
          <p:cNvSpPr>
            <a:spLocks noChangeArrowheads="1" noChangeShapeType="1" noTextEdit="1"/>
          </p:cNvSpPr>
          <p:nvPr/>
        </p:nvSpPr>
        <p:spPr bwMode="auto">
          <a:xfrm rot="2760000">
            <a:off x="4540250" y="2689225"/>
            <a:ext cx="2136775" cy="7461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089182"/>
              </a:avLst>
            </a:prstTxWarp>
          </a:bodyPr>
          <a:lstStyle/>
          <a:p>
            <a:r>
              <a:rPr lang="zh-CN" altLang="en-US" sz="3600" b="1" kern="10">
                <a:ln w="9525" cap="flat" cmpd="sng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黑体"/>
                <a:ea typeface="黑体"/>
              </a:rPr>
              <a:t>点击编辑文字</a:t>
            </a:r>
          </a:p>
        </p:txBody>
      </p:sp>
      <p:sp>
        <p:nvSpPr>
          <p:cNvPr id="18438" name="WordArt 69"/>
          <p:cNvSpPr>
            <a:spLocks noChangeArrowheads="1" noChangeShapeType="1" noTextEdit="1"/>
          </p:cNvSpPr>
          <p:nvPr/>
        </p:nvSpPr>
        <p:spPr bwMode="auto">
          <a:xfrm rot="9840000">
            <a:off x="3771900" y="4041775"/>
            <a:ext cx="2354263" cy="128746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2077123"/>
              </a:avLst>
            </a:prstTxWarp>
          </a:bodyPr>
          <a:lstStyle/>
          <a:p>
            <a:r>
              <a:rPr lang="zh-CN" altLang="en-US" sz="3600" b="1" kern="10">
                <a:ln w="9525" cap="flat" cmpd="sng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黑体"/>
                <a:ea typeface="黑体"/>
              </a:rPr>
              <a:t>点击编辑文字</a:t>
            </a:r>
          </a:p>
        </p:txBody>
      </p:sp>
      <p:sp>
        <p:nvSpPr>
          <p:cNvPr id="18439" name="WordArt 70"/>
          <p:cNvSpPr>
            <a:spLocks noChangeArrowheads="1" noChangeShapeType="1" noTextEdit="1"/>
          </p:cNvSpPr>
          <p:nvPr/>
        </p:nvSpPr>
        <p:spPr bwMode="auto">
          <a:xfrm rot="16800000">
            <a:off x="2703512" y="3068638"/>
            <a:ext cx="2327275" cy="11493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380114"/>
              </a:avLst>
            </a:prstTxWarp>
          </a:bodyPr>
          <a:lstStyle/>
          <a:p>
            <a:r>
              <a:rPr lang="zh-CN" altLang="en-US" sz="3600" b="1" kern="10">
                <a:ln w="9525" cap="flat" cmpd="sng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黑体"/>
                <a:ea typeface="黑体"/>
              </a:rPr>
              <a:t>点击编辑文字</a:t>
            </a:r>
          </a:p>
        </p:txBody>
      </p:sp>
      <p:sp>
        <p:nvSpPr>
          <p:cNvPr id="18440" name="Line 72"/>
          <p:cNvSpPr>
            <a:spLocks noChangeShapeType="1"/>
          </p:cNvSpPr>
          <p:nvPr/>
        </p:nvSpPr>
        <p:spPr bwMode="auto">
          <a:xfrm>
            <a:off x="6327775" y="2803525"/>
            <a:ext cx="2054225" cy="0"/>
          </a:xfrm>
          <a:prstGeom prst="line">
            <a:avLst/>
          </a:prstGeom>
          <a:noFill/>
          <a:ln w="9525" cap="flat" cmpd="sng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1" name="Text Box 73"/>
          <p:cNvSpPr txBox="1">
            <a:spLocks noChangeArrowheads="1"/>
          </p:cNvSpPr>
          <p:nvPr/>
        </p:nvSpPr>
        <p:spPr bwMode="auto">
          <a:xfrm>
            <a:off x="808038" y="2868613"/>
            <a:ext cx="1239837" cy="4794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lIns="99745" tIns="49873" rIns="99745" bIns="49873">
            <a:spAutoFit/>
          </a:bodyPr>
          <a:lstStyle/>
          <a:p>
            <a:pPr marL="95250" indent="-95250" algn="l"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  <a:p>
            <a:pPr marL="95250" indent="-95250" algn="l"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sp>
        <p:nvSpPr>
          <p:cNvPr id="18442" name="Line 74"/>
          <p:cNvSpPr>
            <a:spLocks noChangeShapeType="1"/>
          </p:cNvSpPr>
          <p:nvPr/>
        </p:nvSpPr>
        <p:spPr bwMode="auto">
          <a:xfrm>
            <a:off x="749300" y="3425825"/>
            <a:ext cx="2246313" cy="0"/>
          </a:xfrm>
          <a:prstGeom prst="line">
            <a:avLst/>
          </a:prstGeom>
          <a:noFill/>
          <a:ln w="9525" cap="flat" cmpd="sng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3" name="Text Box 73"/>
          <p:cNvSpPr txBox="1">
            <a:spLocks noChangeArrowheads="1"/>
          </p:cNvSpPr>
          <p:nvPr/>
        </p:nvSpPr>
        <p:spPr bwMode="auto">
          <a:xfrm>
            <a:off x="6845300" y="2222500"/>
            <a:ext cx="1241425" cy="4794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lIns="99745" tIns="49873" rIns="99745" bIns="49873">
            <a:spAutoFit/>
          </a:bodyPr>
          <a:lstStyle/>
          <a:p>
            <a:pPr marL="95250" indent="-95250" algn="l"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  <a:p>
            <a:pPr marL="95250" indent="-95250" algn="l"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ChangeArrowheads="1"/>
          </p:cNvSpPr>
          <p:nvPr/>
        </p:nvSpPr>
        <p:spPr bwMode="auto">
          <a:xfrm>
            <a:off x="812800" y="4105275"/>
            <a:ext cx="2681288" cy="1457325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accent1">
                  <a:gamma/>
                  <a:shade val="60392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>
            <a:off x="876300" y="4524375"/>
            <a:ext cx="2528888" cy="9731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noFill/>
            <a:round/>
            <a:headEnd/>
            <a:tailEnd/>
          </a:ln>
          <a:effectLst>
            <a:prstShdw prst="shdw17" dist="28398" dir="14606097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0" name="Text Box 18"/>
          <p:cNvSpPr txBox="1">
            <a:spLocks noChangeArrowheads="1"/>
          </p:cNvSpPr>
          <p:nvPr/>
        </p:nvSpPr>
        <p:spPr bwMode="auto">
          <a:xfrm>
            <a:off x="1409700" y="4127500"/>
            <a:ext cx="1504950" cy="3810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rgbClr val="FFFFFF"/>
                </a:solidFill>
                <a:ea typeface="宋体" pitchFamily="2" charset="-122"/>
              </a:rPr>
              <a:t>文本</a:t>
            </a:r>
          </a:p>
        </p:txBody>
      </p:sp>
      <p:sp>
        <p:nvSpPr>
          <p:cNvPr id="19461" name="Text Box 9"/>
          <p:cNvSpPr txBox="1">
            <a:spLocks noChangeArrowheads="1"/>
          </p:cNvSpPr>
          <p:nvPr/>
        </p:nvSpPr>
        <p:spPr bwMode="auto">
          <a:xfrm>
            <a:off x="925513" y="4592638"/>
            <a:ext cx="2427287" cy="2921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400" b="1">
                <a:solidFill>
                  <a:schemeClr val="tx2"/>
                </a:solidFill>
                <a:ea typeface="宋体" pitchFamily="2" charset="-122"/>
              </a:rPr>
              <a:t>点击输入文字信息</a:t>
            </a:r>
          </a:p>
        </p:txBody>
      </p:sp>
      <p:sp>
        <p:nvSpPr>
          <p:cNvPr id="19462" name="AutoShape 6"/>
          <p:cNvSpPr>
            <a:spLocks noChangeArrowheads="1"/>
          </p:cNvSpPr>
          <p:nvPr/>
        </p:nvSpPr>
        <p:spPr bwMode="auto">
          <a:xfrm>
            <a:off x="812800" y="1955800"/>
            <a:ext cx="2681288" cy="1457325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folHlink">
                  <a:gamma/>
                  <a:shade val="76078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876300" y="2373313"/>
            <a:ext cx="2528888" cy="9731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noFill/>
            <a:round/>
            <a:headEnd/>
            <a:tailEnd/>
          </a:ln>
          <a:effectLst>
            <a:prstShdw prst="shdw17" dist="28398" dir="14606097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4" name="Text Box 18"/>
          <p:cNvSpPr txBox="1">
            <a:spLocks noChangeArrowheads="1"/>
          </p:cNvSpPr>
          <p:nvPr/>
        </p:nvSpPr>
        <p:spPr bwMode="auto">
          <a:xfrm>
            <a:off x="1409700" y="1978025"/>
            <a:ext cx="1504950" cy="379413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rgbClr val="FFFFFF"/>
                </a:solidFill>
                <a:ea typeface="宋体" pitchFamily="2" charset="-122"/>
              </a:rPr>
              <a:t>文本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925513" y="2441575"/>
            <a:ext cx="2427287" cy="2921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400" b="1">
                <a:solidFill>
                  <a:schemeClr val="tx2"/>
                </a:solidFill>
                <a:ea typeface="宋体" pitchFamily="2" charset="-122"/>
              </a:rPr>
              <a:t>点击输入文字信息</a:t>
            </a:r>
          </a:p>
        </p:txBody>
      </p:sp>
      <p:sp>
        <p:nvSpPr>
          <p:cNvPr id="19466" name="AutoShape 10"/>
          <p:cNvSpPr>
            <a:spLocks noChangeArrowheads="1"/>
          </p:cNvSpPr>
          <p:nvPr/>
        </p:nvSpPr>
        <p:spPr bwMode="auto">
          <a:xfrm>
            <a:off x="5668963" y="4105275"/>
            <a:ext cx="2681287" cy="1457325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hlink">
                  <a:gamma/>
                  <a:shade val="60392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7" name="AutoShape 11"/>
          <p:cNvSpPr>
            <a:spLocks noChangeArrowheads="1"/>
          </p:cNvSpPr>
          <p:nvPr/>
        </p:nvSpPr>
        <p:spPr bwMode="auto">
          <a:xfrm>
            <a:off x="5732463" y="4524375"/>
            <a:ext cx="2528887" cy="9731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noFill/>
            <a:round/>
            <a:headEnd/>
            <a:tailEnd/>
          </a:ln>
          <a:effectLst>
            <a:prstShdw prst="shdw17" dist="28398" dir="14606097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8" name="Text Box 18"/>
          <p:cNvSpPr txBox="1">
            <a:spLocks noChangeArrowheads="1"/>
          </p:cNvSpPr>
          <p:nvPr/>
        </p:nvSpPr>
        <p:spPr bwMode="auto">
          <a:xfrm>
            <a:off x="6267450" y="4127500"/>
            <a:ext cx="1503363" cy="3810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rgbClr val="FFFFFF"/>
                </a:solidFill>
                <a:ea typeface="宋体" pitchFamily="2" charset="-122"/>
              </a:rPr>
              <a:t>文本</a:t>
            </a:r>
          </a:p>
        </p:txBody>
      </p:sp>
      <p:sp>
        <p:nvSpPr>
          <p:cNvPr id="19469" name="Text Box 9"/>
          <p:cNvSpPr txBox="1">
            <a:spLocks noChangeArrowheads="1"/>
          </p:cNvSpPr>
          <p:nvPr/>
        </p:nvSpPr>
        <p:spPr bwMode="auto">
          <a:xfrm>
            <a:off x="5781675" y="4592638"/>
            <a:ext cx="2428875" cy="2921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400" b="1">
                <a:solidFill>
                  <a:schemeClr val="tx2"/>
                </a:solidFill>
                <a:ea typeface="宋体" pitchFamily="2" charset="-122"/>
              </a:rPr>
              <a:t>点击输入文字信息</a:t>
            </a:r>
          </a:p>
        </p:txBody>
      </p:sp>
      <p:sp>
        <p:nvSpPr>
          <p:cNvPr id="19470" name="AutoShape 14"/>
          <p:cNvSpPr>
            <a:spLocks noChangeArrowheads="1"/>
          </p:cNvSpPr>
          <p:nvPr/>
        </p:nvSpPr>
        <p:spPr bwMode="auto">
          <a:xfrm>
            <a:off x="5668963" y="1955800"/>
            <a:ext cx="2681287" cy="1457325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accent2">
                  <a:gamma/>
                  <a:shade val="60392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1" name="AutoShape 15"/>
          <p:cNvSpPr>
            <a:spLocks noChangeArrowheads="1"/>
          </p:cNvSpPr>
          <p:nvPr/>
        </p:nvSpPr>
        <p:spPr bwMode="auto">
          <a:xfrm>
            <a:off x="5732463" y="2373313"/>
            <a:ext cx="2528887" cy="9731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noFill/>
            <a:round/>
            <a:headEnd/>
            <a:tailEnd/>
          </a:ln>
          <a:effectLst>
            <a:prstShdw prst="shdw17" dist="28398" dir="14606097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2" name="Text Box 18"/>
          <p:cNvSpPr txBox="1">
            <a:spLocks noChangeArrowheads="1"/>
          </p:cNvSpPr>
          <p:nvPr/>
        </p:nvSpPr>
        <p:spPr bwMode="auto">
          <a:xfrm>
            <a:off x="6267450" y="1978025"/>
            <a:ext cx="1503363" cy="379413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rgbClr val="FFFFFF"/>
                </a:solidFill>
                <a:ea typeface="宋体" pitchFamily="2" charset="-122"/>
              </a:rPr>
              <a:t>文本</a:t>
            </a:r>
          </a:p>
        </p:txBody>
      </p:sp>
      <p:sp>
        <p:nvSpPr>
          <p:cNvPr id="19473" name="Text Box 9"/>
          <p:cNvSpPr txBox="1">
            <a:spLocks noChangeArrowheads="1"/>
          </p:cNvSpPr>
          <p:nvPr/>
        </p:nvSpPr>
        <p:spPr bwMode="auto">
          <a:xfrm>
            <a:off x="5781675" y="2441575"/>
            <a:ext cx="2428875" cy="2921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400" b="1">
                <a:solidFill>
                  <a:schemeClr val="tx2"/>
                </a:solidFill>
                <a:ea typeface="宋体" pitchFamily="2" charset="-122"/>
              </a:rPr>
              <a:t>点击输入文字信息</a:t>
            </a:r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3854450" y="3481388"/>
            <a:ext cx="1517650" cy="6000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solidFill>
                  <a:schemeClr val="tx2"/>
                </a:solidFill>
                <a:ea typeface="宋体" pitchFamily="2" charset="-122"/>
              </a:rPr>
              <a:t>点击输入</a:t>
            </a:r>
          </a:p>
          <a:p>
            <a:pPr>
              <a:spcBef>
                <a:spcPct val="50000"/>
              </a:spcBef>
            </a:pPr>
            <a:r>
              <a:rPr lang="zh-CN" altLang="en-US" sz="1400" b="1">
                <a:solidFill>
                  <a:schemeClr val="tx2"/>
                </a:solidFill>
                <a:ea typeface="宋体" pitchFamily="2" charset="-122"/>
              </a:rPr>
              <a:t>文字信息</a:t>
            </a:r>
          </a:p>
        </p:txBody>
      </p:sp>
      <p:grpSp>
        <p:nvGrpSpPr>
          <p:cNvPr id="19475" name="Group 19"/>
          <p:cNvGrpSpPr>
            <a:grpSpLocks/>
          </p:cNvGrpSpPr>
          <p:nvPr/>
        </p:nvGrpSpPr>
        <p:grpSpPr bwMode="auto">
          <a:xfrm>
            <a:off x="3463925" y="2651125"/>
            <a:ext cx="2246313" cy="2233613"/>
            <a:chOff x="0" y="0"/>
            <a:chExt cx="1776" cy="1766"/>
          </a:xfrm>
        </p:grpSpPr>
        <p:sp>
          <p:nvSpPr>
            <p:cNvPr id="19476" name="AutoShape 20"/>
            <p:cNvSpPr>
              <a:spLocks noChangeArrowheads="1"/>
            </p:cNvSpPr>
            <p:nvPr/>
          </p:nvSpPr>
          <p:spPr bwMode="auto">
            <a:xfrm rot="6774404">
              <a:off x="36" y="90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 cap="flat" cmpd="sng">
              <a:noFill/>
              <a:miter lim="800000"/>
              <a:headEnd/>
              <a:tailEnd/>
            </a:ln>
            <a:effectLst>
              <a:outerShdw dist="81320" dir="3080412" algn="ctr" rotWithShape="0">
                <a:srgbClr val="000000">
                  <a:alpha val="3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77" name="AutoShape 21"/>
            <p:cNvSpPr>
              <a:spLocks noChangeArrowheads="1"/>
            </p:cNvSpPr>
            <p:nvPr/>
          </p:nvSpPr>
          <p:spPr bwMode="auto">
            <a:xfrm rot="12174404">
              <a:off x="0" y="79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0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cap="flat" cmpd="sng">
              <a:noFill/>
              <a:miter lim="800000"/>
              <a:headEnd/>
              <a:tailEnd/>
            </a:ln>
            <a:effectLst>
              <a:outerShdw dist="81320" dir="3080412" algn="ctr" rotWithShape="0">
                <a:srgbClr val="000000">
                  <a:alpha val="3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78" name="AutoShape 22"/>
            <p:cNvSpPr>
              <a:spLocks noChangeArrowheads="1"/>
            </p:cNvSpPr>
            <p:nvPr/>
          </p:nvSpPr>
          <p:spPr bwMode="auto">
            <a:xfrm rot="17574404">
              <a:off x="61" y="12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cap="flat" cmpd="sng">
              <a:noFill/>
              <a:miter lim="800000"/>
              <a:headEnd/>
              <a:tailEnd/>
            </a:ln>
            <a:effectLst>
              <a:outerShdw dist="81320" dir="3080412" algn="ctr" rotWithShape="0">
                <a:srgbClr val="000000">
                  <a:alpha val="3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79" name="AutoShape 23"/>
            <p:cNvSpPr>
              <a:spLocks noChangeArrowheads="1"/>
            </p:cNvSpPr>
            <p:nvPr/>
          </p:nvSpPr>
          <p:spPr bwMode="auto">
            <a:xfrm rot="1374404">
              <a:off x="88" y="48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0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 cap="flat" cmpd="sng">
              <a:noFill/>
              <a:miter lim="800000"/>
              <a:headEnd/>
              <a:tailEnd/>
            </a:ln>
            <a:effectLst>
              <a:outerShdw dist="81320" dir="3080412" algn="ctr" rotWithShape="0">
                <a:srgbClr val="000000">
                  <a:alpha val="3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reeform 5"/>
          <p:cNvSpPr>
            <a:spLocks/>
          </p:cNvSpPr>
          <p:nvPr/>
        </p:nvSpPr>
        <p:spPr bwMode="auto">
          <a:xfrm>
            <a:off x="3740150" y="1066800"/>
            <a:ext cx="1600200" cy="2655888"/>
          </a:xfrm>
          <a:custGeom>
            <a:avLst/>
            <a:gdLst>
              <a:gd name="T0" fmla="*/ 0 w 1470"/>
              <a:gd name="T1" fmla="*/ 0 h 2346"/>
              <a:gd name="T2" fmla="*/ 1470 w 1470"/>
              <a:gd name="T3" fmla="*/ 2346 h 2346"/>
            </a:gdLst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T0" t="T1" r="T2" b="T3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gradFill rotWithShape="1">
            <a:gsLst>
              <a:gs pos="0">
                <a:srgbClr val="53B749"/>
              </a:gs>
              <a:gs pos="100000">
                <a:srgbClr val="C6E7C2"/>
              </a:gs>
            </a:gsLst>
            <a:lin ang="5400000" scaled="1"/>
          </a:gradFill>
          <a:ln w="38100" cap="flat" cmpd="sng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20483" name="Freeform 6"/>
          <p:cNvSpPr>
            <a:spLocks/>
          </p:cNvSpPr>
          <p:nvPr/>
        </p:nvSpPr>
        <p:spPr bwMode="auto">
          <a:xfrm rot="540000">
            <a:off x="2063750" y="2286000"/>
            <a:ext cx="2774950" cy="1466850"/>
          </a:xfrm>
          <a:custGeom>
            <a:avLst/>
            <a:gdLst>
              <a:gd name="T0" fmla="*/ 0 w 2032"/>
              <a:gd name="T1" fmla="*/ 0 h 1536"/>
              <a:gd name="T2" fmla="*/ 2032 w 2032"/>
              <a:gd name="T3" fmla="*/ 1536 h 1536"/>
            </a:gdLst>
            <a:ahLst/>
            <a:cxnLst>
              <a:cxn ang="0">
                <a:pos x="1451" y="175"/>
              </a:cxn>
              <a:cxn ang="0">
                <a:pos x="1572" y="277"/>
              </a:cxn>
              <a:cxn ang="0">
                <a:pos x="1676" y="395"/>
              </a:cxn>
              <a:cxn ang="0">
                <a:pos x="1763" y="525"/>
              </a:cxn>
              <a:cxn ang="0">
                <a:pos x="1835" y="660"/>
              </a:cxn>
              <a:cxn ang="0">
                <a:pos x="1893" y="798"/>
              </a:cxn>
              <a:cxn ang="0">
                <a:pos x="1940" y="929"/>
              </a:cxn>
              <a:cxn ang="0">
                <a:pos x="1975" y="1053"/>
              </a:cxn>
              <a:cxn ang="0">
                <a:pos x="2000" y="1161"/>
              </a:cxn>
              <a:cxn ang="0">
                <a:pos x="2017" y="1250"/>
              </a:cxn>
              <a:cxn ang="0">
                <a:pos x="2026" y="1316"/>
              </a:cxn>
              <a:cxn ang="0">
                <a:pos x="2030" y="1349"/>
              </a:cxn>
              <a:cxn ang="0">
                <a:pos x="2027" y="1356"/>
              </a:cxn>
              <a:cxn ang="0">
                <a:pos x="1998" y="1368"/>
              </a:cxn>
              <a:cxn ang="0">
                <a:pos x="1941" y="1390"/>
              </a:cxn>
              <a:cxn ang="0">
                <a:pos x="1861" y="1419"/>
              </a:cxn>
              <a:cxn ang="0">
                <a:pos x="1762" y="1450"/>
              </a:cxn>
              <a:cxn ang="0">
                <a:pos x="1647" y="1480"/>
              </a:cxn>
              <a:cxn ang="0">
                <a:pos x="1517" y="1507"/>
              </a:cxn>
              <a:cxn ang="0">
                <a:pos x="1377" y="1527"/>
              </a:cxn>
              <a:cxn ang="0">
                <a:pos x="1231" y="1536"/>
              </a:cxn>
              <a:cxn ang="0">
                <a:pos x="1082" y="1532"/>
              </a:cxn>
              <a:cxn ang="0">
                <a:pos x="933" y="1511"/>
              </a:cxn>
              <a:cxn ang="0">
                <a:pos x="788" y="1469"/>
              </a:cxn>
              <a:cxn ang="0">
                <a:pos x="648" y="1405"/>
              </a:cxn>
              <a:cxn ang="0">
                <a:pos x="518" y="1313"/>
              </a:cxn>
              <a:cxn ang="0">
                <a:pos x="405" y="1202"/>
              </a:cxn>
              <a:cxn ang="0">
                <a:pos x="311" y="1076"/>
              </a:cxn>
              <a:cxn ang="0">
                <a:pos x="230" y="944"/>
              </a:cxn>
              <a:cxn ang="0">
                <a:pos x="166" y="806"/>
              </a:cxn>
              <a:cxn ang="0">
                <a:pos x="114" y="672"/>
              </a:cxn>
              <a:cxn ang="0">
                <a:pos x="73" y="542"/>
              </a:cxn>
              <a:cxn ang="0">
                <a:pos x="44" y="427"/>
              </a:cxn>
              <a:cxn ang="0">
                <a:pos x="22" y="326"/>
              </a:cxn>
              <a:cxn ang="0">
                <a:pos x="9" y="249"/>
              </a:cxn>
              <a:cxn ang="0">
                <a:pos x="3" y="199"/>
              </a:cxn>
              <a:cxn ang="0">
                <a:pos x="0" y="182"/>
              </a:cxn>
              <a:cxn ang="0">
                <a:pos x="16" y="175"/>
              </a:cxn>
              <a:cxn ang="0">
                <a:pos x="58" y="157"/>
              </a:cxn>
              <a:cxn ang="0">
                <a:pos x="127" y="131"/>
              </a:cxn>
              <a:cxn ang="0">
                <a:pos x="217" y="102"/>
              </a:cxn>
              <a:cxn ang="0">
                <a:pos x="325" y="70"/>
              </a:cxn>
              <a:cxn ang="0">
                <a:pos x="449" y="42"/>
              </a:cxn>
              <a:cxn ang="0">
                <a:pos x="583" y="17"/>
              </a:cxn>
              <a:cxn ang="0">
                <a:pos x="726" y="2"/>
              </a:cxn>
              <a:cxn ang="0">
                <a:pos x="875" y="0"/>
              </a:cxn>
              <a:cxn ang="0">
                <a:pos x="1024" y="11"/>
              </a:cxn>
              <a:cxn ang="0">
                <a:pos x="1173" y="43"/>
              </a:cxn>
              <a:cxn ang="0">
                <a:pos x="1314" y="96"/>
              </a:cxn>
            </a:cxnLst>
            <a:rect l="T0" t="T1" r="T2" b="T3"/>
            <a:pathLst>
              <a:path w="2032" h="1536">
                <a:moveTo>
                  <a:pt x="1383" y="131"/>
                </a:moveTo>
                <a:lnTo>
                  <a:pt x="1451" y="175"/>
                </a:lnTo>
                <a:lnTo>
                  <a:pt x="1514" y="223"/>
                </a:lnTo>
                <a:lnTo>
                  <a:pt x="1572" y="277"/>
                </a:lnTo>
                <a:lnTo>
                  <a:pt x="1626" y="334"/>
                </a:lnTo>
                <a:lnTo>
                  <a:pt x="1676" y="395"/>
                </a:lnTo>
                <a:lnTo>
                  <a:pt x="1721" y="459"/>
                </a:lnTo>
                <a:lnTo>
                  <a:pt x="1763" y="525"/>
                </a:lnTo>
                <a:lnTo>
                  <a:pt x="1801" y="592"/>
                </a:lnTo>
                <a:lnTo>
                  <a:pt x="1835" y="660"/>
                </a:lnTo>
                <a:lnTo>
                  <a:pt x="1866" y="729"/>
                </a:lnTo>
                <a:lnTo>
                  <a:pt x="1893" y="798"/>
                </a:lnTo>
                <a:lnTo>
                  <a:pt x="1918" y="865"/>
                </a:lnTo>
                <a:lnTo>
                  <a:pt x="1940" y="929"/>
                </a:lnTo>
                <a:lnTo>
                  <a:pt x="1957" y="993"/>
                </a:lnTo>
                <a:lnTo>
                  <a:pt x="1975" y="1053"/>
                </a:lnTo>
                <a:lnTo>
                  <a:pt x="1988" y="1108"/>
                </a:lnTo>
                <a:lnTo>
                  <a:pt x="2000" y="1161"/>
                </a:lnTo>
                <a:lnTo>
                  <a:pt x="2008" y="1209"/>
                </a:lnTo>
                <a:lnTo>
                  <a:pt x="2017" y="1250"/>
                </a:lnTo>
                <a:lnTo>
                  <a:pt x="2022" y="1286"/>
                </a:lnTo>
                <a:lnTo>
                  <a:pt x="2026" y="1316"/>
                </a:lnTo>
                <a:lnTo>
                  <a:pt x="2029" y="1336"/>
                </a:lnTo>
                <a:lnTo>
                  <a:pt x="2030" y="1349"/>
                </a:lnTo>
                <a:lnTo>
                  <a:pt x="2032" y="1355"/>
                </a:lnTo>
                <a:lnTo>
                  <a:pt x="2027" y="1356"/>
                </a:lnTo>
                <a:lnTo>
                  <a:pt x="2016" y="1361"/>
                </a:lnTo>
                <a:lnTo>
                  <a:pt x="1998" y="1368"/>
                </a:lnTo>
                <a:lnTo>
                  <a:pt x="1972" y="1378"/>
                </a:lnTo>
                <a:lnTo>
                  <a:pt x="1941" y="1390"/>
                </a:lnTo>
                <a:lnTo>
                  <a:pt x="1905" y="1405"/>
                </a:lnTo>
                <a:lnTo>
                  <a:pt x="1861" y="1419"/>
                </a:lnTo>
                <a:lnTo>
                  <a:pt x="1814" y="1434"/>
                </a:lnTo>
                <a:lnTo>
                  <a:pt x="1762" y="1450"/>
                </a:lnTo>
                <a:lnTo>
                  <a:pt x="1707" y="1466"/>
                </a:lnTo>
                <a:lnTo>
                  <a:pt x="1647" y="1480"/>
                </a:lnTo>
                <a:lnTo>
                  <a:pt x="1583" y="1495"/>
                </a:lnTo>
                <a:lnTo>
                  <a:pt x="1517" y="1507"/>
                </a:lnTo>
                <a:lnTo>
                  <a:pt x="1448" y="1518"/>
                </a:lnTo>
                <a:lnTo>
                  <a:pt x="1377" y="1527"/>
                </a:lnTo>
                <a:lnTo>
                  <a:pt x="1305" y="1533"/>
                </a:lnTo>
                <a:lnTo>
                  <a:pt x="1231" y="1536"/>
                </a:lnTo>
                <a:lnTo>
                  <a:pt x="1157" y="1536"/>
                </a:lnTo>
                <a:lnTo>
                  <a:pt x="1082" y="1532"/>
                </a:lnTo>
                <a:lnTo>
                  <a:pt x="1008" y="1524"/>
                </a:lnTo>
                <a:lnTo>
                  <a:pt x="933" y="1511"/>
                </a:lnTo>
                <a:lnTo>
                  <a:pt x="859" y="1494"/>
                </a:lnTo>
                <a:lnTo>
                  <a:pt x="788" y="1469"/>
                </a:lnTo>
                <a:lnTo>
                  <a:pt x="716" y="1440"/>
                </a:lnTo>
                <a:lnTo>
                  <a:pt x="648" y="1405"/>
                </a:lnTo>
                <a:lnTo>
                  <a:pt x="580" y="1361"/>
                </a:lnTo>
                <a:lnTo>
                  <a:pt x="518" y="1313"/>
                </a:lnTo>
                <a:lnTo>
                  <a:pt x="459" y="1259"/>
                </a:lnTo>
                <a:lnTo>
                  <a:pt x="405" y="1202"/>
                </a:lnTo>
                <a:lnTo>
                  <a:pt x="356" y="1141"/>
                </a:lnTo>
                <a:lnTo>
                  <a:pt x="311" y="1076"/>
                </a:lnTo>
                <a:lnTo>
                  <a:pt x="268" y="1011"/>
                </a:lnTo>
                <a:lnTo>
                  <a:pt x="230" y="944"/>
                </a:lnTo>
                <a:lnTo>
                  <a:pt x="197" y="875"/>
                </a:lnTo>
                <a:lnTo>
                  <a:pt x="166" y="806"/>
                </a:lnTo>
                <a:lnTo>
                  <a:pt x="138" y="738"/>
                </a:lnTo>
                <a:lnTo>
                  <a:pt x="114" y="672"/>
                </a:lnTo>
                <a:lnTo>
                  <a:pt x="92" y="607"/>
                </a:lnTo>
                <a:lnTo>
                  <a:pt x="73" y="542"/>
                </a:lnTo>
                <a:lnTo>
                  <a:pt x="57" y="482"/>
                </a:lnTo>
                <a:lnTo>
                  <a:pt x="44" y="427"/>
                </a:lnTo>
                <a:lnTo>
                  <a:pt x="32" y="375"/>
                </a:lnTo>
                <a:lnTo>
                  <a:pt x="22" y="326"/>
                </a:lnTo>
                <a:lnTo>
                  <a:pt x="15" y="286"/>
                </a:lnTo>
                <a:lnTo>
                  <a:pt x="9" y="249"/>
                </a:lnTo>
                <a:lnTo>
                  <a:pt x="4" y="220"/>
                </a:lnTo>
                <a:lnTo>
                  <a:pt x="3" y="199"/>
                </a:lnTo>
                <a:lnTo>
                  <a:pt x="0" y="186"/>
                </a:lnTo>
                <a:lnTo>
                  <a:pt x="0" y="182"/>
                </a:lnTo>
                <a:lnTo>
                  <a:pt x="4" y="179"/>
                </a:lnTo>
                <a:lnTo>
                  <a:pt x="16" y="175"/>
                </a:lnTo>
                <a:lnTo>
                  <a:pt x="33" y="167"/>
                </a:lnTo>
                <a:lnTo>
                  <a:pt x="58" y="157"/>
                </a:lnTo>
                <a:lnTo>
                  <a:pt x="90" y="145"/>
                </a:lnTo>
                <a:lnTo>
                  <a:pt x="127" y="131"/>
                </a:lnTo>
                <a:lnTo>
                  <a:pt x="169" y="116"/>
                </a:lnTo>
                <a:lnTo>
                  <a:pt x="217" y="102"/>
                </a:lnTo>
                <a:lnTo>
                  <a:pt x="270" y="86"/>
                </a:lnTo>
                <a:lnTo>
                  <a:pt x="325" y="70"/>
                </a:lnTo>
                <a:lnTo>
                  <a:pt x="385" y="55"/>
                </a:lnTo>
                <a:lnTo>
                  <a:pt x="449" y="42"/>
                </a:lnTo>
                <a:lnTo>
                  <a:pt x="515" y="29"/>
                </a:lnTo>
                <a:lnTo>
                  <a:pt x="583" y="17"/>
                </a:lnTo>
                <a:lnTo>
                  <a:pt x="653" y="8"/>
                </a:lnTo>
                <a:lnTo>
                  <a:pt x="726" y="2"/>
                </a:lnTo>
                <a:lnTo>
                  <a:pt x="801" y="0"/>
                </a:lnTo>
                <a:lnTo>
                  <a:pt x="875" y="0"/>
                </a:lnTo>
                <a:lnTo>
                  <a:pt x="949" y="4"/>
                </a:lnTo>
                <a:lnTo>
                  <a:pt x="1024" y="11"/>
                </a:lnTo>
                <a:lnTo>
                  <a:pt x="1098" y="24"/>
                </a:lnTo>
                <a:lnTo>
                  <a:pt x="1173" y="43"/>
                </a:lnTo>
                <a:lnTo>
                  <a:pt x="1244" y="67"/>
                </a:lnTo>
                <a:lnTo>
                  <a:pt x="1314" y="96"/>
                </a:lnTo>
                <a:lnTo>
                  <a:pt x="1383" y="131"/>
                </a:lnTo>
              </a:path>
            </a:pathLst>
          </a:custGeom>
          <a:gradFill rotWithShape="1">
            <a:gsLst>
              <a:gs pos="0">
                <a:srgbClr val="00B1F0"/>
              </a:gs>
              <a:gs pos="100000">
                <a:srgbClr val="AAE5FA"/>
              </a:gs>
            </a:gsLst>
            <a:lin ang="18900000" scaled="1"/>
          </a:gradFill>
          <a:ln w="38100" cap="flat" cmpd="sng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20484" name="Freeform 7"/>
          <p:cNvSpPr>
            <a:spLocks/>
          </p:cNvSpPr>
          <p:nvPr/>
        </p:nvSpPr>
        <p:spPr bwMode="auto">
          <a:xfrm rot="21060000">
            <a:off x="2057400" y="3711575"/>
            <a:ext cx="2794000" cy="1470025"/>
          </a:xfrm>
          <a:custGeom>
            <a:avLst/>
            <a:gdLst>
              <a:gd name="T0" fmla="*/ 0 w 2032"/>
              <a:gd name="T1" fmla="*/ 0 h 1536"/>
              <a:gd name="T2" fmla="*/ 2032 w 2032"/>
              <a:gd name="T3" fmla="*/ 1536 h 1536"/>
            </a:gdLst>
            <a:ahLst/>
            <a:cxnLst>
              <a:cxn ang="0">
                <a:pos x="717" y="96"/>
              </a:cxn>
              <a:cxn ang="0">
                <a:pos x="860" y="43"/>
              </a:cxn>
              <a:cxn ang="0">
                <a:pos x="1008" y="11"/>
              </a:cxn>
              <a:cxn ang="0">
                <a:pos x="1157" y="0"/>
              </a:cxn>
              <a:cxn ang="0">
                <a:pos x="1306" y="3"/>
              </a:cxn>
              <a:cxn ang="0">
                <a:pos x="1449" y="17"/>
              </a:cxn>
              <a:cxn ang="0">
                <a:pos x="1583" y="42"/>
              </a:cxn>
              <a:cxn ang="0">
                <a:pos x="1707" y="70"/>
              </a:cxn>
              <a:cxn ang="0">
                <a:pos x="1815" y="102"/>
              </a:cxn>
              <a:cxn ang="0">
                <a:pos x="1905" y="131"/>
              </a:cxn>
              <a:cxn ang="0">
                <a:pos x="1972" y="157"/>
              </a:cxn>
              <a:cxn ang="0">
                <a:pos x="2016" y="175"/>
              </a:cxn>
              <a:cxn ang="0">
                <a:pos x="2032" y="182"/>
              </a:cxn>
              <a:cxn ang="0">
                <a:pos x="2029" y="200"/>
              </a:cxn>
              <a:cxn ang="0">
                <a:pos x="2022" y="249"/>
              </a:cxn>
              <a:cxn ang="0">
                <a:pos x="2009" y="326"/>
              </a:cxn>
              <a:cxn ang="0">
                <a:pos x="1989" y="427"/>
              </a:cxn>
              <a:cxn ang="0">
                <a:pos x="1958" y="542"/>
              </a:cxn>
              <a:cxn ang="0">
                <a:pos x="1919" y="672"/>
              </a:cxn>
              <a:cxn ang="0">
                <a:pos x="1866" y="806"/>
              </a:cxn>
              <a:cxn ang="0">
                <a:pos x="1802" y="944"/>
              </a:cxn>
              <a:cxn ang="0">
                <a:pos x="1722" y="1076"/>
              </a:cxn>
              <a:cxn ang="0">
                <a:pos x="1627" y="1202"/>
              </a:cxn>
              <a:cxn ang="0">
                <a:pos x="1514" y="1313"/>
              </a:cxn>
              <a:cxn ang="0">
                <a:pos x="1383" y="1405"/>
              </a:cxn>
              <a:cxn ang="0">
                <a:pos x="1245" y="1469"/>
              </a:cxn>
              <a:cxn ang="0">
                <a:pos x="1099" y="1511"/>
              </a:cxn>
              <a:cxn ang="0">
                <a:pos x="950" y="1532"/>
              </a:cxn>
              <a:cxn ang="0">
                <a:pos x="801" y="1536"/>
              </a:cxn>
              <a:cxn ang="0">
                <a:pos x="654" y="1527"/>
              </a:cxn>
              <a:cxn ang="0">
                <a:pos x="515" y="1507"/>
              </a:cxn>
              <a:cxn ang="0">
                <a:pos x="385" y="1481"/>
              </a:cxn>
              <a:cxn ang="0">
                <a:pos x="270" y="1450"/>
              </a:cxn>
              <a:cxn ang="0">
                <a:pos x="170" y="1419"/>
              </a:cxn>
              <a:cxn ang="0">
                <a:pos x="91" y="1390"/>
              </a:cxn>
              <a:cxn ang="0">
                <a:pos x="34" y="1368"/>
              </a:cxn>
              <a:cxn ang="0">
                <a:pos x="5" y="1357"/>
              </a:cxn>
              <a:cxn ang="0">
                <a:pos x="0" y="1349"/>
              </a:cxn>
              <a:cxn ang="0">
                <a:pos x="5" y="1316"/>
              </a:cxn>
              <a:cxn ang="0">
                <a:pos x="15" y="1250"/>
              </a:cxn>
              <a:cxn ang="0">
                <a:pos x="33" y="1161"/>
              </a:cxn>
              <a:cxn ang="0">
                <a:pos x="57" y="1053"/>
              </a:cxn>
              <a:cxn ang="0">
                <a:pos x="92" y="929"/>
              </a:cxn>
              <a:cxn ang="0">
                <a:pos x="139" y="798"/>
              </a:cxn>
              <a:cxn ang="0">
                <a:pos x="197" y="661"/>
              </a:cxn>
              <a:cxn ang="0">
                <a:pos x="269" y="525"/>
              </a:cxn>
              <a:cxn ang="0">
                <a:pos x="356" y="395"/>
              </a:cxn>
              <a:cxn ang="0">
                <a:pos x="460" y="277"/>
              </a:cxn>
              <a:cxn ang="0">
                <a:pos x="581" y="175"/>
              </a:cxn>
            </a:cxnLst>
            <a:rect l="T0" t="T1" r="T2" b="T3"/>
            <a:pathLst>
              <a:path w="2032" h="1536">
                <a:moveTo>
                  <a:pt x="648" y="131"/>
                </a:moveTo>
                <a:lnTo>
                  <a:pt x="717" y="96"/>
                </a:lnTo>
                <a:lnTo>
                  <a:pt x="788" y="67"/>
                </a:lnTo>
                <a:lnTo>
                  <a:pt x="860" y="43"/>
                </a:lnTo>
                <a:lnTo>
                  <a:pt x="934" y="24"/>
                </a:lnTo>
                <a:lnTo>
                  <a:pt x="1008" y="11"/>
                </a:lnTo>
                <a:lnTo>
                  <a:pt x="1083" y="4"/>
                </a:lnTo>
                <a:lnTo>
                  <a:pt x="1157" y="0"/>
                </a:lnTo>
                <a:lnTo>
                  <a:pt x="1232" y="0"/>
                </a:lnTo>
                <a:lnTo>
                  <a:pt x="1306" y="3"/>
                </a:lnTo>
                <a:lnTo>
                  <a:pt x="1377" y="8"/>
                </a:lnTo>
                <a:lnTo>
                  <a:pt x="1449" y="17"/>
                </a:lnTo>
                <a:lnTo>
                  <a:pt x="1517" y="29"/>
                </a:lnTo>
                <a:lnTo>
                  <a:pt x="1583" y="42"/>
                </a:lnTo>
                <a:lnTo>
                  <a:pt x="1647" y="55"/>
                </a:lnTo>
                <a:lnTo>
                  <a:pt x="1707" y="70"/>
                </a:lnTo>
                <a:lnTo>
                  <a:pt x="1762" y="86"/>
                </a:lnTo>
                <a:lnTo>
                  <a:pt x="1815" y="102"/>
                </a:lnTo>
                <a:lnTo>
                  <a:pt x="1862" y="116"/>
                </a:lnTo>
                <a:lnTo>
                  <a:pt x="1905" y="131"/>
                </a:lnTo>
                <a:lnTo>
                  <a:pt x="1942" y="146"/>
                </a:lnTo>
                <a:lnTo>
                  <a:pt x="1972" y="157"/>
                </a:lnTo>
                <a:lnTo>
                  <a:pt x="1999" y="167"/>
                </a:lnTo>
                <a:lnTo>
                  <a:pt x="2016" y="175"/>
                </a:lnTo>
                <a:lnTo>
                  <a:pt x="2028" y="179"/>
                </a:lnTo>
                <a:lnTo>
                  <a:pt x="2032" y="182"/>
                </a:lnTo>
                <a:lnTo>
                  <a:pt x="2031" y="186"/>
                </a:lnTo>
                <a:lnTo>
                  <a:pt x="2029" y="200"/>
                </a:lnTo>
                <a:lnTo>
                  <a:pt x="2026" y="220"/>
                </a:lnTo>
                <a:lnTo>
                  <a:pt x="2022" y="249"/>
                </a:lnTo>
                <a:lnTo>
                  <a:pt x="2018" y="286"/>
                </a:lnTo>
                <a:lnTo>
                  <a:pt x="2009" y="326"/>
                </a:lnTo>
                <a:lnTo>
                  <a:pt x="2000" y="375"/>
                </a:lnTo>
                <a:lnTo>
                  <a:pt x="1989" y="427"/>
                </a:lnTo>
                <a:lnTo>
                  <a:pt x="1975" y="483"/>
                </a:lnTo>
                <a:lnTo>
                  <a:pt x="1958" y="542"/>
                </a:lnTo>
                <a:lnTo>
                  <a:pt x="1940" y="607"/>
                </a:lnTo>
                <a:lnTo>
                  <a:pt x="1919" y="672"/>
                </a:lnTo>
                <a:lnTo>
                  <a:pt x="1894" y="738"/>
                </a:lnTo>
                <a:lnTo>
                  <a:pt x="1866" y="806"/>
                </a:lnTo>
                <a:lnTo>
                  <a:pt x="1835" y="875"/>
                </a:lnTo>
                <a:lnTo>
                  <a:pt x="1802" y="944"/>
                </a:lnTo>
                <a:lnTo>
                  <a:pt x="1764" y="1011"/>
                </a:lnTo>
                <a:lnTo>
                  <a:pt x="1722" y="1076"/>
                </a:lnTo>
                <a:lnTo>
                  <a:pt x="1676" y="1141"/>
                </a:lnTo>
                <a:lnTo>
                  <a:pt x="1627" y="1202"/>
                </a:lnTo>
                <a:lnTo>
                  <a:pt x="1573" y="1259"/>
                </a:lnTo>
                <a:lnTo>
                  <a:pt x="1514" y="1313"/>
                </a:lnTo>
                <a:lnTo>
                  <a:pt x="1452" y="1361"/>
                </a:lnTo>
                <a:lnTo>
                  <a:pt x="1383" y="1405"/>
                </a:lnTo>
                <a:lnTo>
                  <a:pt x="1315" y="1440"/>
                </a:lnTo>
                <a:lnTo>
                  <a:pt x="1245" y="1469"/>
                </a:lnTo>
                <a:lnTo>
                  <a:pt x="1173" y="1494"/>
                </a:lnTo>
                <a:lnTo>
                  <a:pt x="1099" y="1511"/>
                </a:lnTo>
                <a:lnTo>
                  <a:pt x="1024" y="1524"/>
                </a:lnTo>
                <a:lnTo>
                  <a:pt x="950" y="1532"/>
                </a:lnTo>
                <a:lnTo>
                  <a:pt x="876" y="1536"/>
                </a:lnTo>
                <a:lnTo>
                  <a:pt x="801" y="1536"/>
                </a:lnTo>
                <a:lnTo>
                  <a:pt x="727" y="1533"/>
                </a:lnTo>
                <a:lnTo>
                  <a:pt x="654" y="1527"/>
                </a:lnTo>
                <a:lnTo>
                  <a:pt x="584" y="1518"/>
                </a:lnTo>
                <a:lnTo>
                  <a:pt x="515" y="1507"/>
                </a:lnTo>
                <a:lnTo>
                  <a:pt x="450" y="1495"/>
                </a:lnTo>
                <a:lnTo>
                  <a:pt x="385" y="1481"/>
                </a:lnTo>
                <a:lnTo>
                  <a:pt x="326" y="1466"/>
                </a:lnTo>
                <a:lnTo>
                  <a:pt x="270" y="1450"/>
                </a:lnTo>
                <a:lnTo>
                  <a:pt x="218" y="1434"/>
                </a:lnTo>
                <a:lnTo>
                  <a:pt x="170" y="1419"/>
                </a:lnTo>
                <a:lnTo>
                  <a:pt x="127" y="1405"/>
                </a:lnTo>
                <a:lnTo>
                  <a:pt x="91" y="1390"/>
                </a:lnTo>
                <a:lnTo>
                  <a:pt x="59" y="1378"/>
                </a:lnTo>
                <a:lnTo>
                  <a:pt x="34" y="1368"/>
                </a:lnTo>
                <a:lnTo>
                  <a:pt x="16" y="1361"/>
                </a:lnTo>
                <a:lnTo>
                  <a:pt x="5" y="1357"/>
                </a:lnTo>
                <a:lnTo>
                  <a:pt x="0" y="1355"/>
                </a:lnTo>
                <a:lnTo>
                  <a:pt x="0" y="1349"/>
                </a:lnTo>
                <a:lnTo>
                  <a:pt x="3" y="1336"/>
                </a:lnTo>
                <a:lnTo>
                  <a:pt x="5" y="1316"/>
                </a:lnTo>
                <a:lnTo>
                  <a:pt x="9" y="1287"/>
                </a:lnTo>
                <a:lnTo>
                  <a:pt x="15" y="1250"/>
                </a:lnTo>
                <a:lnTo>
                  <a:pt x="22" y="1209"/>
                </a:lnTo>
                <a:lnTo>
                  <a:pt x="33" y="1161"/>
                </a:lnTo>
                <a:lnTo>
                  <a:pt x="44" y="1109"/>
                </a:lnTo>
                <a:lnTo>
                  <a:pt x="57" y="1053"/>
                </a:lnTo>
                <a:lnTo>
                  <a:pt x="73" y="993"/>
                </a:lnTo>
                <a:lnTo>
                  <a:pt x="92" y="929"/>
                </a:lnTo>
                <a:lnTo>
                  <a:pt x="114" y="865"/>
                </a:lnTo>
                <a:lnTo>
                  <a:pt x="139" y="798"/>
                </a:lnTo>
                <a:lnTo>
                  <a:pt x="167" y="729"/>
                </a:lnTo>
                <a:lnTo>
                  <a:pt x="197" y="661"/>
                </a:lnTo>
                <a:lnTo>
                  <a:pt x="231" y="592"/>
                </a:lnTo>
                <a:lnTo>
                  <a:pt x="269" y="525"/>
                </a:lnTo>
                <a:lnTo>
                  <a:pt x="311" y="459"/>
                </a:lnTo>
                <a:lnTo>
                  <a:pt x="356" y="395"/>
                </a:lnTo>
                <a:lnTo>
                  <a:pt x="406" y="334"/>
                </a:lnTo>
                <a:lnTo>
                  <a:pt x="460" y="277"/>
                </a:lnTo>
                <a:lnTo>
                  <a:pt x="518" y="223"/>
                </a:lnTo>
                <a:lnTo>
                  <a:pt x="581" y="175"/>
                </a:lnTo>
                <a:lnTo>
                  <a:pt x="648" y="131"/>
                </a:lnTo>
              </a:path>
            </a:pathLst>
          </a:custGeom>
          <a:gradFill rotWithShape="1">
            <a:gsLst>
              <a:gs pos="0">
                <a:srgbClr val="BC61CB"/>
              </a:gs>
              <a:gs pos="100000">
                <a:srgbClr val="E9CAEE"/>
              </a:gs>
            </a:gsLst>
            <a:lin ang="0" scaled="1"/>
          </a:gradFill>
          <a:ln w="38100" cap="flat" cmpd="sng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20485" name="Freeform 8"/>
          <p:cNvSpPr>
            <a:spLocks/>
          </p:cNvSpPr>
          <p:nvPr/>
        </p:nvSpPr>
        <p:spPr bwMode="auto">
          <a:xfrm>
            <a:off x="3740150" y="3679825"/>
            <a:ext cx="1524000" cy="2568575"/>
          </a:xfrm>
          <a:custGeom>
            <a:avLst/>
            <a:gdLst>
              <a:gd name="T0" fmla="*/ 0 w 1470"/>
              <a:gd name="T1" fmla="*/ 0 h 2346"/>
              <a:gd name="T2" fmla="*/ 1470 w 1470"/>
              <a:gd name="T3" fmla="*/ 2346 h 2346"/>
            </a:gdLst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40"/>
              </a:cxn>
              <a:cxn ang="0">
                <a:pos x="806" y="2291"/>
              </a:cxn>
              <a:cxn ang="0">
                <a:pos x="763" y="2326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6"/>
              </a:cxn>
              <a:cxn ang="0">
                <a:pos x="665" y="2291"/>
              </a:cxn>
              <a:cxn ang="0">
                <a:pos x="604" y="2240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9"/>
              </a:cxn>
              <a:cxn ang="0">
                <a:pos x="27" y="954"/>
              </a:cxn>
              <a:cxn ang="0">
                <a:pos x="71" y="816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1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1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6"/>
              </a:cxn>
              <a:cxn ang="0">
                <a:pos x="1444" y="954"/>
              </a:cxn>
              <a:cxn ang="0">
                <a:pos x="1467" y="1099"/>
              </a:cxn>
            </a:cxnLst>
            <a:rect l="T0" t="T1" r="T2" b="T3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5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5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40"/>
                </a:lnTo>
                <a:lnTo>
                  <a:pt x="835" y="2266"/>
                </a:lnTo>
                <a:lnTo>
                  <a:pt x="806" y="2291"/>
                </a:lnTo>
                <a:lnTo>
                  <a:pt x="783" y="2310"/>
                </a:lnTo>
                <a:lnTo>
                  <a:pt x="763" y="2326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6"/>
                </a:lnTo>
                <a:lnTo>
                  <a:pt x="688" y="2310"/>
                </a:lnTo>
                <a:lnTo>
                  <a:pt x="665" y="2291"/>
                </a:lnTo>
                <a:lnTo>
                  <a:pt x="636" y="2266"/>
                </a:lnTo>
                <a:lnTo>
                  <a:pt x="604" y="2240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5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5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9"/>
                </a:lnTo>
                <a:lnTo>
                  <a:pt x="13" y="1026"/>
                </a:lnTo>
                <a:lnTo>
                  <a:pt x="27" y="954"/>
                </a:lnTo>
                <a:lnTo>
                  <a:pt x="48" y="884"/>
                </a:lnTo>
                <a:lnTo>
                  <a:pt x="71" y="816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5"/>
                </a:lnTo>
                <a:lnTo>
                  <a:pt x="452" y="251"/>
                </a:lnTo>
                <a:lnTo>
                  <a:pt x="493" y="210"/>
                </a:lnTo>
                <a:lnTo>
                  <a:pt x="532" y="171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1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5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6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6"/>
                </a:lnTo>
                <a:lnTo>
                  <a:pt x="1467" y="1099"/>
                </a:lnTo>
                <a:lnTo>
                  <a:pt x="1470" y="1173"/>
                </a:lnTo>
              </a:path>
            </a:pathLst>
          </a:custGeom>
          <a:gradFill rotWithShape="1">
            <a:gsLst>
              <a:gs pos="0">
                <a:srgbClr val="FFAACC"/>
              </a:gs>
              <a:gs pos="100000">
                <a:srgbClr val="FF0066"/>
              </a:gs>
            </a:gsLst>
            <a:lin ang="5400000" scaled="1"/>
          </a:gradFill>
          <a:ln w="38100" cap="flat" cmpd="sng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20486" name="Freeform 9"/>
          <p:cNvSpPr>
            <a:spLocks/>
          </p:cNvSpPr>
          <p:nvPr/>
        </p:nvSpPr>
        <p:spPr bwMode="auto">
          <a:xfrm rot="480000">
            <a:off x="4267200" y="3797300"/>
            <a:ext cx="2667000" cy="1371600"/>
          </a:xfrm>
          <a:custGeom>
            <a:avLst/>
            <a:gdLst>
              <a:gd name="T0" fmla="*/ 0 w 2032"/>
              <a:gd name="T1" fmla="*/ 0 h 1536"/>
              <a:gd name="T2" fmla="*/ 2032 w 2032"/>
              <a:gd name="T3" fmla="*/ 1536 h 1536"/>
            </a:gdLst>
            <a:ahLst/>
            <a:cxnLst>
              <a:cxn ang="0">
                <a:pos x="1451" y="175"/>
              </a:cxn>
              <a:cxn ang="0">
                <a:pos x="1572" y="277"/>
              </a:cxn>
              <a:cxn ang="0">
                <a:pos x="1676" y="395"/>
              </a:cxn>
              <a:cxn ang="0">
                <a:pos x="1763" y="525"/>
              </a:cxn>
              <a:cxn ang="0">
                <a:pos x="1835" y="661"/>
              </a:cxn>
              <a:cxn ang="0">
                <a:pos x="1893" y="798"/>
              </a:cxn>
              <a:cxn ang="0">
                <a:pos x="1940" y="929"/>
              </a:cxn>
              <a:cxn ang="0">
                <a:pos x="1975" y="1053"/>
              </a:cxn>
              <a:cxn ang="0">
                <a:pos x="2000" y="1161"/>
              </a:cxn>
              <a:cxn ang="0">
                <a:pos x="2017" y="1250"/>
              </a:cxn>
              <a:cxn ang="0">
                <a:pos x="2026" y="1316"/>
              </a:cxn>
              <a:cxn ang="0">
                <a:pos x="2030" y="1349"/>
              </a:cxn>
              <a:cxn ang="0">
                <a:pos x="2027" y="1357"/>
              </a:cxn>
              <a:cxn ang="0">
                <a:pos x="1998" y="1368"/>
              </a:cxn>
              <a:cxn ang="0">
                <a:pos x="1941" y="1390"/>
              </a:cxn>
              <a:cxn ang="0">
                <a:pos x="1861" y="1419"/>
              </a:cxn>
              <a:cxn ang="0">
                <a:pos x="1762" y="1450"/>
              </a:cxn>
              <a:cxn ang="0">
                <a:pos x="1647" y="1481"/>
              </a:cxn>
              <a:cxn ang="0">
                <a:pos x="1517" y="1507"/>
              </a:cxn>
              <a:cxn ang="0">
                <a:pos x="1377" y="1527"/>
              </a:cxn>
              <a:cxn ang="0">
                <a:pos x="1231" y="1536"/>
              </a:cxn>
              <a:cxn ang="0">
                <a:pos x="1082" y="1532"/>
              </a:cxn>
              <a:cxn ang="0">
                <a:pos x="933" y="1511"/>
              </a:cxn>
              <a:cxn ang="0">
                <a:pos x="787" y="1469"/>
              </a:cxn>
              <a:cxn ang="0">
                <a:pos x="647" y="1405"/>
              </a:cxn>
              <a:cxn ang="0">
                <a:pos x="518" y="1313"/>
              </a:cxn>
              <a:cxn ang="0">
                <a:pos x="405" y="1202"/>
              </a:cxn>
              <a:cxn ang="0">
                <a:pos x="311" y="1076"/>
              </a:cxn>
              <a:cxn ang="0">
                <a:pos x="230" y="944"/>
              </a:cxn>
              <a:cxn ang="0">
                <a:pos x="166" y="806"/>
              </a:cxn>
              <a:cxn ang="0">
                <a:pos x="114" y="672"/>
              </a:cxn>
              <a:cxn ang="0">
                <a:pos x="73" y="542"/>
              </a:cxn>
              <a:cxn ang="0">
                <a:pos x="44" y="427"/>
              </a:cxn>
              <a:cxn ang="0">
                <a:pos x="22" y="326"/>
              </a:cxn>
              <a:cxn ang="0">
                <a:pos x="9" y="249"/>
              </a:cxn>
              <a:cxn ang="0">
                <a:pos x="3" y="200"/>
              </a:cxn>
              <a:cxn ang="0">
                <a:pos x="0" y="182"/>
              </a:cxn>
              <a:cxn ang="0">
                <a:pos x="16" y="175"/>
              </a:cxn>
              <a:cxn ang="0">
                <a:pos x="58" y="157"/>
              </a:cxn>
              <a:cxn ang="0">
                <a:pos x="127" y="131"/>
              </a:cxn>
              <a:cxn ang="0">
                <a:pos x="217" y="102"/>
              </a:cxn>
              <a:cxn ang="0">
                <a:pos x="325" y="70"/>
              </a:cxn>
              <a:cxn ang="0">
                <a:pos x="449" y="42"/>
              </a:cxn>
              <a:cxn ang="0">
                <a:pos x="583" y="17"/>
              </a:cxn>
              <a:cxn ang="0">
                <a:pos x="726" y="3"/>
              </a:cxn>
              <a:cxn ang="0">
                <a:pos x="875" y="0"/>
              </a:cxn>
              <a:cxn ang="0">
                <a:pos x="1024" y="11"/>
              </a:cxn>
              <a:cxn ang="0">
                <a:pos x="1173" y="43"/>
              </a:cxn>
              <a:cxn ang="0">
                <a:pos x="1314" y="96"/>
              </a:cxn>
            </a:cxnLst>
            <a:rect l="T0" t="T1" r="T2" b="T3"/>
            <a:pathLst>
              <a:path w="2032" h="1536">
                <a:moveTo>
                  <a:pt x="1383" y="131"/>
                </a:moveTo>
                <a:lnTo>
                  <a:pt x="1451" y="175"/>
                </a:lnTo>
                <a:lnTo>
                  <a:pt x="1514" y="223"/>
                </a:lnTo>
                <a:lnTo>
                  <a:pt x="1572" y="277"/>
                </a:lnTo>
                <a:lnTo>
                  <a:pt x="1626" y="334"/>
                </a:lnTo>
                <a:lnTo>
                  <a:pt x="1676" y="395"/>
                </a:lnTo>
                <a:lnTo>
                  <a:pt x="1721" y="459"/>
                </a:lnTo>
                <a:lnTo>
                  <a:pt x="1763" y="525"/>
                </a:lnTo>
                <a:lnTo>
                  <a:pt x="1801" y="592"/>
                </a:lnTo>
                <a:lnTo>
                  <a:pt x="1835" y="661"/>
                </a:lnTo>
                <a:lnTo>
                  <a:pt x="1865" y="729"/>
                </a:lnTo>
                <a:lnTo>
                  <a:pt x="1893" y="798"/>
                </a:lnTo>
                <a:lnTo>
                  <a:pt x="1918" y="865"/>
                </a:lnTo>
                <a:lnTo>
                  <a:pt x="1940" y="929"/>
                </a:lnTo>
                <a:lnTo>
                  <a:pt x="1957" y="993"/>
                </a:lnTo>
                <a:lnTo>
                  <a:pt x="1975" y="1053"/>
                </a:lnTo>
                <a:lnTo>
                  <a:pt x="1988" y="1109"/>
                </a:lnTo>
                <a:lnTo>
                  <a:pt x="2000" y="1161"/>
                </a:lnTo>
                <a:lnTo>
                  <a:pt x="2008" y="1209"/>
                </a:lnTo>
                <a:lnTo>
                  <a:pt x="2017" y="1250"/>
                </a:lnTo>
                <a:lnTo>
                  <a:pt x="2021" y="1287"/>
                </a:lnTo>
                <a:lnTo>
                  <a:pt x="2026" y="1316"/>
                </a:lnTo>
                <a:lnTo>
                  <a:pt x="2029" y="1336"/>
                </a:lnTo>
                <a:lnTo>
                  <a:pt x="2030" y="1349"/>
                </a:lnTo>
                <a:lnTo>
                  <a:pt x="2032" y="1355"/>
                </a:lnTo>
                <a:lnTo>
                  <a:pt x="2027" y="1357"/>
                </a:lnTo>
                <a:lnTo>
                  <a:pt x="2016" y="1361"/>
                </a:lnTo>
                <a:lnTo>
                  <a:pt x="1998" y="1368"/>
                </a:lnTo>
                <a:lnTo>
                  <a:pt x="1972" y="1378"/>
                </a:lnTo>
                <a:lnTo>
                  <a:pt x="1941" y="1390"/>
                </a:lnTo>
                <a:lnTo>
                  <a:pt x="1905" y="1405"/>
                </a:lnTo>
                <a:lnTo>
                  <a:pt x="1861" y="1419"/>
                </a:lnTo>
                <a:lnTo>
                  <a:pt x="1814" y="1434"/>
                </a:lnTo>
                <a:lnTo>
                  <a:pt x="1762" y="1450"/>
                </a:lnTo>
                <a:lnTo>
                  <a:pt x="1706" y="1466"/>
                </a:lnTo>
                <a:lnTo>
                  <a:pt x="1647" y="1481"/>
                </a:lnTo>
                <a:lnTo>
                  <a:pt x="1582" y="1495"/>
                </a:lnTo>
                <a:lnTo>
                  <a:pt x="1517" y="1507"/>
                </a:lnTo>
                <a:lnTo>
                  <a:pt x="1448" y="1518"/>
                </a:lnTo>
                <a:lnTo>
                  <a:pt x="1377" y="1527"/>
                </a:lnTo>
                <a:lnTo>
                  <a:pt x="1305" y="1533"/>
                </a:lnTo>
                <a:lnTo>
                  <a:pt x="1231" y="1536"/>
                </a:lnTo>
                <a:lnTo>
                  <a:pt x="1157" y="1536"/>
                </a:lnTo>
                <a:lnTo>
                  <a:pt x="1082" y="1532"/>
                </a:lnTo>
                <a:lnTo>
                  <a:pt x="1008" y="1524"/>
                </a:lnTo>
                <a:lnTo>
                  <a:pt x="933" y="1511"/>
                </a:lnTo>
                <a:lnTo>
                  <a:pt x="859" y="1494"/>
                </a:lnTo>
                <a:lnTo>
                  <a:pt x="787" y="1469"/>
                </a:lnTo>
                <a:lnTo>
                  <a:pt x="716" y="1440"/>
                </a:lnTo>
                <a:lnTo>
                  <a:pt x="647" y="1405"/>
                </a:lnTo>
                <a:lnTo>
                  <a:pt x="580" y="1361"/>
                </a:lnTo>
                <a:lnTo>
                  <a:pt x="518" y="1313"/>
                </a:lnTo>
                <a:lnTo>
                  <a:pt x="459" y="1259"/>
                </a:lnTo>
                <a:lnTo>
                  <a:pt x="405" y="1202"/>
                </a:lnTo>
                <a:lnTo>
                  <a:pt x="356" y="1141"/>
                </a:lnTo>
                <a:lnTo>
                  <a:pt x="311" y="1076"/>
                </a:lnTo>
                <a:lnTo>
                  <a:pt x="268" y="1011"/>
                </a:lnTo>
                <a:lnTo>
                  <a:pt x="230" y="944"/>
                </a:lnTo>
                <a:lnTo>
                  <a:pt x="197" y="875"/>
                </a:lnTo>
                <a:lnTo>
                  <a:pt x="166" y="806"/>
                </a:lnTo>
                <a:lnTo>
                  <a:pt x="138" y="738"/>
                </a:lnTo>
                <a:lnTo>
                  <a:pt x="114" y="672"/>
                </a:lnTo>
                <a:lnTo>
                  <a:pt x="92" y="607"/>
                </a:lnTo>
                <a:lnTo>
                  <a:pt x="73" y="542"/>
                </a:lnTo>
                <a:lnTo>
                  <a:pt x="57" y="483"/>
                </a:lnTo>
                <a:lnTo>
                  <a:pt x="44" y="427"/>
                </a:lnTo>
                <a:lnTo>
                  <a:pt x="32" y="375"/>
                </a:lnTo>
                <a:lnTo>
                  <a:pt x="22" y="326"/>
                </a:lnTo>
                <a:lnTo>
                  <a:pt x="14" y="286"/>
                </a:lnTo>
                <a:lnTo>
                  <a:pt x="9" y="249"/>
                </a:lnTo>
                <a:lnTo>
                  <a:pt x="4" y="220"/>
                </a:lnTo>
                <a:lnTo>
                  <a:pt x="3" y="200"/>
                </a:lnTo>
                <a:lnTo>
                  <a:pt x="0" y="186"/>
                </a:lnTo>
                <a:lnTo>
                  <a:pt x="0" y="182"/>
                </a:lnTo>
                <a:lnTo>
                  <a:pt x="4" y="179"/>
                </a:lnTo>
                <a:lnTo>
                  <a:pt x="16" y="175"/>
                </a:lnTo>
                <a:lnTo>
                  <a:pt x="33" y="167"/>
                </a:lnTo>
                <a:lnTo>
                  <a:pt x="58" y="157"/>
                </a:lnTo>
                <a:lnTo>
                  <a:pt x="90" y="146"/>
                </a:lnTo>
                <a:lnTo>
                  <a:pt x="127" y="131"/>
                </a:lnTo>
                <a:lnTo>
                  <a:pt x="169" y="116"/>
                </a:lnTo>
                <a:lnTo>
                  <a:pt x="217" y="102"/>
                </a:lnTo>
                <a:lnTo>
                  <a:pt x="270" y="86"/>
                </a:lnTo>
                <a:lnTo>
                  <a:pt x="325" y="70"/>
                </a:lnTo>
                <a:lnTo>
                  <a:pt x="385" y="55"/>
                </a:lnTo>
                <a:lnTo>
                  <a:pt x="449" y="42"/>
                </a:lnTo>
                <a:lnTo>
                  <a:pt x="515" y="29"/>
                </a:lnTo>
                <a:lnTo>
                  <a:pt x="583" y="17"/>
                </a:lnTo>
                <a:lnTo>
                  <a:pt x="653" y="8"/>
                </a:lnTo>
                <a:lnTo>
                  <a:pt x="726" y="3"/>
                </a:lnTo>
                <a:lnTo>
                  <a:pt x="801" y="0"/>
                </a:lnTo>
                <a:lnTo>
                  <a:pt x="875" y="0"/>
                </a:lnTo>
                <a:lnTo>
                  <a:pt x="949" y="4"/>
                </a:lnTo>
                <a:lnTo>
                  <a:pt x="1024" y="11"/>
                </a:lnTo>
                <a:lnTo>
                  <a:pt x="1098" y="24"/>
                </a:lnTo>
                <a:lnTo>
                  <a:pt x="1173" y="43"/>
                </a:lnTo>
                <a:lnTo>
                  <a:pt x="1244" y="67"/>
                </a:lnTo>
                <a:lnTo>
                  <a:pt x="1314" y="96"/>
                </a:lnTo>
                <a:lnTo>
                  <a:pt x="1383" y="131"/>
                </a:lnTo>
              </a:path>
            </a:pathLst>
          </a:custGeom>
          <a:gradFill rotWithShape="1">
            <a:gsLst>
              <a:gs pos="0">
                <a:srgbClr val="FFD4BE"/>
              </a:gs>
              <a:gs pos="100000">
                <a:srgbClr val="FF7E3D"/>
              </a:gs>
            </a:gsLst>
            <a:lin ang="18900000" scaled="1"/>
          </a:gradFill>
          <a:ln w="38100" cap="flat" cmpd="sng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20487" name="Freeform 10"/>
          <p:cNvSpPr>
            <a:spLocks/>
          </p:cNvSpPr>
          <p:nvPr/>
        </p:nvSpPr>
        <p:spPr bwMode="auto">
          <a:xfrm rot="21120000">
            <a:off x="4349750" y="2362200"/>
            <a:ext cx="2743200" cy="1447800"/>
          </a:xfrm>
          <a:custGeom>
            <a:avLst/>
            <a:gdLst>
              <a:gd name="T0" fmla="*/ 0 w 2032"/>
              <a:gd name="T1" fmla="*/ 0 h 1536"/>
              <a:gd name="T2" fmla="*/ 2032 w 2032"/>
              <a:gd name="T3" fmla="*/ 1536 h 1536"/>
            </a:gdLst>
            <a:ahLst/>
            <a:cxnLst>
              <a:cxn ang="0">
                <a:pos x="716" y="96"/>
              </a:cxn>
              <a:cxn ang="0">
                <a:pos x="859" y="43"/>
              </a:cxn>
              <a:cxn ang="0">
                <a:pos x="1008" y="11"/>
              </a:cxn>
              <a:cxn ang="0">
                <a:pos x="1157" y="0"/>
              </a:cxn>
              <a:cxn ang="0">
                <a:pos x="1305" y="3"/>
              </a:cxn>
              <a:cxn ang="0">
                <a:pos x="1448" y="17"/>
              </a:cxn>
              <a:cxn ang="0">
                <a:pos x="1582" y="42"/>
              </a:cxn>
              <a:cxn ang="0">
                <a:pos x="1706" y="70"/>
              </a:cxn>
              <a:cxn ang="0">
                <a:pos x="1814" y="102"/>
              </a:cxn>
              <a:cxn ang="0">
                <a:pos x="1905" y="131"/>
              </a:cxn>
              <a:cxn ang="0">
                <a:pos x="1972" y="157"/>
              </a:cxn>
              <a:cxn ang="0">
                <a:pos x="2016" y="175"/>
              </a:cxn>
              <a:cxn ang="0">
                <a:pos x="2032" y="182"/>
              </a:cxn>
              <a:cxn ang="0">
                <a:pos x="2029" y="200"/>
              </a:cxn>
              <a:cxn ang="0">
                <a:pos x="2021" y="249"/>
              </a:cxn>
              <a:cxn ang="0">
                <a:pos x="2008" y="327"/>
              </a:cxn>
              <a:cxn ang="0">
                <a:pos x="1988" y="427"/>
              </a:cxn>
              <a:cxn ang="0">
                <a:pos x="1957" y="542"/>
              </a:cxn>
              <a:cxn ang="0">
                <a:pos x="1918" y="672"/>
              </a:cxn>
              <a:cxn ang="0">
                <a:pos x="1865" y="807"/>
              </a:cxn>
              <a:cxn ang="0">
                <a:pos x="1801" y="944"/>
              </a:cxn>
              <a:cxn ang="0">
                <a:pos x="1721" y="1076"/>
              </a:cxn>
              <a:cxn ang="0">
                <a:pos x="1626" y="1202"/>
              </a:cxn>
              <a:cxn ang="0">
                <a:pos x="1514" y="1313"/>
              </a:cxn>
              <a:cxn ang="0">
                <a:pos x="1383" y="1405"/>
              </a:cxn>
              <a:cxn ang="0">
                <a:pos x="1244" y="1469"/>
              </a:cxn>
              <a:cxn ang="0">
                <a:pos x="1098" y="1511"/>
              </a:cxn>
              <a:cxn ang="0">
                <a:pos x="949" y="1532"/>
              </a:cxn>
              <a:cxn ang="0">
                <a:pos x="801" y="1536"/>
              </a:cxn>
              <a:cxn ang="0">
                <a:pos x="653" y="1527"/>
              </a:cxn>
              <a:cxn ang="0">
                <a:pos x="515" y="1507"/>
              </a:cxn>
              <a:cxn ang="0">
                <a:pos x="385" y="1481"/>
              </a:cxn>
              <a:cxn ang="0">
                <a:pos x="270" y="1450"/>
              </a:cxn>
              <a:cxn ang="0">
                <a:pos x="169" y="1419"/>
              </a:cxn>
              <a:cxn ang="0">
                <a:pos x="90" y="1390"/>
              </a:cxn>
              <a:cxn ang="0">
                <a:pos x="33" y="1368"/>
              </a:cxn>
              <a:cxn ang="0">
                <a:pos x="4" y="1357"/>
              </a:cxn>
              <a:cxn ang="0">
                <a:pos x="0" y="1349"/>
              </a:cxn>
              <a:cxn ang="0">
                <a:pos x="4" y="1316"/>
              </a:cxn>
              <a:cxn ang="0">
                <a:pos x="14" y="1250"/>
              </a:cxn>
              <a:cxn ang="0">
                <a:pos x="32" y="1161"/>
              </a:cxn>
              <a:cxn ang="0">
                <a:pos x="57" y="1053"/>
              </a:cxn>
              <a:cxn ang="0">
                <a:pos x="92" y="929"/>
              </a:cxn>
              <a:cxn ang="0">
                <a:pos x="138" y="798"/>
              </a:cxn>
              <a:cxn ang="0">
                <a:pos x="197" y="661"/>
              </a:cxn>
              <a:cxn ang="0">
                <a:pos x="268" y="525"/>
              </a:cxn>
              <a:cxn ang="0">
                <a:pos x="356" y="395"/>
              </a:cxn>
              <a:cxn ang="0">
                <a:pos x="459" y="277"/>
              </a:cxn>
              <a:cxn ang="0">
                <a:pos x="580" y="175"/>
              </a:cxn>
            </a:cxnLst>
            <a:rect l="T0" t="T1" r="T2" b="T3"/>
            <a:pathLst>
              <a:path w="2032" h="1536">
                <a:moveTo>
                  <a:pt x="647" y="131"/>
                </a:moveTo>
                <a:lnTo>
                  <a:pt x="716" y="96"/>
                </a:lnTo>
                <a:lnTo>
                  <a:pt x="787" y="67"/>
                </a:lnTo>
                <a:lnTo>
                  <a:pt x="859" y="43"/>
                </a:lnTo>
                <a:lnTo>
                  <a:pt x="933" y="25"/>
                </a:lnTo>
                <a:lnTo>
                  <a:pt x="1008" y="11"/>
                </a:lnTo>
                <a:lnTo>
                  <a:pt x="1082" y="4"/>
                </a:lnTo>
                <a:lnTo>
                  <a:pt x="1157" y="0"/>
                </a:lnTo>
                <a:lnTo>
                  <a:pt x="1231" y="0"/>
                </a:lnTo>
                <a:lnTo>
                  <a:pt x="1305" y="3"/>
                </a:lnTo>
                <a:lnTo>
                  <a:pt x="1377" y="8"/>
                </a:lnTo>
                <a:lnTo>
                  <a:pt x="1448" y="17"/>
                </a:lnTo>
                <a:lnTo>
                  <a:pt x="1517" y="29"/>
                </a:lnTo>
                <a:lnTo>
                  <a:pt x="1582" y="42"/>
                </a:lnTo>
                <a:lnTo>
                  <a:pt x="1647" y="55"/>
                </a:lnTo>
                <a:lnTo>
                  <a:pt x="1706" y="70"/>
                </a:lnTo>
                <a:lnTo>
                  <a:pt x="1762" y="86"/>
                </a:lnTo>
                <a:lnTo>
                  <a:pt x="1814" y="102"/>
                </a:lnTo>
                <a:lnTo>
                  <a:pt x="1861" y="116"/>
                </a:lnTo>
                <a:lnTo>
                  <a:pt x="1905" y="131"/>
                </a:lnTo>
                <a:lnTo>
                  <a:pt x="1941" y="146"/>
                </a:lnTo>
                <a:lnTo>
                  <a:pt x="1972" y="157"/>
                </a:lnTo>
                <a:lnTo>
                  <a:pt x="1998" y="167"/>
                </a:lnTo>
                <a:lnTo>
                  <a:pt x="2016" y="175"/>
                </a:lnTo>
                <a:lnTo>
                  <a:pt x="2027" y="179"/>
                </a:lnTo>
                <a:lnTo>
                  <a:pt x="2032" y="182"/>
                </a:lnTo>
                <a:lnTo>
                  <a:pt x="2030" y="186"/>
                </a:lnTo>
                <a:lnTo>
                  <a:pt x="2029" y="200"/>
                </a:lnTo>
                <a:lnTo>
                  <a:pt x="2026" y="220"/>
                </a:lnTo>
                <a:lnTo>
                  <a:pt x="2021" y="249"/>
                </a:lnTo>
                <a:lnTo>
                  <a:pt x="2017" y="286"/>
                </a:lnTo>
                <a:lnTo>
                  <a:pt x="2008" y="327"/>
                </a:lnTo>
                <a:lnTo>
                  <a:pt x="2000" y="375"/>
                </a:lnTo>
                <a:lnTo>
                  <a:pt x="1988" y="427"/>
                </a:lnTo>
                <a:lnTo>
                  <a:pt x="1975" y="483"/>
                </a:lnTo>
                <a:lnTo>
                  <a:pt x="1957" y="542"/>
                </a:lnTo>
                <a:lnTo>
                  <a:pt x="1940" y="607"/>
                </a:lnTo>
                <a:lnTo>
                  <a:pt x="1918" y="672"/>
                </a:lnTo>
                <a:lnTo>
                  <a:pt x="1893" y="738"/>
                </a:lnTo>
                <a:lnTo>
                  <a:pt x="1865" y="807"/>
                </a:lnTo>
                <a:lnTo>
                  <a:pt x="1835" y="875"/>
                </a:lnTo>
                <a:lnTo>
                  <a:pt x="1801" y="944"/>
                </a:lnTo>
                <a:lnTo>
                  <a:pt x="1763" y="1011"/>
                </a:lnTo>
                <a:lnTo>
                  <a:pt x="1721" y="1076"/>
                </a:lnTo>
                <a:lnTo>
                  <a:pt x="1676" y="1141"/>
                </a:lnTo>
                <a:lnTo>
                  <a:pt x="1626" y="1202"/>
                </a:lnTo>
                <a:lnTo>
                  <a:pt x="1572" y="1259"/>
                </a:lnTo>
                <a:lnTo>
                  <a:pt x="1514" y="1313"/>
                </a:lnTo>
                <a:lnTo>
                  <a:pt x="1451" y="1361"/>
                </a:lnTo>
                <a:lnTo>
                  <a:pt x="1383" y="1405"/>
                </a:lnTo>
                <a:lnTo>
                  <a:pt x="1314" y="1440"/>
                </a:lnTo>
                <a:lnTo>
                  <a:pt x="1244" y="1469"/>
                </a:lnTo>
                <a:lnTo>
                  <a:pt x="1173" y="1494"/>
                </a:lnTo>
                <a:lnTo>
                  <a:pt x="1098" y="1511"/>
                </a:lnTo>
                <a:lnTo>
                  <a:pt x="1024" y="1524"/>
                </a:lnTo>
                <a:lnTo>
                  <a:pt x="949" y="1532"/>
                </a:lnTo>
                <a:lnTo>
                  <a:pt x="875" y="1536"/>
                </a:lnTo>
                <a:lnTo>
                  <a:pt x="801" y="1536"/>
                </a:lnTo>
                <a:lnTo>
                  <a:pt x="726" y="1533"/>
                </a:lnTo>
                <a:lnTo>
                  <a:pt x="653" y="1527"/>
                </a:lnTo>
                <a:lnTo>
                  <a:pt x="583" y="1519"/>
                </a:lnTo>
                <a:lnTo>
                  <a:pt x="515" y="1507"/>
                </a:lnTo>
                <a:lnTo>
                  <a:pt x="449" y="1495"/>
                </a:lnTo>
                <a:lnTo>
                  <a:pt x="385" y="1481"/>
                </a:lnTo>
                <a:lnTo>
                  <a:pt x="325" y="1466"/>
                </a:lnTo>
                <a:lnTo>
                  <a:pt x="270" y="1450"/>
                </a:lnTo>
                <a:lnTo>
                  <a:pt x="217" y="1434"/>
                </a:lnTo>
                <a:lnTo>
                  <a:pt x="169" y="1419"/>
                </a:lnTo>
                <a:lnTo>
                  <a:pt x="127" y="1405"/>
                </a:lnTo>
                <a:lnTo>
                  <a:pt x="90" y="1390"/>
                </a:lnTo>
                <a:lnTo>
                  <a:pt x="58" y="1379"/>
                </a:lnTo>
                <a:lnTo>
                  <a:pt x="33" y="1368"/>
                </a:lnTo>
                <a:lnTo>
                  <a:pt x="16" y="1361"/>
                </a:lnTo>
                <a:lnTo>
                  <a:pt x="4" y="1357"/>
                </a:lnTo>
                <a:lnTo>
                  <a:pt x="0" y="1355"/>
                </a:lnTo>
                <a:lnTo>
                  <a:pt x="0" y="1349"/>
                </a:lnTo>
                <a:lnTo>
                  <a:pt x="3" y="1336"/>
                </a:lnTo>
                <a:lnTo>
                  <a:pt x="4" y="1316"/>
                </a:lnTo>
                <a:lnTo>
                  <a:pt x="9" y="1287"/>
                </a:lnTo>
                <a:lnTo>
                  <a:pt x="14" y="1250"/>
                </a:lnTo>
                <a:lnTo>
                  <a:pt x="22" y="1209"/>
                </a:lnTo>
                <a:lnTo>
                  <a:pt x="32" y="1161"/>
                </a:lnTo>
                <a:lnTo>
                  <a:pt x="44" y="1109"/>
                </a:lnTo>
                <a:lnTo>
                  <a:pt x="57" y="1053"/>
                </a:lnTo>
                <a:lnTo>
                  <a:pt x="73" y="993"/>
                </a:lnTo>
                <a:lnTo>
                  <a:pt x="92" y="929"/>
                </a:lnTo>
                <a:lnTo>
                  <a:pt x="114" y="865"/>
                </a:lnTo>
                <a:lnTo>
                  <a:pt x="138" y="798"/>
                </a:lnTo>
                <a:lnTo>
                  <a:pt x="166" y="729"/>
                </a:lnTo>
                <a:lnTo>
                  <a:pt x="197" y="661"/>
                </a:lnTo>
                <a:lnTo>
                  <a:pt x="230" y="592"/>
                </a:lnTo>
                <a:lnTo>
                  <a:pt x="268" y="525"/>
                </a:lnTo>
                <a:lnTo>
                  <a:pt x="311" y="459"/>
                </a:lnTo>
                <a:lnTo>
                  <a:pt x="356" y="395"/>
                </a:lnTo>
                <a:lnTo>
                  <a:pt x="405" y="334"/>
                </a:lnTo>
                <a:lnTo>
                  <a:pt x="459" y="277"/>
                </a:lnTo>
                <a:lnTo>
                  <a:pt x="518" y="223"/>
                </a:lnTo>
                <a:lnTo>
                  <a:pt x="580" y="175"/>
                </a:lnTo>
                <a:lnTo>
                  <a:pt x="647" y="131"/>
                </a:lnTo>
              </a:path>
            </a:pathLst>
          </a:custGeom>
          <a:gradFill rotWithShape="1">
            <a:gsLst>
              <a:gs pos="0">
                <a:srgbClr val="FFEEAA"/>
              </a:gs>
              <a:gs pos="100000">
                <a:srgbClr val="FFCC00"/>
              </a:gs>
            </a:gsLst>
            <a:lin ang="2700000" scaled="1"/>
          </a:gradFill>
          <a:ln w="38100" cap="flat" cmpd="sng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/>
          </a:p>
        </p:txBody>
      </p:sp>
      <p:grpSp>
        <p:nvGrpSpPr>
          <p:cNvPr id="20488" name="Group 8"/>
          <p:cNvGrpSpPr>
            <a:grpSpLocks/>
          </p:cNvGrpSpPr>
          <p:nvPr/>
        </p:nvGrpSpPr>
        <p:grpSpPr bwMode="auto">
          <a:xfrm>
            <a:off x="3825875" y="3124200"/>
            <a:ext cx="1227138" cy="1219200"/>
            <a:chOff x="0" y="0"/>
            <a:chExt cx="1680" cy="1680"/>
          </a:xfrm>
        </p:grpSpPr>
        <p:sp>
          <p:nvSpPr>
            <p:cNvPr id="20489" name="Oval 12"/>
            <p:cNvSpPr>
              <a:spLocks noChangeArrowheads="1"/>
            </p:cNvSpPr>
            <p:nvPr/>
          </p:nvSpPr>
          <p:spPr bwMode="auto">
            <a:xfrm>
              <a:off x="0" y="0"/>
              <a:ext cx="1680" cy="1680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3E0C00"/>
                </a:gs>
              </a:gsLst>
              <a:lin ang="5400000" scaled="1"/>
            </a:gradFill>
            <a:ln w="38100" cap="flat" cmpd="sng">
              <a:solidFill>
                <a:srgbClr val="FFFFFF"/>
              </a:solidFill>
              <a:round/>
              <a:headEnd/>
              <a:tailEnd/>
            </a:ln>
            <a:effectLst>
              <a:outerShdw dist="91581" dir="3378596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0490" name="Freeform 13"/>
            <p:cNvSpPr>
              <a:spLocks/>
            </p:cNvSpPr>
            <p:nvPr/>
          </p:nvSpPr>
          <p:spPr bwMode="auto">
            <a:xfrm>
              <a:off x="192" y="28"/>
              <a:ext cx="1296" cy="634"/>
            </a:xfrm>
            <a:custGeom>
              <a:avLst/>
              <a:gdLst>
                <a:gd name="T0" fmla="*/ 0 w 1321"/>
                <a:gd name="T1" fmla="*/ 0 h 712"/>
                <a:gd name="T2" fmla="*/ 1321 w 1321"/>
                <a:gd name="T3" fmla="*/ 712 h 712"/>
              </a:gdLst>
              <a:ahLst/>
              <a:cxnLst>
                <a:cxn ang="0">
                  <a:pos x="1301" y="401"/>
                </a:cxn>
                <a:cxn ang="0">
                  <a:pos x="1317" y="442"/>
                </a:cxn>
                <a:cxn ang="0">
                  <a:pos x="1321" y="481"/>
                </a:cxn>
                <a:cxn ang="0">
                  <a:pos x="1315" y="516"/>
                </a:cxn>
                <a:cxn ang="0">
                  <a:pos x="1298" y="550"/>
                </a:cxn>
                <a:cxn ang="0">
                  <a:pos x="1272" y="579"/>
                </a:cxn>
                <a:cxn ang="0">
                  <a:pos x="1239" y="604"/>
                </a:cxn>
                <a:cxn ang="0">
                  <a:pos x="1196" y="628"/>
                </a:cxn>
                <a:cxn ang="0">
                  <a:pos x="1147" y="649"/>
                </a:cxn>
                <a:cxn ang="0">
                  <a:pos x="1092" y="667"/>
                </a:cxn>
                <a:cxn ang="0">
                  <a:pos x="1031" y="683"/>
                </a:cxn>
                <a:cxn ang="0">
                  <a:pos x="967" y="694"/>
                </a:cxn>
                <a:cxn ang="0">
                  <a:pos x="896" y="704"/>
                </a:cxn>
                <a:cxn ang="0">
                  <a:pos x="824" y="710"/>
                </a:cxn>
                <a:cxn ang="0">
                  <a:pos x="795" y="712"/>
                </a:cxn>
                <a:cxn ang="0">
                  <a:pos x="476" y="712"/>
                </a:cxn>
                <a:cxn ang="0">
                  <a:pos x="472" y="712"/>
                </a:cxn>
                <a:cxn ang="0">
                  <a:pos x="409" y="708"/>
                </a:cxn>
                <a:cxn ang="0">
                  <a:pos x="348" y="704"/>
                </a:cxn>
                <a:cxn ang="0">
                  <a:pos x="290" y="696"/>
                </a:cxn>
                <a:cxn ang="0">
                  <a:pos x="235" y="689"/>
                </a:cxn>
                <a:cxn ang="0">
                  <a:pos x="186" y="677"/>
                </a:cxn>
                <a:cxn ang="0">
                  <a:pos x="141" y="663"/>
                </a:cxn>
                <a:cxn ang="0">
                  <a:pos x="102" y="648"/>
                </a:cxn>
                <a:cxn ang="0">
                  <a:pos x="67" y="630"/>
                </a:cxn>
                <a:cxn ang="0">
                  <a:pos x="39" y="608"/>
                </a:cxn>
                <a:cxn ang="0">
                  <a:pos x="18" y="583"/>
                </a:cxn>
                <a:cxn ang="0">
                  <a:pos x="6" y="554"/>
                </a:cxn>
                <a:cxn ang="0">
                  <a:pos x="0" y="524"/>
                </a:cxn>
                <a:cxn ang="0">
                  <a:pos x="0" y="520"/>
                </a:cxn>
                <a:cxn ang="0">
                  <a:pos x="4" y="487"/>
                </a:cxn>
                <a:cxn ang="0">
                  <a:pos x="16" y="446"/>
                </a:cxn>
                <a:cxn ang="0">
                  <a:pos x="51" y="370"/>
                </a:cxn>
                <a:cxn ang="0">
                  <a:pos x="94" y="299"/>
                </a:cxn>
                <a:cxn ang="0">
                  <a:pos x="147" y="235"/>
                </a:cxn>
                <a:cxn ang="0">
                  <a:pos x="204" y="176"/>
                </a:cxn>
                <a:cxn ang="0">
                  <a:pos x="270" y="125"/>
                </a:cxn>
                <a:cxn ang="0">
                  <a:pos x="341" y="82"/>
                </a:cxn>
                <a:cxn ang="0">
                  <a:pos x="415" y="47"/>
                </a:cxn>
                <a:cxn ang="0">
                  <a:pos x="497" y="21"/>
                </a:cxn>
                <a:cxn ang="0">
                  <a:pos x="581" y="6"/>
                </a:cxn>
                <a:cxn ang="0">
                  <a:pos x="667" y="0"/>
                </a:cxn>
                <a:cxn ang="0">
                  <a:pos x="667" y="0"/>
                </a:cxn>
                <a:cxn ang="0">
                  <a:pos x="759" y="6"/>
                </a:cxn>
                <a:cxn ang="0">
                  <a:pos x="847" y="23"/>
                </a:cxn>
                <a:cxn ang="0">
                  <a:pos x="932" y="53"/>
                </a:cxn>
                <a:cxn ang="0">
                  <a:pos x="1010" y="90"/>
                </a:cxn>
                <a:cxn ang="0">
                  <a:pos x="1082" y="137"/>
                </a:cxn>
                <a:cxn ang="0">
                  <a:pos x="1149" y="194"/>
                </a:cxn>
                <a:cxn ang="0">
                  <a:pos x="1208" y="256"/>
                </a:cxn>
                <a:cxn ang="0">
                  <a:pos x="1258" y="325"/>
                </a:cxn>
                <a:cxn ang="0">
                  <a:pos x="1301" y="401"/>
                </a:cxn>
                <a:cxn ang="0">
                  <a:pos x="1301" y="401"/>
                </a:cxn>
              </a:cxnLst>
              <a:rect l="T0" t="T1" r="T2" b="T3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rgbClr val="FF3300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91" name="Text Box 14"/>
          <p:cNvSpPr txBox="1">
            <a:spLocks noChangeArrowheads="1"/>
          </p:cNvSpPr>
          <p:nvPr/>
        </p:nvSpPr>
        <p:spPr bwMode="auto">
          <a:xfrm>
            <a:off x="2574925" y="2486025"/>
            <a:ext cx="706438" cy="3968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b="1"/>
              <a:t>文本</a:t>
            </a:r>
          </a:p>
        </p:txBody>
      </p:sp>
      <p:sp>
        <p:nvSpPr>
          <p:cNvPr id="20492" name="Text Box 15"/>
          <p:cNvSpPr txBox="1">
            <a:spLocks noChangeArrowheads="1"/>
          </p:cNvSpPr>
          <p:nvPr/>
        </p:nvSpPr>
        <p:spPr bwMode="auto">
          <a:xfrm>
            <a:off x="4175125" y="1647825"/>
            <a:ext cx="706438" cy="3968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b="1"/>
              <a:t>文本</a:t>
            </a:r>
          </a:p>
        </p:txBody>
      </p:sp>
      <p:sp>
        <p:nvSpPr>
          <p:cNvPr id="20493" name="Text Box 16"/>
          <p:cNvSpPr txBox="1">
            <a:spLocks noChangeArrowheads="1"/>
          </p:cNvSpPr>
          <p:nvPr/>
        </p:nvSpPr>
        <p:spPr bwMode="auto">
          <a:xfrm>
            <a:off x="5699125" y="2486025"/>
            <a:ext cx="706438" cy="3968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b="1"/>
              <a:t>文本</a:t>
            </a:r>
          </a:p>
        </p:txBody>
      </p:sp>
      <p:sp>
        <p:nvSpPr>
          <p:cNvPr id="20494" name="Text Box 17"/>
          <p:cNvSpPr txBox="1">
            <a:spLocks noChangeArrowheads="1"/>
          </p:cNvSpPr>
          <p:nvPr/>
        </p:nvSpPr>
        <p:spPr bwMode="auto">
          <a:xfrm>
            <a:off x="2574925" y="4467225"/>
            <a:ext cx="706438" cy="3968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b="1"/>
              <a:t>文本</a:t>
            </a:r>
          </a:p>
        </p:txBody>
      </p:sp>
      <p:sp>
        <p:nvSpPr>
          <p:cNvPr id="20495" name="Text Box 18"/>
          <p:cNvSpPr txBox="1">
            <a:spLocks noChangeArrowheads="1"/>
          </p:cNvSpPr>
          <p:nvPr/>
        </p:nvSpPr>
        <p:spPr bwMode="auto">
          <a:xfrm>
            <a:off x="5699125" y="4467225"/>
            <a:ext cx="706438" cy="3968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b="1"/>
              <a:t>文本</a:t>
            </a:r>
          </a:p>
        </p:txBody>
      </p:sp>
      <p:sp>
        <p:nvSpPr>
          <p:cNvPr id="20496" name="Text Box 19"/>
          <p:cNvSpPr txBox="1">
            <a:spLocks noChangeArrowheads="1"/>
          </p:cNvSpPr>
          <p:nvPr/>
        </p:nvSpPr>
        <p:spPr bwMode="auto">
          <a:xfrm>
            <a:off x="4098925" y="5305425"/>
            <a:ext cx="706438" cy="3968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b="1"/>
              <a:t>文本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1035050" y="3616325"/>
            <a:ext cx="1995488" cy="985838"/>
            <a:chOff x="0" y="0"/>
            <a:chExt cx="1257" cy="621"/>
          </a:xfrm>
        </p:grpSpPr>
        <p:sp>
          <p:nvSpPr>
            <p:cNvPr id="21507" name="AutoShape 3"/>
            <p:cNvSpPr>
              <a:spLocks noChangeArrowheads="1"/>
            </p:cNvSpPr>
            <p:nvPr/>
          </p:nvSpPr>
          <p:spPr bwMode="auto">
            <a:xfrm>
              <a:off x="0" y="192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777777">
                    <a:alpha val="59999"/>
                  </a:srgbClr>
                </a:gs>
                <a:gs pos="100000">
                  <a:srgbClr val="4D4D4D">
                    <a:alpha val="0"/>
                  </a:srgb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1508" name="AutoShape 4"/>
            <p:cNvSpPr>
              <a:spLocks noChangeArrowheads="1"/>
            </p:cNvSpPr>
            <p:nvPr/>
          </p:nvSpPr>
          <p:spPr bwMode="auto">
            <a:xfrm>
              <a:off x="0" y="0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4D4D4D"/>
                </a:gs>
                <a:gs pos="100000">
                  <a:srgbClr val="777777"/>
                </a:gs>
              </a:gsLst>
              <a:lin ang="18900000" scaled="1"/>
            </a:gradFill>
            <a:ln w="15875" cap="flat" cmpd="sng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21509" name="AutoShape 6"/>
          <p:cNvSpPr>
            <a:spLocks noChangeArrowheads="1"/>
          </p:cNvSpPr>
          <p:nvPr/>
        </p:nvSpPr>
        <p:spPr bwMode="auto">
          <a:xfrm>
            <a:off x="1035050" y="3101975"/>
            <a:ext cx="1995488" cy="681038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4D4D4D">
                  <a:alpha val="59999"/>
                </a:srgbClr>
              </a:gs>
              <a:gs pos="100000">
                <a:srgbClr val="C0C0C0"/>
              </a:gs>
            </a:gsLst>
            <a:lin ang="18900000" scaled="1"/>
          </a:gradFill>
          <a:ln w="15875" cap="flat" cmpd="sng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grpSp>
        <p:nvGrpSpPr>
          <p:cNvPr id="21510" name="Group 6"/>
          <p:cNvGrpSpPr>
            <a:grpSpLocks/>
          </p:cNvGrpSpPr>
          <p:nvPr/>
        </p:nvGrpSpPr>
        <p:grpSpPr bwMode="auto">
          <a:xfrm>
            <a:off x="1755775" y="2454275"/>
            <a:ext cx="558800" cy="1493838"/>
            <a:chOff x="0" y="0"/>
            <a:chExt cx="282" cy="753"/>
          </a:xfrm>
        </p:grpSpPr>
        <p:sp>
          <p:nvSpPr>
            <p:cNvPr id="21511" name="WordArt 8"/>
            <p:cNvSpPr>
              <a:spLocks noChangeArrowheads="1" noChangeShapeType="1" noTextEdit="1"/>
            </p:cNvSpPr>
            <p:nvPr/>
          </p:nvSpPr>
          <p:spPr bwMode="auto">
            <a:xfrm>
              <a:off x="0" y="0"/>
              <a:ext cx="282" cy="37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 kern="10">
                  <a:ln w="9525" cap="flat" cmpd="sng">
                    <a:solidFill>
                      <a:srgbClr val="808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EAEAEA"/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atin typeface="Arial"/>
                  <a:cs typeface="Arial"/>
                </a:rPr>
                <a:t>2</a:t>
              </a:r>
              <a:endParaRPr lang="zh-CN" altLang="en-US" sz="2400" b="1" kern="10">
                <a:ln w="9525" cap="flat" cmpd="sng">
                  <a:solidFill>
                    <a:srgbClr val="808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EAEAEA"/>
                    </a:gs>
                    <a:gs pos="100000">
                      <a:srgbClr val="B2B2B2"/>
                    </a:gs>
                  </a:gsLst>
                  <a:lin ang="5400000" scaled="1"/>
                </a:gradFill>
                <a:latin typeface="Arial"/>
                <a:cs typeface="Arial"/>
              </a:endParaRPr>
            </a:p>
          </p:txBody>
        </p:sp>
        <p:sp>
          <p:nvSpPr>
            <p:cNvPr id="21512" name="WordArt 9"/>
            <p:cNvSpPr>
              <a:spLocks noChangeArrowheads="1" noChangeShapeType="1" noTextEdit="1"/>
            </p:cNvSpPr>
            <p:nvPr/>
          </p:nvSpPr>
          <p:spPr bwMode="auto">
            <a:xfrm flipV="1">
              <a:off x="0" y="381"/>
              <a:ext cx="282" cy="37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 kern="10">
                  <a:ln w="9525" cap="flat" cmpd="sng">
                    <a:noFill/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B2B2B2">
                          <a:alpha val="0"/>
                        </a:srgbClr>
                      </a:gs>
                      <a:gs pos="100000">
                        <a:srgbClr val="EAEAEA">
                          <a:alpha val="20000"/>
                        </a:srgbClr>
                      </a:gs>
                    </a:gsLst>
                    <a:lin ang="5400000" scaled="1"/>
                  </a:gradFill>
                  <a:latin typeface="Arial"/>
                  <a:cs typeface="Arial"/>
                </a:rPr>
                <a:t>2</a:t>
              </a:r>
              <a:endParaRPr lang="zh-CN" altLang="en-US" sz="2400" b="1" kern="10">
                <a:ln w="9525" cap="flat" cmpd="sng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B2B2B2">
                        <a:alpha val="0"/>
                      </a:srgbClr>
                    </a:gs>
                    <a:gs pos="100000">
                      <a:srgbClr val="EAEAEA">
                        <a:alpha val="20000"/>
                      </a:srgbClr>
                    </a:gs>
                  </a:gsLst>
                  <a:lin ang="5400000" scaled="1"/>
                </a:gradFill>
                <a:latin typeface="Arial"/>
                <a:cs typeface="Arial"/>
              </a:endParaRPr>
            </a:p>
          </p:txBody>
        </p:sp>
      </p:grpSp>
      <p:grpSp>
        <p:nvGrpSpPr>
          <p:cNvPr id="21513" name="Group 9"/>
          <p:cNvGrpSpPr>
            <a:grpSpLocks/>
          </p:cNvGrpSpPr>
          <p:nvPr/>
        </p:nvGrpSpPr>
        <p:grpSpPr bwMode="auto">
          <a:xfrm>
            <a:off x="3581400" y="3616325"/>
            <a:ext cx="1995488" cy="1071563"/>
            <a:chOff x="0" y="0"/>
            <a:chExt cx="1257" cy="675"/>
          </a:xfrm>
        </p:grpSpPr>
        <p:sp>
          <p:nvSpPr>
            <p:cNvPr id="21514" name="AutoShape 11"/>
            <p:cNvSpPr>
              <a:spLocks noChangeArrowheads="1"/>
            </p:cNvSpPr>
            <p:nvPr/>
          </p:nvSpPr>
          <p:spPr bwMode="auto">
            <a:xfrm>
              <a:off x="0" y="246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alpha val="59999"/>
                  </a:schemeClr>
                </a:gs>
                <a:gs pos="100000">
                  <a:srgbClr val="4D4D4D">
                    <a:alpha val="0"/>
                  </a:srgb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1515" name="AutoShape 12"/>
            <p:cNvSpPr>
              <a:spLocks noChangeArrowheads="1"/>
            </p:cNvSpPr>
            <p:nvPr/>
          </p:nvSpPr>
          <p:spPr bwMode="auto">
            <a:xfrm>
              <a:off x="0" y="0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2D445C"/>
                </a:gs>
              </a:gsLst>
              <a:lin ang="18900000" scaled="1"/>
            </a:gradFill>
            <a:ln w="15875" cap="flat" cmpd="sng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21516" name="AutoShape 13"/>
          <p:cNvSpPr>
            <a:spLocks noChangeArrowheads="1"/>
          </p:cNvSpPr>
          <p:nvPr/>
        </p:nvSpPr>
        <p:spPr bwMode="auto">
          <a:xfrm>
            <a:off x="3581400" y="3101975"/>
            <a:ext cx="1995488" cy="681038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chemeClr val="accent2">
                  <a:alpha val="50000"/>
                </a:schemeClr>
              </a:gs>
              <a:gs pos="100000">
                <a:srgbClr val="2D445C"/>
              </a:gs>
            </a:gsLst>
            <a:lin ang="18900000" scaled="1"/>
          </a:gradFill>
          <a:ln w="15875" cap="flat" cmpd="sng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21517" name="AutoShape 14"/>
          <p:cNvSpPr>
            <a:spLocks noChangeArrowheads="1"/>
          </p:cNvSpPr>
          <p:nvPr/>
        </p:nvSpPr>
        <p:spPr bwMode="auto">
          <a:xfrm>
            <a:off x="3581400" y="2590800"/>
            <a:ext cx="1995488" cy="681038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chemeClr val="accent2">
                  <a:alpha val="20000"/>
                </a:schemeClr>
              </a:gs>
              <a:gs pos="100000">
                <a:schemeClr val="accent1"/>
              </a:gs>
            </a:gsLst>
            <a:lin ang="18900000" scaled="1"/>
          </a:gradFill>
          <a:ln w="15875" cap="flat" cmpd="sng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grpSp>
        <p:nvGrpSpPr>
          <p:cNvPr id="21518" name="Group 14"/>
          <p:cNvGrpSpPr>
            <a:grpSpLocks/>
          </p:cNvGrpSpPr>
          <p:nvPr/>
        </p:nvGrpSpPr>
        <p:grpSpPr bwMode="auto">
          <a:xfrm>
            <a:off x="4243388" y="1962150"/>
            <a:ext cx="558800" cy="1493838"/>
            <a:chOff x="0" y="0"/>
            <a:chExt cx="282" cy="753"/>
          </a:xfrm>
        </p:grpSpPr>
        <p:sp>
          <p:nvSpPr>
            <p:cNvPr id="21519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0" y="0"/>
              <a:ext cx="282" cy="37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 kern="10">
                  <a:ln w="9525" cap="flat" cmpd="sng">
                    <a:solidFill>
                      <a:srgbClr val="808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EAEAEA"/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atin typeface="Arial"/>
                  <a:cs typeface="Arial"/>
                </a:rPr>
                <a:t>1</a:t>
              </a:r>
              <a:endParaRPr lang="zh-CN" altLang="en-US" sz="2400" b="1" kern="10">
                <a:ln w="9525" cap="flat" cmpd="sng">
                  <a:solidFill>
                    <a:srgbClr val="808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EAEAEA"/>
                    </a:gs>
                    <a:gs pos="100000">
                      <a:srgbClr val="B2B2B2"/>
                    </a:gs>
                  </a:gsLst>
                  <a:lin ang="5400000" scaled="1"/>
                </a:gradFill>
                <a:latin typeface="Arial"/>
                <a:cs typeface="Arial"/>
              </a:endParaRPr>
            </a:p>
          </p:txBody>
        </p:sp>
        <p:sp>
          <p:nvSpPr>
            <p:cNvPr id="21520" name="WordArt 17"/>
            <p:cNvSpPr>
              <a:spLocks noChangeArrowheads="1" noChangeShapeType="1" noTextEdit="1"/>
            </p:cNvSpPr>
            <p:nvPr/>
          </p:nvSpPr>
          <p:spPr bwMode="auto">
            <a:xfrm flipV="1">
              <a:off x="0" y="381"/>
              <a:ext cx="282" cy="37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 kern="10">
                  <a:ln w="9525" cap="flat" cmpd="sng">
                    <a:noFill/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B2B2B2">
                          <a:alpha val="0"/>
                        </a:srgbClr>
                      </a:gs>
                      <a:gs pos="100000">
                        <a:srgbClr val="EAEAEA">
                          <a:alpha val="20000"/>
                        </a:srgbClr>
                      </a:gs>
                    </a:gsLst>
                    <a:lin ang="5400000" scaled="1"/>
                  </a:gradFill>
                  <a:latin typeface="Arial"/>
                  <a:cs typeface="Arial"/>
                </a:rPr>
                <a:t>1</a:t>
              </a:r>
              <a:endParaRPr lang="zh-CN" altLang="en-US" sz="2400" b="1" kern="10">
                <a:ln w="9525" cap="flat" cmpd="sng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B2B2B2">
                        <a:alpha val="0"/>
                      </a:srgbClr>
                    </a:gs>
                    <a:gs pos="100000">
                      <a:srgbClr val="EAEAEA">
                        <a:alpha val="20000"/>
                      </a:srgbClr>
                    </a:gs>
                  </a:gsLst>
                  <a:lin ang="5400000" scaled="1"/>
                </a:gradFill>
                <a:latin typeface="Arial"/>
                <a:cs typeface="Arial"/>
              </a:endParaRPr>
            </a:p>
          </p:txBody>
        </p:sp>
      </p:grpSp>
      <p:grpSp>
        <p:nvGrpSpPr>
          <p:cNvPr id="21521" name="Group 17"/>
          <p:cNvGrpSpPr>
            <a:grpSpLocks/>
          </p:cNvGrpSpPr>
          <p:nvPr/>
        </p:nvGrpSpPr>
        <p:grpSpPr bwMode="auto">
          <a:xfrm>
            <a:off x="6199188" y="3616325"/>
            <a:ext cx="1998662" cy="985838"/>
            <a:chOff x="0" y="0"/>
            <a:chExt cx="1259" cy="621"/>
          </a:xfrm>
        </p:grpSpPr>
        <p:sp>
          <p:nvSpPr>
            <p:cNvPr id="21522" name="AutoShape 19"/>
            <p:cNvSpPr>
              <a:spLocks noChangeArrowheads="1"/>
            </p:cNvSpPr>
            <p:nvPr/>
          </p:nvSpPr>
          <p:spPr bwMode="auto">
            <a:xfrm>
              <a:off x="2" y="192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777777">
                    <a:alpha val="59999"/>
                  </a:srgbClr>
                </a:gs>
                <a:gs pos="100000">
                  <a:srgbClr val="4D4D4D">
                    <a:alpha val="0"/>
                  </a:srgb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1523" name="AutoShape 20"/>
            <p:cNvSpPr>
              <a:spLocks noChangeArrowheads="1"/>
            </p:cNvSpPr>
            <p:nvPr/>
          </p:nvSpPr>
          <p:spPr bwMode="auto">
            <a:xfrm>
              <a:off x="0" y="0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4D4D4D"/>
                </a:gs>
                <a:gs pos="100000">
                  <a:srgbClr val="777777"/>
                </a:gs>
              </a:gsLst>
              <a:lin ang="18900000" scaled="1"/>
            </a:gradFill>
            <a:ln w="15875" cap="flat" cmpd="sng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1524" name="Group 20"/>
          <p:cNvGrpSpPr>
            <a:grpSpLocks/>
          </p:cNvGrpSpPr>
          <p:nvPr/>
        </p:nvGrpSpPr>
        <p:grpSpPr bwMode="auto">
          <a:xfrm>
            <a:off x="6911975" y="2957513"/>
            <a:ext cx="558800" cy="1493837"/>
            <a:chOff x="0" y="0"/>
            <a:chExt cx="282" cy="753"/>
          </a:xfrm>
        </p:grpSpPr>
        <p:sp>
          <p:nvSpPr>
            <p:cNvPr id="21525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0" y="0"/>
              <a:ext cx="282" cy="37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 kern="10">
                  <a:ln w="9525" cap="flat" cmpd="sng">
                    <a:solidFill>
                      <a:srgbClr val="808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EAEAEA"/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atin typeface="Arial"/>
                  <a:cs typeface="Arial"/>
                </a:rPr>
                <a:t>3</a:t>
              </a:r>
              <a:endParaRPr lang="zh-CN" altLang="en-US" sz="2400" b="1" kern="10">
                <a:ln w="9525" cap="flat" cmpd="sng">
                  <a:solidFill>
                    <a:srgbClr val="808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EAEAEA"/>
                    </a:gs>
                    <a:gs pos="100000">
                      <a:srgbClr val="B2B2B2"/>
                    </a:gs>
                  </a:gsLst>
                  <a:lin ang="5400000" scaled="1"/>
                </a:gradFill>
                <a:latin typeface="Arial"/>
                <a:cs typeface="Arial"/>
              </a:endParaRPr>
            </a:p>
          </p:txBody>
        </p:sp>
        <p:sp>
          <p:nvSpPr>
            <p:cNvPr id="21526" name="WordArt 23"/>
            <p:cNvSpPr>
              <a:spLocks noChangeArrowheads="1" noChangeShapeType="1" noTextEdit="1"/>
            </p:cNvSpPr>
            <p:nvPr/>
          </p:nvSpPr>
          <p:spPr bwMode="auto">
            <a:xfrm flipV="1">
              <a:off x="0" y="381"/>
              <a:ext cx="282" cy="37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 kern="10">
                  <a:ln w="9525" cap="flat" cmpd="sng">
                    <a:noFill/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B2B2B2">
                          <a:alpha val="0"/>
                        </a:srgbClr>
                      </a:gs>
                      <a:gs pos="100000">
                        <a:srgbClr val="EAEAEA">
                          <a:alpha val="20000"/>
                        </a:srgbClr>
                      </a:gs>
                    </a:gsLst>
                    <a:lin ang="5400000" scaled="1"/>
                  </a:gradFill>
                  <a:latin typeface="Arial"/>
                  <a:cs typeface="Arial"/>
                </a:rPr>
                <a:t>3</a:t>
              </a:r>
              <a:endParaRPr lang="zh-CN" altLang="en-US" sz="2400" b="1" kern="10">
                <a:ln w="9525" cap="flat" cmpd="sng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B2B2B2">
                        <a:alpha val="0"/>
                      </a:srgbClr>
                    </a:gs>
                    <a:gs pos="100000">
                      <a:srgbClr val="EAEAEA">
                        <a:alpha val="20000"/>
                      </a:srgbClr>
                    </a:gs>
                  </a:gsLst>
                  <a:lin ang="5400000" scaled="1"/>
                </a:gradFill>
                <a:latin typeface="Arial"/>
                <a:cs typeface="Arial"/>
              </a:endParaRPr>
            </a:p>
          </p:txBody>
        </p:sp>
      </p:grpSp>
      <p:sp>
        <p:nvSpPr>
          <p:cNvPr id="21527" name="Line 24"/>
          <p:cNvSpPr>
            <a:spLocks noChangeShapeType="1"/>
          </p:cNvSpPr>
          <p:nvPr/>
        </p:nvSpPr>
        <p:spPr bwMode="auto">
          <a:xfrm>
            <a:off x="3209925" y="4140200"/>
            <a:ext cx="0" cy="915988"/>
          </a:xfrm>
          <a:prstGeom prst="line">
            <a:avLst/>
          </a:prstGeom>
          <a:noFill/>
          <a:ln w="3175" cap="flat" cmpd="sng">
            <a:solidFill>
              <a:srgbClr val="969696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1528" name="Text Box 25"/>
          <p:cNvSpPr txBox="1">
            <a:spLocks noChangeArrowheads="1"/>
          </p:cNvSpPr>
          <p:nvPr/>
        </p:nvSpPr>
        <p:spPr bwMode="auto">
          <a:xfrm>
            <a:off x="6143625" y="4505325"/>
            <a:ext cx="2192338" cy="366713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>
                <a:solidFill>
                  <a:schemeClr val="tx2"/>
                </a:solidFill>
                <a:ea typeface="宋体" pitchFamily="2" charset="-122"/>
              </a:rPr>
              <a:t>此处添加内容</a:t>
            </a:r>
          </a:p>
        </p:txBody>
      </p:sp>
      <p:sp>
        <p:nvSpPr>
          <p:cNvPr id="21529" name="Text Box 26"/>
          <p:cNvSpPr txBox="1">
            <a:spLocks noChangeArrowheads="1"/>
          </p:cNvSpPr>
          <p:nvPr/>
        </p:nvSpPr>
        <p:spPr bwMode="auto">
          <a:xfrm>
            <a:off x="960438" y="4505325"/>
            <a:ext cx="2074862" cy="366713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>
                <a:solidFill>
                  <a:schemeClr val="tx2"/>
                </a:solidFill>
                <a:ea typeface="宋体" pitchFamily="2" charset="-122"/>
              </a:rPr>
              <a:t>此处添加内容</a:t>
            </a:r>
          </a:p>
        </p:txBody>
      </p:sp>
      <p:sp>
        <p:nvSpPr>
          <p:cNvPr id="21530" name="Text Box 27"/>
          <p:cNvSpPr txBox="1">
            <a:spLocks noChangeArrowheads="1"/>
          </p:cNvSpPr>
          <p:nvPr/>
        </p:nvSpPr>
        <p:spPr bwMode="auto">
          <a:xfrm>
            <a:off x="3571875" y="4505325"/>
            <a:ext cx="2016125" cy="366713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>
                <a:solidFill>
                  <a:schemeClr val="tx2"/>
                </a:solidFill>
                <a:ea typeface="宋体" pitchFamily="2" charset="-122"/>
              </a:rPr>
              <a:t>此处添加内容</a:t>
            </a:r>
          </a:p>
        </p:txBody>
      </p:sp>
      <p:sp>
        <p:nvSpPr>
          <p:cNvPr id="21531" name="Line 28"/>
          <p:cNvSpPr>
            <a:spLocks noChangeShapeType="1"/>
          </p:cNvSpPr>
          <p:nvPr/>
        </p:nvSpPr>
        <p:spPr bwMode="auto">
          <a:xfrm>
            <a:off x="5851525" y="4140200"/>
            <a:ext cx="0" cy="915988"/>
          </a:xfrm>
          <a:prstGeom prst="line">
            <a:avLst/>
          </a:prstGeom>
          <a:noFill/>
          <a:ln w="3175" cap="flat" cmpd="sng">
            <a:solidFill>
              <a:srgbClr val="969696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1532" name="Rectangle 29"/>
          <p:cNvSpPr>
            <a:spLocks noChangeArrowheads="1"/>
          </p:cNvSpPr>
          <p:nvPr/>
        </p:nvSpPr>
        <p:spPr bwMode="auto">
          <a:xfrm>
            <a:off x="955675" y="5037138"/>
            <a:ext cx="2136775" cy="6032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accent1"/>
                </a:solidFill>
                <a:ea typeface="宋体" pitchFamily="2" charset="-122"/>
              </a:rPr>
              <a:t>单击添加段落文字</a:t>
            </a:r>
          </a:p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accent1"/>
                </a:solidFill>
                <a:ea typeface="宋体" pitchFamily="2" charset="-122"/>
              </a:rPr>
              <a:t>单击添加段落文字</a:t>
            </a:r>
          </a:p>
        </p:txBody>
      </p:sp>
      <p:sp>
        <p:nvSpPr>
          <p:cNvPr id="21533" name="Rectangle 30"/>
          <p:cNvSpPr>
            <a:spLocks noChangeArrowheads="1"/>
          </p:cNvSpPr>
          <p:nvPr/>
        </p:nvSpPr>
        <p:spPr bwMode="auto">
          <a:xfrm>
            <a:off x="3554413" y="5037138"/>
            <a:ext cx="2136775" cy="6032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accent1"/>
                </a:solidFill>
                <a:ea typeface="宋体" pitchFamily="2" charset="-122"/>
              </a:rPr>
              <a:t>单击添加段落文字</a:t>
            </a:r>
          </a:p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accent1"/>
                </a:solidFill>
                <a:ea typeface="宋体" pitchFamily="2" charset="-122"/>
              </a:rPr>
              <a:t>单击添加段落文字</a:t>
            </a:r>
          </a:p>
        </p:txBody>
      </p:sp>
      <p:sp>
        <p:nvSpPr>
          <p:cNvPr id="21534" name="Rectangle 31"/>
          <p:cNvSpPr>
            <a:spLocks noChangeArrowheads="1"/>
          </p:cNvSpPr>
          <p:nvPr/>
        </p:nvSpPr>
        <p:spPr bwMode="auto">
          <a:xfrm>
            <a:off x="6196013" y="5037138"/>
            <a:ext cx="2136775" cy="6032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accent1"/>
                </a:solidFill>
                <a:ea typeface="宋体" pitchFamily="2" charset="-122"/>
              </a:rPr>
              <a:t>单击添加段落文字</a:t>
            </a:r>
          </a:p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accent1"/>
                </a:solidFill>
                <a:ea typeface="宋体" pitchFamily="2" charset="-122"/>
              </a:rPr>
              <a:t>单击添加段落文字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2978150" y="2200275"/>
            <a:ext cx="552450" cy="0"/>
          </a:xfrm>
          <a:prstGeom prst="line">
            <a:avLst/>
          </a:prstGeom>
          <a:noFill/>
          <a:ln w="12700" cap="rnd" cmpd="sng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2978150" y="4892675"/>
            <a:ext cx="552450" cy="0"/>
          </a:xfrm>
          <a:prstGeom prst="line">
            <a:avLst/>
          </a:prstGeom>
          <a:noFill/>
          <a:ln w="12700" cap="rnd" cmpd="sng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2909888" y="2890838"/>
            <a:ext cx="620712" cy="0"/>
          </a:xfrm>
          <a:prstGeom prst="line">
            <a:avLst/>
          </a:prstGeom>
          <a:noFill/>
          <a:ln w="12700" cap="rnd" cmpd="sng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2978150" y="3581400"/>
            <a:ext cx="552450" cy="0"/>
          </a:xfrm>
          <a:prstGeom prst="line">
            <a:avLst/>
          </a:prstGeom>
          <a:noFill/>
          <a:ln w="12700" cap="rnd" cmpd="sng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 flipV="1">
            <a:off x="2909888" y="4203700"/>
            <a:ext cx="620712" cy="0"/>
          </a:xfrm>
          <a:prstGeom prst="line">
            <a:avLst/>
          </a:prstGeom>
          <a:noFill/>
          <a:ln w="12700" cap="rnd" cmpd="sng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 flipV="1">
            <a:off x="2633663" y="2200275"/>
            <a:ext cx="344487" cy="346075"/>
          </a:xfrm>
          <a:prstGeom prst="line">
            <a:avLst/>
          </a:prstGeom>
          <a:noFill/>
          <a:ln w="12700" cap="rnd" cmpd="sng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2563813" y="4616450"/>
            <a:ext cx="414337" cy="276225"/>
          </a:xfrm>
          <a:prstGeom prst="line">
            <a:avLst/>
          </a:prstGeom>
          <a:noFill/>
          <a:ln w="12700" cap="rnd" cmpd="sng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4105" name="Oval 9"/>
          <p:cNvSpPr>
            <a:spLocks noChangeArrowheads="1"/>
          </p:cNvSpPr>
          <p:nvPr/>
        </p:nvSpPr>
        <p:spPr bwMode="auto">
          <a:xfrm>
            <a:off x="763588" y="2333625"/>
            <a:ext cx="2422525" cy="242252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106" name="Oval 10"/>
          <p:cNvSpPr>
            <a:spLocks noChangeArrowheads="1"/>
          </p:cNvSpPr>
          <p:nvPr/>
        </p:nvSpPr>
        <p:spPr bwMode="auto">
          <a:xfrm>
            <a:off x="923925" y="2490788"/>
            <a:ext cx="2100263" cy="210502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54118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54118"/>
                  <a:invGamma/>
                </a:schemeClr>
              </a:gs>
            </a:gsLst>
            <a:lin ang="189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4107" name="Oval 11"/>
          <p:cNvSpPr>
            <a:spLocks noChangeArrowheads="1"/>
          </p:cNvSpPr>
          <p:nvPr/>
        </p:nvSpPr>
        <p:spPr bwMode="auto">
          <a:xfrm>
            <a:off x="941388" y="2473325"/>
            <a:ext cx="2100262" cy="2103438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63529"/>
                  <a:invGamma/>
                </a:schemeClr>
              </a:gs>
              <a:gs pos="100000">
                <a:schemeClr val="accent1">
                  <a:alpha val="0"/>
                </a:schemeClr>
              </a:gs>
            </a:gsLst>
            <a:lin ang="27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4108" name="Oval 12"/>
          <p:cNvSpPr>
            <a:spLocks noChangeArrowheads="1"/>
          </p:cNvSpPr>
          <p:nvPr/>
        </p:nvSpPr>
        <p:spPr bwMode="auto">
          <a:xfrm>
            <a:off x="1027113" y="2597150"/>
            <a:ext cx="1893887" cy="1893888"/>
          </a:xfrm>
          <a:prstGeom prst="ellipse">
            <a:avLst/>
          </a:prstGeom>
          <a:solidFill>
            <a:srgbClr val="000000"/>
          </a:solidFill>
          <a:ln w="9525" cap="flat" cmpd="sng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4109" name="Oval 13"/>
          <p:cNvSpPr>
            <a:spLocks noChangeArrowheads="1"/>
          </p:cNvSpPr>
          <p:nvPr/>
        </p:nvSpPr>
        <p:spPr bwMode="auto">
          <a:xfrm>
            <a:off x="1057275" y="2627313"/>
            <a:ext cx="1835150" cy="1836737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46275"/>
                  <a:invGamma/>
                </a:srgbClr>
              </a:gs>
              <a:gs pos="100000">
                <a:srgbClr val="D6E1E2"/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4110" name="Oval 14"/>
          <p:cNvSpPr>
            <a:spLocks noChangeArrowheads="1"/>
          </p:cNvSpPr>
          <p:nvPr/>
        </p:nvSpPr>
        <p:spPr bwMode="auto">
          <a:xfrm>
            <a:off x="1079500" y="2638425"/>
            <a:ext cx="1792288" cy="1790700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D6E1E2">
                  <a:gamma/>
                  <a:tint val="34902"/>
                  <a:invGamma/>
                </a:srgb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4111" name="Oval 15"/>
          <p:cNvSpPr>
            <a:spLocks noChangeArrowheads="1"/>
          </p:cNvSpPr>
          <p:nvPr/>
        </p:nvSpPr>
        <p:spPr bwMode="auto">
          <a:xfrm>
            <a:off x="1100138" y="2654300"/>
            <a:ext cx="1703387" cy="1674813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79216"/>
                  <a:invGamma/>
                </a:srgbClr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4112" name="Oval 16"/>
          <p:cNvSpPr>
            <a:spLocks noChangeArrowheads="1"/>
          </p:cNvSpPr>
          <p:nvPr/>
        </p:nvSpPr>
        <p:spPr bwMode="auto">
          <a:xfrm>
            <a:off x="1200150" y="2701925"/>
            <a:ext cx="1514475" cy="1358900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7999"/>
                </a:srgb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4113" name="AutoShape 17"/>
          <p:cNvSpPr>
            <a:spLocks noChangeArrowheads="1"/>
          </p:cNvSpPr>
          <p:nvPr/>
        </p:nvSpPr>
        <p:spPr bwMode="auto">
          <a:xfrm>
            <a:off x="3524250" y="1993900"/>
            <a:ext cx="4627563" cy="4413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 cap="flat" cmpd="sng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14" name="Rectangle 18"/>
          <p:cNvSpPr>
            <a:spLocks noChangeArrowheads="1"/>
          </p:cNvSpPr>
          <p:nvPr/>
        </p:nvSpPr>
        <p:spPr bwMode="auto">
          <a:xfrm>
            <a:off x="4876800" y="2062163"/>
            <a:ext cx="1825625" cy="33178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>
                <a:ea typeface="宋体" pitchFamily="2" charset="-122"/>
              </a:rPr>
              <a:t>点击编辑文字信息</a:t>
            </a:r>
          </a:p>
        </p:txBody>
      </p:sp>
      <p:sp>
        <p:nvSpPr>
          <p:cNvPr id="4115" name="AutoShape 19"/>
          <p:cNvSpPr>
            <a:spLocks noChangeArrowheads="1"/>
          </p:cNvSpPr>
          <p:nvPr/>
        </p:nvSpPr>
        <p:spPr bwMode="auto">
          <a:xfrm>
            <a:off x="3524250" y="2671763"/>
            <a:ext cx="4627563" cy="4429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 cap="flat" cmpd="sng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4876800" y="2741613"/>
            <a:ext cx="1825625" cy="33178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>
                <a:ea typeface="宋体" pitchFamily="2" charset="-122"/>
              </a:rPr>
              <a:t>点击编辑文字信息</a:t>
            </a:r>
          </a:p>
        </p:txBody>
      </p:sp>
      <p:sp>
        <p:nvSpPr>
          <p:cNvPr id="4117" name="AutoShape 21"/>
          <p:cNvSpPr>
            <a:spLocks noChangeArrowheads="1"/>
          </p:cNvSpPr>
          <p:nvPr/>
        </p:nvSpPr>
        <p:spPr bwMode="auto">
          <a:xfrm>
            <a:off x="3522663" y="3344863"/>
            <a:ext cx="4625975" cy="4429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 cap="flat" cmpd="sng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18" name="Rectangle 22"/>
          <p:cNvSpPr>
            <a:spLocks noChangeArrowheads="1"/>
          </p:cNvSpPr>
          <p:nvPr/>
        </p:nvSpPr>
        <p:spPr bwMode="auto">
          <a:xfrm>
            <a:off x="4875213" y="3414713"/>
            <a:ext cx="1824037" cy="33178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>
                <a:ea typeface="宋体" pitchFamily="2" charset="-122"/>
              </a:rPr>
              <a:t>点击编辑文字信息</a:t>
            </a:r>
          </a:p>
        </p:txBody>
      </p:sp>
      <p:sp>
        <p:nvSpPr>
          <p:cNvPr id="4119" name="Oval 23"/>
          <p:cNvSpPr>
            <a:spLocks noChangeArrowheads="1"/>
          </p:cNvSpPr>
          <p:nvPr/>
        </p:nvSpPr>
        <p:spPr bwMode="auto">
          <a:xfrm>
            <a:off x="3444875" y="2098675"/>
            <a:ext cx="206375" cy="207963"/>
          </a:xfrm>
          <a:prstGeom prst="ellipse">
            <a:avLst/>
          </a:prstGeom>
          <a:gradFill rotWithShape="1">
            <a:gsLst>
              <a:gs pos="0">
                <a:srgbClr val="E96E29"/>
              </a:gs>
              <a:gs pos="100000">
                <a:srgbClr val="E96E29">
                  <a:gamma/>
                  <a:shade val="6666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 cap="flat" cmpd="sng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0" name="Oval 24"/>
          <p:cNvSpPr>
            <a:spLocks noChangeArrowheads="1"/>
          </p:cNvSpPr>
          <p:nvPr/>
        </p:nvSpPr>
        <p:spPr bwMode="auto">
          <a:xfrm>
            <a:off x="3455988" y="2792413"/>
            <a:ext cx="207962" cy="207962"/>
          </a:xfrm>
          <a:prstGeom prst="ellipse">
            <a:avLst/>
          </a:prstGeom>
          <a:gradFill rotWithShape="1">
            <a:gsLst>
              <a:gs pos="0">
                <a:srgbClr val="DCDC48"/>
              </a:gs>
              <a:gs pos="100000">
                <a:srgbClr val="DCDC48">
                  <a:gamma/>
                  <a:shade val="6666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 cap="flat" cmpd="sng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1" name="Oval 25"/>
          <p:cNvSpPr>
            <a:spLocks noChangeArrowheads="1"/>
          </p:cNvSpPr>
          <p:nvPr/>
        </p:nvSpPr>
        <p:spPr bwMode="auto">
          <a:xfrm>
            <a:off x="3455988" y="3478213"/>
            <a:ext cx="207962" cy="2063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6667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9050" cap="flat" cmpd="sng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2" name="AutoShape 26"/>
          <p:cNvSpPr>
            <a:spLocks noChangeArrowheads="1"/>
          </p:cNvSpPr>
          <p:nvPr/>
        </p:nvSpPr>
        <p:spPr bwMode="auto">
          <a:xfrm>
            <a:off x="3524250" y="4008438"/>
            <a:ext cx="4627563" cy="4429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 cap="flat" cmpd="sng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3" name="Rectangle 27"/>
          <p:cNvSpPr>
            <a:spLocks noChangeArrowheads="1"/>
          </p:cNvSpPr>
          <p:nvPr/>
        </p:nvSpPr>
        <p:spPr bwMode="auto">
          <a:xfrm>
            <a:off x="4876800" y="4076700"/>
            <a:ext cx="1825625" cy="3333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>
                <a:ea typeface="宋体" pitchFamily="2" charset="-122"/>
              </a:rPr>
              <a:t>点击编辑文字信息</a:t>
            </a:r>
          </a:p>
        </p:txBody>
      </p:sp>
      <p:sp>
        <p:nvSpPr>
          <p:cNvPr id="4124" name="Oval 28"/>
          <p:cNvSpPr>
            <a:spLocks noChangeArrowheads="1"/>
          </p:cNvSpPr>
          <p:nvPr/>
        </p:nvSpPr>
        <p:spPr bwMode="auto">
          <a:xfrm>
            <a:off x="3444875" y="4133850"/>
            <a:ext cx="206375" cy="206375"/>
          </a:xfrm>
          <a:prstGeom prst="ellipse">
            <a:avLst/>
          </a:prstGeom>
          <a:gradFill rotWithShape="1">
            <a:gsLst>
              <a:gs pos="0">
                <a:srgbClr val="E96E29"/>
              </a:gs>
              <a:gs pos="100000">
                <a:srgbClr val="E96E29">
                  <a:gamma/>
                  <a:shade val="6666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 cap="flat" cmpd="sng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5" name="AutoShape 29"/>
          <p:cNvSpPr>
            <a:spLocks noChangeArrowheads="1"/>
          </p:cNvSpPr>
          <p:nvPr/>
        </p:nvSpPr>
        <p:spPr bwMode="auto">
          <a:xfrm>
            <a:off x="3524250" y="4724400"/>
            <a:ext cx="4627563" cy="4413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 cap="flat" cmpd="sng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6" name="Rectangle 30"/>
          <p:cNvSpPr>
            <a:spLocks noChangeArrowheads="1"/>
          </p:cNvSpPr>
          <p:nvPr/>
        </p:nvSpPr>
        <p:spPr bwMode="auto">
          <a:xfrm>
            <a:off x="4876800" y="4792663"/>
            <a:ext cx="1825625" cy="33178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>
                <a:ea typeface="宋体" pitchFamily="2" charset="-122"/>
              </a:rPr>
              <a:t>点击编辑文字信息</a:t>
            </a:r>
          </a:p>
        </p:txBody>
      </p:sp>
      <p:sp>
        <p:nvSpPr>
          <p:cNvPr id="4127" name="Oval 31"/>
          <p:cNvSpPr>
            <a:spLocks noChangeArrowheads="1"/>
          </p:cNvSpPr>
          <p:nvPr/>
        </p:nvSpPr>
        <p:spPr bwMode="auto">
          <a:xfrm>
            <a:off x="3455988" y="4845050"/>
            <a:ext cx="207962" cy="206375"/>
          </a:xfrm>
          <a:prstGeom prst="ellipse">
            <a:avLst/>
          </a:prstGeom>
          <a:gradFill rotWithShape="1">
            <a:gsLst>
              <a:gs pos="0">
                <a:srgbClr val="DCDC48"/>
              </a:gs>
              <a:gs pos="100000">
                <a:srgbClr val="DCDC48">
                  <a:gamma/>
                  <a:shade val="6666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 cap="flat" cmpd="sng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8" name="Rectangle 32"/>
          <p:cNvSpPr>
            <a:spLocks noChangeArrowheads="1"/>
          </p:cNvSpPr>
          <p:nvPr/>
        </p:nvSpPr>
        <p:spPr bwMode="auto">
          <a:xfrm>
            <a:off x="1620838" y="3355975"/>
            <a:ext cx="715962" cy="4127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>
                <a:ea typeface="宋体" pitchFamily="2" charset="-122"/>
              </a:rPr>
              <a:t>点击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未知"/>
          <p:cNvSpPr>
            <a:spLocks/>
          </p:cNvSpPr>
          <p:nvPr/>
        </p:nvSpPr>
        <p:spPr bwMode="auto">
          <a:xfrm>
            <a:off x="1252538" y="1884363"/>
            <a:ext cx="6800850" cy="3590925"/>
          </a:xfrm>
          <a:custGeom>
            <a:avLst/>
            <a:gdLst/>
            <a:ahLst/>
            <a:cxnLst>
              <a:cxn ang="0">
                <a:pos x="210" y="1836"/>
              </a:cxn>
              <a:cxn ang="0">
                <a:pos x="726" y="2010"/>
              </a:cxn>
              <a:cxn ang="0">
                <a:pos x="1206" y="1974"/>
              </a:cxn>
              <a:cxn ang="0">
                <a:pos x="1680" y="1914"/>
              </a:cxn>
              <a:cxn ang="0">
                <a:pos x="2130" y="1710"/>
              </a:cxn>
              <a:cxn ang="0">
                <a:pos x="2610" y="1506"/>
              </a:cxn>
              <a:cxn ang="0">
                <a:pos x="3096" y="1080"/>
              </a:cxn>
              <a:cxn ang="0">
                <a:pos x="3570" y="588"/>
              </a:cxn>
              <a:cxn ang="0">
                <a:pos x="4068" y="114"/>
              </a:cxn>
              <a:cxn ang="0">
                <a:pos x="4284" y="0"/>
              </a:cxn>
              <a:cxn ang="0">
                <a:pos x="4284" y="2262"/>
              </a:cxn>
              <a:cxn ang="0">
                <a:pos x="0" y="2262"/>
              </a:cxn>
              <a:cxn ang="0">
                <a:pos x="0" y="1740"/>
              </a:cxn>
              <a:cxn ang="0">
                <a:pos x="210" y="1836"/>
              </a:cxn>
            </a:cxnLst>
            <a:rect l="0" t="0" r="r" b="b"/>
            <a:pathLst>
              <a:path w="4284" h="2262">
                <a:moveTo>
                  <a:pt x="210" y="1836"/>
                </a:moveTo>
                <a:lnTo>
                  <a:pt x="726" y="2010"/>
                </a:lnTo>
                <a:lnTo>
                  <a:pt x="1206" y="1974"/>
                </a:lnTo>
                <a:lnTo>
                  <a:pt x="1680" y="1914"/>
                </a:lnTo>
                <a:lnTo>
                  <a:pt x="2130" y="1710"/>
                </a:lnTo>
                <a:lnTo>
                  <a:pt x="2610" y="1506"/>
                </a:lnTo>
                <a:lnTo>
                  <a:pt x="3096" y="1080"/>
                </a:lnTo>
                <a:lnTo>
                  <a:pt x="3570" y="588"/>
                </a:lnTo>
                <a:lnTo>
                  <a:pt x="4068" y="114"/>
                </a:lnTo>
                <a:lnTo>
                  <a:pt x="4284" y="0"/>
                </a:lnTo>
                <a:lnTo>
                  <a:pt x="4284" y="2262"/>
                </a:lnTo>
                <a:lnTo>
                  <a:pt x="0" y="2262"/>
                </a:lnTo>
                <a:lnTo>
                  <a:pt x="0" y="1740"/>
                </a:lnTo>
                <a:lnTo>
                  <a:pt x="210" y="1836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2700000" scaled="1"/>
          </a:gradFill>
          <a:ln w="9525" cap="flat" cmpd="sng">
            <a:round/>
            <a:headEnd/>
            <a:tailEnd/>
          </a:ln>
          <a:effectLst/>
          <a:scene3d>
            <a:camera prst="legacyObliqueTop"/>
            <a:lightRig rig="legacyFlat3" dir="b"/>
          </a:scene3d>
          <a:sp3d extrusionH="379400" prstMaterial="legacyMatte">
            <a:bevelT w="13500" h="13500" prst="angle"/>
            <a:bevelB w="13500" h="13500" prst="angle"/>
            <a:extrusionClr>
              <a:srgbClr val="99CCFF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5791200" y="1676400"/>
            <a:ext cx="2262188" cy="3798888"/>
          </a:xfrm>
          <a:prstGeom prst="rect">
            <a:avLst/>
          </a:prstGeom>
          <a:solidFill>
            <a:srgbClr val="FF39C2">
              <a:alpha val="29999"/>
            </a:srgbClr>
          </a:soli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985838" y="1430338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985838" y="1741488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985838" y="2052638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985838" y="2363788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>
            <a:off x="985838" y="2674938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985838" y="2986088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>
            <a:off x="985838" y="3297238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>
            <a:off x="985838" y="3608388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>
            <a:off x="985838" y="3919538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41" name="Line 13"/>
          <p:cNvSpPr>
            <a:spLocks noChangeShapeType="1"/>
          </p:cNvSpPr>
          <p:nvPr/>
        </p:nvSpPr>
        <p:spPr bwMode="auto">
          <a:xfrm>
            <a:off x="985838" y="4230688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>
            <a:off x="985838" y="4541838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>
            <a:off x="985838" y="4852988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44" name="Line 16"/>
          <p:cNvSpPr>
            <a:spLocks noChangeShapeType="1"/>
          </p:cNvSpPr>
          <p:nvPr/>
        </p:nvSpPr>
        <p:spPr bwMode="auto">
          <a:xfrm>
            <a:off x="8682038" y="1430338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45" name="Line 17"/>
          <p:cNvSpPr>
            <a:spLocks noChangeShapeType="1"/>
          </p:cNvSpPr>
          <p:nvPr/>
        </p:nvSpPr>
        <p:spPr bwMode="auto">
          <a:xfrm>
            <a:off x="8682038" y="1741488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46" name="Line 18"/>
          <p:cNvSpPr>
            <a:spLocks noChangeShapeType="1"/>
          </p:cNvSpPr>
          <p:nvPr/>
        </p:nvSpPr>
        <p:spPr bwMode="auto">
          <a:xfrm>
            <a:off x="8682038" y="2052638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47" name="Line 19"/>
          <p:cNvSpPr>
            <a:spLocks noChangeShapeType="1"/>
          </p:cNvSpPr>
          <p:nvPr/>
        </p:nvSpPr>
        <p:spPr bwMode="auto">
          <a:xfrm>
            <a:off x="8682038" y="2363788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48" name="Line 20"/>
          <p:cNvSpPr>
            <a:spLocks noChangeShapeType="1"/>
          </p:cNvSpPr>
          <p:nvPr/>
        </p:nvSpPr>
        <p:spPr bwMode="auto">
          <a:xfrm>
            <a:off x="8682038" y="2674938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49" name="Line 21"/>
          <p:cNvSpPr>
            <a:spLocks noChangeShapeType="1"/>
          </p:cNvSpPr>
          <p:nvPr/>
        </p:nvSpPr>
        <p:spPr bwMode="auto">
          <a:xfrm>
            <a:off x="8682038" y="2986088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50" name="Line 22"/>
          <p:cNvSpPr>
            <a:spLocks noChangeShapeType="1"/>
          </p:cNvSpPr>
          <p:nvPr/>
        </p:nvSpPr>
        <p:spPr bwMode="auto">
          <a:xfrm>
            <a:off x="8682038" y="3297238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51" name="Line 23"/>
          <p:cNvSpPr>
            <a:spLocks noChangeShapeType="1"/>
          </p:cNvSpPr>
          <p:nvPr/>
        </p:nvSpPr>
        <p:spPr bwMode="auto">
          <a:xfrm>
            <a:off x="8682038" y="3608388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52" name="Line 24"/>
          <p:cNvSpPr>
            <a:spLocks noChangeShapeType="1"/>
          </p:cNvSpPr>
          <p:nvPr/>
        </p:nvSpPr>
        <p:spPr bwMode="auto">
          <a:xfrm>
            <a:off x="4198938" y="4930775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53" name="Line 25"/>
          <p:cNvSpPr>
            <a:spLocks noChangeShapeType="1"/>
          </p:cNvSpPr>
          <p:nvPr/>
        </p:nvSpPr>
        <p:spPr bwMode="auto">
          <a:xfrm>
            <a:off x="8682038" y="4230688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54" name="Line 26"/>
          <p:cNvSpPr>
            <a:spLocks noChangeShapeType="1"/>
          </p:cNvSpPr>
          <p:nvPr/>
        </p:nvSpPr>
        <p:spPr bwMode="auto">
          <a:xfrm>
            <a:off x="8682038" y="4541838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55" name="Line 27"/>
          <p:cNvSpPr>
            <a:spLocks noChangeShapeType="1"/>
          </p:cNvSpPr>
          <p:nvPr/>
        </p:nvSpPr>
        <p:spPr bwMode="auto">
          <a:xfrm>
            <a:off x="8682038" y="4852988"/>
            <a:ext cx="0" cy="311150"/>
          </a:xfrm>
          <a:prstGeom prst="line">
            <a:avLst/>
          </a:prstGeom>
          <a:noFill/>
          <a:ln w="9525" cap="flat" cmpd="sng">
            <a:noFill/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56" name="Text Box 28"/>
          <p:cNvSpPr txBox="1">
            <a:spLocks noChangeArrowheads="1"/>
          </p:cNvSpPr>
          <p:nvPr/>
        </p:nvSpPr>
        <p:spPr bwMode="auto">
          <a:xfrm>
            <a:off x="1295400" y="5791200"/>
            <a:ext cx="1198563" cy="2444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1000">
                <a:latin typeface="Times New Roman" pitchFamily="18" charset="0"/>
                <a:ea typeface="宋体" pitchFamily="2" charset="-122"/>
              </a:rPr>
              <a:t>点击编辑文字信息</a:t>
            </a:r>
          </a:p>
        </p:txBody>
      </p:sp>
      <p:sp>
        <p:nvSpPr>
          <p:cNvPr id="22557" name="Text Box 29"/>
          <p:cNvSpPr txBox="1">
            <a:spLocks noChangeArrowheads="1"/>
          </p:cNvSpPr>
          <p:nvPr/>
        </p:nvSpPr>
        <p:spPr bwMode="auto">
          <a:xfrm>
            <a:off x="800100" y="1706563"/>
            <a:ext cx="509588" cy="36830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itchFamily="18" charset="0"/>
                <a:ea typeface="宋体" pitchFamily="2" charset="-122"/>
              </a:rPr>
              <a:t>800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itchFamily="18" charset="0"/>
                <a:ea typeface="宋体" pitchFamily="2" charset="-122"/>
              </a:rPr>
              <a:t>700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itchFamily="18" charset="0"/>
                <a:ea typeface="宋体" pitchFamily="2" charset="-122"/>
              </a:rPr>
              <a:t>600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itchFamily="18" charset="0"/>
                <a:ea typeface="宋体" pitchFamily="2" charset="-122"/>
              </a:rPr>
              <a:t>500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itchFamily="18" charset="0"/>
                <a:ea typeface="宋体" pitchFamily="2" charset="-122"/>
              </a:rPr>
              <a:t>400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itchFamily="18" charset="0"/>
                <a:ea typeface="宋体" pitchFamily="2" charset="-122"/>
              </a:rPr>
              <a:t>300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itchFamily="18" charset="0"/>
                <a:ea typeface="宋体" pitchFamily="2" charset="-122"/>
              </a:rPr>
              <a:t>200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itchFamily="18" charset="0"/>
                <a:ea typeface="宋体" pitchFamily="2" charset="-122"/>
              </a:rPr>
              <a:t>100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itchFamily="18" charset="0"/>
                <a:ea typeface="宋体" pitchFamily="2" charset="-122"/>
              </a:rPr>
              <a:t>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itchFamily="18" charset="0"/>
                <a:ea typeface="宋体" pitchFamily="2" charset="-122"/>
              </a:rPr>
              <a:t>-100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itchFamily="18" charset="0"/>
                <a:ea typeface="宋体" pitchFamily="2" charset="-122"/>
              </a:rPr>
              <a:t>-200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itchFamily="18" charset="0"/>
                <a:ea typeface="宋体" pitchFamily="2" charset="-122"/>
              </a:rPr>
              <a:t>-300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itchFamily="18" charset="0"/>
                <a:ea typeface="宋体" pitchFamily="2" charset="-122"/>
              </a:rPr>
              <a:t>-400</a:t>
            </a:r>
          </a:p>
        </p:txBody>
      </p:sp>
      <p:sp>
        <p:nvSpPr>
          <p:cNvPr id="22558" name="Line 30"/>
          <p:cNvSpPr>
            <a:spLocks noChangeShapeType="1"/>
          </p:cNvSpPr>
          <p:nvPr/>
        </p:nvSpPr>
        <p:spPr bwMode="auto">
          <a:xfrm>
            <a:off x="1260475" y="1917700"/>
            <a:ext cx="6781800" cy="0"/>
          </a:xfrm>
          <a:prstGeom prst="line">
            <a:avLst/>
          </a:prstGeom>
          <a:noFill/>
          <a:ln w="28575" cap="flat" cmpd="sng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59" name="Line 31"/>
          <p:cNvSpPr>
            <a:spLocks noChangeShapeType="1"/>
          </p:cNvSpPr>
          <p:nvPr/>
        </p:nvSpPr>
        <p:spPr bwMode="auto">
          <a:xfrm>
            <a:off x="1260475" y="2462213"/>
            <a:ext cx="6781800" cy="0"/>
          </a:xfrm>
          <a:prstGeom prst="line">
            <a:avLst/>
          </a:prstGeom>
          <a:noFill/>
          <a:ln w="12700" cap="flat" cmpd="sng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60" name="Line 32"/>
          <p:cNvSpPr>
            <a:spLocks noChangeShapeType="1"/>
          </p:cNvSpPr>
          <p:nvPr/>
        </p:nvSpPr>
        <p:spPr bwMode="auto">
          <a:xfrm>
            <a:off x="1260475" y="2736850"/>
            <a:ext cx="6781800" cy="0"/>
          </a:xfrm>
          <a:prstGeom prst="line">
            <a:avLst/>
          </a:prstGeom>
          <a:noFill/>
          <a:ln w="12700" cap="flat" cmpd="sng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61" name="Line 33"/>
          <p:cNvSpPr>
            <a:spLocks noChangeShapeType="1"/>
          </p:cNvSpPr>
          <p:nvPr/>
        </p:nvSpPr>
        <p:spPr bwMode="auto">
          <a:xfrm>
            <a:off x="1260475" y="3011488"/>
            <a:ext cx="6781800" cy="0"/>
          </a:xfrm>
          <a:prstGeom prst="line">
            <a:avLst/>
          </a:prstGeom>
          <a:noFill/>
          <a:ln w="12700" cap="flat" cmpd="sng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62" name="Line 34"/>
          <p:cNvSpPr>
            <a:spLocks noChangeShapeType="1"/>
          </p:cNvSpPr>
          <p:nvPr/>
        </p:nvSpPr>
        <p:spPr bwMode="auto">
          <a:xfrm>
            <a:off x="1260475" y="3284538"/>
            <a:ext cx="6781800" cy="0"/>
          </a:xfrm>
          <a:prstGeom prst="line">
            <a:avLst/>
          </a:prstGeom>
          <a:noFill/>
          <a:ln w="12700" cap="flat" cmpd="sng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63" name="Line 35"/>
          <p:cNvSpPr>
            <a:spLocks noChangeShapeType="1"/>
          </p:cNvSpPr>
          <p:nvPr/>
        </p:nvSpPr>
        <p:spPr bwMode="auto">
          <a:xfrm>
            <a:off x="1260475" y="3559175"/>
            <a:ext cx="6781800" cy="0"/>
          </a:xfrm>
          <a:prstGeom prst="line">
            <a:avLst/>
          </a:prstGeom>
          <a:noFill/>
          <a:ln w="12700" cap="flat" cmpd="sng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64" name="Line 36"/>
          <p:cNvSpPr>
            <a:spLocks noChangeShapeType="1"/>
          </p:cNvSpPr>
          <p:nvPr/>
        </p:nvSpPr>
        <p:spPr bwMode="auto">
          <a:xfrm>
            <a:off x="1260475" y="3833813"/>
            <a:ext cx="6781800" cy="0"/>
          </a:xfrm>
          <a:prstGeom prst="line">
            <a:avLst/>
          </a:prstGeom>
          <a:noFill/>
          <a:ln w="12700" cap="flat" cmpd="sng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65" name="Line 37"/>
          <p:cNvSpPr>
            <a:spLocks noChangeShapeType="1"/>
          </p:cNvSpPr>
          <p:nvPr/>
        </p:nvSpPr>
        <p:spPr bwMode="auto">
          <a:xfrm>
            <a:off x="1260475" y="4106863"/>
            <a:ext cx="6781800" cy="0"/>
          </a:xfrm>
          <a:prstGeom prst="line">
            <a:avLst/>
          </a:prstGeom>
          <a:noFill/>
          <a:ln w="19050" cap="flat" cmpd="sng">
            <a:solidFill>
              <a:srgbClr val="FF771B"/>
            </a:solidFill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66" name="Line 38"/>
          <p:cNvSpPr>
            <a:spLocks noChangeShapeType="1"/>
          </p:cNvSpPr>
          <p:nvPr/>
        </p:nvSpPr>
        <p:spPr bwMode="auto">
          <a:xfrm>
            <a:off x="1260475" y="4381500"/>
            <a:ext cx="6781800" cy="0"/>
          </a:xfrm>
          <a:prstGeom prst="line">
            <a:avLst/>
          </a:prstGeom>
          <a:noFill/>
          <a:ln w="12700" cap="flat" cmpd="sng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67" name="Line 39"/>
          <p:cNvSpPr>
            <a:spLocks noChangeShapeType="1"/>
          </p:cNvSpPr>
          <p:nvPr/>
        </p:nvSpPr>
        <p:spPr bwMode="auto">
          <a:xfrm>
            <a:off x="1260475" y="4656138"/>
            <a:ext cx="6781800" cy="0"/>
          </a:xfrm>
          <a:prstGeom prst="line">
            <a:avLst/>
          </a:prstGeom>
          <a:noFill/>
          <a:ln w="12700" cap="flat" cmpd="sng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68" name="Line 40"/>
          <p:cNvSpPr>
            <a:spLocks noChangeShapeType="1"/>
          </p:cNvSpPr>
          <p:nvPr/>
        </p:nvSpPr>
        <p:spPr bwMode="auto">
          <a:xfrm>
            <a:off x="1260475" y="4929188"/>
            <a:ext cx="6781800" cy="0"/>
          </a:xfrm>
          <a:prstGeom prst="line">
            <a:avLst/>
          </a:prstGeom>
          <a:noFill/>
          <a:ln w="12700" cap="flat" cmpd="sng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69" name="Line 41"/>
          <p:cNvSpPr>
            <a:spLocks noChangeShapeType="1"/>
          </p:cNvSpPr>
          <p:nvPr/>
        </p:nvSpPr>
        <p:spPr bwMode="auto">
          <a:xfrm>
            <a:off x="1260475" y="5203825"/>
            <a:ext cx="6781800" cy="0"/>
          </a:xfrm>
          <a:prstGeom prst="line">
            <a:avLst/>
          </a:prstGeom>
          <a:noFill/>
          <a:ln w="12700" cap="flat" cmpd="sng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70" name="Line 42"/>
          <p:cNvSpPr>
            <a:spLocks noChangeShapeType="1"/>
          </p:cNvSpPr>
          <p:nvPr/>
        </p:nvSpPr>
        <p:spPr bwMode="auto">
          <a:xfrm>
            <a:off x="1260475" y="5478463"/>
            <a:ext cx="6781800" cy="0"/>
          </a:xfrm>
          <a:prstGeom prst="line">
            <a:avLst/>
          </a:prstGeom>
          <a:noFill/>
          <a:ln w="28575" cap="flat" cmpd="sng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71" name="Line 43"/>
          <p:cNvSpPr>
            <a:spLocks noChangeShapeType="1"/>
          </p:cNvSpPr>
          <p:nvPr/>
        </p:nvSpPr>
        <p:spPr bwMode="auto">
          <a:xfrm>
            <a:off x="2767013" y="1917700"/>
            <a:ext cx="0" cy="3560763"/>
          </a:xfrm>
          <a:prstGeom prst="line">
            <a:avLst/>
          </a:prstGeom>
          <a:noFill/>
          <a:ln w="12700" cap="flat" cmpd="sng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72" name="Line 44"/>
          <p:cNvSpPr>
            <a:spLocks noChangeShapeType="1"/>
          </p:cNvSpPr>
          <p:nvPr/>
        </p:nvSpPr>
        <p:spPr bwMode="auto">
          <a:xfrm>
            <a:off x="3521075" y="1917700"/>
            <a:ext cx="0" cy="3560763"/>
          </a:xfrm>
          <a:prstGeom prst="line">
            <a:avLst/>
          </a:prstGeom>
          <a:noFill/>
          <a:ln w="12700" cap="flat" cmpd="sng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73" name="Line 45"/>
          <p:cNvSpPr>
            <a:spLocks noChangeShapeType="1"/>
          </p:cNvSpPr>
          <p:nvPr/>
        </p:nvSpPr>
        <p:spPr bwMode="auto">
          <a:xfrm>
            <a:off x="4275138" y="1917700"/>
            <a:ext cx="0" cy="3560763"/>
          </a:xfrm>
          <a:prstGeom prst="line">
            <a:avLst/>
          </a:prstGeom>
          <a:noFill/>
          <a:ln w="12700" cap="flat" cmpd="sng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74" name="Line 46"/>
          <p:cNvSpPr>
            <a:spLocks noChangeShapeType="1"/>
          </p:cNvSpPr>
          <p:nvPr/>
        </p:nvSpPr>
        <p:spPr bwMode="auto">
          <a:xfrm>
            <a:off x="5027613" y="1917700"/>
            <a:ext cx="0" cy="3560763"/>
          </a:xfrm>
          <a:prstGeom prst="line">
            <a:avLst/>
          </a:prstGeom>
          <a:noFill/>
          <a:ln w="19050" cap="flat" cmpd="sng">
            <a:solidFill>
              <a:srgbClr val="B763A9"/>
            </a:solidFill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75" name="Line 47"/>
          <p:cNvSpPr>
            <a:spLocks noChangeShapeType="1"/>
          </p:cNvSpPr>
          <p:nvPr/>
        </p:nvSpPr>
        <p:spPr bwMode="auto">
          <a:xfrm>
            <a:off x="5781675" y="1917700"/>
            <a:ext cx="0" cy="3560763"/>
          </a:xfrm>
          <a:prstGeom prst="line">
            <a:avLst/>
          </a:prstGeom>
          <a:noFill/>
          <a:ln w="12700" cap="flat" cmpd="sng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76" name="Line 48"/>
          <p:cNvSpPr>
            <a:spLocks noChangeShapeType="1"/>
          </p:cNvSpPr>
          <p:nvPr/>
        </p:nvSpPr>
        <p:spPr bwMode="auto">
          <a:xfrm>
            <a:off x="6535738" y="1917700"/>
            <a:ext cx="0" cy="3560763"/>
          </a:xfrm>
          <a:prstGeom prst="line">
            <a:avLst/>
          </a:prstGeom>
          <a:noFill/>
          <a:ln w="12700" cap="flat" cmpd="sng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77" name="Line 49"/>
          <p:cNvSpPr>
            <a:spLocks noChangeShapeType="1"/>
          </p:cNvSpPr>
          <p:nvPr/>
        </p:nvSpPr>
        <p:spPr bwMode="auto">
          <a:xfrm>
            <a:off x="7288213" y="1917700"/>
            <a:ext cx="0" cy="3560763"/>
          </a:xfrm>
          <a:prstGeom prst="line">
            <a:avLst/>
          </a:prstGeom>
          <a:noFill/>
          <a:ln w="12700" cap="flat" cmpd="sng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78" name="Line 50"/>
          <p:cNvSpPr>
            <a:spLocks noChangeShapeType="1"/>
          </p:cNvSpPr>
          <p:nvPr/>
        </p:nvSpPr>
        <p:spPr bwMode="auto">
          <a:xfrm>
            <a:off x="1260475" y="2189163"/>
            <a:ext cx="6781800" cy="0"/>
          </a:xfrm>
          <a:prstGeom prst="line">
            <a:avLst/>
          </a:prstGeom>
          <a:noFill/>
          <a:ln w="12700" cap="flat" cmpd="sng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79" name="Line 51"/>
          <p:cNvSpPr>
            <a:spLocks noChangeShapeType="1"/>
          </p:cNvSpPr>
          <p:nvPr/>
        </p:nvSpPr>
        <p:spPr bwMode="auto">
          <a:xfrm>
            <a:off x="2014538" y="1917700"/>
            <a:ext cx="0" cy="3560763"/>
          </a:xfrm>
          <a:prstGeom prst="line">
            <a:avLst/>
          </a:prstGeom>
          <a:noFill/>
          <a:ln w="12700" cap="flat" cmpd="sng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2580" name="AutoShape 52"/>
          <p:cNvSpPr>
            <a:spLocks noChangeArrowheads="1"/>
          </p:cNvSpPr>
          <p:nvPr/>
        </p:nvSpPr>
        <p:spPr bwMode="auto">
          <a:xfrm>
            <a:off x="1311275" y="4116388"/>
            <a:ext cx="536575" cy="781050"/>
          </a:xfrm>
          <a:prstGeom prst="downArrow">
            <a:avLst>
              <a:gd name="adj1" fmla="val 59370"/>
              <a:gd name="adj2" fmla="val 49949"/>
            </a:avLst>
          </a:prstGeom>
          <a:solidFill>
            <a:srgbClr val="CCCC00"/>
          </a:solidFill>
          <a:ln w="9525" cap="flat" cmpd="sng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CCCC00"/>
            </a:extrusionClr>
          </a:sp3d>
        </p:spPr>
        <p:txBody>
          <a:bodyPr wrap="none" anchor="ctr">
            <a:flatTx/>
          </a:bodyPr>
          <a:lstStyle/>
          <a:p>
            <a:endParaRPr lang="zh-CN" altLang="zh-CN" sz="2400">
              <a:latin typeface="Times New Roman" pitchFamily="18" charset="0"/>
            </a:endParaRPr>
          </a:p>
        </p:txBody>
      </p:sp>
      <p:sp>
        <p:nvSpPr>
          <p:cNvPr id="22581" name="AutoShape 53"/>
          <p:cNvSpPr>
            <a:spLocks noChangeArrowheads="1"/>
          </p:cNvSpPr>
          <p:nvPr/>
        </p:nvSpPr>
        <p:spPr bwMode="auto">
          <a:xfrm>
            <a:off x="2122488" y="4105275"/>
            <a:ext cx="536575" cy="1025525"/>
          </a:xfrm>
          <a:prstGeom prst="downArrow">
            <a:avLst>
              <a:gd name="adj1" fmla="val 59370"/>
              <a:gd name="adj2" fmla="val 65584"/>
            </a:avLst>
          </a:prstGeom>
          <a:solidFill>
            <a:srgbClr val="CCCC00"/>
          </a:solidFill>
          <a:ln w="9525" cap="flat" cmpd="sng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CCCC00"/>
            </a:extrusionClr>
          </a:sp3d>
        </p:spPr>
        <p:txBody>
          <a:bodyPr wrap="none" anchor="ctr">
            <a:flatTx/>
          </a:bodyPr>
          <a:lstStyle/>
          <a:p>
            <a:endParaRPr lang="zh-CN" altLang="zh-CN" sz="2400">
              <a:latin typeface="Times New Roman" pitchFamily="18" charset="0"/>
            </a:endParaRPr>
          </a:p>
        </p:txBody>
      </p:sp>
      <p:sp>
        <p:nvSpPr>
          <p:cNvPr id="22582" name="AutoShape 54"/>
          <p:cNvSpPr>
            <a:spLocks noChangeArrowheads="1"/>
          </p:cNvSpPr>
          <p:nvPr/>
        </p:nvSpPr>
        <p:spPr bwMode="auto">
          <a:xfrm>
            <a:off x="2849563" y="4106863"/>
            <a:ext cx="536575" cy="923925"/>
          </a:xfrm>
          <a:prstGeom prst="downArrow">
            <a:avLst>
              <a:gd name="adj1" fmla="val 59370"/>
              <a:gd name="adj2" fmla="val 59086"/>
            </a:avLst>
          </a:prstGeom>
          <a:solidFill>
            <a:srgbClr val="CCCC00"/>
          </a:solidFill>
          <a:ln w="9525" cap="flat" cmpd="sng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CCCC00"/>
            </a:extrusionClr>
          </a:sp3d>
        </p:spPr>
        <p:txBody>
          <a:bodyPr wrap="none" anchor="ctr">
            <a:flatTx/>
          </a:bodyPr>
          <a:lstStyle/>
          <a:p>
            <a:endParaRPr lang="zh-CN" altLang="zh-CN" sz="2400">
              <a:latin typeface="Times New Roman" pitchFamily="18" charset="0"/>
            </a:endParaRPr>
          </a:p>
        </p:txBody>
      </p:sp>
      <p:sp>
        <p:nvSpPr>
          <p:cNvPr id="22583" name="AutoShape 55"/>
          <p:cNvSpPr>
            <a:spLocks noChangeArrowheads="1"/>
          </p:cNvSpPr>
          <p:nvPr/>
        </p:nvSpPr>
        <p:spPr bwMode="auto">
          <a:xfrm>
            <a:off x="3619500" y="4106863"/>
            <a:ext cx="536575" cy="865187"/>
          </a:xfrm>
          <a:prstGeom prst="downArrow">
            <a:avLst>
              <a:gd name="adj1" fmla="val 59370"/>
              <a:gd name="adj2" fmla="val 55330"/>
            </a:avLst>
          </a:prstGeom>
          <a:solidFill>
            <a:srgbClr val="CCCC00"/>
          </a:solidFill>
          <a:ln w="9525" cap="flat" cmpd="sng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CCCC00"/>
            </a:extrusionClr>
          </a:sp3d>
        </p:spPr>
        <p:txBody>
          <a:bodyPr wrap="none" anchor="ctr">
            <a:flatTx/>
          </a:bodyPr>
          <a:lstStyle/>
          <a:p>
            <a:endParaRPr lang="zh-CN" altLang="zh-CN" sz="2400">
              <a:latin typeface="Times New Roman" pitchFamily="18" charset="0"/>
            </a:endParaRPr>
          </a:p>
        </p:txBody>
      </p:sp>
      <p:sp>
        <p:nvSpPr>
          <p:cNvPr id="22584" name="AutoShape 56"/>
          <p:cNvSpPr>
            <a:spLocks noChangeArrowheads="1"/>
          </p:cNvSpPr>
          <p:nvPr/>
        </p:nvSpPr>
        <p:spPr bwMode="auto">
          <a:xfrm>
            <a:off x="4356100" y="4106863"/>
            <a:ext cx="536575" cy="546100"/>
          </a:xfrm>
          <a:prstGeom prst="downArrow">
            <a:avLst>
              <a:gd name="adj1" fmla="val 59370"/>
              <a:gd name="adj2" fmla="val 34924"/>
            </a:avLst>
          </a:prstGeom>
          <a:solidFill>
            <a:srgbClr val="CCCC00"/>
          </a:solidFill>
          <a:ln w="9525" cap="flat" cmpd="sng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CCCC00"/>
            </a:extrusionClr>
          </a:sp3d>
        </p:spPr>
        <p:txBody>
          <a:bodyPr wrap="none" anchor="ctr">
            <a:flatTx/>
          </a:bodyPr>
          <a:lstStyle/>
          <a:p>
            <a:endParaRPr lang="zh-CN" altLang="zh-CN" sz="2400">
              <a:latin typeface="Times New Roman" pitchFamily="18" charset="0"/>
            </a:endParaRPr>
          </a:p>
        </p:txBody>
      </p:sp>
      <p:sp>
        <p:nvSpPr>
          <p:cNvPr id="22585" name="AutoShape 57"/>
          <p:cNvSpPr>
            <a:spLocks noChangeArrowheads="1"/>
          </p:cNvSpPr>
          <p:nvPr/>
        </p:nvSpPr>
        <p:spPr bwMode="auto">
          <a:xfrm>
            <a:off x="5102225" y="4062413"/>
            <a:ext cx="538163" cy="271462"/>
          </a:xfrm>
          <a:prstGeom prst="downArrow">
            <a:avLst>
              <a:gd name="adj1" fmla="val 59380"/>
              <a:gd name="adj2" fmla="val 54315"/>
            </a:avLst>
          </a:prstGeom>
          <a:solidFill>
            <a:srgbClr val="FF3300"/>
          </a:solidFill>
          <a:ln w="9525" cap="flat" cmpd="sng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endParaRPr lang="zh-CN" altLang="zh-CN" sz="2400">
              <a:latin typeface="Times New Roman" pitchFamily="18" charset="0"/>
            </a:endParaRPr>
          </a:p>
        </p:txBody>
      </p:sp>
      <p:sp>
        <p:nvSpPr>
          <p:cNvPr id="22586" name="AutoShape 58"/>
          <p:cNvSpPr>
            <a:spLocks noChangeArrowheads="1"/>
          </p:cNvSpPr>
          <p:nvPr/>
        </p:nvSpPr>
        <p:spPr bwMode="auto">
          <a:xfrm flipV="1">
            <a:off x="5864225" y="3648075"/>
            <a:ext cx="536575" cy="500063"/>
          </a:xfrm>
          <a:prstGeom prst="downArrow">
            <a:avLst>
              <a:gd name="adj1" fmla="val 59898"/>
              <a:gd name="adj2" fmla="val 40611"/>
            </a:avLst>
          </a:prstGeom>
          <a:solidFill>
            <a:srgbClr val="FF3300"/>
          </a:solidFill>
          <a:ln w="9525" cap="flat" cmpd="sng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rot="10800000" wrap="none" anchor="ctr">
            <a:flatTx/>
          </a:bodyPr>
          <a:lstStyle/>
          <a:p>
            <a:endParaRPr lang="zh-CN" altLang="zh-CN" sz="2400">
              <a:latin typeface="Times New Roman" pitchFamily="18" charset="0"/>
            </a:endParaRPr>
          </a:p>
        </p:txBody>
      </p:sp>
      <p:sp>
        <p:nvSpPr>
          <p:cNvPr id="22587" name="AutoShape 59"/>
          <p:cNvSpPr>
            <a:spLocks noChangeArrowheads="1"/>
          </p:cNvSpPr>
          <p:nvPr/>
        </p:nvSpPr>
        <p:spPr bwMode="auto">
          <a:xfrm flipV="1">
            <a:off x="6634163" y="2859088"/>
            <a:ext cx="536575" cy="1289050"/>
          </a:xfrm>
          <a:prstGeom prst="downArrow">
            <a:avLst>
              <a:gd name="adj1" fmla="val 63546"/>
              <a:gd name="adj2" fmla="val 38660"/>
            </a:avLst>
          </a:prstGeom>
          <a:solidFill>
            <a:srgbClr val="FF3300"/>
          </a:solidFill>
          <a:ln w="9525" cap="flat" cmpd="sng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rot="10800000" wrap="none" anchor="ctr">
            <a:flatTx/>
          </a:bodyPr>
          <a:lstStyle/>
          <a:p>
            <a:endParaRPr lang="zh-CN" altLang="zh-CN" sz="2400">
              <a:latin typeface="Times New Roman" pitchFamily="18" charset="0"/>
            </a:endParaRPr>
          </a:p>
        </p:txBody>
      </p:sp>
      <p:sp>
        <p:nvSpPr>
          <p:cNvPr id="22588" name="AutoShape 60"/>
          <p:cNvSpPr>
            <a:spLocks noChangeArrowheads="1"/>
          </p:cNvSpPr>
          <p:nvPr/>
        </p:nvSpPr>
        <p:spPr bwMode="auto">
          <a:xfrm flipV="1">
            <a:off x="7412038" y="2090738"/>
            <a:ext cx="536575" cy="2066925"/>
          </a:xfrm>
          <a:prstGeom prst="downArrow">
            <a:avLst>
              <a:gd name="adj1" fmla="val 63546"/>
              <a:gd name="adj2" fmla="val 61990"/>
            </a:avLst>
          </a:prstGeom>
          <a:solidFill>
            <a:srgbClr val="FF3300"/>
          </a:solidFill>
          <a:ln w="9525" cap="flat" cmpd="sng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rot="10800000" wrap="none" anchor="ctr">
            <a:flatTx/>
          </a:bodyPr>
          <a:lstStyle/>
          <a:p>
            <a:endParaRPr lang="zh-CN" altLang="zh-CN" sz="2400">
              <a:latin typeface="Times New Roman" pitchFamily="18" charset="0"/>
            </a:endParaRPr>
          </a:p>
        </p:txBody>
      </p:sp>
      <p:sp>
        <p:nvSpPr>
          <p:cNvPr id="22589" name="Text Box 61"/>
          <p:cNvSpPr txBox="1">
            <a:spLocks noChangeArrowheads="1"/>
          </p:cNvSpPr>
          <p:nvPr/>
        </p:nvSpPr>
        <p:spPr bwMode="auto">
          <a:xfrm>
            <a:off x="1358900" y="5494338"/>
            <a:ext cx="519113" cy="27463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1200" b="1">
                <a:ea typeface="宋体" pitchFamily="2" charset="-122"/>
              </a:rPr>
              <a:t>2003</a:t>
            </a:r>
          </a:p>
        </p:txBody>
      </p:sp>
      <p:sp>
        <p:nvSpPr>
          <p:cNvPr id="22590" name="Text Box 62"/>
          <p:cNvSpPr txBox="1">
            <a:spLocks noChangeArrowheads="1"/>
          </p:cNvSpPr>
          <p:nvPr/>
        </p:nvSpPr>
        <p:spPr bwMode="auto">
          <a:xfrm>
            <a:off x="2122488" y="5494338"/>
            <a:ext cx="519112" cy="27463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1200" b="1"/>
              <a:t>200</a:t>
            </a:r>
            <a:r>
              <a:rPr lang="zh-CN" altLang="en-US" sz="1200" b="1">
                <a:ea typeface="宋体" pitchFamily="2" charset="-122"/>
              </a:rPr>
              <a:t>4</a:t>
            </a:r>
          </a:p>
        </p:txBody>
      </p:sp>
      <p:sp>
        <p:nvSpPr>
          <p:cNvPr id="22591" name="Text Box 63"/>
          <p:cNvSpPr txBox="1">
            <a:spLocks noChangeArrowheads="1"/>
          </p:cNvSpPr>
          <p:nvPr/>
        </p:nvSpPr>
        <p:spPr bwMode="auto">
          <a:xfrm>
            <a:off x="2871788" y="5491163"/>
            <a:ext cx="519112" cy="27463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1200" b="1"/>
              <a:t>200</a:t>
            </a:r>
            <a:r>
              <a:rPr lang="zh-CN" altLang="en-US" sz="1200" b="1">
                <a:ea typeface="宋体" pitchFamily="2" charset="-122"/>
              </a:rPr>
              <a:t>5</a:t>
            </a:r>
          </a:p>
        </p:txBody>
      </p:sp>
      <p:sp>
        <p:nvSpPr>
          <p:cNvPr id="22592" name="Text Box 64"/>
          <p:cNvSpPr txBox="1">
            <a:spLocks noChangeArrowheads="1"/>
          </p:cNvSpPr>
          <p:nvPr/>
        </p:nvSpPr>
        <p:spPr bwMode="auto">
          <a:xfrm>
            <a:off x="3659188" y="5487988"/>
            <a:ext cx="519112" cy="27463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1200" b="1"/>
              <a:t>200</a:t>
            </a:r>
            <a:r>
              <a:rPr lang="zh-CN" altLang="en-US" sz="1200" b="1">
                <a:ea typeface="宋体" pitchFamily="2" charset="-122"/>
              </a:rPr>
              <a:t>6</a:t>
            </a:r>
          </a:p>
        </p:txBody>
      </p:sp>
      <p:sp>
        <p:nvSpPr>
          <p:cNvPr id="22593" name="Text Box 65"/>
          <p:cNvSpPr txBox="1">
            <a:spLocks noChangeArrowheads="1"/>
          </p:cNvSpPr>
          <p:nvPr/>
        </p:nvSpPr>
        <p:spPr bwMode="auto">
          <a:xfrm>
            <a:off x="4370388" y="5494338"/>
            <a:ext cx="519112" cy="27463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1200" b="1"/>
              <a:t>200</a:t>
            </a:r>
            <a:r>
              <a:rPr lang="zh-CN" altLang="en-US" sz="1200" b="1">
                <a:ea typeface="宋体" pitchFamily="2" charset="-122"/>
              </a:rPr>
              <a:t>7</a:t>
            </a:r>
          </a:p>
        </p:txBody>
      </p:sp>
      <p:sp>
        <p:nvSpPr>
          <p:cNvPr id="22594" name="Text Box 66"/>
          <p:cNvSpPr txBox="1">
            <a:spLocks noChangeArrowheads="1"/>
          </p:cNvSpPr>
          <p:nvPr/>
        </p:nvSpPr>
        <p:spPr bwMode="auto">
          <a:xfrm>
            <a:off x="5148263" y="5491163"/>
            <a:ext cx="519112" cy="27463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1200" b="1"/>
              <a:t>200</a:t>
            </a:r>
            <a:r>
              <a:rPr lang="zh-CN" altLang="en-US" sz="1200" b="1">
                <a:ea typeface="宋体" pitchFamily="2" charset="-122"/>
              </a:rPr>
              <a:t>8</a:t>
            </a:r>
          </a:p>
        </p:txBody>
      </p:sp>
      <p:sp>
        <p:nvSpPr>
          <p:cNvPr id="22595" name="Text Box 67"/>
          <p:cNvSpPr txBox="1">
            <a:spLocks noChangeArrowheads="1"/>
          </p:cNvSpPr>
          <p:nvPr/>
        </p:nvSpPr>
        <p:spPr bwMode="auto">
          <a:xfrm>
            <a:off x="5907088" y="5497513"/>
            <a:ext cx="519112" cy="27463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1200" b="1"/>
              <a:t>200</a:t>
            </a:r>
            <a:r>
              <a:rPr lang="zh-CN" altLang="en-US" sz="1200" b="1">
                <a:ea typeface="宋体" pitchFamily="2" charset="-122"/>
              </a:rPr>
              <a:t>9</a:t>
            </a:r>
          </a:p>
        </p:txBody>
      </p:sp>
      <p:sp>
        <p:nvSpPr>
          <p:cNvPr id="22596" name="Text Box 68"/>
          <p:cNvSpPr txBox="1">
            <a:spLocks noChangeArrowheads="1"/>
          </p:cNvSpPr>
          <p:nvPr/>
        </p:nvSpPr>
        <p:spPr bwMode="auto">
          <a:xfrm>
            <a:off x="6646863" y="5494338"/>
            <a:ext cx="519112" cy="27463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1200" b="1"/>
              <a:t>20</a:t>
            </a:r>
            <a:r>
              <a:rPr lang="zh-CN" altLang="en-US" sz="1200" b="1">
                <a:ea typeface="宋体" pitchFamily="2" charset="-122"/>
              </a:rPr>
              <a:t>10</a:t>
            </a:r>
          </a:p>
        </p:txBody>
      </p:sp>
      <p:sp>
        <p:nvSpPr>
          <p:cNvPr id="22597" name="Text Box 69"/>
          <p:cNvSpPr txBox="1">
            <a:spLocks noChangeArrowheads="1"/>
          </p:cNvSpPr>
          <p:nvPr/>
        </p:nvSpPr>
        <p:spPr bwMode="auto">
          <a:xfrm>
            <a:off x="7434263" y="5481638"/>
            <a:ext cx="519112" cy="27463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1200" b="1"/>
              <a:t>20</a:t>
            </a:r>
            <a:r>
              <a:rPr lang="zh-CN" altLang="en-US" sz="1200" b="1">
                <a:ea typeface="宋体" pitchFamily="2" charset="-122"/>
              </a:rPr>
              <a:t>10</a:t>
            </a:r>
          </a:p>
        </p:txBody>
      </p:sp>
      <p:sp>
        <p:nvSpPr>
          <p:cNvPr id="22598" name="Text Box 70"/>
          <p:cNvSpPr txBox="1">
            <a:spLocks noChangeArrowheads="1"/>
          </p:cNvSpPr>
          <p:nvPr/>
        </p:nvSpPr>
        <p:spPr bwMode="auto">
          <a:xfrm>
            <a:off x="5908675" y="3832225"/>
            <a:ext cx="436563" cy="27463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itchFamily="2" charset="-122"/>
              </a:rPr>
              <a:t>182</a:t>
            </a:r>
          </a:p>
        </p:txBody>
      </p:sp>
      <p:sp>
        <p:nvSpPr>
          <p:cNvPr id="22599" name="Text Box 71"/>
          <p:cNvSpPr txBox="1">
            <a:spLocks noChangeArrowheads="1"/>
          </p:cNvSpPr>
          <p:nvPr/>
        </p:nvSpPr>
        <p:spPr bwMode="auto">
          <a:xfrm>
            <a:off x="6702425" y="3146425"/>
            <a:ext cx="436563" cy="27463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itchFamily="2" charset="-122"/>
              </a:rPr>
              <a:t>475</a:t>
            </a:r>
          </a:p>
        </p:txBody>
      </p:sp>
      <p:sp>
        <p:nvSpPr>
          <p:cNvPr id="22600" name="Text Box 72"/>
          <p:cNvSpPr txBox="1">
            <a:spLocks noChangeArrowheads="1"/>
          </p:cNvSpPr>
          <p:nvPr/>
        </p:nvSpPr>
        <p:spPr bwMode="auto">
          <a:xfrm>
            <a:off x="7451725" y="2473325"/>
            <a:ext cx="436563" cy="27463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itchFamily="2" charset="-122"/>
              </a:rPr>
              <a:t>730</a:t>
            </a:r>
          </a:p>
        </p:txBody>
      </p:sp>
      <p:sp>
        <p:nvSpPr>
          <p:cNvPr id="22601" name="Text Box 73"/>
          <p:cNvSpPr txBox="1">
            <a:spLocks noChangeArrowheads="1"/>
          </p:cNvSpPr>
          <p:nvPr/>
        </p:nvSpPr>
        <p:spPr bwMode="auto">
          <a:xfrm>
            <a:off x="5165725" y="4019550"/>
            <a:ext cx="403225" cy="27463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itchFamily="2" charset="-122"/>
              </a:rPr>
              <a:t>-34</a:t>
            </a:r>
          </a:p>
        </p:txBody>
      </p:sp>
      <p:sp>
        <p:nvSpPr>
          <p:cNvPr id="22602" name="Text Box 74"/>
          <p:cNvSpPr txBox="1">
            <a:spLocks noChangeArrowheads="1"/>
          </p:cNvSpPr>
          <p:nvPr/>
        </p:nvSpPr>
        <p:spPr bwMode="auto">
          <a:xfrm>
            <a:off x="4389438" y="4284663"/>
            <a:ext cx="487362" cy="27463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itchFamily="2" charset="-122"/>
              </a:rPr>
              <a:t>-192</a:t>
            </a:r>
          </a:p>
        </p:txBody>
      </p:sp>
      <p:sp>
        <p:nvSpPr>
          <p:cNvPr id="22603" name="Text Box 75"/>
          <p:cNvSpPr txBox="1">
            <a:spLocks noChangeArrowheads="1"/>
          </p:cNvSpPr>
          <p:nvPr/>
        </p:nvSpPr>
        <p:spPr bwMode="auto">
          <a:xfrm>
            <a:off x="3640138" y="4481513"/>
            <a:ext cx="487362" cy="27463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itchFamily="2" charset="-122"/>
              </a:rPr>
              <a:t>-305</a:t>
            </a:r>
          </a:p>
        </p:txBody>
      </p:sp>
      <p:sp>
        <p:nvSpPr>
          <p:cNvPr id="22604" name="Text Box 76"/>
          <p:cNvSpPr txBox="1">
            <a:spLocks noChangeArrowheads="1"/>
          </p:cNvSpPr>
          <p:nvPr/>
        </p:nvSpPr>
        <p:spPr bwMode="auto">
          <a:xfrm>
            <a:off x="2862263" y="4564063"/>
            <a:ext cx="487362" cy="27463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itchFamily="2" charset="-122"/>
              </a:rPr>
              <a:t>-343</a:t>
            </a:r>
          </a:p>
        </p:txBody>
      </p:sp>
      <p:sp>
        <p:nvSpPr>
          <p:cNvPr id="22605" name="Text Box 77"/>
          <p:cNvSpPr txBox="1">
            <a:spLocks noChangeArrowheads="1"/>
          </p:cNvSpPr>
          <p:nvPr/>
        </p:nvSpPr>
        <p:spPr bwMode="auto">
          <a:xfrm>
            <a:off x="2132013" y="4646613"/>
            <a:ext cx="487362" cy="27463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itchFamily="2" charset="-122"/>
              </a:rPr>
              <a:t>-385</a:t>
            </a:r>
          </a:p>
        </p:txBody>
      </p:sp>
      <p:sp>
        <p:nvSpPr>
          <p:cNvPr id="22606" name="Text Box 78"/>
          <p:cNvSpPr txBox="1">
            <a:spLocks noChangeArrowheads="1"/>
          </p:cNvSpPr>
          <p:nvPr/>
        </p:nvSpPr>
        <p:spPr bwMode="auto">
          <a:xfrm>
            <a:off x="1335088" y="4443413"/>
            <a:ext cx="487362" cy="27463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itchFamily="2" charset="-122"/>
              </a:rPr>
              <a:t>-289</a:t>
            </a:r>
          </a:p>
        </p:txBody>
      </p:sp>
      <p:sp>
        <p:nvSpPr>
          <p:cNvPr id="22607" name="AutoShape 79"/>
          <p:cNvSpPr>
            <a:spLocks noChangeArrowheads="1"/>
          </p:cNvSpPr>
          <p:nvPr/>
        </p:nvSpPr>
        <p:spPr bwMode="auto">
          <a:xfrm>
            <a:off x="4892675" y="2859088"/>
            <a:ext cx="1233488" cy="598487"/>
          </a:xfrm>
          <a:prstGeom prst="wedgeRectCallout">
            <a:avLst>
              <a:gd name="adj1" fmla="val 42407"/>
              <a:gd name="adj2" fmla="val 82097"/>
            </a:avLst>
          </a:prstGeom>
          <a:gradFill rotWithShape="1">
            <a:gsLst>
              <a:gs pos="0">
                <a:srgbClr val="D24869"/>
              </a:gs>
              <a:gs pos="100000">
                <a:srgbClr val="D24869">
                  <a:gamma/>
                  <a:shade val="76471"/>
                  <a:invGamma/>
                </a:srgbClr>
              </a:gs>
            </a:gsLst>
            <a:lin ang="5400000" scaled="1"/>
          </a:gradFill>
          <a:ln w="12700" cap="flat" cmpd="sng">
            <a:miter lim="800000"/>
            <a:headEnd/>
            <a:tailEnd/>
          </a:ln>
          <a:effectLst/>
          <a:scene3d>
            <a:camera prst="legacyObliqueTop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D24869"/>
            </a:extrusionClr>
          </a:sp3d>
        </p:spPr>
        <p:txBody>
          <a:bodyPr anchor="ctr">
            <a:flatTx/>
          </a:bodyPr>
          <a:lstStyle/>
          <a:p>
            <a:pPr>
              <a:lnSpc>
                <a:spcPct val="110000"/>
              </a:lnSpc>
            </a:pPr>
            <a:r>
              <a:rPr lang="zh-CN" altLang="en-US" sz="1000">
                <a:solidFill>
                  <a:srgbClr val="FFFFFF"/>
                </a:solidFill>
                <a:latin typeface="HY견고딕" pitchFamily="2" charset="-127"/>
                <a:ea typeface="HY견고딕" pitchFamily="2" charset="-127"/>
              </a:rPr>
              <a:t>点击编辑文字</a:t>
            </a:r>
          </a:p>
          <a:p>
            <a:pPr>
              <a:lnSpc>
                <a:spcPct val="110000"/>
              </a:lnSpc>
            </a:pPr>
            <a:r>
              <a:rPr lang="zh-CN" altLang="en-US" sz="1000">
                <a:solidFill>
                  <a:srgbClr val="FFFFFF"/>
                </a:solidFill>
                <a:latin typeface="HY견고딕" pitchFamily="2" charset="-127"/>
                <a:ea typeface="HY견고딕" pitchFamily="2" charset="-127"/>
              </a:rPr>
              <a:t>点击编辑文字</a:t>
            </a:r>
          </a:p>
        </p:txBody>
      </p:sp>
      <p:sp>
        <p:nvSpPr>
          <p:cNvPr id="22608" name="Text Box 80"/>
          <p:cNvSpPr txBox="1">
            <a:spLocks noChangeArrowheads="1"/>
          </p:cNvSpPr>
          <p:nvPr/>
        </p:nvSpPr>
        <p:spPr bwMode="auto">
          <a:xfrm>
            <a:off x="7069138" y="1498600"/>
            <a:ext cx="944562" cy="2444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1000">
                <a:latin typeface="Times New Roman" pitchFamily="18" charset="0"/>
                <a:ea typeface="宋体" pitchFamily="2" charset="-122"/>
              </a:rPr>
              <a:t>点击编辑文字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447800" y="4419600"/>
            <a:ext cx="6216650" cy="1319213"/>
          </a:xfrm>
          <a:prstGeom prst="rect">
            <a:avLst/>
          </a:prstGeom>
          <a:gradFill rotWithShape="1">
            <a:gsLst>
              <a:gs pos="0">
                <a:srgbClr val="FFFFFF">
                  <a:gamma/>
                  <a:shade val="79216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9216"/>
                  <a:invGamma/>
                </a:srgbClr>
              </a:gs>
            </a:gsLst>
            <a:lin ang="5400000" scaled="1"/>
          </a:gradFill>
          <a:ln w="9525" cap="flat" cmpd="sng">
            <a:noFill/>
            <a:miter lim="800000"/>
            <a:headEnd/>
            <a:tailEnd/>
          </a:ln>
          <a:effectLst>
            <a:outerShdw dist="99190" dir="2388334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eaLnBrk="0" hangingPunct="0"/>
            <a:endParaRPr lang="zh-CN" altLang="zh-CN">
              <a:cs typeface="Arial" pitchFamily="34" charset="0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430463" y="4616450"/>
            <a:ext cx="4883150" cy="892175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 cap="flat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616200" y="4887913"/>
            <a:ext cx="4802188" cy="3667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l" eaLnBrk="0" hangingPunct="0"/>
            <a:r>
              <a:rPr lang="zh-CN" altLang="en-US" b="1">
                <a:solidFill>
                  <a:srgbClr val="FFFFFF"/>
                </a:solidFill>
                <a:ea typeface="宋体" pitchFamily="2" charset="-122"/>
              </a:rPr>
              <a:t>点击输入文字信息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552575" y="4899025"/>
            <a:ext cx="690563" cy="3968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2000" b="1">
                <a:ea typeface="宋体" pitchFamily="2" charset="-122"/>
              </a:rPr>
              <a:t>点击</a:t>
            </a:r>
          </a:p>
        </p:txBody>
      </p:sp>
      <p:grpSp>
        <p:nvGrpSpPr>
          <p:cNvPr id="23558" name="Group 6"/>
          <p:cNvGrpSpPr>
            <a:grpSpLocks/>
          </p:cNvGrpSpPr>
          <p:nvPr/>
        </p:nvGrpSpPr>
        <p:grpSpPr bwMode="auto">
          <a:xfrm>
            <a:off x="3390900" y="2462213"/>
            <a:ext cx="1409700" cy="1408112"/>
            <a:chOff x="0" y="0"/>
            <a:chExt cx="1059" cy="1057"/>
          </a:xfrm>
        </p:grpSpPr>
        <p:sp>
          <p:nvSpPr>
            <p:cNvPr id="23559" name="Oval 7"/>
            <p:cNvSpPr>
              <a:spLocks noChangeArrowheads="1"/>
            </p:cNvSpPr>
            <p:nvPr/>
          </p:nvSpPr>
          <p:spPr bwMode="auto">
            <a:xfrm>
              <a:off x="0" y="0"/>
              <a:ext cx="1059" cy="1057"/>
            </a:xfrm>
            <a:prstGeom prst="ellipse">
              <a:avLst/>
            </a:prstGeom>
            <a:gradFill rotWithShape="1">
              <a:gsLst>
                <a:gs pos="0">
                  <a:srgbClr val="A886E0">
                    <a:gamma/>
                    <a:tint val="0"/>
                    <a:invGamma/>
                  </a:srgbClr>
                </a:gs>
                <a:gs pos="50000">
                  <a:srgbClr val="A886E0"/>
                </a:gs>
                <a:gs pos="100000">
                  <a:srgbClr val="A886E0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560" name="Oval 8"/>
            <p:cNvSpPr>
              <a:spLocks noChangeArrowheads="1"/>
            </p:cNvSpPr>
            <p:nvPr/>
          </p:nvSpPr>
          <p:spPr bwMode="auto">
            <a:xfrm>
              <a:off x="0" y="0"/>
              <a:ext cx="1059" cy="1057"/>
            </a:xfrm>
            <a:prstGeom prst="ellipse">
              <a:avLst/>
            </a:prstGeom>
            <a:gradFill rotWithShape="1">
              <a:gsLst>
                <a:gs pos="0">
                  <a:srgbClr val="A886E0">
                    <a:alpha val="31999"/>
                  </a:srgbClr>
                </a:gs>
                <a:gs pos="100000">
                  <a:srgbClr val="A886E0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561" name="Oval 9"/>
            <p:cNvSpPr>
              <a:spLocks noChangeArrowheads="1"/>
            </p:cNvSpPr>
            <p:nvPr/>
          </p:nvSpPr>
          <p:spPr bwMode="auto">
            <a:xfrm>
              <a:off x="57" y="57"/>
              <a:ext cx="921" cy="919"/>
            </a:xfrm>
            <a:prstGeom prst="ellipse">
              <a:avLst/>
            </a:prstGeom>
            <a:gradFill rotWithShape="1">
              <a:gsLst>
                <a:gs pos="0">
                  <a:srgbClr val="A886E0">
                    <a:gamma/>
                    <a:shade val="54118"/>
                    <a:invGamma/>
                  </a:srgbClr>
                </a:gs>
                <a:gs pos="50000">
                  <a:srgbClr val="A886E0"/>
                </a:gs>
                <a:gs pos="100000">
                  <a:srgbClr val="A886E0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562" name="Oval 10"/>
            <p:cNvSpPr>
              <a:spLocks noChangeArrowheads="1"/>
            </p:cNvSpPr>
            <p:nvPr/>
          </p:nvSpPr>
          <p:spPr bwMode="auto">
            <a:xfrm>
              <a:off x="57" y="58"/>
              <a:ext cx="921" cy="919"/>
            </a:xfrm>
            <a:prstGeom prst="ellipse">
              <a:avLst/>
            </a:prstGeom>
            <a:gradFill rotWithShape="1">
              <a:gsLst>
                <a:gs pos="0">
                  <a:srgbClr val="A886E0">
                    <a:gamma/>
                    <a:shade val="63529"/>
                    <a:invGamma/>
                  </a:srgbClr>
                </a:gs>
                <a:gs pos="100000">
                  <a:srgbClr val="A886E0">
                    <a:alpha val="0"/>
                  </a:srgbClr>
                </a:gs>
              </a:gsLst>
              <a:lin ang="27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563" name="Oval 11"/>
            <p:cNvSpPr>
              <a:spLocks noChangeArrowheads="1"/>
            </p:cNvSpPr>
            <p:nvPr/>
          </p:nvSpPr>
          <p:spPr bwMode="auto">
            <a:xfrm>
              <a:off x="106" y="112"/>
              <a:ext cx="830" cy="828"/>
            </a:xfrm>
            <a:prstGeom prst="ellipse">
              <a:avLst/>
            </a:prstGeom>
            <a:solidFill>
              <a:srgbClr val="333333"/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3564" name="Group 12"/>
            <p:cNvGrpSpPr>
              <a:grpSpLocks/>
            </p:cNvGrpSpPr>
            <p:nvPr/>
          </p:nvGrpSpPr>
          <p:grpSpPr bwMode="auto">
            <a:xfrm>
              <a:off x="123" y="118"/>
              <a:ext cx="803" cy="802"/>
              <a:chOff x="0" y="0"/>
              <a:chExt cx="1252" cy="1252"/>
            </a:xfrm>
          </p:grpSpPr>
          <p:sp>
            <p:nvSpPr>
              <p:cNvPr id="23565" name="Oval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3566" name="Oval 14"/>
              <p:cNvSpPr>
                <a:spLocks noChangeArrowheads="1"/>
              </p:cNvSpPr>
              <p:nvPr/>
            </p:nvSpPr>
            <p:spPr bwMode="auto">
              <a:xfrm>
                <a:off x="16" y="7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3567" name="Oval 15"/>
              <p:cNvSpPr>
                <a:spLocks noChangeArrowheads="1"/>
              </p:cNvSpPr>
              <p:nvPr/>
            </p:nvSpPr>
            <p:spPr bwMode="auto">
              <a:xfrm>
                <a:off x="29" y="19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3568" name="Oval 16"/>
              <p:cNvSpPr>
                <a:spLocks noChangeArrowheads="1"/>
              </p:cNvSpPr>
              <p:nvPr/>
            </p:nvSpPr>
            <p:spPr bwMode="auto">
              <a:xfrm>
                <a:off x="97" y="51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3569" name="Group 17"/>
          <p:cNvGrpSpPr>
            <a:grpSpLocks/>
          </p:cNvGrpSpPr>
          <p:nvPr/>
        </p:nvGrpSpPr>
        <p:grpSpPr bwMode="auto">
          <a:xfrm>
            <a:off x="4872038" y="1658938"/>
            <a:ext cx="1403350" cy="1404937"/>
            <a:chOff x="0" y="0"/>
            <a:chExt cx="1055" cy="1055"/>
          </a:xfrm>
        </p:grpSpPr>
        <p:sp>
          <p:nvSpPr>
            <p:cNvPr id="23570" name="Oval 18"/>
            <p:cNvSpPr>
              <a:spLocks noChangeArrowheads="1"/>
            </p:cNvSpPr>
            <p:nvPr/>
          </p:nvSpPr>
          <p:spPr bwMode="auto">
            <a:xfrm>
              <a:off x="0" y="0"/>
              <a:ext cx="1055" cy="1055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tint val="0"/>
                    <a:invGamma/>
                  </a:srgbClr>
                </a:gs>
                <a:gs pos="50000">
                  <a:srgbClr val="3399FF"/>
                </a:gs>
                <a:gs pos="100000">
                  <a:srgbClr val="3399FF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571" name="Oval 19"/>
            <p:cNvSpPr>
              <a:spLocks noChangeArrowheads="1"/>
            </p:cNvSpPr>
            <p:nvPr/>
          </p:nvSpPr>
          <p:spPr bwMode="auto">
            <a:xfrm>
              <a:off x="0" y="0"/>
              <a:ext cx="1055" cy="1055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alpha val="31999"/>
                  </a:srgbClr>
                </a:gs>
                <a:gs pos="100000">
                  <a:srgbClr val="3399FF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572" name="Oval 20"/>
            <p:cNvSpPr>
              <a:spLocks noChangeArrowheads="1"/>
            </p:cNvSpPr>
            <p:nvPr/>
          </p:nvSpPr>
          <p:spPr bwMode="auto">
            <a:xfrm>
              <a:off x="71" y="57"/>
              <a:ext cx="915" cy="916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shade val="54118"/>
                    <a:invGamma/>
                  </a:srgbClr>
                </a:gs>
                <a:gs pos="50000">
                  <a:srgbClr val="3399FF"/>
                </a:gs>
                <a:gs pos="100000">
                  <a:srgbClr val="3399FF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573" name="Oval 21"/>
            <p:cNvSpPr>
              <a:spLocks noChangeArrowheads="1"/>
            </p:cNvSpPr>
            <p:nvPr/>
          </p:nvSpPr>
          <p:spPr bwMode="auto">
            <a:xfrm>
              <a:off x="72" y="59"/>
              <a:ext cx="915" cy="916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shade val="63529"/>
                    <a:invGamma/>
                  </a:srgbClr>
                </a:gs>
                <a:gs pos="100000">
                  <a:srgbClr val="3399FF">
                    <a:alpha val="0"/>
                  </a:srgbClr>
                </a:gs>
              </a:gsLst>
              <a:lin ang="27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574" name="Oval 22"/>
            <p:cNvSpPr>
              <a:spLocks noChangeArrowheads="1"/>
            </p:cNvSpPr>
            <p:nvPr/>
          </p:nvSpPr>
          <p:spPr bwMode="auto">
            <a:xfrm>
              <a:off x="115" y="108"/>
              <a:ext cx="824" cy="823"/>
            </a:xfrm>
            <a:prstGeom prst="ellipse">
              <a:avLst/>
            </a:prstGeom>
            <a:solidFill>
              <a:srgbClr val="000000"/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3575" name="Group 23"/>
            <p:cNvGrpSpPr>
              <a:grpSpLocks/>
            </p:cNvGrpSpPr>
            <p:nvPr/>
          </p:nvGrpSpPr>
          <p:grpSpPr bwMode="auto">
            <a:xfrm>
              <a:off x="131" y="118"/>
              <a:ext cx="799" cy="800"/>
              <a:chOff x="0" y="0"/>
              <a:chExt cx="1252" cy="1252"/>
            </a:xfrm>
          </p:grpSpPr>
          <p:sp>
            <p:nvSpPr>
              <p:cNvPr id="23576" name="Oval 2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3577" name="Oval 25"/>
              <p:cNvSpPr>
                <a:spLocks noChangeArrowheads="1"/>
              </p:cNvSpPr>
              <p:nvPr/>
            </p:nvSpPr>
            <p:spPr bwMode="auto">
              <a:xfrm>
                <a:off x="16" y="7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3578" name="Oval 26"/>
              <p:cNvSpPr>
                <a:spLocks noChangeArrowheads="1"/>
              </p:cNvSpPr>
              <p:nvPr/>
            </p:nvSpPr>
            <p:spPr bwMode="auto">
              <a:xfrm>
                <a:off x="29" y="19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3579" name="Oval 27"/>
              <p:cNvSpPr>
                <a:spLocks noChangeArrowheads="1"/>
              </p:cNvSpPr>
              <p:nvPr/>
            </p:nvSpPr>
            <p:spPr bwMode="auto">
              <a:xfrm>
                <a:off x="97" y="51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3580" name="Group 28"/>
          <p:cNvGrpSpPr>
            <a:grpSpLocks/>
          </p:cNvGrpSpPr>
          <p:nvPr/>
        </p:nvGrpSpPr>
        <p:grpSpPr bwMode="auto">
          <a:xfrm>
            <a:off x="6373813" y="2378075"/>
            <a:ext cx="1400175" cy="1428750"/>
            <a:chOff x="0" y="0"/>
            <a:chExt cx="1052" cy="1073"/>
          </a:xfrm>
        </p:grpSpPr>
        <p:sp>
          <p:nvSpPr>
            <p:cNvPr id="23581" name="Oval 29"/>
            <p:cNvSpPr>
              <a:spLocks noChangeArrowheads="1"/>
            </p:cNvSpPr>
            <p:nvPr/>
          </p:nvSpPr>
          <p:spPr bwMode="auto">
            <a:xfrm>
              <a:off x="0" y="0"/>
              <a:ext cx="1052" cy="107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50000">
                  <a:srgbClr val="FF9933"/>
                </a:gs>
                <a:gs pos="100000">
                  <a:srgbClr val="FF9933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582" name="Oval 30"/>
            <p:cNvSpPr>
              <a:spLocks noChangeArrowheads="1"/>
            </p:cNvSpPr>
            <p:nvPr/>
          </p:nvSpPr>
          <p:spPr bwMode="auto">
            <a:xfrm>
              <a:off x="0" y="0"/>
              <a:ext cx="1052" cy="107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alpha val="31999"/>
                  </a:srgbClr>
                </a:gs>
                <a:gs pos="100000">
                  <a:srgbClr val="FF9933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583" name="Oval 31"/>
            <p:cNvSpPr>
              <a:spLocks noChangeArrowheads="1"/>
            </p:cNvSpPr>
            <p:nvPr/>
          </p:nvSpPr>
          <p:spPr bwMode="auto">
            <a:xfrm>
              <a:off x="65" y="65"/>
              <a:ext cx="914" cy="93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shade val="54118"/>
                    <a:invGamma/>
                  </a:srgbClr>
                </a:gs>
                <a:gs pos="50000">
                  <a:srgbClr val="FF9933"/>
                </a:gs>
                <a:gs pos="100000">
                  <a:srgbClr val="FF9933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584" name="Oval 32"/>
            <p:cNvSpPr>
              <a:spLocks noChangeArrowheads="1"/>
            </p:cNvSpPr>
            <p:nvPr/>
          </p:nvSpPr>
          <p:spPr bwMode="auto">
            <a:xfrm>
              <a:off x="69" y="52"/>
              <a:ext cx="914" cy="93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shade val="63529"/>
                    <a:invGamma/>
                  </a:srgbClr>
                </a:gs>
                <a:gs pos="100000">
                  <a:srgbClr val="FF9933">
                    <a:alpha val="0"/>
                  </a:srgbClr>
                </a:gs>
              </a:gsLst>
              <a:lin ang="27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585" name="Oval 33"/>
            <p:cNvSpPr>
              <a:spLocks noChangeArrowheads="1"/>
            </p:cNvSpPr>
            <p:nvPr/>
          </p:nvSpPr>
          <p:spPr bwMode="auto">
            <a:xfrm>
              <a:off x="109" y="116"/>
              <a:ext cx="823" cy="840"/>
            </a:xfrm>
            <a:prstGeom prst="ellipse">
              <a:avLst/>
            </a:prstGeom>
            <a:solidFill>
              <a:srgbClr val="333333"/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3586" name="Group 34"/>
            <p:cNvGrpSpPr>
              <a:grpSpLocks/>
            </p:cNvGrpSpPr>
            <p:nvPr/>
          </p:nvGrpSpPr>
          <p:grpSpPr bwMode="auto">
            <a:xfrm>
              <a:off x="123" y="128"/>
              <a:ext cx="797" cy="813"/>
              <a:chOff x="0" y="0"/>
              <a:chExt cx="1252" cy="1252"/>
            </a:xfrm>
          </p:grpSpPr>
          <p:sp>
            <p:nvSpPr>
              <p:cNvPr id="23587" name="Oval 3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3588" name="Oval 36"/>
              <p:cNvSpPr>
                <a:spLocks noChangeArrowheads="1"/>
              </p:cNvSpPr>
              <p:nvPr/>
            </p:nvSpPr>
            <p:spPr bwMode="auto">
              <a:xfrm>
                <a:off x="16" y="7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3589" name="Oval 37"/>
              <p:cNvSpPr>
                <a:spLocks noChangeArrowheads="1"/>
              </p:cNvSpPr>
              <p:nvPr/>
            </p:nvSpPr>
            <p:spPr bwMode="auto">
              <a:xfrm>
                <a:off x="29" y="19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3590" name="Oval 38"/>
              <p:cNvSpPr>
                <a:spLocks noChangeArrowheads="1"/>
              </p:cNvSpPr>
              <p:nvPr/>
            </p:nvSpPr>
            <p:spPr bwMode="auto">
              <a:xfrm>
                <a:off x="97" y="51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3591" name="Group 39"/>
          <p:cNvGrpSpPr>
            <a:grpSpLocks/>
          </p:cNvGrpSpPr>
          <p:nvPr/>
        </p:nvGrpSpPr>
        <p:grpSpPr bwMode="auto">
          <a:xfrm>
            <a:off x="1889125" y="1663700"/>
            <a:ext cx="1435100" cy="1419225"/>
            <a:chOff x="0" y="0"/>
            <a:chExt cx="862" cy="862"/>
          </a:xfrm>
        </p:grpSpPr>
        <p:sp>
          <p:nvSpPr>
            <p:cNvPr id="23592" name="Oval 40"/>
            <p:cNvSpPr>
              <a:spLocks noChangeArrowheads="1"/>
            </p:cNvSpPr>
            <p:nvPr/>
          </p:nvSpPr>
          <p:spPr bwMode="auto">
            <a:xfrm>
              <a:off x="0" y="0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gamma/>
                    <a:tint val="0"/>
                    <a:invGamma/>
                  </a:srgbClr>
                </a:gs>
                <a:gs pos="50000">
                  <a:srgbClr val="00CC66"/>
                </a:gs>
                <a:gs pos="100000">
                  <a:srgbClr val="00CC66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593" name="Oval 41"/>
            <p:cNvSpPr>
              <a:spLocks noChangeArrowheads="1"/>
            </p:cNvSpPr>
            <p:nvPr/>
          </p:nvSpPr>
          <p:spPr bwMode="auto">
            <a:xfrm>
              <a:off x="0" y="0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alpha val="31999"/>
                  </a:srgbClr>
                </a:gs>
                <a:gs pos="100000">
                  <a:srgbClr val="00CC66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594" name="Oval 42"/>
            <p:cNvSpPr>
              <a:spLocks noChangeArrowheads="1"/>
            </p:cNvSpPr>
            <p:nvPr/>
          </p:nvSpPr>
          <p:spPr bwMode="auto">
            <a:xfrm>
              <a:off x="56" y="56"/>
              <a:ext cx="750" cy="750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gamma/>
                    <a:shade val="54118"/>
                    <a:invGamma/>
                  </a:srgbClr>
                </a:gs>
                <a:gs pos="50000">
                  <a:srgbClr val="00CC66"/>
                </a:gs>
                <a:gs pos="100000">
                  <a:srgbClr val="00CC66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595" name="Oval 43"/>
            <p:cNvSpPr>
              <a:spLocks noChangeArrowheads="1"/>
            </p:cNvSpPr>
            <p:nvPr/>
          </p:nvSpPr>
          <p:spPr bwMode="auto">
            <a:xfrm>
              <a:off x="57" y="56"/>
              <a:ext cx="749" cy="750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gamma/>
                    <a:shade val="63529"/>
                    <a:invGamma/>
                  </a:srgbClr>
                </a:gs>
                <a:gs pos="100000">
                  <a:srgbClr val="00CC66">
                    <a:alpha val="0"/>
                  </a:srgbClr>
                </a:gs>
              </a:gsLst>
              <a:lin ang="27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596" name="Oval 44"/>
            <p:cNvSpPr>
              <a:spLocks noChangeArrowheads="1"/>
            </p:cNvSpPr>
            <p:nvPr/>
          </p:nvSpPr>
          <p:spPr bwMode="auto">
            <a:xfrm>
              <a:off x="97" y="94"/>
              <a:ext cx="674" cy="674"/>
            </a:xfrm>
            <a:prstGeom prst="ellipse">
              <a:avLst/>
            </a:prstGeom>
            <a:solidFill>
              <a:srgbClr val="333333"/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597" name="Oval 45"/>
            <p:cNvSpPr>
              <a:spLocks noChangeArrowheads="1"/>
            </p:cNvSpPr>
            <p:nvPr/>
          </p:nvSpPr>
          <p:spPr bwMode="auto">
            <a:xfrm>
              <a:off x="108" y="105"/>
              <a:ext cx="653" cy="653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3598" name="Oval 46"/>
            <p:cNvSpPr>
              <a:spLocks noChangeArrowheads="1"/>
            </p:cNvSpPr>
            <p:nvPr/>
          </p:nvSpPr>
          <p:spPr bwMode="auto">
            <a:xfrm>
              <a:off x="116" y="109"/>
              <a:ext cx="637" cy="63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3599" name="Oval 47"/>
            <p:cNvSpPr>
              <a:spLocks noChangeArrowheads="1"/>
            </p:cNvSpPr>
            <p:nvPr/>
          </p:nvSpPr>
          <p:spPr bwMode="auto">
            <a:xfrm>
              <a:off x="123" y="115"/>
              <a:ext cx="606" cy="59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79216"/>
                    <a:invGamma/>
                  </a:srgbClr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3600" name="Oval 48"/>
            <p:cNvSpPr>
              <a:spLocks noChangeArrowheads="1"/>
            </p:cNvSpPr>
            <p:nvPr/>
          </p:nvSpPr>
          <p:spPr bwMode="auto">
            <a:xfrm>
              <a:off x="158" y="132"/>
              <a:ext cx="539" cy="483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23601" name="Line 49"/>
          <p:cNvSpPr>
            <a:spLocks noChangeShapeType="1"/>
          </p:cNvSpPr>
          <p:nvPr/>
        </p:nvSpPr>
        <p:spPr bwMode="auto">
          <a:xfrm>
            <a:off x="2573338" y="3100388"/>
            <a:ext cx="0" cy="1185862"/>
          </a:xfrm>
          <a:prstGeom prst="line">
            <a:avLst/>
          </a:prstGeom>
          <a:noFill/>
          <a:ln w="57150" cap="rnd" cmpd="sng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23602" name="Line 50"/>
          <p:cNvSpPr>
            <a:spLocks noChangeShapeType="1"/>
          </p:cNvSpPr>
          <p:nvPr/>
        </p:nvSpPr>
        <p:spPr bwMode="auto">
          <a:xfrm flipH="1">
            <a:off x="4076700" y="3910013"/>
            <a:ext cx="1588" cy="403225"/>
          </a:xfrm>
          <a:prstGeom prst="line">
            <a:avLst/>
          </a:prstGeom>
          <a:noFill/>
          <a:ln w="57150" cap="rnd" cmpd="sng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23603" name="Line 51"/>
          <p:cNvSpPr>
            <a:spLocks noChangeShapeType="1"/>
          </p:cNvSpPr>
          <p:nvPr/>
        </p:nvSpPr>
        <p:spPr bwMode="auto">
          <a:xfrm>
            <a:off x="5561013" y="3086100"/>
            <a:ext cx="0" cy="1200150"/>
          </a:xfrm>
          <a:prstGeom prst="line">
            <a:avLst/>
          </a:prstGeom>
          <a:noFill/>
          <a:ln w="57150" cap="rnd" cmpd="sng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23604" name="Line 52"/>
          <p:cNvSpPr>
            <a:spLocks noChangeShapeType="1"/>
          </p:cNvSpPr>
          <p:nvPr/>
        </p:nvSpPr>
        <p:spPr bwMode="auto">
          <a:xfrm flipH="1">
            <a:off x="7015163" y="3851275"/>
            <a:ext cx="19050" cy="487363"/>
          </a:xfrm>
          <a:prstGeom prst="line">
            <a:avLst/>
          </a:prstGeom>
          <a:noFill/>
          <a:ln w="57150" cap="rnd" cmpd="sng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23605" name="Text Box 53"/>
          <p:cNvSpPr txBox="1">
            <a:spLocks noChangeArrowheads="1"/>
          </p:cNvSpPr>
          <p:nvPr/>
        </p:nvSpPr>
        <p:spPr bwMode="auto">
          <a:xfrm>
            <a:off x="1984375" y="2235200"/>
            <a:ext cx="1187450" cy="2730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2000" b="1">
                <a:solidFill>
                  <a:srgbClr val="333333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23606" name="Text Box 54"/>
          <p:cNvSpPr txBox="1">
            <a:spLocks noChangeArrowheads="1"/>
          </p:cNvSpPr>
          <p:nvPr/>
        </p:nvSpPr>
        <p:spPr bwMode="auto">
          <a:xfrm>
            <a:off x="3497263" y="3027363"/>
            <a:ext cx="1187450" cy="27463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2000" b="1">
                <a:solidFill>
                  <a:srgbClr val="333333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23607" name="Text Box 55"/>
          <p:cNvSpPr txBox="1">
            <a:spLocks noChangeArrowheads="1"/>
          </p:cNvSpPr>
          <p:nvPr/>
        </p:nvSpPr>
        <p:spPr bwMode="auto">
          <a:xfrm>
            <a:off x="5008563" y="2235200"/>
            <a:ext cx="1189037" cy="2730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2000" b="1">
                <a:solidFill>
                  <a:srgbClr val="333333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23608" name="Text Box 56"/>
          <p:cNvSpPr txBox="1">
            <a:spLocks noChangeArrowheads="1"/>
          </p:cNvSpPr>
          <p:nvPr/>
        </p:nvSpPr>
        <p:spPr bwMode="auto">
          <a:xfrm>
            <a:off x="6450013" y="2954338"/>
            <a:ext cx="1187450" cy="27463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2000" b="1">
                <a:solidFill>
                  <a:srgbClr val="333333"/>
                </a:solidFill>
                <a:ea typeface="宋体" pitchFamily="2" charset="-122"/>
              </a:rPr>
              <a:t>点击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Oval 2"/>
          <p:cNvSpPr>
            <a:spLocks noChangeArrowheads="1"/>
          </p:cNvSpPr>
          <p:nvPr/>
        </p:nvSpPr>
        <p:spPr bwMode="auto">
          <a:xfrm>
            <a:off x="2476500" y="4445000"/>
            <a:ext cx="5019675" cy="1196975"/>
          </a:xfrm>
          <a:prstGeom prst="ellipse">
            <a:avLst/>
          </a:prstGeom>
          <a:solidFill>
            <a:srgbClr val="66889F">
              <a:alpha val="59999"/>
            </a:srgbClr>
          </a:solidFill>
          <a:ln w="9525" cap="flat" cmpd="sng">
            <a:noFill/>
            <a:round/>
            <a:headEnd/>
            <a:tailEnd/>
          </a:ln>
          <a:effectLst/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24579" name="Oval 3"/>
          <p:cNvSpPr>
            <a:spLocks noChangeArrowheads="1"/>
          </p:cNvSpPr>
          <p:nvPr/>
        </p:nvSpPr>
        <p:spPr bwMode="auto">
          <a:xfrm rot="20580000">
            <a:off x="1822450" y="2538413"/>
            <a:ext cx="5200650" cy="2720975"/>
          </a:xfrm>
          <a:prstGeom prst="ellipse">
            <a:avLst/>
          </a:prstGeom>
          <a:gradFill rotWithShape="0">
            <a:gsLst>
              <a:gs pos="0">
                <a:srgbClr val="29698D"/>
              </a:gs>
              <a:gs pos="50000">
                <a:srgbClr val="29698D">
                  <a:gamma/>
                  <a:tint val="24314"/>
                  <a:invGamma/>
                </a:srgbClr>
              </a:gs>
              <a:gs pos="100000">
                <a:srgbClr val="29698D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0" name="Oval 4"/>
          <p:cNvSpPr>
            <a:spLocks noChangeArrowheads="1"/>
          </p:cNvSpPr>
          <p:nvPr/>
        </p:nvSpPr>
        <p:spPr bwMode="auto">
          <a:xfrm rot="20580000">
            <a:off x="1873250" y="2392363"/>
            <a:ext cx="5019675" cy="2636837"/>
          </a:xfrm>
          <a:prstGeom prst="ellipse">
            <a:avLst/>
          </a:prstGeom>
          <a:gradFill rotWithShape="1">
            <a:gsLst>
              <a:gs pos="0">
                <a:srgbClr val="33CCCC">
                  <a:gamma/>
                  <a:shade val="63529"/>
                  <a:invGamma/>
                </a:srgbClr>
              </a:gs>
              <a:gs pos="100000">
                <a:srgbClr val="33CCCC"/>
              </a:gs>
            </a:gsLst>
            <a:lin ang="27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1" name="Arc 5"/>
          <p:cNvSpPr>
            <a:spLocks/>
          </p:cNvSpPr>
          <p:nvPr/>
        </p:nvSpPr>
        <p:spPr bwMode="auto">
          <a:xfrm rot="20580000">
            <a:off x="4264025" y="2462213"/>
            <a:ext cx="2571750" cy="1387475"/>
          </a:xfrm>
          <a:custGeom>
            <a:avLst/>
            <a:gdLst>
              <a:gd name="G0" fmla="+- 0 0 0"/>
              <a:gd name="G1" fmla="+- 14335 0 0"/>
              <a:gd name="G2" fmla="+- 21600 0 0"/>
              <a:gd name="T0" fmla="*/ 16157 w 21600"/>
              <a:gd name="T1" fmla="*/ 0 h 22718"/>
              <a:gd name="T2" fmla="*/ 19907 w 21600"/>
              <a:gd name="T3" fmla="*/ 22718 h 22718"/>
              <a:gd name="T4" fmla="*/ 0 w 21600"/>
              <a:gd name="T5" fmla="*/ 14335 h 22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718" fill="none" extrusionOk="0">
                <a:moveTo>
                  <a:pt x="16157" y="-1"/>
                </a:moveTo>
                <a:cubicBezTo>
                  <a:pt x="19663" y="3951"/>
                  <a:pt x="21600" y="9051"/>
                  <a:pt x="21600" y="14335"/>
                </a:cubicBezTo>
                <a:cubicBezTo>
                  <a:pt x="21600" y="17214"/>
                  <a:pt x="21024" y="20064"/>
                  <a:pt x="19906" y="22717"/>
                </a:cubicBezTo>
              </a:path>
              <a:path w="21600" h="22718" stroke="0" extrusionOk="0">
                <a:moveTo>
                  <a:pt x="16157" y="-1"/>
                </a:moveTo>
                <a:cubicBezTo>
                  <a:pt x="19663" y="3951"/>
                  <a:pt x="21600" y="9051"/>
                  <a:pt x="21600" y="14335"/>
                </a:cubicBezTo>
                <a:cubicBezTo>
                  <a:pt x="21600" y="17214"/>
                  <a:pt x="21024" y="20064"/>
                  <a:pt x="19906" y="22717"/>
                </a:cubicBezTo>
                <a:lnTo>
                  <a:pt x="0" y="14335"/>
                </a:lnTo>
                <a:close/>
              </a:path>
            </a:pathLst>
          </a:custGeom>
          <a:solidFill>
            <a:srgbClr val="0099CC"/>
          </a:soli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2" name="Arc 6"/>
          <p:cNvSpPr>
            <a:spLocks/>
          </p:cNvSpPr>
          <p:nvPr/>
        </p:nvSpPr>
        <p:spPr bwMode="auto">
          <a:xfrm rot="20640000" flipH="1">
            <a:off x="1920875" y="3648075"/>
            <a:ext cx="2597150" cy="1470025"/>
          </a:xfrm>
          <a:custGeom>
            <a:avLst/>
            <a:gdLst>
              <a:gd name="G0" fmla="+- 0 0 0"/>
              <a:gd name="G1" fmla="+- 6947 0 0"/>
              <a:gd name="G2" fmla="+- 21600 0 0"/>
              <a:gd name="T0" fmla="*/ 20452 w 21600"/>
              <a:gd name="T1" fmla="*/ 0 h 24439"/>
              <a:gd name="T2" fmla="*/ 12673 w 21600"/>
              <a:gd name="T3" fmla="*/ 24439 h 24439"/>
              <a:gd name="T4" fmla="*/ 0 w 21600"/>
              <a:gd name="T5" fmla="*/ 6947 h 24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4439" fill="none" extrusionOk="0">
                <a:moveTo>
                  <a:pt x="20452" y="-1"/>
                </a:moveTo>
                <a:cubicBezTo>
                  <a:pt x="21212" y="2237"/>
                  <a:pt x="21600" y="4584"/>
                  <a:pt x="21600" y="6947"/>
                </a:cubicBezTo>
                <a:cubicBezTo>
                  <a:pt x="21600" y="13871"/>
                  <a:pt x="18280" y="20376"/>
                  <a:pt x="12672" y="24438"/>
                </a:cubicBezTo>
              </a:path>
              <a:path w="21600" h="24439" stroke="0" extrusionOk="0">
                <a:moveTo>
                  <a:pt x="20452" y="-1"/>
                </a:moveTo>
                <a:cubicBezTo>
                  <a:pt x="21212" y="2237"/>
                  <a:pt x="21600" y="4584"/>
                  <a:pt x="21600" y="6947"/>
                </a:cubicBezTo>
                <a:cubicBezTo>
                  <a:pt x="21600" y="13871"/>
                  <a:pt x="18280" y="20376"/>
                  <a:pt x="12672" y="24438"/>
                </a:cubicBezTo>
                <a:lnTo>
                  <a:pt x="0" y="6947"/>
                </a:lnTo>
                <a:close/>
              </a:path>
            </a:pathLst>
          </a:custGeom>
          <a:gradFill rotWithShape="1">
            <a:gsLst>
              <a:gs pos="0">
                <a:srgbClr val="47ABE3">
                  <a:gamma/>
                  <a:tint val="45490"/>
                  <a:invGamma/>
                </a:srgbClr>
              </a:gs>
              <a:gs pos="100000">
                <a:srgbClr val="47ABE3"/>
              </a:gs>
            </a:gsLst>
            <a:lin ang="27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3" name="Arc 7"/>
          <p:cNvSpPr>
            <a:spLocks/>
          </p:cNvSpPr>
          <p:nvPr/>
        </p:nvSpPr>
        <p:spPr bwMode="auto">
          <a:xfrm rot="20580000">
            <a:off x="3581400" y="2217738"/>
            <a:ext cx="2536825" cy="1277937"/>
          </a:xfrm>
          <a:custGeom>
            <a:avLst/>
            <a:gdLst>
              <a:gd name="G0" fmla="+- 4839 0 0"/>
              <a:gd name="G1" fmla="+- 21600 0 0"/>
              <a:gd name="G2" fmla="+- 21600 0 0"/>
              <a:gd name="T0" fmla="*/ 0 w 21397"/>
              <a:gd name="T1" fmla="*/ 549 h 21600"/>
              <a:gd name="T2" fmla="*/ 21397 w 21397"/>
              <a:gd name="T3" fmla="*/ 7730 h 21600"/>
              <a:gd name="T4" fmla="*/ 4839 w 2139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397" h="21600" fill="none" extrusionOk="0">
                <a:moveTo>
                  <a:pt x="0" y="549"/>
                </a:moveTo>
                <a:cubicBezTo>
                  <a:pt x="1587" y="184"/>
                  <a:pt x="3210" y="-1"/>
                  <a:pt x="4839" y="0"/>
                </a:cubicBezTo>
                <a:cubicBezTo>
                  <a:pt x="11230" y="0"/>
                  <a:pt x="17293" y="2830"/>
                  <a:pt x="21397" y="7729"/>
                </a:cubicBezTo>
              </a:path>
              <a:path w="21397" h="21600" stroke="0" extrusionOk="0">
                <a:moveTo>
                  <a:pt x="0" y="549"/>
                </a:moveTo>
                <a:cubicBezTo>
                  <a:pt x="1587" y="184"/>
                  <a:pt x="3210" y="-1"/>
                  <a:pt x="4839" y="0"/>
                </a:cubicBezTo>
                <a:cubicBezTo>
                  <a:pt x="11230" y="0"/>
                  <a:pt x="17293" y="2830"/>
                  <a:pt x="21397" y="7729"/>
                </a:cubicBezTo>
                <a:lnTo>
                  <a:pt x="4839" y="21600"/>
                </a:lnTo>
                <a:close/>
              </a:path>
            </a:pathLst>
          </a:custGeom>
          <a:gradFill rotWithShape="1">
            <a:gsLst>
              <a:gs pos="0">
                <a:srgbClr val="AAA0F8">
                  <a:gamma/>
                  <a:shade val="46275"/>
                  <a:invGamma/>
                </a:srgbClr>
              </a:gs>
              <a:gs pos="100000">
                <a:srgbClr val="AAA0F8"/>
              </a:gs>
            </a:gsLst>
            <a:lin ang="27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4" name="Arc 8"/>
          <p:cNvSpPr>
            <a:spLocks/>
          </p:cNvSpPr>
          <p:nvPr/>
        </p:nvSpPr>
        <p:spPr bwMode="auto">
          <a:xfrm rot="20640000" flipH="1">
            <a:off x="1743075" y="2806700"/>
            <a:ext cx="2492375" cy="1246188"/>
          </a:xfrm>
          <a:custGeom>
            <a:avLst/>
            <a:gdLst>
              <a:gd name="G0" fmla="+- 0 0 0"/>
              <a:gd name="G1" fmla="+- 21142 0 0"/>
              <a:gd name="G2" fmla="+- 21600 0 0"/>
              <a:gd name="T0" fmla="*/ 4423 w 20934"/>
              <a:gd name="T1" fmla="*/ 0 h 21142"/>
              <a:gd name="T2" fmla="*/ 20934 w 20934"/>
              <a:gd name="T3" fmla="*/ 15820 h 21142"/>
              <a:gd name="T4" fmla="*/ 0 w 20934"/>
              <a:gd name="T5" fmla="*/ 21142 h 2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34" h="21142" fill="none" extrusionOk="0">
                <a:moveTo>
                  <a:pt x="4423" y="-1"/>
                </a:moveTo>
                <a:cubicBezTo>
                  <a:pt x="12495" y="1688"/>
                  <a:pt x="18902" y="7826"/>
                  <a:pt x="20934" y="15819"/>
                </a:cubicBezTo>
              </a:path>
              <a:path w="20934" h="21142" stroke="0" extrusionOk="0">
                <a:moveTo>
                  <a:pt x="4423" y="-1"/>
                </a:moveTo>
                <a:cubicBezTo>
                  <a:pt x="12495" y="1688"/>
                  <a:pt x="18902" y="7826"/>
                  <a:pt x="20934" y="15819"/>
                </a:cubicBezTo>
                <a:lnTo>
                  <a:pt x="0" y="21142"/>
                </a:lnTo>
                <a:close/>
              </a:path>
            </a:pathLst>
          </a:custGeom>
          <a:gradFill rotWithShape="1">
            <a:gsLst>
              <a:gs pos="0">
                <a:srgbClr val="47ABE3"/>
              </a:gs>
              <a:gs pos="100000">
                <a:srgbClr val="47ABE3">
                  <a:gamma/>
                  <a:shade val="46275"/>
                  <a:invGamma/>
                </a:srgbClr>
              </a:gs>
            </a:gsLst>
            <a:lin ang="27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5" name="Oval 9"/>
          <p:cNvSpPr>
            <a:spLocks noChangeArrowheads="1"/>
          </p:cNvSpPr>
          <p:nvPr/>
        </p:nvSpPr>
        <p:spPr bwMode="auto">
          <a:xfrm rot="20580000">
            <a:off x="3190875" y="3036888"/>
            <a:ext cx="2432050" cy="1208087"/>
          </a:xfrm>
          <a:prstGeom prst="ellipse">
            <a:avLst/>
          </a:prstGeom>
          <a:gradFill rotWithShape="0">
            <a:gsLst>
              <a:gs pos="0">
                <a:srgbClr val="000000"/>
              </a:gs>
              <a:gs pos="50000">
                <a:srgbClr val="000000">
                  <a:gamma/>
                  <a:tint val="24314"/>
                  <a:invGamma/>
                </a:srgbClr>
              </a:gs>
              <a:gs pos="100000">
                <a:srgbClr val="000000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2546350" y="3238500"/>
            <a:ext cx="752475" cy="3302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ea typeface="宋体" pitchFamily="2" charset="-122"/>
              </a:rPr>
              <a:t>点击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4264025" y="2413000"/>
            <a:ext cx="752475" cy="3302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ea typeface="宋体" pitchFamily="2" charset="-122"/>
              </a:rPr>
              <a:t>点击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5778500" y="2825750"/>
            <a:ext cx="752475" cy="3302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ea typeface="宋体" pitchFamily="2" charset="-122"/>
              </a:rPr>
              <a:t>点击</a:t>
            </a:r>
          </a:p>
        </p:txBody>
      </p:sp>
      <p:sp>
        <p:nvSpPr>
          <p:cNvPr id="24589" name="未知"/>
          <p:cNvSpPr>
            <a:spLocks/>
          </p:cNvSpPr>
          <p:nvPr/>
        </p:nvSpPr>
        <p:spPr bwMode="auto">
          <a:xfrm>
            <a:off x="6191250" y="3306763"/>
            <a:ext cx="1168400" cy="1544637"/>
          </a:xfrm>
          <a:custGeom>
            <a:avLst/>
            <a:gdLst/>
            <a:ahLst/>
            <a:cxnLst>
              <a:cxn ang="0">
                <a:pos x="0" y="841"/>
              </a:cxn>
              <a:cxn ang="0">
                <a:pos x="784" y="0"/>
              </a:cxn>
              <a:cxn ang="0">
                <a:pos x="816" y="280"/>
              </a:cxn>
              <a:cxn ang="0">
                <a:pos x="544" y="672"/>
              </a:cxn>
              <a:cxn ang="0">
                <a:pos x="25" y="1078"/>
              </a:cxn>
              <a:cxn ang="0">
                <a:pos x="0" y="841"/>
              </a:cxn>
            </a:cxnLst>
            <a:rect l="0" t="0" r="r" b="b"/>
            <a:pathLst>
              <a:path w="816" h="1078">
                <a:moveTo>
                  <a:pt x="0" y="841"/>
                </a:moveTo>
                <a:lnTo>
                  <a:pt x="784" y="0"/>
                </a:lnTo>
                <a:lnTo>
                  <a:pt x="816" y="280"/>
                </a:lnTo>
                <a:cubicBezTo>
                  <a:pt x="776" y="392"/>
                  <a:pt x="676" y="539"/>
                  <a:pt x="544" y="672"/>
                </a:cubicBezTo>
                <a:cubicBezTo>
                  <a:pt x="412" y="805"/>
                  <a:pt x="116" y="1050"/>
                  <a:pt x="25" y="1078"/>
                </a:cubicBezTo>
                <a:cubicBezTo>
                  <a:pt x="7" y="1006"/>
                  <a:pt x="0" y="841"/>
                  <a:pt x="0" y="841"/>
                </a:cubicBezTo>
                <a:close/>
              </a:path>
            </a:pathLst>
          </a:custGeom>
          <a:gradFill rotWithShape="0">
            <a:gsLst>
              <a:gs pos="0">
                <a:srgbClr val="6600CC">
                  <a:gamma/>
                  <a:tint val="45490"/>
                  <a:invGamma/>
                </a:srgbClr>
              </a:gs>
              <a:gs pos="100000">
                <a:srgbClr val="6600CC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4590" name="Arc 14"/>
          <p:cNvSpPr>
            <a:spLocks/>
          </p:cNvSpPr>
          <p:nvPr/>
        </p:nvSpPr>
        <p:spPr bwMode="auto">
          <a:xfrm rot="20520000">
            <a:off x="4743450" y="3311525"/>
            <a:ext cx="2695575" cy="1214438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0601 w 20601"/>
              <a:gd name="T1" fmla="*/ 6492 h 19523"/>
              <a:gd name="T2" fmla="*/ 9242 w 20601"/>
              <a:gd name="T3" fmla="*/ 19523 h 19523"/>
              <a:gd name="T4" fmla="*/ 0 w 20601"/>
              <a:gd name="T5" fmla="*/ 0 h 19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601" h="19523" fill="none" extrusionOk="0">
                <a:moveTo>
                  <a:pt x="20601" y="6492"/>
                </a:moveTo>
                <a:cubicBezTo>
                  <a:pt x="18793" y="12227"/>
                  <a:pt x="14677" y="16949"/>
                  <a:pt x="9241" y="19522"/>
                </a:cubicBezTo>
              </a:path>
              <a:path w="20601" h="19523" stroke="0" extrusionOk="0">
                <a:moveTo>
                  <a:pt x="20601" y="6492"/>
                </a:moveTo>
                <a:cubicBezTo>
                  <a:pt x="18793" y="12227"/>
                  <a:pt x="14677" y="16949"/>
                  <a:pt x="9241" y="19522"/>
                </a:cubicBezTo>
                <a:lnTo>
                  <a:pt x="0" y="0"/>
                </a:lnTo>
                <a:close/>
              </a:path>
            </a:pathLst>
          </a:custGeom>
          <a:solidFill>
            <a:srgbClr val="CC99FF"/>
          </a:soli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1" name="未知"/>
          <p:cNvSpPr>
            <a:spLocks/>
          </p:cNvSpPr>
          <p:nvPr/>
        </p:nvSpPr>
        <p:spPr bwMode="auto">
          <a:xfrm>
            <a:off x="4654550" y="3740150"/>
            <a:ext cx="1587500" cy="1116013"/>
          </a:xfrm>
          <a:custGeom>
            <a:avLst/>
            <a:gdLst/>
            <a:ahLst/>
            <a:cxnLst>
              <a:cxn ang="0">
                <a:pos x="1071" y="546"/>
              </a:cxn>
              <a:cxn ang="0">
                <a:pos x="1108" y="779"/>
              </a:cxn>
              <a:cxn ang="0">
                <a:pos x="67" y="168"/>
              </a:cxn>
              <a:cxn ang="0">
                <a:pos x="0" y="0"/>
              </a:cxn>
              <a:cxn ang="0">
                <a:pos x="1071" y="546"/>
              </a:cxn>
            </a:cxnLst>
            <a:rect l="0" t="0" r="r" b="b"/>
            <a:pathLst>
              <a:path w="1108" h="779">
                <a:moveTo>
                  <a:pt x="1071" y="546"/>
                </a:moveTo>
                <a:lnTo>
                  <a:pt x="1108" y="779"/>
                </a:lnTo>
                <a:lnTo>
                  <a:pt x="67" y="168"/>
                </a:lnTo>
                <a:lnTo>
                  <a:pt x="0" y="0"/>
                </a:lnTo>
                <a:lnTo>
                  <a:pt x="1071" y="546"/>
                </a:lnTo>
                <a:close/>
              </a:path>
            </a:pathLst>
          </a:custGeom>
          <a:gradFill rotWithShape="1">
            <a:gsLst>
              <a:gs pos="0">
                <a:srgbClr val="5007A1">
                  <a:gamma/>
                  <a:tint val="45490"/>
                  <a:invGamma/>
                </a:srgbClr>
              </a:gs>
              <a:gs pos="100000">
                <a:srgbClr val="5007A1"/>
              </a:gs>
            </a:gsLst>
            <a:lin ang="27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5778500" y="3719513"/>
            <a:ext cx="752475" cy="3302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ea typeface="宋体" pitchFamily="2" charset="-122"/>
              </a:rPr>
              <a:t>点击</a:t>
            </a: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4197350" y="4406900"/>
            <a:ext cx="749300" cy="3302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ea typeface="宋体" pitchFamily="2" charset="-122"/>
              </a:rPr>
              <a:t>点击</a:t>
            </a: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>
            <a:off x="2476500" y="4268788"/>
            <a:ext cx="752475" cy="33178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ea typeface="宋体" pitchFamily="2" charset="-122"/>
              </a:rPr>
              <a:t>点击</a:t>
            </a:r>
          </a:p>
        </p:txBody>
      </p:sp>
      <p:sp>
        <p:nvSpPr>
          <p:cNvPr id="24595" name="Oval 19"/>
          <p:cNvSpPr>
            <a:spLocks noChangeArrowheads="1"/>
          </p:cNvSpPr>
          <p:nvPr/>
        </p:nvSpPr>
        <p:spPr bwMode="auto">
          <a:xfrm rot="20580000">
            <a:off x="3282950" y="3263900"/>
            <a:ext cx="2333625" cy="984250"/>
          </a:xfrm>
          <a:prstGeom prst="ellipse">
            <a:avLst/>
          </a:prstGeom>
          <a:gradFill rotWithShape="1">
            <a:gsLst>
              <a:gs pos="0">
                <a:srgbClr val="557C96">
                  <a:gamma/>
                  <a:shade val="46275"/>
                  <a:invGamma/>
                </a:srgbClr>
              </a:gs>
              <a:gs pos="100000">
                <a:srgbClr val="557C96"/>
              </a:gs>
            </a:gsLst>
            <a:lin ang="27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6" name="未知"/>
          <p:cNvSpPr>
            <a:spLocks/>
          </p:cNvSpPr>
          <p:nvPr/>
        </p:nvSpPr>
        <p:spPr bwMode="auto">
          <a:xfrm>
            <a:off x="4813300" y="4097338"/>
            <a:ext cx="1158875" cy="928687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352" y="448"/>
              </a:cxn>
              <a:cxn ang="0">
                <a:pos x="360" y="648"/>
              </a:cxn>
              <a:cxn ang="0">
                <a:pos x="808" y="424"/>
              </a:cxn>
              <a:cxn ang="0">
                <a:pos x="104" y="0"/>
              </a:cxn>
              <a:cxn ang="0">
                <a:pos x="0" y="24"/>
              </a:cxn>
            </a:cxnLst>
            <a:rect l="0" t="0" r="r" b="b"/>
            <a:pathLst>
              <a:path w="808" h="648">
                <a:moveTo>
                  <a:pt x="0" y="24"/>
                </a:moveTo>
                <a:lnTo>
                  <a:pt x="352" y="448"/>
                </a:lnTo>
                <a:lnTo>
                  <a:pt x="360" y="648"/>
                </a:lnTo>
                <a:lnTo>
                  <a:pt x="808" y="424"/>
                </a:lnTo>
                <a:lnTo>
                  <a:pt x="104" y="0"/>
                </a:lnTo>
                <a:lnTo>
                  <a:pt x="0" y="24"/>
                </a:lnTo>
                <a:close/>
              </a:path>
            </a:pathLst>
          </a:custGeom>
          <a:solidFill>
            <a:srgbClr val="003399">
              <a:alpha val="48999"/>
            </a:srgbClr>
          </a:soli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7" name="Text Box 22"/>
          <p:cNvSpPr txBox="1">
            <a:spLocks noChangeArrowheads="1"/>
          </p:cNvSpPr>
          <p:nvPr/>
        </p:nvSpPr>
        <p:spPr bwMode="auto">
          <a:xfrm>
            <a:off x="6705600" y="2112963"/>
            <a:ext cx="1828800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1400" b="1">
                <a:solidFill>
                  <a:srgbClr val="333333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cxnSp>
        <p:nvCxnSpPr>
          <p:cNvPr id="24598" name="AutoShape 23"/>
          <p:cNvCxnSpPr>
            <a:cxnSpLocks noChangeShapeType="1"/>
          </p:cNvCxnSpPr>
          <p:nvPr/>
        </p:nvCxnSpPr>
        <p:spPr bwMode="auto">
          <a:xfrm rot="10800000" flipV="1">
            <a:off x="6416675" y="2257425"/>
            <a:ext cx="247650" cy="381000"/>
          </a:xfrm>
          <a:prstGeom prst="bentConnector2">
            <a:avLst/>
          </a:prstGeom>
          <a:noFill/>
          <a:ln w="9525" cap="flat" cmpd="sng">
            <a:solidFill>
              <a:srgbClr val="292929"/>
            </a:solidFill>
            <a:miter lim="800000"/>
            <a:headEnd/>
            <a:tailEnd/>
          </a:ln>
          <a:effectLst/>
        </p:spPr>
      </p:cxnSp>
      <p:sp>
        <p:nvSpPr>
          <p:cNvPr id="24599" name="Text Box 24"/>
          <p:cNvSpPr txBox="1">
            <a:spLocks noChangeArrowheads="1"/>
          </p:cNvSpPr>
          <p:nvPr/>
        </p:nvSpPr>
        <p:spPr bwMode="auto">
          <a:xfrm>
            <a:off x="1231900" y="2617788"/>
            <a:ext cx="1828800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1400" b="1">
                <a:solidFill>
                  <a:srgbClr val="333333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cxnSp>
        <p:nvCxnSpPr>
          <p:cNvPr id="24600" name="AutoShape 25"/>
          <p:cNvCxnSpPr>
            <a:cxnSpLocks noChangeShapeType="1"/>
          </p:cNvCxnSpPr>
          <p:nvPr/>
        </p:nvCxnSpPr>
        <p:spPr bwMode="auto">
          <a:xfrm>
            <a:off x="2549525" y="2817813"/>
            <a:ext cx="228600" cy="381000"/>
          </a:xfrm>
          <a:prstGeom prst="bentConnector2">
            <a:avLst/>
          </a:prstGeom>
          <a:noFill/>
          <a:ln w="9525" cap="flat" cmpd="sng">
            <a:solidFill>
              <a:srgbClr val="292929"/>
            </a:solidFill>
            <a:miter lim="800000"/>
            <a:headEnd/>
            <a:tailEnd/>
          </a:ln>
          <a:effectLst/>
        </p:spPr>
      </p:cxnSp>
      <p:sp>
        <p:nvSpPr>
          <p:cNvPr id="24601" name="Text Box 26"/>
          <p:cNvSpPr txBox="1">
            <a:spLocks noChangeArrowheads="1"/>
          </p:cNvSpPr>
          <p:nvPr/>
        </p:nvSpPr>
        <p:spPr bwMode="auto">
          <a:xfrm>
            <a:off x="2959100" y="1752600"/>
            <a:ext cx="1828800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1400" b="1">
                <a:solidFill>
                  <a:srgbClr val="333333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cxnSp>
        <p:nvCxnSpPr>
          <p:cNvPr id="24602" name="AutoShape 27"/>
          <p:cNvCxnSpPr>
            <a:cxnSpLocks noChangeShapeType="1"/>
          </p:cNvCxnSpPr>
          <p:nvPr/>
        </p:nvCxnSpPr>
        <p:spPr bwMode="auto">
          <a:xfrm>
            <a:off x="4257675" y="1968500"/>
            <a:ext cx="228600" cy="381000"/>
          </a:xfrm>
          <a:prstGeom prst="bentConnector2">
            <a:avLst/>
          </a:prstGeom>
          <a:noFill/>
          <a:ln w="9525" cap="flat" cmpd="sng">
            <a:solidFill>
              <a:srgbClr val="292929"/>
            </a:solidFill>
            <a:miter lim="800000"/>
            <a:headEnd/>
            <a:tailEnd/>
          </a:ln>
          <a:effectLst/>
        </p:spPr>
      </p:cxnSp>
      <p:cxnSp>
        <p:nvCxnSpPr>
          <p:cNvPr id="24603" name="AutoShape 29"/>
          <p:cNvCxnSpPr>
            <a:cxnSpLocks noChangeShapeType="1"/>
          </p:cNvCxnSpPr>
          <p:nvPr/>
        </p:nvCxnSpPr>
        <p:spPr bwMode="auto">
          <a:xfrm rot="10800000">
            <a:off x="6740525" y="3883025"/>
            <a:ext cx="628650" cy="609600"/>
          </a:xfrm>
          <a:prstGeom prst="bentConnector3">
            <a:avLst>
              <a:gd name="adj1" fmla="val 51259"/>
            </a:avLst>
          </a:prstGeom>
          <a:noFill/>
          <a:ln w="9525" cap="flat" cmpd="sng">
            <a:solidFill>
              <a:srgbClr val="292929"/>
            </a:solidFill>
            <a:miter lim="800000"/>
            <a:headEnd/>
            <a:tailEnd/>
          </a:ln>
          <a:effectLst/>
        </p:spPr>
      </p:cxnSp>
      <p:sp>
        <p:nvSpPr>
          <p:cNvPr id="24604" name="Text Box 30"/>
          <p:cNvSpPr txBox="1">
            <a:spLocks noChangeArrowheads="1"/>
          </p:cNvSpPr>
          <p:nvPr/>
        </p:nvSpPr>
        <p:spPr bwMode="auto">
          <a:xfrm>
            <a:off x="800100" y="5137150"/>
            <a:ext cx="1295400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1400" b="1">
                <a:solidFill>
                  <a:srgbClr val="333333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cxnSp>
        <p:nvCxnSpPr>
          <p:cNvPr id="24605" name="AutoShape 31"/>
          <p:cNvCxnSpPr>
            <a:cxnSpLocks noChangeShapeType="1"/>
          </p:cNvCxnSpPr>
          <p:nvPr/>
        </p:nvCxnSpPr>
        <p:spPr bwMode="auto">
          <a:xfrm rot="16200000">
            <a:off x="1885950" y="4768850"/>
            <a:ext cx="701675" cy="428625"/>
          </a:xfrm>
          <a:prstGeom prst="bentConnector3">
            <a:avLst>
              <a:gd name="adj1" fmla="val -454"/>
            </a:avLst>
          </a:prstGeom>
          <a:noFill/>
          <a:ln w="9525" cap="flat" cmpd="sng">
            <a:solidFill>
              <a:srgbClr val="292929"/>
            </a:solidFill>
            <a:miter lim="800000"/>
            <a:headEnd/>
            <a:tailEnd/>
          </a:ln>
          <a:effectLst/>
        </p:spPr>
      </p:cxnSp>
      <p:cxnSp>
        <p:nvCxnSpPr>
          <p:cNvPr id="24606" name="AutoShape 30"/>
          <p:cNvCxnSpPr>
            <a:cxnSpLocks noChangeShapeType="1"/>
          </p:cNvCxnSpPr>
          <p:nvPr/>
        </p:nvCxnSpPr>
        <p:spPr bwMode="auto">
          <a:xfrm flipH="1" flipV="1">
            <a:off x="4213225" y="4968875"/>
            <a:ext cx="3175" cy="706438"/>
          </a:xfrm>
          <a:prstGeom prst="straightConnector1">
            <a:avLst/>
          </a:prstGeom>
          <a:noFill/>
          <a:ln w="9525" cap="flat" cmpd="sng">
            <a:solidFill>
              <a:srgbClr val="292929"/>
            </a:solidFill>
            <a:round/>
            <a:headEnd/>
            <a:tailEnd/>
          </a:ln>
          <a:effectLst/>
        </p:spPr>
      </p:cxnSp>
      <p:sp>
        <p:nvSpPr>
          <p:cNvPr id="24607" name="Text Box 30"/>
          <p:cNvSpPr txBox="1">
            <a:spLocks noChangeArrowheads="1"/>
          </p:cNvSpPr>
          <p:nvPr/>
        </p:nvSpPr>
        <p:spPr bwMode="auto">
          <a:xfrm>
            <a:off x="3689350" y="5689600"/>
            <a:ext cx="1295400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1400" b="1">
                <a:solidFill>
                  <a:srgbClr val="333333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4937125" y="3773488"/>
            <a:ext cx="1835150" cy="431800"/>
          </a:xfrm>
          <a:prstGeom prst="rect">
            <a:avLst/>
          </a:prstGeom>
          <a:gradFill rotWithShape="1">
            <a:gsLst>
              <a:gs pos="0">
                <a:srgbClr val="C5E1C7"/>
              </a:gs>
              <a:gs pos="100000">
                <a:srgbClr val="C5E1C7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3130550" y="4262438"/>
            <a:ext cx="1806575" cy="431800"/>
          </a:xfrm>
          <a:prstGeom prst="rect">
            <a:avLst/>
          </a:prstGeom>
          <a:gradFill rotWithShape="1">
            <a:gsLst>
              <a:gs pos="0">
                <a:srgbClr val="C5E1C7"/>
              </a:gs>
              <a:gs pos="100000">
                <a:srgbClr val="C5E1C7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1301750" y="4757738"/>
            <a:ext cx="1825625" cy="4318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5605" name="AutoShape 5"/>
          <p:cNvSpPr>
            <a:spLocks noChangeArrowheads="1"/>
          </p:cNvSpPr>
          <p:nvPr/>
        </p:nvSpPr>
        <p:spPr bwMode="auto">
          <a:xfrm flipH="1">
            <a:off x="698500" y="4144963"/>
            <a:ext cx="2428875" cy="615950"/>
          </a:xfrm>
          <a:prstGeom prst="parallelogram">
            <a:avLst>
              <a:gd name="adj" fmla="val 98582"/>
            </a:avLst>
          </a:prstGeom>
          <a:gradFill rotWithShape="1">
            <a:gsLst>
              <a:gs pos="0">
                <a:schemeClr val="accent2">
                  <a:gamma/>
                  <a:tint val="54510"/>
                  <a:invGamma/>
                  <a:alpha val="81999"/>
                </a:schemeClr>
              </a:gs>
              <a:gs pos="100000">
                <a:schemeClr val="accent2">
                  <a:alpha val="50000"/>
                </a:schemeClr>
              </a:gs>
            </a:gsLst>
            <a:lin ang="18900000" scaled="1"/>
          </a:gra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6" name="AutoShape 6"/>
          <p:cNvSpPr>
            <a:spLocks noChangeArrowheads="1"/>
          </p:cNvSpPr>
          <p:nvPr/>
        </p:nvSpPr>
        <p:spPr bwMode="auto">
          <a:xfrm flipH="1">
            <a:off x="2511425" y="3633788"/>
            <a:ext cx="2428875" cy="647700"/>
          </a:xfrm>
          <a:prstGeom prst="parallelogram">
            <a:avLst>
              <a:gd name="adj" fmla="val 96094"/>
            </a:avLst>
          </a:prstGeom>
          <a:gradFill rotWithShape="1">
            <a:gsLst>
              <a:gs pos="0">
                <a:srgbClr val="CEE6D0"/>
              </a:gs>
              <a:gs pos="100000">
                <a:srgbClr val="CEE6D0">
                  <a:gamma/>
                  <a:tint val="53725"/>
                  <a:invGamma/>
                </a:srgbClr>
              </a:gs>
            </a:gsLst>
            <a:lin ang="0" scaled="1"/>
          </a:gra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7" name="未知"/>
          <p:cNvSpPr>
            <a:spLocks/>
          </p:cNvSpPr>
          <p:nvPr/>
        </p:nvSpPr>
        <p:spPr bwMode="auto">
          <a:xfrm>
            <a:off x="2517775" y="3636963"/>
            <a:ext cx="612775" cy="1130300"/>
          </a:xfrm>
          <a:custGeom>
            <a:avLst/>
            <a:gdLst/>
            <a:ahLst/>
            <a:cxnLst>
              <a:cxn ang="0">
                <a:pos x="0" y="167"/>
              </a:cxn>
              <a:cxn ang="0">
                <a:pos x="201" y="370"/>
              </a:cxn>
              <a:cxn ang="0">
                <a:pos x="201" y="210"/>
              </a:cxn>
              <a:cxn ang="0">
                <a:pos x="0" y="0"/>
              </a:cxn>
              <a:cxn ang="0">
                <a:pos x="0" y="167"/>
              </a:cxn>
            </a:cxnLst>
            <a:rect l="0" t="0" r="r" b="b"/>
            <a:pathLst>
              <a:path w="201" h="370">
                <a:moveTo>
                  <a:pt x="0" y="167"/>
                </a:moveTo>
                <a:lnTo>
                  <a:pt x="201" y="370"/>
                </a:lnTo>
                <a:lnTo>
                  <a:pt x="201" y="210"/>
                </a:lnTo>
                <a:lnTo>
                  <a:pt x="0" y="0"/>
                </a:lnTo>
                <a:lnTo>
                  <a:pt x="0" y="167"/>
                </a:lnTo>
                <a:close/>
              </a:path>
            </a:pathLst>
          </a:custGeom>
          <a:gradFill rotWithShape="1">
            <a:gsLst>
              <a:gs pos="0">
                <a:srgbClr val="CEE6D0">
                  <a:gamma/>
                  <a:shade val="46275"/>
                  <a:invGamma/>
                </a:srgbClr>
              </a:gs>
              <a:gs pos="100000">
                <a:srgbClr val="CEE6D0"/>
              </a:gs>
            </a:gsLst>
            <a:lin ang="27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5608" name="AutoShape 8"/>
          <p:cNvSpPr>
            <a:spLocks noChangeArrowheads="1"/>
          </p:cNvSpPr>
          <p:nvPr/>
        </p:nvSpPr>
        <p:spPr bwMode="auto">
          <a:xfrm flipH="1">
            <a:off x="4324350" y="3119438"/>
            <a:ext cx="2438400" cy="657225"/>
          </a:xfrm>
          <a:prstGeom prst="parallelogram">
            <a:avLst>
              <a:gd name="adj" fmla="val 92256"/>
            </a:avLst>
          </a:prstGeom>
          <a:gradFill rotWithShape="1">
            <a:gsLst>
              <a:gs pos="0">
                <a:srgbClr val="CEE6D0"/>
              </a:gs>
              <a:gs pos="100000">
                <a:srgbClr val="CEE6D0">
                  <a:gamma/>
                  <a:tint val="53725"/>
                  <a:invGamma/>
                </a:srgbClr>
              </a:gs>
            </a:gsLst>
            <a:lin ang="0" scaled="1"/>
          </a:gra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9" name="未知"/>
          <p:cNvSpPr>
            <a:spLocks/>
          </p:cNvSpPr>
          <p:nvPr/>
        </p:nvSpPr>
        <p:spPr bwMode="auto">
          <a:xfrm>
            <a:off x="4321175" y="3113088"/>
            <a:ext cx="615950" cy="1165225"/>
          </a:xfrm>
          <a:custGeom>
            <a:avLst/>
            <a:gdLst/>
            <a:ahLst/>
            <a:cxnLst>
              <a:cxn ang="0">
                <a:pos x="0" y="167"/>
              </a:cxn>
              <a:cxn ang="0">
                <a:pos x="201" y="370"/>
              </a:cxn>
              <a:cxn ang="0">
                <a:pos x="201" y="210"/>
              </a:cxn>
              <a:cxn ang="0">
                <a:pos x="0" y="0"/>
              </a:cxn>
              <a:cxn ang="0">
                <a:pos x="0" y="167"/>
              </a:cxn>
            </a:cxnLst>
            <a:rect l="0" t="0" r="r" b="b"/>
            <a:pathLst>
              <a:path w="201" h="370">
                <a:moveTo>
                  <a:pt x="0" y="167"/>
                </a:moveTo>
                <a:lnTo>
                  <a:pt x="201" y="370"/>
                </a:lnTo>
                <a:lnTo>
                  <a:pt x="201" y="210"/>
                </a:lnTo>
                <a:lnTo>
                  <a:pt x="0" y="0"/>
                </a:lnTo>
                <a:lnTo>
                  <a:pt x="0" y="167"/>
                </a:lnTo>
                <a:close/>
              </a:path>
            </a:pathLst>
          </a:custGeom>
          <a:gradFill rotWithShape="1">
            <a:gsLst>
              <a:gs pos="0">
                <a:srgbClr val="CEE6D0">
                  <a:gamma/>
                  <a:shade val="46275"/>
                  <a:invGamma/>
                </a:srgbClr>
              </a:gs>
              <a:gs pos="100000">
                <a:srgbClr val="CEE6D0"/>
              </a:gs>
            </a:gsLst>
            <a:lin ang="27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pic>
        <p:nvPicPr>
          <p:cNvPr id="25610" name="Picture 10" descr="light_shadow"/>
          <p:cNvPicPr>
            <a:picLocks noChangeAspect="1" noChangeArrowheads="1"/>
          </p:cNvPicPr>
          <p:nvPr/>
        </p:nvPicPr>
        <p:blipFill>
          <a:blip r:embed="rId3" cstate="print">
            <a:lum bright="-76000" contrast="-4000"/>
            <a:grayscl/>
          </a:blip>
          <a:srcRect/>
          <a:stretch>
            <a:fillRect/>
          </a:stretch>
        </p:blipFill>
        <p:spPr bwMode="auto">
          <a:xfrm>
            <a:off x="3160713" y="3795713"/>
            <a:ext cx="1008062" cy="2794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pic>
        <p:nvPicPr>
          <p:cNvPr id="25611" name="Picture 11" descr="circuler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3400" y="2833688"/>
            <a:ext cx="1152525" cy="11398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sp>
        <p:nvSpPr>
          <p:cNvPr id="25612" name="Oval 12"/>
          <p:cNvSpPr>
            <a:spLocks noChangeArrowheads="1"/>
          </p:cNvSpPr>
          <p:nvPr/>
        </p:nvSpPr>
        <p:spPr bwMode="auto">
          <a:xfrm>
            <a:off x="3073400" y="2833688"/>
            <a:ext cx="1144588" cy="1143000"/>
          </a:xfrm>
          <a:prstGeom prst="ellipse">
            <a:avLst/>
          </a:prstGeom>
          <a:gradFill rotWithShape="1">
            <a:gsLst>
              <a:gs pos="0">
                <a:srgbClr val="66FFFF">
                  <a:gamma/>
                  <a:shade val="26275"/>
                  <a:invGamma/>
                  <a:alpha val="89999"/>
                </a:srgbClr>
              </a:gs>
              <a:gs pos="50000">
                <a:srgbClr val="66FFFF">
                  <a:alpha val="45000"/>
                </a:srgbClr>
              </a:gs>
              <a:gs pos="100000">
                <a:srgbClr val="66FFFF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13" name="未知"/>
          <p:cNvSpPr>
            <a:spLocks/>
          </p:cNvSpPr>
          <p:nvPr/>
        </p:nvSpPr>
        <p:spPr bwMode="auto">
          <a:xfrm>
            <a:off x="3192463" y="2859088"/>
            <a:ext cx="898525" cy="393700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66FFFF">
                  <a:alpha val="17999"/>
                </a:srgb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pic>
        <p:nvPicPr>
          <p:cNvPr id="25614" name="Picture 14" descr="light_shadow"/>
          <p:cNvPicPr>
            <a:picLocks noChangeAspect="1" noChangeArrowheads="1"/>
          </p:cNvPicPr>
          <p:nvPr/>
        </p:nvPicPr>
        <p:blipFill>
          <a:blip r:embed="rId5" cstate="print">
            <a:lum bright="-76000" contrast="-4000"/>
            <a:grayscl/>
          </a:blip>
          <a:srcRect/>
          <a:stretch>
            <a:fillRect/>
          </a:stretch>
        </p:blipFill>
        <p:spPr bwMode="auto">
          <a:xfrm>
            <a:off x="5081588" y="3306763"/>
            <a:ext cx="1008062" cy="2825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pic>
        <p:nvPicPr>
          <p:cNvPr id="25615" name="Picture 15" descr="circuler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94275" y="2347913"/>
            <a:ext cx="1152525" cy="11398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sp>
        <p:nvSpPr>
          <p:cNvPr id="25616" name="Oval 16"/>
          <p:cNvSpPr>
            <a:spLocks noChangeArrowheads="1"/>
          </p:cNvSpPr>
          <p:nvPr/>
        </p:nvSpPr>
        <p:spPr bwMode="auto">
          <a:xfrm>
            <a:off x="4994275" y="2347913"/>
            <a:ext cx="1144588" cy="1143000"/>
          </a:xfrm>
          <a:prstGeom prst="ellipse">
            <a:avLst/>
          </a:prstGeom>
          <a:gradFill rotWithShape="1">
            <a:gsLst>
              <a:gs pos="0">
                <a:srgbClr val="66FFFF">
                  <a:gamma/>
                  <a:shade val="26275"/>
                  <a:invGamma/>
                  <a:alpha val="89999"/>
                </a:srgbClr>
              </a:gs>
              <a:gs pos="50000">
                <a:srgbClr val="66FFFF">
                  <a:alpha val="45000"/>
                </a:srgbClr>
              </a:gs>
              <a:gs pos="100000">
                <a:srgbClr val="66FFFF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17" name="未知"/>
          <p:cNvSpPr>
            <a:spLocks/>
          </p:cNvSpPr>
          <p:nvPr/>
        </p:nvSpPr>
        <p:spPr bwMode="auto">
          <a:xfrm>
            <a:off x="5113338" y="2370138"/>
            <a:ext cx="898525" cy="396875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66FFFF">
                  <a:alpha val="17999"/>
                </a:srgb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1379538" y="5684838"/>
            <a:ext cx="1690687" cy="63976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zh-CN" altLang="en-US" sz="1600" b="1">
                <a:solidFill>
                  <a:schemeClr val="tx2"/>
                </a:solidFill>
                <a:ea typeface="宋体" pitchFamily="2" charset="-122"/>
              </a:rPr>
              <a:t>点击输入文字</a:t>
            </a:r>
            <a:endParaRPr lang="zh-CN" altLang="en-US" sz="1400" b="1">
              <a:solidFill>
                <a:schemeClr val="tx2"/>
              </a:solidFill>
              <a:ea typeface="宋体" pitchFamily="2" charset="-122"/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400" b="1">
              <a:solidFill>
                <a:schemeClr val="tx2"/>
              </a:solidFill>
              <a:ea typeface="宋体" pitchFamily="2" charset="-122"/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000">
              <a:solidFill>
                <a:schemeClr val="tx2"/>
              </a:solidFill>
              <a:ea typeface="宋体" pitchFamily="2" charset="-122"/>
            </a:endParaRPr>
          </a:p>
        </p:txBody>
      </p:sp>
      <p:grpSp>
        <p:nvGrpSpPr>
          <p:cNvPr id="25619" name="Group 19"/>
          <p:cNvGrpSpPr>
            <a:grpSpLocks/>
          </p:cNvGrpSpPr>
          <p:nvPr/>
        </p:nvGrpSpPr>
        <p:grpSpPr bwMode="auto">
          <a:xfrm rot="-1297425" flipH="1" flipV="1">
            <a:off x="3187700" y="3700463"/>
            <a:ext cx="1062038" cy="254000"/>
            <a:chOff x="0" y="0"/>
            <a:chExt cx="893" cy="246"/>
          </a:xfrm>
        </p:grpSpPr>
        <p:grpSp>
          <p:nvGrpSpPr>
            <p:cNvPr id="25620" name="Group 20"/>
            <p:cNvGrpSpPr>
              <a:grpSpLocks/>
            </p:cNvGrpSpPr>
            <p:nvPr/>
          </p:nvGrpSpPr>
          <p:grpSpPr bwMode="auto">
            <a:xfrm>
              <a:off x="0" y="0"/>
              <a:ext cx="743" cy="185"/>
              <a:chOff x="0" y="0"/>
              <a:chExt cx="1118" cy="279"/>
            </a:xfrm>
          </p:grpSpPr>
          <p:sp>
            <p:nvSpPr>
              <p:cNvPr id="25621" name="AutoShape 21"/>
              <p:cNvSpPr>
                <a:spLocks noChangeArrowheads="1"/>
              </p:cNvSpPr>
              <p:nvPr/>
            </p:nvSpPr>
            <p:spPr bwMode="auto">
              <a:xfrm rot="5263130">
                <a:off x="288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22" name="AutoShape 22"/>
              <p:cNvSpPr>
                <a:spLocks noChangeArrowheads="1"/>
              </p:cNvSpPr>
              <p:nvPr/>
            </p:nvSpPr>
            <p:spPr bwMode="auto">
              <a:xfrm rot="6078281">
                <a:off x="424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23" name="AutoShape 23"/>
              <p:cNvSpPr>
                <a:spLocks noChangeArrowheads="1"/>
              </p:cNvSpPr>
              <p:nvPr/>
            </p:nvSpPr>
            <p:spPr bwMode="auto">
              <a:xfrm rot="6373927">
                <a:off x="500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24" name="AutoShape 24"/>
              <p:cNvSpPr>
                <a:spLocks noChangeArrowheads="1"/>
              </p:cNvSpPr>
              <p:nvPr/>
            </p:nvSpPr>
            <p:spPr bwMode="auto">
              <a:xfrm rot="6906312">
                <a:off x="590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5625" name="Group 25"/>
            <p:cNvGrpSpPr>
              <a:grpSpLocks/>
            </p:cNvGrpSpPr>
            <p:nvPr/>
          </p:nvGrpSpPr>
          <p:grpSpPr bwMode="auto">
            <a:xfrm rot="1353540">
              <a:off x="150" y="60"/>
              <a:ext cx="743" cy="186"/>
              <a:chOff x="0" y="0"/>
              <a:chExt cx="1118" cy="279"/>
            </a:xfrm>
          </p:grpSpPr>
          <p:sp>
            <p:nvSpPr>
              <p:cNvPr id="25626" name="AutoShape 26"/>
              <p:cNvSpPr>
                <a:spLocks noChangeArrowheads="1"/>
              </p:cNvSpPr>
              <p:nvPr/>
            </p:nvSpPr>
            <p:spPr bwMode="auto">
              <a:xfrm rot="5263130">
                <a:off x="288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27" name="AutoShape 27"/>
              <p:cNvSpPr>
                <a:spLocks noChangeArrowheads="1"/>
              </p:cNvSpPr>
              <p:nvPr/>
            </p:nvSpPr>
            <p:spPr bwMode="auto">
              <a:xfrm rot="6078281">
                <a:off x="424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28" name="AutoShape 28"/>
              <p:cNvSpPr>
                <a:spLocks noChangeArrowheads="1"/>
              </p:cNvSpPr>
              <p:nvPr/>
            </p:nvSpPr>
            <p:spPr bwMode="auto">
              <a:xfrm rot="6373927">
                <a:off x="500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29" name="AutoShape 29"/>
              <p:cNvSpPr>
                <a:spLocks noChangeArrowheads="1"/>
              </p:cNvSpPr>
              <p:nvPr/>
            </p:nvSpPr>
            <p:spPr bwMode="auto">
              <a:xfrm rot="6906312">
                <a:off x="590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5630" name="Group 30"/>
          <p:cNvGrpSpPr>
            <a:grpSpLocks/>
          </p:cNvGrpSpPr>
          <p:nvPr/>
        </p:nvGrpSpPr>
        <p:grpSpPr bwMode="auto">
          <a:xfrm rot="-1297425" flipH="1" flipV="1">
            <a:off x="5037138" y="3198813"/>
            <a:ext cx="1062037" cy="254000"/>
            <a:chOff x="0" y="0"/>
            <a:chExt cx="893" cy="246"/>
          </a:xfrm>
        </p:grpSpPr>
        <p:grpSp>
          <p:nvGrpSpPr>
            <p:cNvPr id="25631" name="Group 31"/>
            <p:cNvGrpSpPr>
              <a:grpSpLocks/>
            </p:cNvGrpSpPr>
            <p:nvPr/>
          </p:nvGrpSpPr>
          <p:grpSpPr bwMode="auto">
            <a:xfrm>
              <a:off x="0" y="0"/>
              <a:ext cx="743" cy="185"/>
              <a:chOff x="0" y="0"/>
              <a:chExt cx="1118" cy="279"/>
            </a:xfrm>
          </p:grpSpPr>
          <p:sp>
            <p:nvSpPr>
              <p:cNvPr id="25632" name="AutoShape 32"/>
              <p:cNvSpPr>
                <a:spLocks noChangeArrowheads="1"/>
              </p:cNvSpPr>
              <p:nvPr/>
            </p:nvSpPr>
            <p:spPr bwMode="auto">
              <a:xfrm rot="5263130">
                <a:off x="288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33" name="AutoShape 33"/>
              <p:cNvSpPr>
                <a:spLocks noChangeArrowheads="1"/>
              </p:cNvSpPr>
              <p:nvPr/>
            </p:nvSpPr>
            <p:spPr bwMode="auto">
              <a:xfrm rot="6078281">
                <a:off x="424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34" name="AutoShape 34"/>
              <p:cNvSpPr>
                <a:spLocks noChangeArrowheads="1"/>
              </p:cNvSpPr>
              <p:nvPr/>
            </p:nvSpPr>
            <p:spPr bwMode="auto">
              <a:xfrm rot="6373927">
                <a:off x="500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35" name="AutoShape 35"/>
              <p:cNvSpPr>
                <a:spLocks noChangeArrowheads="1"/>
              </p:cNvSpPr>
              <p:nvPr/>
            </p:nvSpPr>
            <p:spPr bwMode="auto">
              <a:xfrm rot="6906312">
                <a:off x="590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5636" name="Group 36"/>
            <p:cNvGrpSpPr>
              <a:grpSpLocks/>
            </p:cNvGrpSpPr>
            <p:nvPr/>
          </p:nvGrpSpPr>
          <p:grpSpPr bwMode="auto">
            <a:xfrm rot="1353540">
              <a:off x="150" y="60"/>
              <a:ext cx="743" cy="186"/>
              <a:chOff x="0" y="0"/>
              <a:chExt cx="1118" cy="279"/>
            </a:xfrm>
          </p:grpSpPr>
          <p:sp>
            <p:nvSpPr>
              <p:cNvPr id="25637" name="AutoShape 37"/>
              <p:cNvSpPr>
                <a:spLocks noChangeArrowheads="1"/>
              </p:cNvSpPr>
              <p:nvPr/>
            </p:nvSpPr>
            <p:spPr bwMode="auto">
              <a:xfrm rot="5263130">
                <a:off x="288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38" name="AutoShape 38"/>
              <p:cNvSpPr>
                <a:spLocks noChangeArrowheads="1"/>
              </p:cNvSpPr>
              <p:nvPr/>
            </p:nvSpPr>
            <p:spPr bwMode="auto">
              <a:xfrm rot="6078281">
                <a:off x="424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39" name="AutoShape 39"/>
              <p:cNvSpPr>
                <a:spLocks noChangeArrowheads="1"/>
              </p:cNvSpPr>
              <p:nvPr/>
            </p:nvSpPr>
            <p:spPr bwMode="auto">
              <a:xfrm rot="6373927">
                <a:off x="500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40" name="AutoShape 40"/>
              <p:cNvSpPr>
                <a:spLocks noChangeArrowheads="1"/>
              </p:cNvSpPr>
              <p:nvPr/>
            </p:nvSpPr>
            <p:spPr bwMode="auto">
              <a:xfrm rot="6906312">
                <a:off x="590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5641" name="Rectangle 41"/>
          <p:cNvSpPr>
            <a:spLocks noChangeArrowheads="1"/>
          </p:cNvSpPr>
          <p:nvPr/>
        </p:nvSpPr>
        <p:spPr bwMode="auto">
          <a:xfrm>
            <a:off x="900113" y="1733550"/>
            <a:ext cx="5105400" cy="3651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zh-CN" altLang="en-US" b="1">
                <a:ea typeface="宋体" pitchFamily="2" charset="-122"/>
              </a:rPr>
              <a:t>点击添加标题</a:t>
            </a:r>
          </a:p>
        </p:txBody>
      </p:sp>
      <p:sp>
        <p:nvSpPr>
          <p:cNvPr id="25642" name="Rectangle 42"/>
          <p:cNvSpPr>
            <a:spLocks noChangeArrowheads="1"/>
          </p:cNvSpPr>
          <p:nvPr/>
        </p:nvSpPr>
        <p:spPr bwMode="auto">
          <a:xfrm>
            <a:off x="6772275" y="3281363"/>
            <a:ext cx="1835150" cy="431800"/>
          </a:xfrm>
          <a:prstGeom prst="rect">
            <a:avLst/>
          </a:prstGeom>
          <a:gradFill rotWithShape="1">
            <a:gsLst>
              <a:gs pos="0">
                <a:srgbClr val="C5E1C7"/>
              </a:gs>
              <a:gs pos="100000">
                <a:srgbClr val="C5E1C7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43" name="AutoShape 43"/>
          <p:cNvSpPr>
            <a:spLocks noChangeArrowheads="1"/>
          </p:cNvSpPr>
          <p:nvPr/>
        </p:nvSpPr>
        <p:spPr bwMode="auto">
          <a:xfrm flipH="1">
            <a:off x="6159500" y="2624138"/>
            <a:ext cx="2438400" cy="657225"/>
          </a:xfrm>
          <a:prstGeom prst="parallelogram">
            <a:avLst>
              <a:gd name="adj" fmla="val 92256"/>
            </a:avLst>
          </a:prstGeom>
          <a:gradFill rotWithShape="1">
            <a:gsLst>
              <a:gs pos="0">
                <a:srgbClr val="CEE6D0"/>
              </a:gs>
              <a:gs pos="100000">
                <a:srgbClr val="CEE6D0">
                  <a:gamma/>
                  <a:tint val="53725"/>
                  <a:invGamma/>
                </a:srgbClr>
              </a:gs>
            </a:gsLst>
            <a:lin ang="0" scaled="1"/>
          </a:gra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44" name="未知"/>
          <p:cNvSpPr>
            <a:spLocks/>
          </p:cNvSpPr>
          <p:nvPr/>
        </p:nvSpPr>
        <p:spPr bwMode="auto">
          <a:xfrm>
            <a:off x="6156325" y="2620963"/>
            <a:ext cx="615950" cy="1162050"/>
          </a:xfrm>
          <a:custGeom>
            <a:avLst/>
            <a:gdLst/>
            <a:ahLst/>
            <a:cxnLst>
              <a:cxn ang="0">
                <a:pos x="0" y="167"/>
              </a:cxn>
              <a:cxn ang="0">
                <a:pos x="201" y="370"/>
              </a:cxn>
              <a:cxn ang="0">
                <a:pos x="201" y="210"/>
              </a:cxn>
              <a:cxn ang="0">
                <a:pos x="0" y="0"/>
              </a:cxn>
              <a:cxn ang="0">
                <a:pos x="0" y="167"/>
              </a:cxn>
            </a:cxnLst>
            <a:rect l="0" t="0" r="r" b="b"/>
            <a:pathLst>
              <a:path w="201" h="370">
                <a:moveTo>
                  <a:pt x="0" y="167"/>
                </a:moveTo>
                <a:lnTo>
                  <a:pt x="201" y="370"/>
                </a:lnTo>
                <a:lnTo>
                  <a:pt x="201" y="210"/>
                </a:lnTo>
                <a:lnTo>
                  <a:pt x="0" y="0"/>
                </a:lnTo>
                <a:lnTo>
                  <a:pt x="0" y="167"/>
                </a:lnTo>
                <a:close/>
              </a:path>
            </a:pathLst>
          </a:custGeom>
          <a:gradFill rotWithShape="1">
            <a:gsLst>
              <a:gs pos="0">
                <a:srgbClr val="CEE6D0">
                  <a:gamma/>
                  <a:shade val="46275"/>
                  <a:invGamma/>
                </a:srgbClr>
              </a:gs>
              <a:gs pos="100000">
                <a:srgbClr val="CEE6D0"/>
              </a:gs>
            </a:gsLst>
            <a:lin ang="27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pic>
        <p:nvPicPr>
          <p:cNvPr id="25645" name="Picture 45" descr="light_shadow"/>
          <p:cNvPicPr>
            <a:picLocks noChangeAspect="1" noChangeArrowheads="1"/>
          </p:cNvPicPr>
          <p:nvPr/>
        </p:nvPicPr>
        <p:blipFill>
          <a:blip r:embed="rId3" cstate="print">
            <a:lum bright="-76000" contrast="-4000"/>
            <a:grayscl/>
          </a:blip>
          <a:srcRect/>
          <a:stretch>
            <a:fillRect/>
          </a:stretch>
        </p:blipFill>
        <p:spPr bwMode="auto">
          <a:xfrm>
            <a:off x="6916738" y="2814638"/>
            <a:ext cx="1008062" cy="2794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pic>
        <p:nvPicPr>
          <p:cNvPr id="25646" name="Picture 46" descr="circuler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29425" y="1852613"/>
            <a:ext cx="1152525" cy="11398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sp>
        <p:nvSpPr>
          <p:cNvPr id="25647" name="Oval 47"/>
          <p:cNvSpPr>
            <a:spLocks noChangeArrowheads="1"/>
          </p:cNvSpPr>
          <p:nvPr/>
        </p:nvSpPr>
        <p:spPr bwMode="auto">
          <a:xfrm>
            <a:off x="6829425" y="1852613"/>
            <a:ext cx="1144588" cy="1143000"/>
          </a:xfrm>
          <a:prstGeom prst="ellipse">
            <a:avLst/>
          </a:prstGeom>
          <a:gradFill rotWithShape="1">
            <a:gsLst>
              <a:gs pos="0">
                <a:srgbClr val="66FFFF">
                  <a:gamma/>
                  <a:shade val="26275"/>
                  <a:invGamma/>
                  <a:alpha val="89999"/>
                </a:srgbClr>
              </a:gs>
              <a:gs pos="50000">
                <a:srgbClr val="66FFFF">
                  <a:alpha val="45000"/>
                </a:srgbClr>
              </a:gs>
              <a:gs pos="100000">
                <a:srgbClr val="66FFFF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48" name="未知"/>
          <p:cNvSpPr>
            <a:spLocks/>
          </p:cNvSpPr>
          <p:nvPr/>
        </p:nvSpPr>
        <p:spPr bwMode="auto">
          <a:xfrm>
            <a:off x="6948488" y="1878013"/>
            <a:ext cx="898525" cy="393700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66FFFF">
                  <a:alpha val="17999"/>
                </a:srgb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25649" name="Group 49"/>
          <p:cNvGrpSpPr>
            <a:grpSpLocks/>
          </p:cNvGrpSpPr>
          <p:nvPr/>
        </p:nvGrpSpPr>
        <p:grpSpPr bwMode="auto">
          <a:xfrm rot="-1297425" flipH="1" flipV="1">
            <a:off x="6872288" y="2703513"/>
            <a:ext cx="1062037" cy="254000"/>
            <a:chOff x="0" y="0"/>
            <a:chExt cx="893" cy="246"/>
          </a:xfrm>
        </p:grpSpPr>
        <p:grpSp>
          <p:nvGrpSpPr>
            <p:cNvPr id="25650" name="Group 50"/>
            <p:cNvGrpSpPr>
              <a:grpSpLocks/>
            </p:cNvGrpSpPr>
            <p:nvPr/>
          </p:nvGrpSpPr>
          <p:grpSpPr bwMode="auto">
            <a:xfrm>
              <a:off x="0" y="0"/>
              <a:ext cx="743" cy="185"/>
              <a:chOff x="0" y="0"/>
              <a:chExt cx="1118" cy="279"/>
            </a:xfrm>
          </p:grpSpPr>
          <p:sp>
            <p:nvSpPr>
              <p:cNvPr id="25651" name="AutoShape 51"/>
              <p:cNvSpPr>
                <a:spLocks noChangeArrowheads="1"/>
              </p:cNvSpPr>
              <p:nvPr/>
            </p:nvSpPr>
            <p:spPr bwMode="auto">
              <a:xfrm rot="5263130">
                <a:off x="288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52" name="AutoShape 52"/>
              <p:cNvSpPr>
                <a:spLocks noChangeArrowheads="1"/>
              </p:cNvSpPr>
              <p:nvPr/>
            </p:nvSpPr>
            <p:spPr bwMode="auto">
              <a:xfrm rot="6078281">
                <a:off x="424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53" name="AutoShape 53"/>
              <p:cNvSpPr>
                <a:spLocks noChangeArrowheads="1"/>
              </p:cNvSpPr>
              <p:nvPr/>
            </p:nvSpPr>
            <p:spPr bwMode="auto">
              <a:xfrm rot="6373927">
                <a:off x="500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54" name="AutoShape 54"/>
              <p:cNvSpPr>
                <a:spLocks noChangeArrowheads="1"/>
              </p:cNvSpPr>
              <p:nvPr/>
            </p:nvSpPr>
            <p:spPr bwMode="auto">
              <a:xfrm rot="6906312">
                <a:off x="590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5655" name="Group 55"/>
            <p:cNvGrpSpPr>
              <a:grpSpLocks/>
            </p:cNvGrpSpPr>
            <p:nvPr/>
          </p:nvGrpSpPr>
          <p:grpSpPr bwMode="auto">
            <a:xfrm rot="1353540">
              <a:off x="150" y="60"/>
              <a:ext cx="743" cy="186"/>
              <a:chOff x="0" y="0"/>
              <a:chExt cx="1118" cy="279"/>
            </a:xfrm>
          </p:grpSpPr>
          <p:sp>
            <p:nvSpPr>
              <p:cNvPr id="25656" name="AutoShape 56"/>
              <p:cNvSpPr>
                <a:spLocks noChangeArrowheads="1"/>
              </p:cNvSpPr>
              <p:nvPr/>
            </p:nvSpPr>
            <p:spPr bwMode="auto">
              <a:xfrm rot="5263130">
                <a:off x="288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57" name="AutoShape 57"/>
              <p:cNvSpPr>
                <a:spLocks noChangeArrowheads="1"/>
              </p:cNvSpPr>
              <p:nvPr/>
            </p:nvSpPr>
            <p:spPr bwMode="auto">
              <a:xfrm rot="6078281">
                <a:off x="424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58" name="AutoShape 58"/>
              <p:cNvSpPr>
                <a:spLocks noChangeArrowheads="1"/>
              </p:cNvSpPr>
              <p:nvPr/>
            </p:nvSpPr>
            <p:spPr bwMode="auto">
              <a:xfrm rot="6373927">
                <a:off x="500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59" name="AutoShape 59"/>
              <p:cNvSpPr>
                <a:spLocks noChangeArrowheads="1"/>
              </p:cNvSpPr>
              <p:nvPr/>
            </p:nvSpPr>
            <p:spPr bwMode="auto">
              <a:xfrm rot="6906312">
                <a:off x="590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5660" name="未知"/>
          <p:cNvSpPr>
            <a:spLocks/>
          </p:cNvSpPr>
          <p:nvPr/>
        </p:nvSpPr>
        <p:spPr bwMode="auto">
          <a:xfrm>
            <a:off x="698500" y="4129088"/>
            <a:ext cx="612775" cy="1130300"/>
          </a:xfrm>
          <a:custGeom>
            <a:avLst/>
            <a:gdLst/>
            <a:ahLst/>
            <a:cxnLst>
              <a:cxn ang="0">
                <a:pos x="3" y="292"/>
              </a:cxn>
              <a:cxn ang="0">
                <a:pos x="386" y="712"/>
              </a:cxn>
              <a:cxn ang="0">
                <a:pos x="386" y="404"/>
              </a:cxn>
              <a:cxn ang="0">
                <a:pos x="0" y="0"/>
              </a:cxn>
              <a:cxn ang="0">
                <a:pos x="3" y="292"/>
              </a:cxn>
            </a:cxnLst>
            <a:rect l="0" t="0" r="r" b="b"/>
            <a:pathLst>
              <a:path w="386" h="712">
                <a:moveTo>
                  <a:pt x="3" y="292"/>
                </a:moveTo>
                <a:lnTo>
                  <a:pt x="386" y="712"/>
                </a:lnTo>
                <a:lnTo>
                  <a:pt x="386" y="404"/>
                </a:lnTo>
                <a:lnTo>
                  <a:pt x="0" y="0"/>
                </a:lnTo>
                <a:lnTo>
                  <a:pt x="3" y="292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alpha val="79999"/>
                </a:schemeClr>
              </a:gs>
              <a:gs pos="100000">
                <a:schemeClr val="accent2">
                  <a:gamma/>
                  <a:tint val="48627"/>
                  <a:invGamma/>
                </a:schemeClr>
              </a:gs>
            </a:gsLst>
            <a:lin ang="27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pic>
        <p:nvPicPr>
          <p:cNvPr id="25661" name="Picture 61" descr="light_shadow"/>
          <p:cNvPicPr>
            <a:picLocks noChangeAspect="1" noChangeArrowheads="1"/>
          </p:cNvPicPr>
          <p:nvPr/>
        </p:nvPicPr>
        <p:blipFill>
          <a:blip r:embed="rId5" cstate="print">
            <a:lum bright="-76000" contrast="-4000"/>
            <a:grayscl/>
          </a:blip>
          <a:srcRect/>
          <a:stretch>
            <a:fillRect/>
          </a:stretch>
        </p:blipFill>
        <p:spPr bwMode="auto">
          <a:xfrm>
            <a:off x="1336675" y="4237038"/>
            <a:ext cx="1008063" cy="2825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pic>
        <p:nvPicPr>
          <p:cNvPr id="25662" name="Picture 62" descr="circuler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49363" y="3278188"/>
            <a:ext cx="1152525" cy="11398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sp>
        <p:nvSpPr>
          <p:cNvPr id="25663" name="Oval 63"/>
          <p:cNvSpPr>
            <a:spLocks noChangeArrowheads="1"/>
          </p:cNvSpPr>
          <p:nvPr/>
        </p:nvSpPr>
        <p:spPr bwMode="auto">
          <a:xfrm>
            <a:off x="1249363" y="3278188"/>
            <a:ext cx="1144587" cy="11430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shade val="66275"/>
                  <a:invGamma/>
                  <a:alpha val="89999"/>
                </a:schemeClr>
              </a:gs>
              <a:gs pos="50000">
                <a:schemeClr val="accent2">
                  <a:alpha val="45000"/>
                </a:schemeClr>
              </a:gs>
              <a:gs pos="100000">
                <a:schemeClr val="accent2">
                  <a:gamma/>
                  <a:shade val="66275"/>
                  <a:invGamma/>
                  <a:alpha val="89999"/>
                </a:scheme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64" name="未知"/>
          <p:cNvSpPr>
            <a:spLocks/>
          </p:cNvSpPr>
          <p:nvPr/>
        </p:nvSpPr>
        <p:spPr bwMode="auto">
          <a:xfrm>
            <a:off x="1368425" y="3300413"/>
            <a:ext cx="898525" cy="396875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chemeClr val="accent2">
                  <a:alpha val="17999"/>
                </a:scheme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5665" name="Text Box 65"/>
          <p:cNvSpPr txBox="1">
            <a:spLocks noChangeArrowheads="1"/>
          </p:cNvSpPr>
          <p:nvPr/>
        </p:nvSpPr>
        <p:spPr bwMode="auto">
          <a:xfrm>
            <a:off x="1350963" y="3709988"/>
            <a:ext cx="955675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1400" b="1">
                <a:solidFill>
                  <a:schemeClr val="tx2"/>
                </a:solidFill>
                <a:ea typeface="宋体" pitchFamily="2" charset="-122"/>
              </a:rPr>
              <a:t>点击</a:t>
            </a:r>
          </a:p>
        </p:txBody>
      </p:sp>
      <p:grpSp>
        <p:nvGrpSpPr>
          <p:cNvPr id="25666" name="Group 66"/>
          <p:cNvGrpSpPr>
            <a:grpSpLocks/>
          </p:cNvGrpSpPr>
          <p:nvPr/>
        </p:nvGrpSpPr>
        <p:grpSpPr bwMode="auto">
          <a:xfrm rot="-1297425" flipH="1" flipV="1">
            <a:off x="1363663" y="4144963"/>
            <a:ext cx="1062037" cy="254000"/>
            <a:chOff x="0" y="0"/>
            <a:chExt cx="893" cy="246"/>
          </a:xfrm>
        </p:grpSpPr>
        <p:grpSp>
          <p:nvGrpSpPr>
            <p:cNvPr id="25667" name="Group 67"/>
            <p:cNvGrpSpPr>
              <a:grpSpLocks/>
            </p:cNvGrpSpPr>
            <p:nvPr/>
          </p:nvGrpSpPr>
          <p:grpSpPr bwMode="auto">
            <a:xfrm>
              <a:off x="0" y="0"/>
              <a:ext cx="743" cy="185"/>
              <a:chOff x="0" y="0"/>
              <a:chExt cx="1118" cy="279"/>
            </a:xfrm>
          </p:grpSpPr>
          <p:sp>
            <p:nvSpPr>
              <p:cNvPr id="25668" name="AutoShape 68"/>
              <p:cNvSpPr>
                <a:spLocks noChangeArrowheads="1"/>
              </p:cNvSpPr>
              <p:nvPr/>
            </p:nvSpPr>
            <p:spPr bwMode="auto">
              <a:xfrm rot="5263130">
                <a:off x="288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69" name="AutoShape 69"/>
              <p:cNvSpPr>
                <a:spLocks noChangeArrowheads="1"/>
              </p:cNvSpPr>
              <p:nvPr/>
            </p:nvSpPr>
            <p:spPr bwMode="auto">
              <a:xfrm rot="6078281">
                <a:off x="424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70" name="AutoShape 70"/>
              <p:cNvSpPr>
                <a:spLocks noChangeArrowheads="1"/>
              </p:cNvSpPr>
              <p:nvPr/>
            </p:nvSpPr>
            <p:spPr bwMode="auto">
              <a:xfrm rot="6373927">
                <a:off x="500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71" name="AutoShape 71"/>
              <p:cNvSpPr>
                <a:spLocks noChangeArrowheads="1"/>
              </p:cNvSpPr>
              <p:nvPr/>
            </p:nvSpPr>
            <p:spPr bwMode="auto">
              <a:xfrm rot="6906312">
                <a:off x="590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5672" name="Group 72"/>
            <p:cNvGrpSpPr>
              <a:grpSpLocks/>
            </p:cNvGrpSpPr>
            <p:nvPr/>
          </p:nvGrpSpPr>
          <p:grpSpPr bwMode="auto">
            <a:xfrm rot="1353540">
              <a:off x="150" y="60"/>
              <a:ext cx="743" cy="186"/>
              <a:chOff x="0" y="0"/>
              <a:chExt cx="1118" cy="279"/>
            </a:xfrm>
          </p:grpSpPr>
          <p:sp>
            <p:nvSpPr>
              <p:cNvPr id="25673" name="AutoShape 73"/>
              <p:cNvSpPr>
                <a:spLocks noChangeArrowheads="1"/>
              </p:cNvSpPr>
              <p:nvPr/>
            </p:nvSpPr>
            <p:spPr bwMode="auto">
              <a:xfrm rot="5263130">
                <a:off x="288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74" name="AutoShape 74"/>
              <p:cNvSpPr>
                <a:spLocks noChangeArrowheads="1"/>
              </p:cNvSpPr>
              <p:nvPr/>
            </p:nvSpPr>
            <p:spPr bwMode="auto">
              <a:xfrm rot="6078281">
                <a:off x="424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75" name="AutoShape 75"/>
              <p:cNvSpPr>
                <a:spLocks noChangeArrowheads="1"/>
              </p:cNvSpPr>
              <p:nvPr/>
            </p:nvSpPr>
            <p:spPr bwMode="auto">
              <a:xfrm rot="6373927">
                <a:off x="500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76" name="AutoShape 76"/>
              <p:cNvSpPr>
                <a:spLocks noChangeArrowheads="1"/>
              </p:cNvSpPr>
              <p:nvPr/>
            </p:nvSpPr>
            <p:spPr bwMode="auto">
              <a:xfrm rot="6906312">
                <a:off x="590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5677" name="Text Box 77"/>
          <p:cNvSpPr txBox="1">
            <a:spLocks noChangeArrowheads="1"/>
          </p:cNvSpPr>
          <p:nvPr/>
        </p:nvSpPr>
        <p:spPr bwMode="auto">
          <a:xfrm>
            <a:off x="3173413" y="5116513"/>
            <a:ext cx="1690687" cy="6381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zh-CN" altLang="en-US" sz="1600" b="1">
                <a:solidFill>
                  <a:schemeClr val="tx2"/>
                </a:solidFill>
                <a:ea typeface="宋体" pitchFamily="2" charset="-122"/>
              </a:rPr>
              <a:t>点击输入文字</a:t>
            </a:r>
            <a:endParaRPr lang="zh-CN" altLang="en-US" sz="1400" b="1">
              <a:solidFill>
                <a:schemeClr val="tx2"/>
              </a:solidFill>
              <a:ea typeface="宋体" pitchFamily="2" charset="-122"/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400" b="1">
              <a:solidFill>
                <a:schemeClr val="tx2"/>
              </a:solidFill>
              <a:ea typeface="宋体" pitchFamily="2" charset="-122"/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000">
              <a:solidFill>
                <a:schemeClr val="tx2"/>
              </a:solidFill>
              <a:ea typeface="宋体" pitchFamily="2" charset="-122"/>
            </a:endParaRPr>
          </a:p>
        </p:txBody>
      </p:sp>
      <p:sp>
        <p:nvSpPr>
          <p:cNvPr id="25678" name="Text Box 78"/>
          <p:cNvSpPr txBox="1">
            <a:spLocks noChangeArrowheads="1"/>
          </p:cNvSpPr>
          <p:nvPr/>
        </p:nvSpPr>
        <p:spPr bwMode="auto">
          <a:xfrm>
            <a:off x="4975225" y="4494213"/>
            <a:ext cx="1690688" cy="63976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zh-CN" altLang="en-US" sz="1600" b="1">
                <a:solidFill>
                  <a:schemeClr val="tx2"/>
                </a:solidFill>
                <a:ea typeface="宋体" pitchFamily="2" charset="-122"/>
              </a:rPr>
              <a:t>点击输入文字</a:t>
            </a:r>
            <a:endParaRPr lang="zh-CN" altLang="en-US" sz="1400" b="1">
              <a:solidFill>
                <a:schemeClr val="tx2"/>
              </a:solidFill>
              <a:ea typeface="宋体" pitchFamily="2" charset="-122"/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400" b="1">
              <a:solidFill>
                <a:schemeClr val="tx2"/>
              </a:solidFill>
              <a:ea typeface="宋体" pitchFamily="2" charset="-122"/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000">
              <a:solidFill>
                <a:schemeClr val="tx2"/>
              </a:solidFill>
              <a:ea typeface="宋体" pitchFamily="2" charset="-122"/>
            </a:endParaRPr>
          </a:p>
        </p:txBody>
      </p:sp>
      <p:sp>
        <p:nvSpPr>
          <p:cNvPr id="25679" name="Text Box 79"/>
          <p:cNvSpPr txBox="1">
            <a:spLocks noChangeArrowheads="1"/>
          </p:cNvSpPr>
          <p:nvPr/>
        </p:nvSpPr>
        <p:spPr bwMode="auto">
          <a:xfrm>
            <a:off x="6804025" y="4037013"/>
            <a:ext cx="1690688" cy="63976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zh-CN" altLang="en-US" sz="1600" b="1">
                <a:solidFill>
                  <a:schemeClr val="tx2"/>
                </a:solidFill>
                <a:ea typeface="宋体" pitchFamily="2" charset="-122"/>
              </a:rPr>
              <a:t>点击输入文字</a:t>
            </a:r>
            <a:endParaRPr lang="zh-CN" altLang="en-US" sz="1400" b="1">
              <a:solidFill>
                <a:schemeClr val="tx2"/>
              </a:solidFill>
              <a:ea typeface="宋体" pitchFamily="2" charset="-122"/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400" b="1">
              <a:solidFill>
                <a:schemeClr val="tx2"/>
              </a:solidFill>
              <a:ea typeface="宋体" pitchFamily="2" charset="-122"/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000">
              <a:solidFill>
                <a:schemeClr val="tx2"/>
              </a:solidFill>
              <a:ea typeface="宋体" pitchFamily="2" charset="-122"/>
            </a:endParaRPr>
          </a:p>
        </p:txBody>
      </p:sp>
      <p:sp>
        <p:nvSpPr>
          <p:cNvPr id="25680" name="Text Box 80"/>
          <p:cNvSpPr txBox="1">
            <a:spLocks noChangeArrowheads="1"/>
          </p:cNvSpPr>
          <p:nvPr/>
        </p:nvSpPr>
        <p:spPr bwMode="auto">
          <a:xfrm>
            <a:off x="3179763" y="3268663"/>
            <a:ext cx="955675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1400" b="1">
                <a:solidFill>
                  <a:schemeClr val="tx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25681" name="Text Box 81"/>
          <p:cNvSpPr txBox="1">
            <a:spLocks noChangeArrowheads="1"/>
          </p:cNvSpPr>
          <p:nvPr/>
        </p:nvSpPr>
        <p:spPr bwMode="auto">
          <a:xfrm>
            <a:off x="5094288" y="2768600"/>
            <a:ext cx="955675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1400" b="1">
                <a:solidFill>
                  <a:schemeClr val="tx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25682" name="Text Box 82"/>
          <p:cNvSpPr txBox="1">
            <a:spLocks noChangeArrowheads="1"/>
          </p:cNvSpPr>
          <p:nvPr/>
        </p:nvSpPr>
        <p:spPr bwMode="auto">
          <a:xfrm>
            <a:off x="6932613" y="2286000"/>
            <a:ext cx="955675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1400" b="1">
                <a:solidFill>
                  <a:schemeClr val="tx2"/>
                </a:solidFill>
                <a:ea typeface="宋体" pitchFamily="2" charset="-122"/>
              </a:rPr>
              <a:t>点击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5053013" y="2146300"/>
            <a:ext cx="1587500" cy="1041400"/>
            <a:chOff x="0" y="0"/>
            <a:chExt cx="1269" cy="832"/>
          </a:xfrm>
        </p:grpSpPr>
        <p:sp>
          <p:nvSpPr>
            <p:cNvPr id="26627" name="Oval 3"/>
            <p:cNvSpPr>
              <a:spLocks noChangeArrowheads="1"/>
            </p:cNvSpPr>
            <p:nvPr/>
          </p:nvSpPr>
          <p:spPr bwMode="auto">
            <a:xfrm flipV="1">
              <a:off x="0" y="617"/>
              <a:ext cx="1269" cy="21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628" name="Oval 4"/>
            <p:cNvSpPr>
              <a:spLocks noChangeArrowheads="1"/>
            </p:cNvSpPr>
            <p:nvPr/>
          </p:nvSpPr>
          <p:spPr bwMode="auto">
            <a:xfrm>
              <a:off x="212" y="0"/>
              <a:ext cx="737" cy="736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629" name="Freeform 5"/>
            <p:cNvSpPr>
              <a:spLocks noChangeArrowheads="1"/>
            </p:cNvSpPr>
            <p:nvPr/>
          </p:nvSpPr>
          <p:spPr bwMode="auto">
            <a:xfrm>
              <a:off x="297" y="16"/>
              <a:ext cx="567" cy="277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 w="9525" cap="flat" cmpd="sng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6630" name="Group 6"/>
          <p:cNvGrpSpPr>
            <a:grpSpLocks/>
          </p:cNvGrpSpPr>
          <p:nvPr/>
        </p:nvGrpSpPr>
        <p:grpSpPr bwMode="auto">
          <a:xfrm>
            <a:off x="2513013" y="2146300"/>
            <a:ext cx="1587500" cy="1041400"/>
            <a:chOff x="0" y="0"/>
            <a:chExt cx="1269" cy="832"/>
          </a:xfrm>
        </p:grpSpPr>
        <p:sp>
          <p:nvSpPr>
            <p:cNvPr id="26631" name="Oval 7"/>
            <p:cNvSpPr>
              <a:spLocks noChangeArrowheads="1"/>
            </p:cNvSpPr>
            <p:nvPr/>
          </p:nvSpPr>
          <p:spPr bwMode="auto">
            <a:xfrm flipV="1">
              <a:off x="0" y="617"/>
              <a:ext cx="1269" cy="21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632" name="Oval 8"/>
            <p:cNvSpPr>
              <a:spLocks noChangeArrowheads="1"/>
            </p:cNvSpPr>
            <p:nvPr/>
          </p:nvSpPr>
          <p:spPr bwMode="auto">
            <a:xfrm>
              <a:off x="212" y="0"/>
              <a:ext cx="737" cy="736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633" name="Freeform 9"/>
            <p:cNvSpPr>
              <a:spLocks noChangeArrowheads="1"/>
            </p:cNvSpPr>
            <p:nvPr/>
          </p:nvSpPr>
          <p:spPr bwMode="auto">
            <a:xfrm>
              <a:off x="297" y="16"/>
              <a:ext cx="567" cy="277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 w="9525" cap="flat" cmpd="sng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26634" name="Text Box 11"/>
          <p:cNvSpPr txBox="1">
            <a:spLocks noChangeArrowheads="1"/>
          </p:cNvSpPr>
          <p:nvPr/>
        </p:nvSpPr>
        <p:spPr bwMode="auto">
          <a:xfrm>
            <a:off x="6494463" y="1855788"/>
            <a:ext cx="2192337" cy="3667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</a:rPr>
              <a:t>2.</a:t>
            </a:r>
            <a:r>
              <a:rPr lang="zh-CN" altLang="en-US">
                <a:solidFill>
                  <a:schemeClr val="bg2"/>
                </a:solidFill>
                <a:ea typeface="宋体" pitchFamily="2" charset="-122"/>
              </a:rPr>
              <a:t>此处添加内容</a:t>
            </a:r>
          </a:p>
        </p:txBody>
      </p:sp>
      <p:grpSp>
        <p:nvGrpSpPr>
          <p:cNvPr id="26635" name="Group 11"/>
          <p:cNvGrpSpPr>
            <a:grpSpLocks/>
          </p:cNvGrpSpPr>
          <p:nvPr/>
        </p:nvGrpSpPr>
        <p:grpSpPr bwMode="auto">
          <a:xfrm rot="18442428" flipH="1">
            <a:off x="3930650" y="2403475"/>
            <a:ext cx="73025" cy="1133475"/>
            <a:chOff x="0" y="0"/>
            <a:chExt cx="68" cy="636"/>
          </a:xfrm>
        </p:grpSpPr>
        <p:sp>
          <p:nvSpPr>
            <p:cNvPr id="26636" name="Rectangle 13"/>
            <p:cNvSpPr>
              <a:spLocks noChangeArrowheads="1"/>
            </p:cNvSpPr>
            <p:nvPr/>
          </p:nvSpPr>
          <p:spPr bwMode="auto">
            <a:xfrm rot="16200000">
              <a:off x="-272" y="296"/>
              <a:ext cx="636" cy="44"/>
            </a:xfrm>
            <a:prstGeom prst="rect">
              <a:avLst/>
            </a:prstGeom>
            <a:solidFill>
              <a:srgbClr val="EAEAEA"/>
            </a:solidFill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637" name="Rectangle 14"/>
            <p:cNvSpPr>
              <a:spLocks noChangeArrowheads="1"/>
            </p:cNvSpPr>
            <p:nvPr/>
          </p:nvSpPr>
          <p:spPr bwMode="auto">
            <a:xfrm rot="16200000">
              <a:off x="-284" y="281"/>
              <a:ext cx="636" cy="67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lin ang="5400000" scaled="1"/>
            </a:gradFill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6638" name="Group 14"/>
          <p:cNvGrpSpPr>
            <a:grpSpLocks/>
          </p:cNvGrpSpPr>
          <p:nvPr/>
        </p:nvGrpSpPr>
        <p:grpSpPr bwMode="auto">
          <a:xfrm rot="3157572">
            <a:off x="5113338" y="2405062"/>
            <a:ext cx="69850" cy="1133475"/>
            <a:chOff x="0" y="0"/>
            <a:chExt cx="68" cy="636"/>
          </a:xfrm>
        </p:grpSpPr>
        <p:sp>
          <p:nvSpPr>
            <p:cNvPr id="26639" name="Rectangle 16"/>
            <p:cNvSpPr>
              <a:spLocks noChangeArrowheads="1"/>
            </p:cNvSpPr>
            <p:nvPr/>
          </p:nvSpPr>
          <p:spPr bwMode="auto">
            <a:xfrm rot="16200000">
              <a:off x="-272" y="296"/>
              <a:ext cx="636" cy="44"/>
            </a:xfrm>
            <a:prstGeom prst="rect">
              <a:avLst/>
            </a:prstGeom>
            <a:solidFill>
              <a:srgbClr val="EAEAEA"/>
            </a:solidFill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640" name="Rectangle 17"/>
            <p:cNvSpPr>
              <a:spLocks noChangeArrowheads="1"/>
            </p:cNvSpPr>
            <p:nvPr/>
          </p:nvSpPr>
          <p:spPr bwMode="auto">
            <a:xfrm rot="16200000">
              <a:off x="-284" y="281"/>
              <a:ext cx="636" cy="67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lin ang="5400000" scaled="1"/>
            </a:gradFill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26641" name="Text Box 18"/>
          <p:cNvSpPr txBox="1">
            <a:spLocks noChangeArrowheads="1"/>
          </p:cNvSpPr>
          <p:nvPr/>
        </p:nvSpPr>
        <p:spPr bwMode="auto">
          <a:xfrm>
            <a:off x="479425" y="1855788"/>
            <a:ext cx="2074863" cy="3667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</a:rPr>
              <a:t>1.</a:t>
            </a:r>
            <a:r>
              <a:rPr lang="zh-CN" altLang="en-US">
                <a:solidFill>
                  <a:schemeClr val="bg2"/>
                </a:solidFill>
                <a:ea typeface="宋体" pitchFamily="2" charset="-122"/>
              </a:rPr>
              <a:t>此处添加内容</a:t>
            </a:r>
          </a:p>
        </p:txBody>
      </p:sp>
      <p:sp>
        <p:nvSpPr>
          <p:cNvPr id="26642" name="Text Box 19"/>
          <p:cNvSpPr txBox="1">
            <a:spLocks noChangeArrowheads="1"/>
          </p:cNvSpPr>
          <p:nvPr/>
        </p:nvSpPr>
        <p:spPr bwMode="auto">
          <a:xfrm>
            <a:off x="479425" y="4956175"/>
            <a:ext cx="1925638" cy="366713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</a:rPr>
              <a:t>4.</a:t>
            </a:r>
            <a:r>
              <a:rPr lang="zh-CN" altLang="en-US">
                <a:solidFill>
                  <a:schemeClr val="bg2"/>
                </a:solidFill>
                <a:ea typeface="宋体" pitchFamily="2" charset="-122"/>
              </a:rPr>
              <a:t>此处添加内容</a:t>
            </a:r>
          </a:p>
        </p:txBody>
      </p:sp>
      <p:sp>
        <p:nvSpPr>
          <p:cNvPr id="26643" name="Text Box 20"/>
          <p:cNvSpPr txBox="1">
            <a:spLocks noChangeArrowheads="1"/>
          </p:cNvSpPr>
          <p:nvPr/>
        </p:nvSpPr>
        <p:spPr bwMode="auto">
          <a:xfrm>
            <a:off x="6670675" y="4956175"/>
            <a:ext cx="2016125" cy="366713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</a:rPr>
              <a:t>3.</a:t>
            </a:r>
            <a:r>
              <a:rPr lang="zh-CN" altLang="en-US">
                <a:solidFill>
                  <a:schemeClr val="bg2"/>
                </a:solidFill>
                <a:ea typeface="宋体" pitchFamily="2" charset="-122"/>
              </a:rPr>
              <a:t>此处添加内容</a:t>
            </a:r>
          </a:p>
        </p:txBody>
      </p:sp>
      <p:sp>
        <p:nvSpPr>
          <p:cNvPr id="26644" name="PubPieSlice"/>
          <p:cNvSpPr>
            <a:spLocks noEditPoints="1" noChangeArrowheads="1"/>
          </p:cNvSpPr>
          <p:nvPr/>
        </p:nvSpPr>
        <p:spPr bwMode="auto">
          <a:xfrm rot="7956845">
            <a:off x="3482975" y="2593975"/>
            <a:ext cx="73025" cy="73025"/>
          </a:xfrm>
          <a:custGeom>
            <a:avLst/>
            <a:gdLst>
              <a:gd name="T0" fmla="*/ 0 w 21600"/>
              <a:gd name="T1" fmla="*/ 36513 h 21600"/>
              <a:gd name="T2" fmla="*/ 36513 w 21600"/>
              <a:gd name="T3" fmla="*/ 36513 h 21600"/>
              <a:gd name="T4" fmla="*/ 73025 w 21600"/>
              <a:gd name="T5" fmla="*/ 36513 h 21600"/>
              <a:gd name="T6" fmla="*/ 0 60000 65536"/>
              <a:gd name="T7" fmla="*/ 0 60000 65536"/>
              <a:gd name="T8" fmla="*/ 0 60000 65536"/>
              <a:gd name="T9" fmla="*/ 3163 w 21600"/>
              <a:gd name="T10" fmla="*/ 3163 h 21600"/>
              <a:gd name="T11" fmla="*/ 18437 w 21600"/>
              <a:gd name="T12" fmla="*/ 18437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10800"/>
                </a:moveTo>
                <a:cubicBezTo>
                  <a:pt x="0" y="16764"/>
                  <a:pt x="4835" y="21599"/>
                  <a:pt x="10799" y="21600"/>
                </a:cubicBezTo>
                <a:cubicBezTo>
                  <a:pt x="16764" y="21600"/>
                  <a:pt x="21600" y="16764"/>
                  <a:pt x="21600" y="10800"/>
                </a:cubicBezTo>
                <a:lnTo>
                  <a:pt x="10800" y="10800"/>
                </a:lnTo>
                <a:close/>
              </a:path>
            </a:pathLst>
          </a:custGeom>
          <a:gradFill rotWithShape="1">
            <a:gsLst>
              <a:gs pos="0">
                <a:srgbClr val="808080"/>
              </a:gs>
              <a:gs pos="100000">
                <a:srgbClr val="FFFFFF"/>
              </a:gs>
            </a:gsLst>
            <a:lin ang="18900000" scaled="1"/>
          </a:gradFill>
          <a:ln w="9525" cap="flat" cmpd="sng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26645" name="PubPieSlice"/>
          <p:cNvSpPr>
            <a:spLocks noEditPoints="1" noChangeArrowheads="1"/>
          </p:cNvSpPr>
          <p:nvPr/>
        </p:nvSpPr>
        <p:spPr bwMode="auto">
          <a:xfrm rot="13907366">
            <a:off x="5557838" y="2595562"/>
            <a:ext cx="69850" cy="73025"/>
          </a:xfrm>
          <a:custGeom>
            <a:avLst/>
            <a:gdLst>
              <a:gd name="T0" fmla="*/ 0 w 21600"/>
              <a:gd name="T1" fmla="*/ 35719 h 21600"/>
              <a:gd name="T2" fmla="*/ 35719 w 21600"/>
              <a:gd name="T3" fmla="*/ 35719 h 21600"/>
              <a:gd name="T4" fmla="*/ 71437 w 21600"/>
              <a:gd name="T5" fmla="*/ 35719 h 21600"/>
              <a:gd name="T6" fmla="*/ 0 60000 65536"/>
              <a:gd name="T7" fmla="*/ 0 60000 65536"/>
              <a:gd name="T8" fmla="*/ 0 60000 65536"/>
              <a:gd name="T9" fmla="*/ 3163 w 21600"/>
              <a:gd name="T10" fmla="*/ 3163 h 21600"/>
              <a:gd name="T11" fmla="*/ 18437 w 21600"/>
              <a:gd name="T12" fmla="*/ 18437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10800"/>
                </a:moveTo>
                <a:cubicBezTo>
                  <a:pt x="0" y="16764"/>
                  <a:pt x="4835" y="21599"/>
                  <a:pt x="10799" y="21600"/>
                </a:cubicBezTo>
                <a:cubicBezTo>
                  <a:pt x="16764" y="21600"/>
                  <a:pt x="21600" y="16764"/>
                  <a:pt x="21600" y="10800"/>
                </a:cubicBezTo>
                <a:lnTo>
                  <a:pt x="10800" y="1080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808080"/>
              </a:gs>
            </a:gsLst>
            <a:lin ang="18900000" scaled="1"/>
          </a:gradFill>
          <a:ln w="9525" cap="flat" cmpd="sng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26646" name="Rectangle 23"/>
          <p:cNvSpPr>
            <a:spLocks noChangeArrowheads="1"/>
          </p:cNvSpPr>
          <p:nvPr/>
        </p:nvSpPr>
        <p:spPr bwMode="auto">
          <a:xfrm>
            <a:off x="479425" y="2874963"/>
            <a:ext cx="2136775" cy="11144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itchFamily="2" charset="-122"/>
              </a:rPr>
              <a:t>单击添加内容文字</a:t>
            </a:r>
          </a:p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itchFamily="2" charset="-122"/>
              </a:rPr>
              <a:t>单击添加段落文字</a:t>
            </a:r>
          </a:p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itchFamily="2" charset="-122"/>
              </a:rPr>
              <a:t>单击添加段落文字</a:t>
            </a:r>
          </a:p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itchFamily="2" charset="-122"/>
              </a:rPr>
              <a:t>单击添加段落文字</a:t>
            </a:r>
          </a:p>
        </p:txBody>
      </p:sp>
      <p:sp>
        <p:nvSpPr>
          <p:cNvPr id="26647" name="Rectangle 24"/>
          <p:cNvSpPr>
            <a:spLocks noChangeArrowheads="1"/>
          </p:cNvSpPr>
          <p:nvPr/>
        </p:nvSpPr>
        <p:spPr bwMode="auto">
          <a:xfrm>
            <a:off x="6550025" y="2874963"/>
            <a:ext cx="2136775" cy="11144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itchFamily="2" charset="-122"/>
              </a:rPr>
              <a:t>单击添加内容文字</a:t>
            </a:r>
          </a:p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itchFamily="2" charset="-122"/>
              </a:rPr>
              <a:t>单击添加段落文字</a:t>
            </a:r>
          </a:p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itchFamily="2" charset="-122"/>
              </a:rPr>
              <a:t>单击添加段落文字</a:t>
            </a:r>
          </a:p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itchFamily="2" charset="-122"/>
              </a:rPr>
              <a:t>单击添加段落文字</a:t>
            </a:r>
          </a:p>
        </p:txBody>
      </p:sp>
      <p:grpSp>
        <p:nvGrpSpPr>
          <p:cNvPr id="26648" name="Group 24"/>
          <p:cNvGrpSpPr>
            <a:grpSpLocks/>
          </p:cNvGrpSpPr>
          <p:nvPr/>
        </p:nvGrpSpPr>
        <p:grpSpPr bwMode="auto">
          <a:xfrm>
            <a:off x="3519488" y="2771775"/>
            <a:ext cx="2122487" cy="1738313"/>
            <a:chOff x="0" y="0"/>
            <a:chExt cx="1649" cy="1351"/>
          </a:xfrm>
        </p:grpSpPr>
        <p:sp>
          <p:nvSpPr>
            <p:cNvPr id="26649" name="Oval 26"/>
            <p:cNvSpPr>
              <a:spLocks noChangeArrowheads="1"/>
            </p:cNvSpPr>
            <p:nvPr/>
          </p:nvSpPr>
          <p:spPr bwMode="auto">
            <a:xfrm flipV="1">
              <a:off x="0" y="1071"/>
              <a:ext cx="1649" cy="28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650" name="Oval 27"/>
            <p:cNvSpPr>
              <a:spLocks noChangeArrowheads="1"/>
            </p:cNvSpPr>
            <p:nvPr/>
          </p:nvSpPr>
          <p:spPr bwMode="auto">
            <a:xfrm>
              <a:off x="230" y="0"/>
              <a:ext cx="1217" cy="121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rgbClr val="2E455E"/>
                </a:gs>
              </a:gsLst>
              <a:path path="shape">
                <a:fillToRect l="50000" t="50000" r="50000" b="50000"/>
              </a:path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651" name="Freeform 28"/>
            <p:cNvSpPr>
              <a:spLocks noChangeArrowheads="1"/>
            </p:cNvSpPr>
            <p:nvPr/>
          </p:nvSpPr>
          <p:spPr bwMode="auto">
            <a:xfrm>
              <a:off x="369" y="28"/>
              <a:ext cx="939" cy="458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 w="9525" cap="flat" cmpd="sng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26652" name="Rectangle 29"/>
          <p:cNvSpPr>
            <a:spLocks noChangeArrowheads="1"/>
          </p:cNvSpPr>
          <p:nvPr/>
        </p:nvSpPr>
        <p:spPr bwMode="auto">
          <a:xfrm>
            <a:off x="3987800" y="3082925"/>
            <a:ext cx="1187450" cy="97313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zh-CN" altLang="en-US">
                <a:ea typeface="宋体" pitchFamily="2" charset="-122"/>
              </a:rPr>
              <a:t>单击添加</a:t>
            </a:r>
          </a:p>
        </p:txBody>
      </p:sp>
      <p:grpSp>
        <p:nvGrpSpPr>
          <p:cNvPr id="26653" name="Group 29"/>
          <p:cNvGrpSpPr>
            <a:grpSpLocks/>
          </p:cNvGrpSpPr>
          <p:nvPr/>
        </p:nvGrpSpPr>
        <p:grpSpPr bwMode="auto">
          <a:xfrm rot="18442428" flipH="1">
            <a:off x="5518944" y="3704432"/>
            <a:ext cx="107950" cy="1135062"/>
            <a:chOff x="0" y="0"/>
            <a:chExt cx="68" cy="636"/>
          </a:xfrm>
        </p:grpSpPr>
        <p:sp>
          <p:nvSpPr>
            <p:cNvPr id="26654" name="Rectangle 31"/>
            <p:cNvSpPr>
              <a:spLocks noChangeArrowheads="1"/>
            </p:cNvSpPr>
            <p:nvPr/>
          </p:nvSpPr>
          <p:spPr bwMode="auto">
            <a:xfrm rot="16200000">
              <a:off x="-272" y="296"/>
              <a:ext cx="636" cy="44"/>
            </a:xfrm>
            <a:prstGeom prst="rect">
              <a:avLst/>
            </a:prstGeom>
            <a:solidFill>
              <a:srgbClr val="EAEAEA"/>
            </a:solidFill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655" name="Rectangle 32"/>
            <p:cNvSpPr>
              <a:spLocks noChangeArrowheads="1"/>
            </p:cNvSpPr>
            <p:nvPr/>
          </p:nvSpPr>
          <p:spPr bwMode="auto">
            <a:xfrm rot="16200000">
              <a:off x="-284" y="281"/>
              <a:ext cx="636" cy="67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lin ang="5400000" scaled="1"/>
            </a:gradFill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6656" name="Group 32"/>
          <p:cNvGrpSpPr>
            <a:grpSpLocks/>
          </p:cNvGrpSpPr>
          <p:nvPr/>
        </p:nvGrpSpPr>
        <p:grpSpPr bwMode="auto">
          <a:xfrm rot="3157572">
            <a:off x="3556794" y="3691732"/>
            <a:ext cx="107950" cy="1135062"/>
            <a:chOff x="0" y="0"/>
            <a:chExt cx="68" cy="636"/>
          </a:xfrm>
        </p:grpSpPr>
        <p:sp>
          <p:nvSpPr>
            <p:cNvPr id="26657" name="Rectangle 34"/>
            <p:cNvSpPr>
              <a:spLocks noChangeArrowheads="1"/>
            </p:cNvSpPr>
            <p:nvPr/>
          </p:nvSpPr>
          <p:spPr bwMode="auto">
            <a:xfrm rot="16200000">
              <a:off x="-272" y="296"/>
              <a:ext cx="636" cy="44"/>
            </a:xfrm>
            <a:prstGeom prst="rect">
              <a:avLst/>
            </a:prstGeom>
            <a:solidFill>
              <a:srgbClr val="EAEAEA"/>
            </a:solidFill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658" name="Rectangle 35"/>
            <p:cNvSpPr>
              <a:spLocks noChangeArrowheads="1"/>
            </p:cNvSpPr>
            <p:nvPr/>
          </p:nvSpPr>
          <p:spPr bwMode="auto">
            <a:xfrm rot="16200000">
              <a:off x="-284" y="281"/>
              <a:ext cx="636" cy="67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lin ang="5400000" scaled="1"/>
            </a:gradFill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6659" name="Group 35"/>
          <p:cNvGrpSpPr>
            <a:grpSpLocks/>
          </p:cNvGrpSpPr>
          <p:nvPr/>
        </p:nvGrpSpPr>
        <p:grpSpPr bwMode="auto">
          <a:xfrm>
            <a:off x="2179638" y="4318000"/>
            <a:ext cx="2014537" cy="1320800"/>
            <a:chOff x="0" y="0"/>
            <a:chExt cx="1269" cy="832"/>
          </a:xfrm>
        </p:grpSpPr>
        <p:sp>
          <p:nvSpPr>
            <p:cNvPr id="26660" name="Oval 37"/>
            <p:cNvSpPr>
              <a:spLocks noChangeArrowheads="1"/>
            </p:cNvSpPr>
            <p:nvPr/>
          </p:nvSpPr>
          <p:spPr bwMode="auto">
            <a:xfrm flipV="1">
              <a:off x="0" y="617"/>
              <a:ext cx="1269" cy="21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661" name="Oval 38"/>
            <p:cNvSpPr>
              <a:spLocks noChangeArrowheads="1"/>
            </p:cNvSpPr>
            <p:nvPr/>
          </p:nvSpPr>
          <p:spPr bwMode="auto">
            <a:xfrm>
              <a:off x="212" y="0"/>
              <a:ext cx="737" cy="736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662" name="Freeform 39"/>
            <p:cNvSpPr>
              <a:spLocks noChangeArrowheads="1"/>
            </p:cNvSpPr>
            <p:nvPr/>
          </p:nvSpPr>
          <p:spPr bwMode="auto">
            <a:xfrm>
              <a:off x="297" y="16"/>
              <a:ext cx="567" cy="277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 w="9525" cap="flat" cmpd="sng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6663" name="Group 39"/>
          <p:cNvGrpSpPr>
            <a:grpSpLocks/>
          </p:cNvGrpSpPr>
          <p:nvPr/>
        </p:nvGrpSpPr>
        <p:grpSpPr bwMode="auto">
          <a:xfrm>
            <a:off x="5138738" y="4318000"/>
            <a:ext cx="2014537" cy="1320800"/>
            <a:chOff x="0" y="0"/>
            <a:chExt cx="1269" cy="832"/>
          </a:xfrm>
        </p:grpSpPr>
        <p:sp>
          <p:nvSpPr>
            <p:cNvPr id="26664" name="Oval 41"/>
            <p:cNvSpPr>
              <a:spLocks noChangeArrowheads="1"/>
            </p:cNvSpPr>
            <p:nvPr/>
          </p:nvSpPr>
          <p:spPr bwMode="auto">
            <a:xfrm flipV="1">
              <a:off x="0" y="617"/>
              <a:ext cx="1269" cy="21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665" name="Oval 42"/>
            <p:cNvSpPr>
              <a:spLocks noChangeArrowheads="1"/>
            </p:cNvSpPr>
            <p:nvPr/>
          </p:nvSpPr>
          <p:spPr bwMode="auto">
            <a:xfrm>
              <a:off x="212" y="0"/>
              <a:ext cx="737" cy="736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666" name="Freeform 43"/>
            <p:cNvSpPr>
              <a:spLocks noChangeArrowheads="1"/>
            </p:cNvSpPr>
            <p:nvPr/>
          </p:nvSpPr>
          <p:spPr bwMode="auto">
            <a:xfrm>
              <a:off x="297" y="16"/>
              <a:ext cx="567" cy="277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 w="9525" cap="flat" cmpd="sng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6667" name="Group 43"/>
          <p:cNvGrpSpPr>
            <a:grpSpLocks/>
          </p:cNvGrpSpPr>
          <p:nvPr/>
        </p:nvGrpSpPr>
        <p:grpSpPr bwMode="auto">
          <a:xfrm>
            <a:off x="2192338" y="4318000"/>
            <a:ext cx="2014537" cy="1320800"/>
            <a:chOff x="0" y="0"/>
            <a:chExt cx="1269" cy="832"/>
          </a:xfrm>
        </p:grpSpPr>
        <p:sp>
          <p:nvSpPr>
            <p:cNvPr id="26668" name="Oval 45"/>
            <p:cNvSpPr>
              <a:spLocks noChangeArrowheads="1"/>
            </p:cNvSpPr>
            <p:nvPr/>
          </p:nvSpPr>
          <p:spPr bwMode="auto">
            <a:xfrm flipV="1">
              <a:off x="0" y="617"/>
              <a:ext cx="1269" cy="21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669" name="Oval 46"/>
            <p:cNvSpPr>
              <a:spLocks noChangeArrowheads="1"/>
            </p:cNvSpPr>
            <p:nvPr/>
          </p:nvSpPr>
          <p:spPr bwMode="auto">
            <a:xfrm>
              <a:off x="212" y="0"/>
              <a:ext cx="737" cy="736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670" name="Freeform 47"/>
            <p:cNvSpPr>
              <a:spLocks noChangeArrowheads="1"/>
            </p:cNvSpPr>
            <p:nvPr/>
          </p:nvSpPr>
          <p:spPr bwMode="auto">
            <a:xfrm>
              <a:off x="297" y="16"/>
              <a:ext cx="567" cy="277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 w="9525" cap="flat" cmpd="sng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reeform 2"/>
          <p:cNvSpPr>
            <a:spLocks/>
          </p:cNvSpPr>
          <p:nvPr/>
        </p:nvSpPr>
        <p:spPr bwMode="auto">
          <a:xfrm>
            <a:off x="1055688" y="2678113"/>
            <a:ext cx="7024687" cy="2663825"/>
          </a:xfrm>
          <a:custGeom>
            <a:avLst/>
            <a:gdLst>
              <a:gd name="T0" fmla="*/ 0 w 5034"/>
              <a:gd name="T1" fmla="*/ 0 h 1908"/>
              <a:gd name="T2" fmla="*/ 5034 w 5034"/>
              <a:gd name="T3" fmla="*/ 1908 h 1908"/>
            </a:gdLst>
            <a:ahLst/>
            <a:cxnLst>
              <a:cxn ang="0">
                <a:pos x="2502" y="0"/>
              </a:cxn>
              <a:cxn ang="0">
                <a:pos x="1465" y="383"/>
              </a:cxn>
              <a:cxn ang="0">
                <a:pos x="1783" y="383"/>
              </a:cxn>
              <a:cxn ang="0">
                <a:pos x="0" y="1908"/>
              </a:cxn>
              <a:cxn ang="0">
                <a:pos x="5034" y="1908"/>
              </a:cxn>
              <a:cxn ang="0">
                <a:pos x="3229" y="383"/>
              </a:cxn>
              <a:cxn ang="0">
                <a:pos x="3613" y="395"/>
              </a:cxn>
              <a:cxn ang="0">
                <a:pos x="2502" y="0"/>
              </a:cxn>
            </a:cxnLst>
            <a:rect l="T0" t="T1" r="T2" b="T3"/>
            <a:pathLst>
              <a:path w="5034" h="1908">
                <a:moveTo>
                  <a:pt x="2502" y="0"/>
                </a:moveTo>
                <a:lnTo>
                  <a:pt x="1465" y="383"/>
                </a:lnTo>
                <a:lnTo>
                  <a:pt x="1783" y="383"/>
                </a:lnTo>
                <a:lnTo>
                  <a:pt x="0" y="1908"/>
                </a:lnTo>
                <a:lnTo>
                  <a:pt x="5034" y="1908"/>
                </a:lnTo>
                <a:lnTo>
                  <a:pt x="3229" y="383"/>
                </a:lnTo>
                <a:lnTo>
                  <a:pt x="3613" y="395"/>
                </a:lnTo>
                <a:lnTo>
                  <a:pt x="2502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1" name="AutoShape 3"/>
          <p:cNvSpPr>
            <a:spLocks noChangeArrowheads="1"/>
          </p:cNvSpPr>
          <p:nvPr/>
        </p:nvSpPr>
        <p:spPr bwMode="auto">
          <a:xfrm>
            <a:off x="2120900" y="1851025"/>
            <a:ext cx="4872038" cy="6746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hlink"/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latinLnBrk="1">
              <a:buFont typeface="Wingdings" pitchFamily="2" charset="2"/>
              <a:buNone/>
            </a:pPr>
            <a:r>
              <a:rPr lang="zh-CN" altLang="en-US" sz="320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点击编辑文字信息</a:t>
            </a:r>
          </a:p>
        </p:txBody>
      </p:sp>
      <p:sp>
        <p:nvSpPr>
          <p:cNvPr id="27652" name="Oval 4"/>
          <p:cNvSpPr>
            <a:spLocks noChangeArrowheads="1"/>
          </p:cNvSpPr>
          <p:nvPr/>
        </p:nvSpPr>
        <p:spPr bwMode="auto">
          <a:xfrm>
            <a:off x="1030288" y="4343400"/>
            <a:ext cx="1296987" cy="1295400"/>
          </a:xfrm>
          <a:prstGeom prst="ellipse">
            <a:avLst/>
          </a:prstGeom>
          <a:gradFill rotWithShape="1">
            <a:gsLst>
              <a:gs pos="0">
                <a:srgbClr val="99CC00"/>
              </a:gs>
              <a:gs pos="100000">
                <a:srgbClr val="283600"/>
              </a:gs>
            </a:gsLst>
            <a:path path="rect">
              <a:fillToRect r="100000" b="100000"/>
            </a:path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latinLnBrk="1"/>
            <a:r>
              <a:rPr lang="zh-CN" altLang="en-US" sz="16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sp>
        <p:nvSpPr>
          <p:cNvPr id="27653" name="Oval 5"/>
          <p:cNvSpPr>
            <a:spLocks noChangeArrowheads="1"/>
          </p:cNvSpPr>
          <p:nvPr/>
        </p:nvSpPr>
        <p:spPr bwMode="auto">
          <a:xfrm>
            <a:off x="3868738" y="4343400"/>
            <a:ext cx="1296987" cy="1295400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rgbClr val="432800"/>
              </a:gs>
            </a:gsLst>
            <a:path path="rect">
              <a:fillToRect r="100000" b="100000"/>
            </a:path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latinLnBrk="1"/>
            <a:r>
              <a:rPr lang="zh-CN" altLang="en-US" sz="16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sp>
        <p:nvSpPr>
          <p:cNvPr id="27654" name="Oval 6"/>
          <p:cNvSpPr>
            <a:spLocks noChangeArrowheads="1"/>
          </p:cNvSpPr>
          <p:nvPr/>
        </p:nvSpPr>
        <p:spPr bwMode="auto">
          <a:xfrm>
            <a:off x="2416175" y="4343400"/>
            <a:ext cx="1296988" cy="1295400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rgbClr val="283643"/>
              </a:gs>
            </a:gsLst>
            <a:path path="rect">
              <a:fillToRect r="100000" b="100000"/>
            </a:path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latinLnBrk="1"/>
            <a:r>
              <a:rPr lang="zh-CN" altLang="en-US" sz="16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sp>
        <p:nvSpPr>
          <p:cNvPr id="27655" name="Oval 7"/>
          <p:cNvSpPr>
            <a:spLocks noChangeArrowheads="1"/>
          </p:cNvSpPr>
          <p:nvPr/>
        </p:nvSpPr>
        <p:spPr bwMode="auto">
          <a:xfrm>
            <a:off x="5319713" y="4343400"/>
            <a:ext cx="1296987" cy="1295400"/>
          </a:xfrm>
          <a:prstGeom prst="ellipse">
            <a:avLst/>
          </a:prstGeom>
          <a:gradFill rotWithShape="1">
            <a:gsLst>
              <a:gs pos="0">
                <a:srgbClr val="CC99FF"/>
              </a:gs>
              <a:gs pos="100000">
                <a:srgbClr val="362843"/>
              </a:gs>
            </a:gsLst>
            <a:path path="rect">
              <a:fillToRect r="100000" b="100000"/>
            </a:path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latinLnBrk="1"/>
            <a:r>
              <a:rPr lang="zh-CN" altLang="en-US" sz="16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sp>
        <p:nvSpPr>
          <p:cNvPr id="27656" name="Oval 10"/>
          <p:cNvSpPr>
            <a:spLocks noChangeArrowheads="1"/>
          </p:cNvSpPr>
          <p:nvPr/>
        </p:nvSpPr>
        <p:spPr bwMode="auto">
          <a:xfrm>
            <a:off x="6783388" y="4343400"/>
            <a:ext cx="1296987" cy="1295400"/>
          </a:xfrm>
          <a:prstGeom prst="ellipse">
            <a:avLst/>
          </a:prstGeom>
          <a:gradFill rotWithShape="1">
            <a:gsLst>
              <a:gs pos="0">
                <a:srgbClr val="FF6600"/>
              </a:gs>
              <a:gs pos="100000">
                <a:srgbClr val="431B00"/>
              </a:gs>
            </a:gsLst>
            <a:path path="rect">
              <a:fillToRect r="100000" b="100000"/>
            </a:path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latinLnBrk="1"/>
            <a:r>
              <a:rPr lang="zh-CN" altLang="en-US" sz="16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sp>
        <p:nvSpPr>
          <p:cNvPr id="27657" name="WordArt 17"/>
          <p:cNvSpPr>
            <a:spLocks noChangeArrowheads="1" noChangeShapeType="1" noTextEdit="1"/>
          </p:cNvSpPr>
          <p:nvPr/>
        </p:nvSpPr>
        <p:spPr bwMode="auto">
          <a:xfrm>
            <a:off x="3049588" y="3713163"/>
            <a:ext cx="2925762" cy="354012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03"/>
              </a:avLst>
            </a:prstTxWarp>
          </a:bodyPr>
          <a:lstStyle/>
          <a:p>
            <a:r>
              <a:rPr lang="zh-CN" altLang="en-US" sz="3600" b="1" kern="10">
                <a:ln w="9525" cap="flat" cmpd="sng">
                  <a:noFill/>
                  <a:round/>
                  <a:headEnd/>
                  <a:tailEnd/>
                </a:ln>
                <a:latin typeface="黑体"/>
                <a:ea typeface="黑体"/>
              </a:rPr>
              <a:t>点击编辑文字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ChangeArrowheads="1"/>
          </p:cNvSpPr>
          <p:nvPr/>
        </p:nvSpPr>
        <p:spPr bwMode="auto">
          <a:xfrm rot="2760000" flipH="1">
            <a:off x="4542631" y="1934369"/>
            <a:ext cx="1903413" cy="1558925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51373"/>
                  <a:invGamma/>
                </a:schemeClr>
              </a:gs>
            </a:gsLst>
            <a:lin ang="5400000" scaled="1"/>
          </a:gradFill>
          <a:ln w="9525" cap="flat" cmpd="sng">
            <a:miter lim="800000"/>
            <a:headEnd/>
            <a:tailEnd/>
          </a:ln>
          <a:effectLst/>
          <a:scene3d>
            <a:camera prst="legacyPerspectiveBottomLeft"/>
            <a:lightRig rig="legacyFlat2" dir="t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8675" name="AutoShape 3"/>
          <p:cNvSpPr>
            <a:spLocks noChangeArrowheads="1"/>
          </p:cNvSpPr>
          <p:nvPr/>
        </p:nvSpPr>
        <p:spPr bwMode="auto">
          <a:xfrm>
            <a:off x="3621088" y="2813050"/>
            <a:ext cx="1765300" cy="1765300"/>
          </a:xfrm>
          <a:prstGeom prst="diamond">
            <a:avLst/>
          </a:prstGeom>
          <a:gradFill rotWithShape="1">
            <a:gsLst>
              <a:gs pos="0">
                <a:srgbClr val="FFFFFF">
                  <a:gamma/>
                  <a:shade val="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6275"/>
                  <a:invGamma/>
                </a:srgbClr>
              </a:gs>
            </a:gsLst>
            <a:lin ang="18900000" scaled="1"/>
          </a:gradFill>
          <a:ln w="9525" cap="flat" cmpd="sng">
            <a:miter lim="800000"/>
            <a:headEnd/>
            <a:tailEnd/>
          </a:ln>
          <a:effectLst/>
          <a:scene3d>
            <a:camera prst="legacyPerspectiveBottom"/>
            <a:lightRig rig="legacyNormal4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8676" name="AutoShape 4"/>
          <p:cNvSpPr>
            <a:spLocks noChangeArrowheads="1"/>
          </p:cNvSpPr>
          <p:nvPr/>
        </p:nvSpPr>
        <p:spPr bwMode="auto">
          <a:xfrm rot="18840000">
            <a:off x="2570956" y="1923257"/>
            <a:ext cx="1903413" cy="1562100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7647"/>
                  <a:invGamma/>
                </a:schemeClr>
              </a:gs>
            </a:gsLst>
            <a:lin ang="5400000" scaled="1"/>
          </a:gradFill>
          <a:ln w="9525" cap="flat" cmpd="sng">
            <a:miter lim="800000"/>
            <a:headEnd/>
            <a:tailEnd/>
          </a:ln>
          <a:effectLst/>
          <a:scene3d>
            <a:camera prst="legacyPerspectiveBottomRight"/>
            <a:lightRig rig="legacyFlat2" dir="t"/>
          </a:scene3d>
          <a:sp3d extrusionH="100000" prstMaterial="legacyMatte">
            <a:bevelT w="13500" h="13500" prst="angle"/>
            <a:bevelB w="13500" h="13500" prst="angle"/>
            <a:extrusionClr>
              <a:srgbClr val="009CA4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8677" name="AutoShape 5"/>
          <p:cNvSpPr>
            <a:spLocks noChangeArrowheads="1"/>
          </p:cNvSpPr>
          <p:nvPr/>
        </p:nvSpPr>
        <p:spPr bwMode="auto">
          <a:xfrm>
            <a:off x="3632200" y="2808288"/>
            <a:ext cx="1763713" cy="1763712"/>
          </a:xfrm>
          <a:prstGeom prst="diamond">
            <a:avLst/>
          </a:prstGeom>
          <a:solidFill>
            <a:srgbClr val="DEE31D">
              <a:alpha val="39000"/>
            </a:srgbClr>
          </a:solidFill>
          <a:ln w="9525" cap="flat" cmpd="sng">
            <a:miter lim="800000"/>
            <a:headEnd/>
            <a:tailEnd/>
          </a:ln>
          <a:effectLst/>
          <a:scene3d>
            <a:camera prst="legacyObliqueBottom"/>
            <a:lightRig rig="legacyNormal4" dir="b"/>
          </a:scene3d>
          <a:sp3d extrusionH="100000" prstMaterial="legacyMatte">
            <a:bevelT w="13500" h="13500" prst="angle"/>
            <a:bevelB w="13500" h="13500" prst="angle"/>
            <a:extrusionClr>
              <a:srgbClr val="DEE31D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8678" name="AutoShape 6"/>
          <p:cNvSpPr>
            <a:spLocks noChangeArrowheads="1"/>
          </p:cNvSpPr>
          <p:nvPr/>
        </p:nvSpPr>
        <p:spPr bwMode="auto">
          <a:xfrm rot="18840000" flipH="1" flipV="1">
            <a:off x="4529137" y="3900488"/>
            <a:ext cx="1939925" cy="1562100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1">
                  <a:gamma/>
                  <a:tint val="57647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 cap="flat" cmpd="sng">
            <a:miter lim="800000"/>
            <a:headEnd/>
            <a:tailEnd/>
          </a:ln>
          <a:effectLst/>
          <a:scene3d>
            <a:camera prst="legacyPerspectiveBottomLeft"/>
            <a:lightRig rig="legacyFlat2" dir="t"/>
          </a:scene3d>
          <a:sp3d extrusionH="163500" prstMaterial="legacyMatte">
            <a:bevelT w="13500" h="13500" prst="angle"/>
            <a:bevelB w="13500" h="13500" prst="angle"/>
            <a:extrusionClr>
              <a:srgbClr val="009CA4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4697413" y="4440238"/>
            <a:ext cx="1087437" cy="2651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400" b="1">
                <a:ea typeface="宋体" pitchFamily="2" charset="-122"/>
              </a:rPr>
              <a:t>点击输入文字</a:t>
            </a: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2967038" y="2593975"/>
            <a:ext cx="1085850" cy="2635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400" b="1">
                <a:ea typeface="宋体" pitchFamily="2" charset="-122"/>
              </a:rPr>
              <a:t>点击输入文字</a:t>
            </a:r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4697413" y="2593975"/>
            <a:ext cx="1087437" cy="2635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400" b="1">
                <a:ea typeface="宋体" pitchFamily="2" charset="-122"/>
              </a:rPr>
              <a:t>点击输入文字</a:t>
            </a:r>
          </a:p>
        </p:txBody>
      </p:sp>
      <p:sp>
        <p:nvSpPr>
          <p:cNvPr id="28682" name="AutoShape 10"/>
          <p:cNvSpPr>
            <a:spLocks noChangeArrowheads="1"/>
          </p:cNvSpPr>
          <p:nvPr/>
        </p:nvSpPr>
        <p:spPr bwMode="auto">
          <a:xfrm rot="2760000" flipV="1">
            <a:off x="2569369" y="3893344"/>
            <a:ext cx="1884362" cy="1562100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51373"/>
                  <a:invGamma/>
                </a:schemeClr>
              </a:gs>
            </a:gsLst>
            <a:lin ang="5400000" scaled="1"/>
          </a:gradFill>
          <a:ln w="9525" cap="flat" cmpd="sng">
            <a:miter lim="800000"/>
            <a:headEnd/>
            <a:tailEnd/>
          </a:ln>
          <a:effectLst/>
          <a:scene3d>
            <a:camera prst="legacyPerspectiveBottomRight"/>
            <a:lightRig rig="legacyFlat2" dir="t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2967038" y="4440238"/>
            <a:ext cx="1085850" cy="2651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400" b="1">
                <a:ea typeface="宋体" pitchFamily="2" charset="-122"/>
              </a:rPr>
              <a:t>点击输入文字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1146175" y="2139950"/>
            <a:ext cx="1903413" cy="6540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solidFill>
                  <a:schemeClr val="folHlink"/>
                </a:solidFill>
                <a:ea typeface="宋体" pitchFamily="2" charset="-122"/>
              </a:rPr>
              <a:t>点击添加小标题</a:t>
            </a:r>
          </a:p>
          <a:p>
            <a:pPr marL="120650" indent="-120650" algn="l" eaLnBrk="0" hangingPunct="0"/>
            <a:r>
              <a:rPr lang="zh-CN" altLang="en-US" sz="1400" b="1">
                <a:solidFill>
                  <a:schemeClr val="bg1"/>
                </a:solidFill>
                <a:ea typeface="宋体" pitchFamily="2" charset="-122"/>
              </a:rPr>
              <a:t>点击输入文字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400" b="1">
              <a:ea typeface="宋体" pitchFamily="2" charset="-122"/>
            </a:endParaRP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6280150" y="4581525"/>
            <a:ext cx="1903413" cy="64293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solidFill>
                  <a:srgbClr val="4AADF2"/>
                </a:solidFill>
                <a:ea typeface="宋体" pitchFamily="2" charset="-122"/>
              </a:rPr>
              <a:t>点击添加小标题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solidFill>
                  <a:schemeClr val="bg1"/>
                </a:solidFill>
                <a:ea typeface="宋体" pitchFamily="2" charset="-122"/>
              </a:rPr>
              <a:t>点击输入文字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200" b="1">
              <a:ea typeface="宋体" pitchFamily="2" charset="-122"/>
            </a:endParaRPr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1143000" y="4645025"/>
            <a:ext cx="1903413" cy="64293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solidFill>
                  <a:schemeClr val="accent2"/>
                </a:solidFill>
                <a:ea typeface="宋体" pitchFamily="2" charset="-122"/>
              </a:rPr>
              <a:t>点击添加小标题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solidFill>
                  <a:schemeClr val="bg1"/>
                </a:solidFill>
                <a:ea typeface="宋体" pitchFamily="2" charset="-122"/>
              </a:rPr>
              <a:t>点击输入文字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200" b="1">
              <a:ea typeface="宋体" pitchFamily="2" charset="-122"/>
            </a:endParaRPr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6342063" y="2139950"/>
            <a:ext cx="1905000" cy="64293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solidFill>
                  <a:schemeClr val="hlink"/>
                </a:solidFill>
                <a:ea typeface="宋体" pitchFamily="2" charset="-122"/>
              </a:rPr>
              <a:t>点击添加小标题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solidFill>
                  <a:schemeClr val="bg1"/>
                </a:solidFill>
                <a:ea typeface="宋体" pitchFamily="2" charset="-122"/>
              </a:rPr>
              <a:t>点击输入文字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200" b="1">
              <a:ea typeface="宋体" pitchFamily="2" charset="-122"/>
            </a:endParaRPr>
          </a:p>
        </p:txBody>
      </p:sp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4167188" y="3519488"/>
            <a:ext cx="639762" cy="3667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>
                <a:ea typeface="黑体" pitchFamily="49" charset="-122"/>
              </a:rPr>
              <a:t>点击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Group 2"/>
          <p:cNvGraphicFramePr>
            <a:graphicFrameLocks noGrp="1"/>
          </p:cNvGraphicFramePr>
          <p:nvPr/>
        </p:nvGraphicFramePr>
        <p:xfrm>
          <a:off x="2279650" y="2159000"/>
          <a:ext cx="5692775" cy="3209609"/>
        </p:xfrm>
        <a:graphic>
          <a:graphicData uri="http://schemas.openxmlformats.org/drawingml/2006/table">
            <a:tbl>
              <a:tblPr/>
              <a:tblGrid>
                <a:gridCol w="1138238"/>
                <a:gridCol w="1139825"/>
                <a:gridCol w="1136650"/>
                <a:gridCol w="1139825"/>
                <a:gridCol w="1138237"/>
              </a:tblGrid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9742" name="Text Box 47"/>
          <p:cNvSpPr txBox="1">
            <a:spLocks noChangeArrowheads="1"/>
          </p:cNvSpPr>
          <p:nvPr/>
        </p:nvSpPr>
        <p:spPr bwMode="auto">
          <a:xfrm>
            <a:off x="765175" y="2232025"/>
            <a:ext cx="1517650" cy="3365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文本01</a:t>
            </a:r>
          </a:p>
        </p:txBody>
      </p:sp>
      <p:sp>
        <p:nvSpPr>
          <p:cNvPr id="29743" name="Text Box 48"/>
          <p:cNvSpPr txBox="1">
            <a:spLocks noChangeArrowheads="1"/>
          </p:cNvSpPr>
          <p:nvPr/>
        </p:nvSpPr>
        <p:spPr bwMode="auto">
          <a:xfrm>
            <a:off x="765175" y="2790825"/>
            <a:ext cx="1517650" cy="3333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文本02</a:t>
            </a:r>
          </a:p>
        </p:txBody>
      </p:sp>
      <p:sp>
        <p:nvSpPr>
          <p:cNvPr id="29744" name="Text Box 49"/>
          <p:cNvSpPr txBox="1">
            <a:spLocks noChangeArrowheads="1"/>
          </p:cNvSpPr>
          <p:nvPr/>
        </p:nvSpPr>
        <p:spPr bwMode="auto">
          <a:xfrm>
            <a:off x="765175" y="3314700"/>
            <a:ext cx="1517650" cy="3333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文本03</a:t>
            </a:r>
          </a:p>
        </p:txBody>
      </p:sp>
      <p:sp>
        <p:nvSpPr>
          <p:cNvPr id="29745" name="Text Box 50"/>
          <p:cNvSpPr txBox="1">
            <a:spLocks noChangeArrowheads="1"/>
          </p:cNvSpPr>
          <p:nvPr/>
        </p:nvSpPr>
        <p:spPr bwMode="auto">
          <a:xfrm>
            <a:off x="765175" y="3829050"/>
            <a:ext cx="1517650" cy="3333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文本04</a:t>
            </a:r>
          </a:p>
        </p:txBody>
      </p:sp>
      <p:sp>
        <p:nvSpPr>
          <p:cNvPr id="29746" name="Text Box 51"/>
          <p:cNvSpPr txBox="1">
            <a:spLocks noChangeArrowheads="1"/>
          </p:cNvSpPr>
          <p:nvPr/>
        </p:nvSpPr>
        <p:spPr bwMode="auto">
          <a:xfrm>
            <a:off x="765175" y="4362450"/>
            <a:ext cx="1517650" cy="3333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文本05</a:t>
            </a:r>
          </a:p>
        </p:txBody>
      </p:sp>
      <p:sp>
        <p:nvSpPr>
          <p:cNvPr id="29747" name="Text Box 52"/>
          <p:cNvSpPr txBox="1">
            <a:spLocks noChangeArrowheads="1"/>
          </p:cNvSpPr>
          <p:nvPr/>
        </p:nvSpPr>
        <p:spPr bwMode="auto">
          <a:xfrm>
            <a:off x="765175" y="4905375"/>
            <a:ext cx="1517650" cy="3333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文本06</a:t>
            </a:r>
          </a:p>
        </p:txBody>
      </p:sp>
      <p:sp>
        <p:nvSpPr>
          <p:cNvPr id="29748" name="Text Box 53"/>
          <p:cNvSpPr txBox="1">
            <a:spLocks noChangeArrowheads="1"/>
          </p:cNvSpPr>
          <p:nvPr/>
        </p:nvSpPr>
        <p:spPr bwMode="auto">
          <a:xfrm>
            <a:off x="2190750" y="5410200"/>
            <a:ext cx="6164263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0%               20%                40%                60%                80%              100%    </a:t>
            </a:r>
          </a:p>
        </p:txBody>
      </p:sp>
      <p:sp>
        <p:nvSpPr>
          <p:cNvPr id="29749" name="Text Box 54"/>
          <p:cNvSpPr txBox="1">
            <a:spLocks noChangeArrowheads="1"/>
          </p:cNvSpPr>
          <p:nvPr/>
        </p:nvSpPr>
        <p:spPr bwMode="auto">
          <a:xfrm>
            <a:off x="3405188" y="2263775"/>
            <a:ext cx="879475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18.5%</a:t>
            </a:r>
          </a:p>
        </p:txBody>
      </p:sp>
      <p:sp>
        <p:nvSpPr>
          <p:cNvPr id="29750" name="Text Box 55"/>
          <p:cNvSpPr txBox="1">
            <a:spLocks noChangeArrowheads="1"/>
          </p:cNvSpPr>
          <p:nvPr/>
        </p:nvSpPr>
        <p:spPr bwMode="auto">
          <a:xfrm>
            <a:off x="3384550" y="3349625"/>
            <a:ext cx="879475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17.5%</a:t>
            </a:r>
          </a:p>
        </p:txBody>
      </p:sp>
      <p:sp>
        <p:nvSpPr>
          <p:cNvPr id="29751" name="Text Box 56"/>
          <p:cNvSpPr txBox="1">
            <a:spLocks noChangeArrowheads="1"/>
          </p:cNvSpPr>
          <p:nvPr/>
        </p:nvSpPr>
        <p:spPr bwMode="auto">
          <a:xfrm>
            <a:off x="6270625" y="2860675"/>
            <a:ext cx="879475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65%</a:t>
            </a:r>
          </a:p>
        </p:txBody>
      </p:sp>
      <p:sp>
        <p:nvSpPr>
          <p:cNvPr id="29752" name="Text Box 57"/>
          <p:cNvSpPr txBox="1">
            <a:spLocks noChangeArrowheads="1"/>
          </p:cNvSpPr>
          <p:nvPr/>
        </p:nvSpPr>
        <p:spPr bwMode="auto">
          <a:xfrm>
            <a:off x="3738563" y="3873500"/>
            <a:ext cx="879475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23.6%</a:t>
            </a:r>
          </a:p>
        </p:txBody>
      </p:sp>
      <p:sp>
        <p:nvSpPr>
          <p:cNvPr id="29753" name="Text Box 58"/>
          <p:cNvSpPr txBox="1">
            <a:spLocks noChangeArrowheads="1"/>
          </p:cNvSpPr>
          <p:nvPr/>
        </p:nvSpPr>
        <p:spPr bwMode="auto">
          <a:xfrm>
            <a:off x="5976938" y="4419600"/>
            <a:ext cx="879475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63.6%</a:t>
            </a:r>
          </a:p>
        </p:txBody>
      </p:sp>
      <p:sp>
        <p:nvSpPr>
          <p:cNvPr id="29754" name="Text Box 59"/>
          <p:cNvSpPr txBox="1">
            <a:spLocks noChangeArrowheads="1"/>
          </p:cNvSpPr>
          <p:nvPr/>
        </p:nvSpPr>
        <p:spPr bwMode="auto">
          <a:xfrm>
            <a:off x="7118350" y="4956175"/>
            <a:ext cx="879475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84.3%</a:t>
            </a:r>
          </a:p>
        </p:txBody>
      </p:sp>
      <p:sp>
        <p:nvSpPr>
          <p:cNvPr id="29755" name="Rectangle 60"/>
          <p:cNvSpPr>
            <a:spLocks noChangeArrowheads="1"/>
          </p:cNvSpPr>
          <p:nvPr/>
        </p:nvSpPr>
        <p:spPr bwMode="auto">
          <a:xfrm>
            <a:off x="6019800" y="1447800"/>
            <a:ext cx="2667000" cy="3587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1600" b="1"/>
              <a:t>点击输入文本信息</a:t>
            </a:r>
          </a:p>
        </p:txBody>
      </p:sp>
      <p:grpSp>
        <p:nvGrpSpPr>
          <p:cNvPr id="29756" name="Group 60"/>
          <p:cNvGrpSpPr>
            <a:grpSpLocks/>
          </p:cNvGrpSpPr>
          <p:nvPr/>
        </p:nvGrpSpPr>
        <p:grpSpPr bwMode="auto">
          <a:xfrm>
            <a:off x="2292350" y="2273300"/>
            <a:ext cx="968375" cy="273050"/>
            <a:chOff x="0" y="0"/>
            <a:chExt cx="610" cy="173"/>
          </a:xfrm>
        </p:grpSpPr>
        <p:sp>
          <p:nvSpPr>
            <p:cNvPr id="29757" name="Rectangle 62"/>
            <p:cNvSpPr>
              <a:spLocks noChangeArrowheads="1"/>
            </p:cNvSpPr>
            <p:nvPr/>
          </p:nvSpPr>
          <p:spPr bwMode="auto">
            <a:xfrm>
              <a:off x="0" y="0"/>
              <a:ext cx="610" cy="173"/>
            </a:xfrm>
            <a:prstGeom prst="rect">
              <a:avLst/>
            </a:prstGeom>
            <a:gradFill rotWithShape="1">
              <a:gsLst>
                <a:gs pos="0">
                  <a:srgbClr val="D7656D"/>
                </a:gs>
                <a:gs pos="50000">
                  <a:schemeClr val="accent2"/>
                </a:gs>
                <a:gs pos="100000">
                  <a:srgbClr val="D7656D"/>
                </a:gs>
              </a:gsLst>
              <a:lin ang="5400000" scaled="1"/>
            </a:gradFill>
            <a:ln w="9525" cap="flat" cmpd="sng">
              <a:miter lim="800000"/>
              <a:headEnd/>
              <a:tailEnd/>
            </a:ln>
            <a:effectLst/>
            <a:scene3d>
              <a:camera prst="legacyPerspectiveBottom"/>
              <a:lightRig rig="legacyFlat1" dir="t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9758" name="AutoShape 63"/>
            <p:cNvSpPr>
              <a:spLocks noChangeArrowheads="1"/>
            </p:cNvSpPr>
            <p:nvPr/>
          </p:nvSpPr>
          <p:spPr bwMode="auto">
            <a:xfrm>
              <a:off x="0" y="1"/>
              <a:ext cx="610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9759" name="Group 63"/>
          <p:cNvGrpSpPr>
            <a:grpSpLocks/>
          </p:cNvGrpSpPr>
          <p:nvPr/>
        </p:nvGrpSpPr>
        <p:grpSpPr bwMode="auto">
          <a:xfrm>
            <a:off x="2292350" y="3368675"/>
            <a:ext cx="849313" cy="276225"/>
            <a:chOff x="0" y="0"/>
            <a:chExt cx="535" cy="174"/>
          </a:xfrm>
        </p:grpSpPr>
        <p:sp>
          <p:nvSpPr>
            <p:cNvPr id="29760" name="Rectangle 65"/>
            <p:cNvSpPr>
              <a:spLocks noChangeArrowheads="1"/>
            </p:cNvSpPr>
            <p:nvPr/>
          </p:nvSpPr>
          <p:spPr bwMode="auto">
            <a:xfrm>
              <a:off x="0" y="1"/>
              <a:ext cx="535" cy="173"/>
            </a:xfrm>
            <a:prstGeom prst="rect">
              <a:avLst/>
            </a:prstGeom>
            <a:gradFill rotWithShape="1">
              <a:gsLst>
                <a:gs pos="0">
                  <a:srgbClr val="FF8F8F"/>
                </a:gs>
                <a:gs pos="50000">
                  <a:schemeClr val="folHlink"/>
                </a:gs>
                <a:gs pos="100000">
                  <a:srgbClr val="FF8F8F"/>
                </a:gs>
              </a:gsLst>
              <a:lin ang="5400000" scaled="1"/>
            </a:gradFill>
            <a:ln w="9525" cap="flat" cmpd="sng"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9761" name="AutoShape 66"/>
            <p:cNvSpPr>
              <a:spLocks noChangeArrowheads="1"/>
            </p:cNvSpPr>
            <p:nvPr/>
          </p:nvSpPr>
          <p:spPr bwMode="auto">
            <a:xfrm>
              <a:off x="0" y="0"/>
              <a:ext cx="535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9762" name="Group 66"/>
          <p:cNvGrpSpPr>
            <a:grpSpLocks/>
          </p:cNvGrpSpPr>
          <p:nvPr/>
        </p:nvGrpSpPr>
        <p:grpSpPr bwMode="auto">
          <a:xfrm>
            <a:off x="2286000" y="2851150"/>
            <a:ext cx="3873500" cy="276225"/>
            <a:chOff x="0" y="0"/>
            <a:chExt cx="265" cy="174"/>
          </a:xfrm>
        </p:grpSpPr>
        <p:sp>
          <p:nvSpPr>
            <p:cNvPr id="29763" name="Rectangle 68"/>
            <p:cNvSpPr>
              <a:spLocks noChangeArrowheads="1"/>
            </p:cNvSpPr>
            <p:nvPr/>
          </p:nvSpPr>
          <p:spPr bwMode="auto">
            <a:xfrm>
              <a:off x="0" y="1"/>
              <a:ext cx="264" cy="173"/>
            </a:xfrm>
            <a:prstGeom prst="rect">
              <a:avLst/>
            </a:prstGeom>
            <a:gradFill rotWithShape="1">
              <a:gsLst>
                <a:gs pos="0">
                  <a:srgbClr val="FF4956"/>
                </a:gs>
                <a:gs pos="50000">
                  <a:schemeClr val="accent1"/>
                </a:gs>
                <a:gs pos="100000">
                  <a:srgbClr val="FF4956"/>
                </a:gs>
              </a:gsLst>
              <a:lin ang="5400000" scaled="1"/>
            </a:gradFill>
            <a:ln w="9525" cap="flat" cmpd="sng"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9764" name="AutoShape 69"/>
            <p:cNvSpPr>
              <a:spLocks noChangeArrowheads="1"/>
            </p:cNvSpPr>
            <p:nvPr/>
          </p:nvSpPr>
          <p:spPr bwMode="auto">
            <a:xfrm>
              <a:off x="0" y="0"/>
              <a:ext cx="265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9765" name="Group 69"/>
          <p:cNvGrpSpPr>
            <a:grpSpLocks/>
          </p:cNvGrpSpPr>
          <p:nvPr/>
        </p:nvGrpSpPr>
        <p:grpSpPr bwMode="auto">
          <a:xfrm>
            <a:off x="2292350" y="3879850"/>
            <a:ext cx="1316038" cy="273050"/>
            <a:chOff x="0" y="0"/>
            <a:chExt cx="829" cy="173"/>
          </a:xfrm>
        </p:grpSpPr>
        <p:sp>
          <p:nvSpPr>
            <p:cNvPr id="29766" name="Rectangle 71"/>
            <p:cNvSpPr>
              <a:spLocks noChangeArrowheads="1"/>
            </p:cNvSpPr>
            <p:nvPr/>
          </p:nvSpPr>
          <p:spPr bwMode="auto">
            <a:xfrm>
              <a:off x="0" y="0"/>
              <a:ext cx="829" cy="173"/>
            </a:xfrm>
            <a:prstGeom prst="rect">
              <a:avLst/>
            </a:prstGeom>
            <a:gradFill rotWithShape="1">
              <a:gsLst>
                <a:gs pos="0">
                  <a:srgbClr val="633538"/>
                </a:gs>
                <a:gs pos="50000">
                  <a:schemeClr val="hlink"/>
                </a:gs>
                <a:gs pos="100000">
                  <a:srgbClr val="633538"/>
                </a:gs>
              </a:gsLst>
              <a:lin ang="5400000" scaled="1"/>
            </a:gradFill>
            <a:ln w="9525" cap="flat" cmpd="sng"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9767" name="AutoShape 72"/>
            <p:cNvSpPr>
              <a:spLocks noChangeArrowheads="1"/>
            </p:cNvSpPr>
            <p:nvPr/>
          </p:nvSpPr>
          <p:spPr bwMode="auto">
            <a:xfrm>
              <a:off x="0" y="0"/>
              <a:ext cx="829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9768" name="Group 72"/>
          <p:cNvGrpSpPr>
            <a:grpSpLocks/>
          </p:cNvGrpSpPr>
          <p:nvPr/>
        </p:nvGrpSpPr>
        <p:grpSpPr bwMode="auto">
          <a:xfrm>
            <a:off x="2292350" y="4432300"/>
            <a:ext cx="3573463" cy="276225"/>
            <a:chOff x="0" y="0"/>
            <a:chExt cx="2251" cy="174"/>
          </a:xfrm>
        </p:grpSpPr>
        <p:sp>
          <p:nvSpPr>
            <p:cNvPr id="29769" name="Rectangle 74"/>
            <p:cNvSpPr>
              <a:spLocks noChangeArrowheads="1"/>
            </p:cNvSpPr>
            <p:nvPr/>
          </p:nvSpPr>
          <p:spPr bwMode="auto">
            <a:xfrm>
              <a:off x="0" y="1"/>
              <a:ext cx="2251" cy="173"/>
            </a:xfrm>
            <a:prstGeom prst="rect">
              <a:avLst/>
            </a:prstGeom>
            <a:gradFill rotWithShape="1">
              <a:gsLst>
                <a:gs pos="0">
                  <a:srgbClr val="7C7CFF"/>
                </a:gs>
                <a:gs pos="50000">
                  <a:srgbClr val="6666FF"/>
                </a:gs>
                <a:gs pos="100000">
                  <a:srgbClr val="7C7CFF"/>
                </a:gs>
              </a:gsLst>
              <a:lin ang="5400000" scaled="1"/>
            </a:gradFill>
            <a:ln w="9525" cap="flat" cmpd="sng"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6666FF"/>
              </a:extrusionClr>
            </a:sp3d>
          </p:spPr>
          <p:txBody>
            <a:bodyPr wrap="none" anchor="ctr">
              <a:flatTx/>
            </a:bodyPr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9770" name="AutoShape 75"/>
            <p:cNvSpPr>
              <a:spLocks noChangeArrowheads="1"/>
            </p:cNvSpPr>
            <p:nvPr/>
          </p:nvSpPr>
          <p:spPr bwMode="auto">
            <a:xfrm>
              <a:off x="0" y="0"/>
              <a:ext cx="2248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9771" name="Group 75"/>
          <p:cNvGrpSpPr>
            <a:grpSpLocks/>
          </p:cNvGrpSpPr>
          <p:nvPr/>
        </p:nvGrpSpPr>
        <p:grpSpPr bwMode="auto">
          <a:xfrm>
            <a:off x="2292350" y="4965700"/>
            <a:ext cx="4725988" cy="276225"/>
            <a:chOff x="0" y="0"/>
            <a:chExt cx="2977" cy="174"/>
          </a:xfrm>
        </p:grpSpPr>
        <p:sp>
          <p:nvSpPr>
            <p:cNvPr id="29772" name="Rectangle 77"/>
            <p:cNvSpPr>
              <a:spLocks noChangeArrowheads="1"/>
            </p:cNvSpPr>
            <p:nvPr/>
          </p:nvSpPr>
          <p:spPr bwMode="auto">
            <a:xfrm>
              <a:off x="0" y="1"/>
              <a:ext cx="2977" cy="173"/>
            </a:xfrm>
            <a:prstGeom prst="rect">
              <a:avLst/>
            </a:prstGeom>
            <a:gradFill rotWithShape="1">
              <a:gsLst>
                <a:gs pos="0">
                  <a:srgbClr val="C18BBE"/>
                </a:gs>
                <a:gs pos="50000">
                  <a:srgbClr val="AD67AA"/>
                </a:gs>
                <a:gs pos="100000">
                  <a:srgbClr val="C18BBE"/>
                </a:gs>
              </a:gsLst>
              <a:lin ang="5400000" scaled="1"/>
            </a:gradFill>
            <a:ln w="9525" cap="flat" cmpd="sng"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AD67AA"/>
              </a:extrusionClr>
            </a:sp3d>
          </p:spPr>
          <p:txBody>
            <a:bodyPr wrap="none" anchor="ctr">
              <a:flatTx/>
            </a:bodyPr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9773" name="AutoShape 78"/>
            <p:cNvSpPr>
              <a:spLocks noChangeArrowheads="1"/>
            </p:cNvSpPr>
            <p:nvPr/>
          </p:nvSpPr>
          <p:spPr bwMode="auto">
            <a:xfrm>
              <a:off x="0" y="0"/>
              <a:ext cx="2977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reeform 3"/>
          <p:cNvSpPr>
            <a:spLocks/>
          </p:cNvSpPr>
          <p:nvPr/>
        </p:nvSpPr>
        <p:spPr bwMode="auto">
          <a:xfrm>
            <a:off x="1068388" y="2595563"/>
            <a:ext cx="7243762" cy="2241550"/>
          </a:xfrm>
          <a:custGeom>
            <a:avLst/>
            <a:gdLst>
              <a:gd name="T0" fmla="*/ 0 w 5424"/>
              <a:gd name="T1" fmla="*/ 0 h 1488"/>
              <a:gd name="T2" fmla="*/ 5424 w 5424"/>
              <a:gd name="T3" fmla="*/ 1488 h 1488"/>
            </a:gdLst>
            <a:ahLst/>
            <a:cxnLst>
              <a:cxn ang="0">
                <a:pos x="0" y="1440"/>
              </a:cxn>
              <a:cxn ang="0">
                <a:pos x="0" y="1488"/>
              </a:cxn>
              <a:cxn ang="0">
                <a:pos x="1152" y="1488"/>
              </a:cxn>
              <a:cxn ang="0">
                <a:pos x="1392" y="1008"/>
              </a:cxn>
              <a:cxn ang="0">
                <a:pos x="2544" y="1008"/>
              </a:cxn>
              <a:cxn ang="0">
                <a:pos x="2832" y="528"/>
              </a:cxn>
              <a:cxn ang="0">
                <a:pos x="3984" y="528"/>
              </a:cxn>
              <a:cxn ang="0">
                <a:pos x="4272" y="48"/>
              </a:cxn>
              <a:cxn ang="0">
                <a:pos x="5424" y="48"/>
              </a:cxn>
              <a:cxn ang="0">
                <a:pos x="5424" y="0"/>
              </a:cxn>
              <a:cxn ang="0">
                <a:pos x="4272" y="0"/>
              </a:cxn>
              <a:cxn ang="0">
                <a:pos x="3984" y="480"/>
              </a:cxn>
              <a:cxn ang="0">
                <a:pos x="2832" y="480"/>
              </a:cxn>
              <a:cxn ang="0">
                <a:pos x="2544" y="960"/>
              </a:cxn>
              <a:cxn ang="0">
                <a:pos x="1392" y="960"/>
              </a:cxn>
              <a:cxn ang="0">
                <a:pos x="1152" y="1440"/>
              </a:cxn>
              <a:cxn ang="0">
                <a:pos x="0" y="1440"/>
              </a:cxn>
            </a:cxnLst>
            <a:rect l="T0" t="T1" r="T2" b="T3"/>
            <a:pathLst>
              <a:path w="5424" h="1488">
                <a:moveTo>
                  <a:pt x="0" y="1440"/>
                </a:moveTo>
                <a:lnTo>
                  <a:pt x="0" y="1488"/>
                </a:lnTo>
                <a:lnTo>
                  <a:pt x="1152" y="1488"/>
                </a:lnTo>
                <a:lnTo>
                  <a:pt x="1392" y="1008"/>
                </a:lnTo>
                <a:lnTo>
                  <a:pt x="2544" y="1008"/>
                </a:lnTo>
                <a:lnTo>
                  <a:pt x="2832" y="528"/>
                </a:lnTo>
                <a:lnTo>
                  <a:pt x="3984" y="528"/>
                </a:lnTo>
                <a:lnTo>
                  <a:pt x="4272" y="48"/>
                </a:lnTo>
                <a:lnTo>
                  <a:pt x="5424" y="48"/>
                </a:lnTo>
                <a:lnTo>
                  <a:pt x="5424" y="0"/>
                </a:lnTo>
                <a:lnTo>
                  <a:pt x="4272" y="0"/>
                </a:lnTo>
                <a:lnTo>
                  <a:pt x="3984" y="480"/>
                </a:lnTo>
                <a:lnTo>
                  <a:pt x="2832" y="480"/>
                </a:lnTo>
                <a:lnTo>
                  <a:pt x="2544" y="960"/>
                </a:lnTo>
                <a:lnTo>
                  <a:pt x="1392" y="960"/>
                </a:lnTo>
                <a:lnTo>
                  <a:pt x="1152" y="1440"/>
                </a:lnTo>
                <a:lnTo>
                  <a:pt x="0" y="1440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round/>
            <a:headEnd/>
            <a:tailEnd/>
          </a:ln>
          <a:effectLst/>
          <a:scene3d>
            <a:camera prst="legacyPerspectiveTop"/>
            <a:lightRig rig="legacyNormal3" dir="r"/>
          </a:scene3d>
          <a:sp3d extrusionH="18018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grpSp>
        <p:nvGrpSpPr>
          <p:cNvPr id="30723" name="Group 3"/>
          <p:cNvGrpSpPr>
            <a:grpSpLocks/>
          </p:cNvGrpSpPr>
          <p:nvPr/>
        </p:nvGrpSpPr>
        <p:grpSpPr bwMode="auto">
          <a:xfrm>
            <a:off x="1581150" y="3684588"/>
            <a:ext cx="1025525" cy="946150"/>
            <a:chOff x="0" y="0"/>
            <a:chExt cx="860" cy="796"/>
          </a:xfrm>
        </p:grpSpPr>
        <p:sp>
          <p:nvSpPr>
            <p:cNvPr id="30724" name="Freeform 5"/>
            <p:cNvSpPr>
              <a:spLocks/>
            </p:cNvSpPr>
            <p:nvPr/>
          </p:nvSpPr>
          <p:spPr bwMode="auto">
            <a:xfrm>
              <a:off x="85" y="613"/>
              <a:ext cx="335" cy="173"/>
            </a:xfrm>
            <a:custGeom>
              <a:avLst/>
              <a:gdLst>
                <a:gd name="T0" fmla="*/ 0 w 335"/>
                <a:gd name="T1" fmla="*/ 0 h 173"/>
                <a:gd name="T2" fmla="*/ 335 w 335"/>
                <a:gd name="T3" fmla="*/ 173 h 173"/>
              </a:gdLst>
              <a:ahLst/>
              <a:cxnLst>
                <a:cxn ang="0">
                  <a:pos x="0" y="166"/>
                </a:cxn>
                <a:cxn ang="0">
                  <a:pos x="58" y="173"/>
                </a:cxn>
                <a:cxn ang="0">
                  <a:pos x="297" y="32"/>
                </a:cxn>
                <a:cxn ang="0">
                  <a:pos x="289" y="8"/>
                </a:cxn>
                <a:cxn ang="0">
                  <a:pos x="223" y="26"/>
                </a:cxn>
                <a:cxn ang="0">
                  <a:pos x="0" y="166"/>
                </a:cxn>
              </a:cxnLst>
              <a:rect l="T0" t="T1" r="T2" b="T3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25" name="Freeform 6"/>
            <p:cNvSpPr>
              <a:spLocks/>
            </p:cNvSpPr>
            <p:nvPr/>
          </p:nvSpPr>
          <p:spPr bwMode="auto">
            <a:xfrm>
              <a:off x="315" y="550"/>
              <a:ext cx="367" cy="170"/>
            </a:xfrm>
            <a:custGeom>
              <a:avLst/>
              <a:gdLst>
                <a:gd name="T0" fmla="*/ 0 w 367"/>
                <a:gd name="T1" fmla="*/ 0 h 170"/>
                <a:gd name="T2" fmla="*/ 367 w 367"/>
                <a:gd name="T3" fmla="*/ 170 h 170"/>
              </a:gdLst>
              <a:ahLst/>
              <a:cxnLst>
                <a:cxn ang="0">
                  <a:pos x="0" y="158"/>
                </a:cxn>
                <a:cxn ang="0">
                  <a:pos x="80" y="170"/>
                </a:cxn>
                <a:cxn ang="0">
                  <a:pos x="332" y="37"/>
                </a:cxn>
                <a:cxn ang="0">
                  <a:pos x="292" y="1"/>
                </a:cxn>
                <a:cxn ang="0">
                  <a:pos x="230" y="29"/>
                </a:cxn>
                <a:cxn ang="0">
                  <a:pos x="0" y="158"/>
                </a:cxn>
              </a:cxnLst>
              <a:rect l="T0" t="T1" r="T2" b="T3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26" name="Freeform 7"/>
            <p:cNvSpPr>
              <a:spLocks/>
            </p:cNvSpPr>
            <p:nvPr/>
          </p:nvSpPr>
          <p:spPr bwMode="auto">
            <a:xfrm>
              <a:off x="553" y="653"/>
              <a:ext cx="307" cy="143"/>
            </a:xfrm>
            <a:custGeom>
              <a:avLst/>
              <a:gdLst>
                <a:gd name="T0" fmla="*/ 0 w 307"/>
                <a:gd name="T1" fmla="*/ 0 h 143"/>
                <a:gd name="T2" fmla="*/ 307 w 307"/>
                <a:gd name="T3" fmla="*/ 143 h 143"/>
              </a:gdLst>
              <a:ahLst/>
              <a:cxnLst>
                <a:cxn ang="0">
                  <a:pos x="0" y="134"/>
                </a:cxn>
                <a:cxn ang="0">
                  <a:pos x="66" y="143"/>
                </a:cxn>
                <a:cxn ang="0">
                  <a:pos x="282" y="35"/>
                </a:cxn>
                <a:cxn ang="0">
                  <a:pos x="219" y="17"/>
                </a:cxn>
                <a:cxn ang="0">
                  <a:pos x="0" y="134"/>
                </a:cxn>
              </a:cxnLst>
              <a:rect l="T0" t="T1" r="T2" b="T3"/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27" name="Freeform 8"/>
            <p:cNvSpPr>
              <a:spLocks/>
            </p:cNvSpPr>
            <p:nvPr/>
          </p:nvSpPr>
          <p:spPr bwMode="auto">
            <a:xfrm>
              <a:off x="0" y="215"/>
              <a:ext cx="224" cy="569"/>
            </a:xfrm>
            <a:custGeom>
              <a:avLst/>
              <a:gdLst>
                <a:gd name="T0" fmla="*/ 0 w 224"/>
                <a:gd name="T1" fmla="*/ 0 h 569"/>
                <a:gd name="T2" fmla="*/ 224 w 224"/>
                <a:gd name="T3" fmla="*/ 569 h 569"/>
              </a:gdLst>
              <a:ahLst/>
              <a:cxnLst>
                <a:cxn ang="0">
                  <a:pos x="103" y="101"/>
                </a:cxn>
                <a:cxn ang="0">
                  <a:pos x="74" y="50"/>
                </a:cxn>
                <a:cxn ang="0">
                  <a:pos x="121" y="1"/>
                </a:cxn>
                <a:cxn ang="0">
                  <a:pos x="171" y="52"/>
                </a:cxn>
                <a:cxn ang="0">
                  <a:pos x="135" y="101"/>
                </a:cxn>
                <a:cxn ang="0">
                  <a:pos x="134" y="124"/>
                </a:cxn>
                <a:cxn ang="0">
                  <a:pos x="209" y="145"/>
                </a:cxn>
                <a:cxn ang="0">
                  <a:pos x="221" y="204"/>
                </a:cxn>
                <a:cxn ang="0">
                  <a:pos x="218" y="321"/>
                </a:cxn>
                <a:cxn ang="0">
                  <a:pos x="209" y="365"/>
                </a:cxn>
                <a:cxn ang="0">
                  <a:pos x="196" y="308"/>
                </a:cxn>
                <a:cxn ang="0">
                  <a:pos x="187" y="202"/>
                </a:cxn>
                <a:cxn ang="0">
                  <a:pos x="170" y="321"/>
                </a:cxn>
                <a:cxn ang="0">
                  <a:pos x="144" y="569"/>
                </a:cxn>
                <a:cxn ang="0">
                  <a:pos x="78" y="565"/>
                </a:cxn>
                <a:cxn ang="0">
                  <a:pos x="50" y="325"/>
                </a:cxn>
                <a:cxn ang="0">
                  <a:pos x="33" y="208"/>
                </a:cxn>
                <a:cxn ang="0">
                  <a:pos x="25" y="310"/>
                </a:cxn>
                <a:cxn ang="0">
                  <a:pos x="12" y="365"/>
                </a:cxn>
                <a:cxn ang="0">
                  <a:pos x="1" y="305"/>
                </a:cxn>
                <a:cxn ang="0">
                  <a:pos x="7" y="184"/>
                </a:cxn>
                <a:cxn ang="0">
                  <a:pos x="23" y="140"/>
                </a:cxn>
                <a:cxn ang="0">
                  <a:pos x="102" y="124"/>
                </a:cxn>
                <a:cxn ang="0">
                  <a:pos x="103" y="101"/>
                </a:cxn>
              </a:cxnLst>
              <a:rect l="T0" t="T1" r="T2" b="T3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 cap="flat" cmpd="sng">
              <a:round/>
              <a:headEnd/>
              <a:tailEnd/>
            </a:ln>
            <a:effectLst/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30728" name="Freeform 9"/>
            <p:cNvSpPr>
              <a:spLocks/>
            </p:cNvSpPr>
            <p:nvPr/>
          </p:nvSpPr>
          <p:spPr bwMode="auto">
            <a:xfrm>
              <a:off x="216" y="0"/>
              <a:ext cx="282" cy="716"/>
            </a:xfrm>
            <a:custGeom>
              <a:avLst/>
              <a:gdLst>
                <a:gd name="T0" fmla="*/ 0 w 224"/>
                <a:gd name="T1" fmla="*/ 0 h 569"/>
                <a:gd name="T2" fmla="*/ 224 w 224"/>
                <a:gd name="T3" fmla="*/ 569 h 569"/>
              </a:gdLst>
              <a:ahLst/>
              <a:cxnLst>
                <a:cxn ang="0">
                  <a:pos x="103" y="101"/>
                </a:cxn>
                <a:cxn ang="0">
                  <a:pos x="74" y="50"/>
                </a:cxn>
                <a:cxn ang="0">
                  <a:pos x="121" y="1"/>
                </a:cxn>
                <a:cxn ang="0">
                  <a:pos x="171" y="52"/>
                </a:cxn>
                <a:cxn ang="0">
                  <a:pos x="135" y="101"/>
                </a:cxn>
                <a:cxn ang="0">
                  <a:pos x="134" y="124"/>
                </a:cxn>
                <a:cxn ang="0">
                  <a:pos x="209" y="145"/>
                </a:cxn>
                <a:cxn ang="0">
                  <a:pos x="221" y="204"/>
                </a:cxn>
                <a:cxn ang="0">
                  <a:pos x="218" y="321"/>
                </a:cxn>
                <a:cxn ang="0">
                  <a:pos x="209" y="365"/>
                </a:cxn>
                <a:cxn ang="0">
                  <a:pos x="196" y="308"/>
                </a:cxn>
                <a:cxn ang="0">
                  <a:pos x="187" y="202"/>
                </a:cxn>
                <a:cxn ang="0">
                  <a:pos x="170" y="321"/>
                </a:cxn>
                <a:cxn ang="0">
                  <a:pos x="144" y="569"/>
                </a:cxn>
                <a:cxn ang="0">
                  <a:pos x="78" y="565"/>
                </a:cxn>
                <a:cxn ang="0">
                  <a:pos x="50" y="325"/>
                </a:cxn>
                <a:cxn ang="0">
                  <a:pos x="33" y="208"/>
                </a:cxn>
                <a:cxn ang="0">
                  <a:pos x="25" y="310"/>
                </a:cxn>
                <a:cxn ang="0">
                  <a:pos x="12" y="365"/>
                </a:cxn>
                <a:cxn ang="0">
                  <a:pos x="1" y="305"/>
                </a:cxn>
                <a:cxn ang="0">
                  <a:pos x="7" y="184"/>
                </a:cxn>
                <a:cxn ang="0">
                  <a:pos x="23" y="140"/>
                </a:cxn>
                <a:cxn ang="0">
                  <a:pos x="102" y="124"/>
                </a:cxn>
                <a:cxn ang="0">
                  <a:pos x="103" y="101"/>
                </a:cxn>
              </a:cxnLst>
              <a:rect l="T0" t="T1" r="T2" b="T3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 cap="flat" cmpd="sng">
              <a:round/>
              <a:headEnd/>
              <a:tailEnd/>
            </a:ln>
            <a:effectLst/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30729" name="Freeform 10"/>
            <p:cNvSpPr>
              <a:spLocks/>
            </p:cNvSpPr>
            <p:nvPr/>
          </p:nvSpPr>
          <p:spPr bwMode="auto">
            <a:xfrm>
              <a:off x="474" y="227"/>
              <a:ext cx="224" cy="569"/>
            </a:xfrm>
            <a:custGeom>
              <a:avLst/>
              <a:gdLst>
                <a:gd name="T0" fmla="*/ 0 w 224"/>
                <a:gd name="T1" fmla="*/ 0 h 569"/>
                <a:gd name="T2" fmla="*/ 224 w 224"/>
                <a:gd name="T3" fmla="*/ 569 h 569"/>
              </a:gdLst>
              <a:ahLst/>
              <a:cxnLst>
                <a:cxn ang="0">
                  <a:pos x="103" y="101"/>
                </a:cxn>
                <a:cxn ang="0">
                  <a:pos x="74" y="50"/>
                </a:cxn>
                <a:cxn ang="0">
                  <a:pos x="121" y="1"/>
                </a:cxn>
                <a:cxn ang="0">
                  <a:pos x="171" y="52"/>
                </a:cxn>
                <a:cxn ang="0">
                  <a:pos x="135" y="101"/>
                </a:cxn>
                <a:cxn ang="0">
                  <a:pos x="134" y="124"/>
                </a:cxn>
                <a:cxn ang="0">
                  <a:pos x="209" y="145"/>
                </a:cxn>
                <a:cxn ang="0">
                  <a:pos x="221" y="204"/>
                </a:cxn>
                <a:cxn ang="0">
                  <a:pos x="218" y="321"/>
                </a:cxn>
                <a:cxn ang="0">
                  <a:pos x="209" y="365"/>
                </a:cxn>
                <a:cxn ang="0">
                  <a:pos x="196" y="308"/>
                </a:cxn>
                <a:cxn ang="0">
                  <a:pos x="187" y="202"/>
                </a:cxn>
                <a:cxn ang="0">
                  <a:pos x="170" y="321"/>
                </a:cxn>
                <a:cxn ang="0">
                  <a:pos x="144" y="569"/>
                </a:cxn>
                <a:cxn ang="0">
                  <a:pos x="78" y="565"/>
                </a:cxn>
                <a:cxn ang="0">
                  <a:pos x="50" y="325"/>
                </a:cxn>
                <a:cxn ang="0">
                  <a:pos x="33" y="208"/>
                </a:cxn>
                <a:cxn ang="0">
                  <a:pos x="25" y="310"/>
                </a:cxn>
                <a:cxn ang="0">
                  <a:pos x="12" y="365"/>
                </a:cxn>
                <a:cxn ang="0">
                  <a:pos x="1" y="305"/>
                </a:cxn>
                <a:cxn ang="0">
                  <a:pos x="7" y="184"/>
                </a:cxn>
                <a:cxn ang="0">
                  <a:pos x="23" y="140"/>
                </a:cxn>
                <a:cxn ang="0">
                  <a:pos x="102" y="124"/>
                </a:cxn>
                <a:cxn ang="0">
                  <a:pos x="103" y="101"/>
                </a:cxn>
              </a:cxnLst>
              <a:rect l="T0" t="T1" r="T2" b="T3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 cap="flat" cmpd="sng">
              <a:round/>
              <a:headEnd/>
              <a:tailEnd/>
            </a:ln>
            <a:effectLst/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  <p:pic>
        <p:nvPicPr>
          <p:cNvPr id="30730" name="Picture 11" descr="16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64363" y="1762125"/>
            <a:ext cx="725487" cy="7239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pic>
        <p:nvPicPr>
          <p:cNvPr id="30731" name="Picture 12" descr="23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2438400"/>
            <a:ext cx="962025" cy="8413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pic>
        <p:nvPicPr>
          <p:cNvPr id="30732" name="Picture 13" descr="13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79788" y="2916238"/>
            <a:ext cx="920750" cy="10477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grpSp>
        <p:nvGrpSpPr>
          <p:cNvPr id="30733" name="Group 13"/>
          <p:cNvGrpSpPr>
            <a:grpSpLocks/>
          </p:cNvGrpSpPr>
          <p:nvPr/>
        </p:nvGrpSpPr>
        <p:grpSpPr bwMode="auto">
          <a:xfrm>
            <a:off x="1003300" y="4921250"/>
            <a:ext cx="1638300" cy="284163"/>
            <a:chOff x="0" y="0"/>
            <a:chExt cx="2330" cy="294"/>
          </a:xfrm>
        </p:grpSpPr>
        <p:sp>
          <p:nvSpPr>
            <p:cNvPr id="30734" name="AutoShape 15"/>
            <p:cNvSpPr>
              <a:spLocks noChangeArrowheads="1"/>
            </p:cNvSpPr>
            <p:nvPr/>
          </p:nvSpPr>
          <p:spPr bwMode="auto">
            <a:xfrm>
              <a:off x="0" y="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AAA59"/>
                </a:gs>
                <a:gs pos="50000">
                  <a:srgbClr val="B68A1C"/>
                </a:gs>
                <a:gs pos="100000">
                  <a:srgbClr val="CAAA59"/>
                </a:gs>
              </a:gsLst>
              <a:lin ang="0" scaled="1"/>
            </a:gradFill>
            <a:ln w="9525" cap="flat" cmpd="sng">
              <a:noFill/>
              <a:round/>
              <a:headEnd/>
              <a:tailEnd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grpSp>
          <p:nvGrpSpPr>
            <p:cNvPr id="30735" name="Group 15"/>
            <p:cNvGrpSpPr>
              <a:grpSpLocks/>
            </p:cNvGrpSpPr>
            <p:nvPr/>
          </p:nvGrpSpPr>
          <p:grpSpPr bwMode="auto">
            <a:xfrm>
              <a:off x="2210" y="21"/>
              <a:ext cx="118" cy="257"/>
              <a:chOff x="0" y="0"/>
              <a:chExt cx="91440" cy="274320"/>
            </a:xfrm>
          </p:grpSpPr>
          <p:pic>
            <p:nvPicPr>
              <p:cNvPr id="30736" name="AutoShape 16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0"/>
                <a:ext cx="91440" cy="274320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0737" name="Text Box 17"/>
              <p:cNvSpPr txBox="1">
                <a:spLocks noChangeArrowheads="1"/>
              </p:cNvSpPr>
              <p:nvPr/>
            </p:nvSpPr>
            <p:spPr bwMode="auto">
              <a:xfrm>
                <a:off x="66061" y="89341"/>
                <a:ext cx="12574" cy="92951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  <p:grpSp>
          <p:nvGrpSpPr>
            <p:cNvPr id="30738" name="Group 18"/>
            <p:cNvGrpSpPr>
              <a:grpSpLocks/>
            </p:cNvGrpSpPr>
            <p:nvPr/>
          </p:nvGrpSpPr>
          <p:grpSpPr bwMode="auto">
            <a:xfrm>
              <a:off x="3" y="21"/>
              <a:ext cx="126" cy="251"/>
              <a:chOff x="0" y="0"/>
              <a:chExt cx="97536" cy="268224"/>
            </a:xfrm>
          </p:grpSpPr>
          <p:pic>
            <p:nvPicPr>
              <p:cNvPr id="30739" name="AutoShape 17"/>
              <p:cNvPicPr>
                <a:picLocks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0"/>
                <a:ext cx="97536" cy="268224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0740" name="Text Box 20"/>
              <p:cNvSpPr txBox="1">
                <a:spLocks noChangeArrowheads="1"/>
              </p:cNvSpPr>
              <p:nvPr/>
            </p:nvSpPr>
            <p:spPr bwMode="auto">
              <a:xfrm>
                <a:off x="14040" y="89027"/>
                <a:ext cx="12574" cy="91440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</p:grpSp>
      <p:sp>
        <p:nvSpPr>
          <p:cNvPr id="30741" name="Text Box 18"/>
          <p:cNvSpPr txBox="1">
            <a:spLocks noChangeArrowheads="1"/>
          </p:cNvSpPr>
          <p:nvPr/>
        </p:nvSpPr>
        <p:spPr bwMode="auto">
          <a:xfrm>
            <a:off x="1127125" y="4900613"/>
            <a:ext cx="1333500" cy="3032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文本</a:t>
            </a:r>
          </a:p>
        </p:txBody>
      </p:sp>
      <p:sp>
        <p:nvSpPr>
          <p:cNvPr id="30742" name="Text Box 9"/>
          <p:cNvSpPr txBox="1">
            <a:spLocks noChangeArrowheads="1"/>
          </p:cNvSpPr>
          <p:nvPr/>
        </p:nvSpPr>
        <p:spPr bwMode="auto">
          <a:xfrm>
            <a:off x="1198563" y="1878013"/>
            <a:ext cx="3783012" cy="3302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b="1"/>
              <a:t>点击输入文本信息</a:t>
            </a:r>
          </a:p>
        </p:txBody>
      </p:sp>
      <p:sp>
        <p:nvSpPr>
          <p:cNvPr id="30743" name="Rectangle 20"/>
          <p:cNvSpPr>
            <a:spLocks noChangeArrowheads="1"/>
          </p:cNvSpPr>
          <p:nvPr/>
        </p:nvSpPr>
        <p:spPr bwMode="auto">
          <a:xfrm>
            <a:off x="1068388" y="5237163"/>
            <a:ext cx="1601787" cy="3032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600"/>
              <a:t>点击输入文本</a:t>
            </a:r>
          </a:p>
        </p:txBody>
      </p:sp>
      <p:sp>
        <p:nvSpPr>
          <p:cNvPr id="30744" name="Rectangle 21"/>
          <p:cNvSpPr>
            <a:spLocks noChangeArrowheads="1"/>
          </p:cNvSpPr>
          <p:nvPr/>
        </p:nvSpPr>
        <p:spPr bwMode="auto">
          <a:xfrm>
            <a:off x="2989263" y="4602163"/>
            <a:ext cx="1601787" cy="3032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600"/>
              <a:t>点击输入文本</a:t>
            </a:r>
          </a:p>
        </p:txBody>
      </p:sp>
      <p:sp>
        <p:nvSpPr>
          <p:cNvPr id="30745" name="Rectangle 22"/>
          <p:cNvSpPr>
            <a:spLocks noChangeArrowheads="1"/>
          </p:cNvSpPr>
          <p:nvPr/>
        </p:nvSpPr>
        <p:spPr bwMode="auto">
          <a:xfrm>
            <a:off x="4803775" y="3852863"/>
            <a:ext cx="1601788" cy="3032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600"/>
              <a:t>点击输入文本</a:t>
            </a:r>
          </a:p>
        </p:txBody>
      </p:sp>
      <p:sp>
        <p:nvSpPr>
          <p:cNvPr id="30746" name="Rectangle 23"/>
          <p:cNvSpPr>
            <a:spLocks noChangeArrowheads="1"/>
          </p:cNvSpPr>
          <p:nvPr/>
        </p:nvSpPr>
        <p:spPr bwMode="auto">
          <a:xfrm>
            <a:off x="6708775" y="3103563"/>
            <a:ext cx="1603375" cy="3032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600"/>
              <a:t>点击输入文本</a:t>
            </a:r>
          </a:p>
        </p:txBody>
      </p:sp>
      <p:grpSp>
        <p:nvGrpSpPr>
          <p:cNvPr id="30747" name="Group 27"/>
          <p:cNvGrpSpPr>
            <a:grpSpLocks/>
          </p:cNvGrpSpPr>
          <p:nvPr/>
        </p:nvGrpSpPr>
        <p:grpSpPr bwMode="auto">
          <a:xfrm>
            <a:off x="2932113" y="4197350"/>
            <a:ext cx="1638300" cy="284163"/>
            <a:chOff x="0" y="0"/>
            <a:chExt cx="2330" cy="294"/>
          </a:xfrm>
        </p:grpSpPr>
        <p:sp>
          <p:nvSpPr>
            <p:cNvPr id="30748" name="AutoShape 25"/>
            <p:cNvSpPr>
              <a:spLocks noChangeArrowheads="1"/>
            </p:cNvSpPr>
            <p:nvPr/>
          </p:nvSpPr>
          <p:spPr bwMode="auto">
            <a:xfrm>
              <a:off x="0" y="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AAA59"/>
                </a:gs>
                <a:gs pos="50000">
                  <a:srgbClr val="B68A1C"/>
                </a:gs>
                <a:gs pos="100000">
                  <a:srgbClr val="CAAA59"/>
                </a:gs>
              </a:gsLst>
              <a:lin ang="0" scaled="1"/>
            </a:gradFill>
            <a:ln w="9525" cap="flat" cmpd="sng">
              <a:noFill/>
              <a:round/>
              <a:headEnd/>
              <a:tailEnd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grpSp>
          <p:nvGrpSpPr>
            <p:cNvPr id="30749" name="Group 29"/>
            <p:cNvGrpSpPr>
              <a:grpSpLocks/>
            </p:cNvGrpSpPr>
            <p:nvPr/>
          </p:nvGrpSpPr>
          <p:grpSpPr bwMode="auto">
            <a:xfrm>
              <a:off x="2206" y="21"/>
              <a:ext cx="118" cy="258"/>
              <a:chOff x="0" y="0"/>
              <a:chExt cx="91440" cy="274320"/>
            </a:xfrm>
          </p:grpSpPr>
          <p:pic>
            <p:nvPicPr>
              <p:cNvPr id="30750" name="AutoShape 26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0"/>
                <a:ext cx="91440" cy="274320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0751" name="Text Box 31"/>
              <p:cNvSpPr txBox="1">
                <a:spLocks noChangeArrowheads="1"/>
              </p:cNvSpPr>
              <p:nvPr/>
            </p:nvSpPr>
            <p:spPr bwMode="auto">
              <a:xfrm>
                <a:off x="68982" y="88840"/>
                <a:ext cx="12574" cy="92481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  <p:grpSp>
          <p:nvGrpSpPr>
            <p:cNvPr id="30752" name="Group 32"/>
            <p:cNvGrpSpPr>
              <a:grpSpLocks/>
            </p:cNvGrpSpPr>
            <p:nvPr/>
          </p:nvGrpSpPr>
          <p:grpSpPr bwMode="auto">
            <a:xfrm>
              <a:off x="7" y="21"/>
              <a:ext cx="118" cy="252"/>
              <a:chOff x="0" y="0"/>
              <a:chExt cx="91440" cy="268224"/>
            </a:xfrm>
          </p:grpSpPr>
          <p:pic>
            <p:nvPicPr>
              <p:cNvPr id="30753" name="AutoShape 27"/>
              <p:cNvPicPr>
                <a:picLocks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0" y="0"/>
                <a:ext cx="91440" cy="268224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0754" name="Text Box 34"/>
              <p:cNvSpPr txBox="1">
                <a:spLocks noChangeArrowheads="1"/>
              </p:cNvSpPr>
              <p:nvPr/>
            </p:nvSpPr>
            <p:spPr bwMode="auto">
              <a:xfrm>
                <a:off x="10865" y="88528"/>
                <a:ext cx="12574" cy="90978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</p:grpSp>
      <p:sp>
        <p:nvSpPr>
          <p:cNvPr id="30755" name="Text Box 18"/>
          <p:cNvSpPr txBox="1">
            <a:spLocks noChangeArrowheads="1"/>
          </p:cNvSpPr>
          <p:nvPr/>
        </p:nvSpPr>
        <p:spPr bwMode="auto">
          <a:xfrm>
            <a:off x="3052763" y="4176713"/>
            <a:ext cx="1339850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文本</a:t>
            </a:r>
          </a:p>
        </p:txBody>
      </p:sp>
      <p:grpSp>
        <p:nvGrpSpPr>
          <p:cNvPr id="30756" name="Group 36"/>
          <p:cNvGrpSpPr>
            <a:grpSpLocks/>
          </p:cNvGrpSpPr>
          <p:nvPr/>
        </p:nvGrpSpPr>
        <p:grpSpPr bwMode="auto">
          <a:xfrm>
            <a:off x="4772025" y="3462338"/>
            <a:ext cx="1636713" cy="284162"/>
            <a:chOff x="0" y="0"/>
            <a:chExt cx="2330" cy="294"/>
          </a:xfrm>
        </p:grpSpPr>
        <p:sp>
          <p:nvSpPr>
            <p:cNvPr id="30757" name="AutoShape 30"/>
            <p:cNvSpPr>
              <a:spLocks noChangeArrowheads="1"/>
            </p:cNvSpPr>
            <p:nvPr/>
          </p:nvSpPr>
          <p:spPr bwMode="auto">
            <a:xfrm>
              <a:off x="0" y="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AAA59"/>
                </a:gs>
                <a:gs pos="50000">
                  <a:srgbClr val="B68A1C"/>
                </a:gs>
                <a:gs pos="100000">
                  <a:srgbClr val="CAAA59"/>
                </a:gs>
              </a:gsLst>
              <a:lin ang="0" scaled="1"/>
            </a:gradFill>
            <a:ln w="9525" cap="flat" cmpd="sng">
              <a:noFill/>
              <a:round/>
              <a:headEnd/>
              <a:tailEnd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grpSp>
          <p:nvGrpSpPr>
            <p:cNvPr id="30758" name="Group 38"/>
            <p:cNvGrpSpPr>
              <a:grpSpLocks/>
            </p:cNvGrpSpPr>
            <p:nvPr/>
          </p:nvGrpSpPr>
          <p:grpSpPr bwMode="auto">
            <a:xfrm>
              <a:off x="2206" y="17"/>
              <a:ext cx="118" cy="262"/>
              <a:chOff x="0" y="0"/>
              <a:chExt cx="91440" cy="280416"/>
            </a:xfrm>
          </p:grpSpPr>
          <p:pic>
            <p:nvPicPr>
              <p:cNvPr id="30759" name="AutoShape 31"/>
              <p:cNvPicPr>
                <a:picLocks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0" y="0"/>
                <a:ext cx="91440" cy="280416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0760" name="Text Box 40"/>
              <p:cNvSpPr txBox="1">
                <a:spLocks noChangeArrowheads="1"/>
              </p:cNvSpPr>
              <p:nvPr/>
            </p:nvSpPr>
            <p:spPr bwMode="auto">
              <a:xfrm>
                <a:off x="69426" y="93468"/>
                <a:ext cx="12574" cy="92951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  <p:grpSp>
          <p:nvGrpSpPr>
            <p:cNvPr id="30761" name="Group 41"/>
            <p:cNvGrpSpPr>
              <a:grpSpLocks/>
            </p:cNvGrpSpPr>
            <p:nvPr/>
          </p:nvGrpSpPr>
          <p:grpSpPr bwMode="auto">
            <a:xfrm>
              <a:off x="6" y="23"/>
              <a:ext cx="118" cy="251"/>
              <a:chOff x="0" y="0"/>
              <a:chExt cx="91440" cy="268224"/>
            </a:xfrm>
          </p:grpSpPr>
          <p:pic>
            <p:nvPicPr>
              <p:cNvPr id="30762" name="AutoShape 32"/>
              <p:cNvPicPr>
                <a:picLocks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0" y="0"/>
                <a:ext cx="91440" cy="268224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0763" name="Text Box 43"/>
              <p:cNvSpPr txBox="1">
                <a:spLocks noChangeArrowheads="1"/>
              </p:cNvSpPr>
              <p:nvPr/>
            </p:nvSpPr>
            <p:spPr bwMode="auto">
              <a:xfrm>
                <a:off x="11310" y="87058"/>
                <a:ext cx="12574" cy="91440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</p:grpSp>
      <p:sp>
        <p:nvSpPr>
          <p:cNvPr id="30764" name="Text Box 18"/>
          <p:cNvSpPr txBox="1">
            <a:spLocks noChangeArrowheads="1"/>
          </p:cNvSpPr>
          <p:nvPr/>
        </p:nvSpPr>
        <p:spPr bwMode="auto">
          <a:xfrm>
            <a:off x="4867275" y="3441700"/>
            <a:ext cx="1389063" cy="3302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文本</a:t>
            </a:r>
          </a:p>
        </p:txBody>
      </p:sp>
      <p:grpSp>
        <p:nvGrpSpPr>
          <p:cNvPr id="30765" name="Group 45"/>
          <p:cNvGrpSpPr>
            <a:grpSpLocks/>
          </p:cNvGrpSpPr>
          <p:nvPr/>
        </p:nvGrpSpPr>
        <p:grpSpPr bwMode="auto">
          <a:xfrm>
            <a:off x="6689725" y="2746375"/>
            <a:ext cx="1635125" cy="284163"/>
            <a:chOff x="0" y="0"/>
            <a:chExt cx="2330" cy="294"/>
          </a:xfrm>
        </p:grpSpPr>
        <p:sp>
          <p:nvSpPr>
            <p:cNvPr id="30766" name="AutoShape 35"/>
            <p:cNvSpPr>
              <a:spLocks noChangeArrowheads="1"/>
            </p:cNvSpPr>
            <p:nvPr/>
          </p:nvSpPr>
          <p:spPr bwMode="auto">
            <a:xfrm>
              <a:off x="0" y="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AAA59"/>
                </a:gs>
                <a:gs pos="50000">
                  <a:srgbClr val="B68A1C"/>
                </a:gs>
                <a:gs pos="100000">
                  <a:srgbClr val="CAAA59"/>
                </a:gs>
              </a:gsLst>
              <a:lin ang="0" scaled="1"/>
            </a:gradFill>
            <a:ln w="9525" cap="flat" cmpd="sng">
              <a:noFill/>
              <a:round/>
              <a:headEnd/>
              <a:tailEnd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grpSp>
          <p:nvGrpSpPr>
            <p:cNvPr id="30767" name="Group 47"/>
            <p:cNvGrpSpPr>
              <a:grpSpLocks/>
            </p:cNvGrpSpPr>
            <p:nvPr/>
          </p:nvGrpSpPr>
          <p:grpSpPr bwMode="auto">
            <a:xfrm>
              <a:off x="2203" y="21"/>
              <a:ext cx="126" cy="257"/>
              <a:chOff x="0" y="0"/>
              <a:chExt cx="97536" cy="274320"/>
            </a:xfrm>
          </p:grpSpPr>
          <p:pic>
            <p:nvPicPr>
              <p:cNvPr id="30768" name="AutoShape 36"/>
              <p:cNvPicPr>
                <a:picLocks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0" y="0"/>
                <a:ext cx="97536" cy="274320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0769" name="Text Box 49"/>
              <p:cNvSpPr txBox="1">
                <a:spLocks noChangeArrowheads="1"/>
              </p:cNvSpPr>
              <p:nvPr/>
            </p:nvSpPr>
            <p:spPr bwMode="auto">
              <a:xfrm>
                <a:off x="71839" y="89277"/>
                <a:ext cx="12574" cy="92951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  <p:grpSp>
          <p:nvGrpSpPr>
            <p:cNvPr id="30770" name="Group 50"/>
            <p:cNvGrpSpPr>
              <a:grpSpLocks/>
            </p:cNvGrpSpPr>
            <p:nvPr/>
          </p:nvGrpSpPr>
          <p:grpSpPr bwMode="auto">
            <a:xfrm>
              <a:off x="3" y="21"/>
              <a:ext cx="126" cy="251"/>
              <a:chOff x="0" y="0"/>
              <a:chExt cx="97536" cy="268224"/>
            </a:xfrm>
          </p:grpSpPr>
          <p:pic>
            <p:nvPicPr>
              <p:cNvPr id="30771" name="AutoShape 37"/>
              <p:cNvPicPr>
                <a:picLocks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0"/>
                <a:ext cx="97536" cy="268224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0772" name="Text Box 52"/>
              <p:cNvSpPr txBox="1">
                <a:spLocks noChangeArrowheads="1"/>
              </p:cNvSpPr>
              <p:nvPr/>
            </p:nvSpPr>
            <p:spPr bwMode="auto">
              <a:xfrm>
                <a:off x="13723" y="88963"/>
                <a:ext cx="12574" cy="91440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</p:grpSp>
      <p:sp>
        <p:nvSpPr>
          <p:cNvPr id="30773" name="Text Box 18"/>
          <p:cNvSpPr txBox="1">
            <a:spLocks noChangeArrowheads="1"/>
          </p:cNvSpPr>
          <p:nvPr/>
        </p:nvSpPr>
        <p:spPr bwMode="auto">
          <a:xfrm>
            <a:off x="6770688" y="2725738"/>
            <a:ext cx="1417637" cy="3032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文本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ChangeArrowheads="1"/>
          </p:cNvSpPr>
          <p:nvPr/>
        </p:nvSpPr>
        <p:spPr bwMode="auto">
          <a:xfrm rot="13740000">
            <a:off x="4999038" y="3806825"/>
            <a:ext cx="960438" cy="192087"/>
          </a:xfrm>
          <a:prstGeom prst="rect">
            <a:avLst/>
          </a:prstGeom>
          <a:gradFill rotWithShape="1">
            <a:gsLst>
              <a:gs pos="0">
                <a:srgbClr val="454545"/>
              </a:gs>
              <a:gs pos="50000">
                <a:srgbClr val="969696"/>
              </a:gs>
              <a:gs pos="100000">
                <a:srgbClr val="454545"/>
              </a:gs>
            </a:gsLst>
            <a:lin ang="5400000" scaled="1"/>
          </a:gra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31747" name="Rectangle 8"/>
          <p:cNvSpPr>
            <a:spLocks noChangeArrowheads="1"/>
          </p:cNvSpPr>
          <p:nvPr/>
        </p:nvSpPr>
        <p:spPr bwMode="auto">
          <a:xfrm rot="20820000">
            <a:off x="3013075" y="3355975"/>
            <a:ext cx="1009650" cy="174625"/>
          </a:xfrm>
          <a:prstGeom prst="rect">
            <a:avLst/>
          </a:prstGeom>
          <a:gradFill rotWithShape="1">
            <a:gsLst>
              <a:gs pos="0">
                <a:srgbClr val="454545"/>
              </a:gs>
              <a:gs pos="50000">
                <a:srgbClr val="969696"/>
              </a:gs>
              <a:gs pos="100000">
                <a:srgbClr val="454545"/>
              </a:gs>
            </a:gsLst>
            <a:lin ang="5400000" scaled="1"/>
          </a:gra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latin typeface="Calibri" pitchFamily="34" charset="0"/>
              <a:ea typeface="宋体" pitchFamily="2" charset="-122"/>
            </a:endParaRPr>
          </a:p>
        </p:txBody>
      </p:sp>
      <p:grpSp>
        <p:nvGrpSpPr>
          <p:cNvPr id="31748" name="Group 4"/>
          <p:cNvGrpSpPr>
            <a:grpSpLocks/>
          </p:cNvGrpSpPr>
          <p:nvPr/>
        </p:nvGrpSpPr>
        <p:grpSpPr bwMode="auto">
          <a:xfrm>
            <a:off x="3952875" y="2032000"/>
            <a:ext cx="1609725" cy="1854200"/>
            <a:chOff x="0" y="0"/>
            <a:chExt cx="1014" cy="1169"/>
          </a:xfrm>
        </p:grpSpPr>
        <p:sp>
          <p:nvSpPr>
            <p:cNvPr id="31749" name="Rectangle 10"/>
            <p:cNvSpPr>
              <a:spLocks noChangeArrowheads="1"/>
            </p:cNvSpPr>
            <p:nvPr/>
          </p:nvSpPr>
          <p:spPr bwMode="auto">
            <a:xfrm rot="18394651">
              <a:off x="734" y="138"/>
              <a:ext cx="376" cy="83"/>
            </a:xfrm>
            <a:prstGeom prst="rect">
              <a:avLst/>
            </a:prstGeom>
            <a:gradFill rotWithShape="1">
              <a:gsLst>
                <a:gs pos="0">
                  <a:srgbClr val="454545"/>
                </a:gs>
                <a:gs pos="50000">
                  <a:srgbClr val="969696"/>
                </a:gs>
                <a:gs pos="100000">
                  <a:srgbClr val="454545"/>
                </a:gs>
              </a:gsLst>
              <a:lin ang="5400000" scaled="1"/>
            </a:gradFill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latin typeface="Calibri" pitchFamily="34" charset="0"/>
                <a:ea typeface="宋体" pitchFamily="2" charset="-122"/>
              </a:endParaRPr>
            </a:p>
          </p:txBody>
        </p:sp>
        <p:grpSp>
          <p:nvGrpSpPr>
            <p:cNvPr id="31750" name="Group 6"/>
            <p:cNvGrpSpPr>
              <a:grpSpLocks/>
            </p:cNvGrpSpPr>
            <p:nvPr/>
          </p:nvGrpSpPr>
          <p:grpSpPr bwMode="auto">
            <a:xfrm>
              <a:off x="0" y="167"/>
              <a:ext cx="1014" cy="1002"/>
              <a:chOff x="0" y="0"/>
              <a:chExt cx="1680" cy="1680"/>
            </a:xfrm>
          </p:grpSpPr>
          <p:sp>
            <p:nvSpPr>
              <p:cNvPr id="31751" name="Oval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rgbClr val="3E0E0E"/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31752" name="Freeform 13"/>
              <p:cNvSpPr>
                <a:spLocks/>
              </p:cNvSpPr>
              <p:nvPr/>
            </p:nvSpPr>
            <p:spPr bwMode="auto">
              <a:xfrm>
                <a:off x="192" y="28"/>
                <a:ext cx="1296" cy="634"/>
              </a:xfrm>
              <a:custGeom>
                <a:avLst/>
                <a:gdLst>
                  <a:gd name="T0" fmla="*/ 0 w 1321"/>
                  <a:gd name="T1" fmla="*/ 0 h 712"/>
                  <a:gd name="T2" fmla="*/ 1321 w 1321"/>
                  <a:gd name="T3" fmla="*/ 712 h 712"/>
                </a:gdLst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</a:cxnLst>
                <a:rect l="T0" t="T1" r="T2" b="T3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1753" name="Text Box 14"/>
            <p:cNvSpPr txBox="1">
              <a:spLocks noChangeArrowheads="1"/>
            </p:cNvSpPr>
            <p:nvPr/>
          </p:nvSpPr>
          <p:spPr bwMode="auto">
            <a:xfrm>
              <a:off x="53" y="603"/>
              <a:ext cx="884" cy="288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点击</a:t>
              </a:r>
            </a:p>
          </p:txBody>
        </p:sp>
      </p:grpSp>
      <p:grpSp>
        <p:nvGrpSpPr>
          <p:cNvPr id="31754" name="Group 10"/>
          <p:cNvGrpSpPr>
            <a:grpSpLocks/>
          </p:cNvGrpSpPr>
          <p:nvPr/>
        </p:nvGrpSpPr>
        <p:grpSpPr bwMode="auto">
          <a:xfrm>
            <a:off x="5362575" y="1368425"/>
            <a:ext cx="911225" cy="860425"/>
            <a:chOff x="0" y="0"/>
            <a:chExt cx="574" cy="543"/>
          </a:xfrm>
        </p:grpSpPr>
        <p:grpSp>
          <p:nvGrpSpPr>
            <p:cNvPr id="31755" name="Group 11"/>
            <p:cNvGrpSpPr>
              <a:grpSpLocks/>
            </p:cNvGrpSpPr>
            <p:nvPr/>
          </p:nvGrpSpPr>
          <p:grpSpPr bwMode="auto">
            <a:xfrm>
              <a:off x="0" y="0"/>
              <a:ext cx="549" cy="543"/>
              <a:chOff x="0" y="0"/>
              <a:chExt cx="1680" cy="1680"/>
            </a:xfrm>
          </p:grpSpPr>
          <p:sp>
            <p:nvSpPr>
              <p:cNvPr id="31756" name="Oval 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74020A"/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31757" name="Freeform 18"/>
              <p:cNvSpPr>
                <a:spLocks/>
              </p:cNvSpPr>
              <p:nvPr/>
            </p:nvSpPr>
            <p:spPr bwMode="auto">
              <a:xfrm>
                <a:off x="192" y="28"/>
                <a:ext cx="1296" cy="634"/>
              </a:xfrm>
              <a:custGeom>
                <a:avLst/>
                <a:gdLst>
                  <a:gd name="T0" fmla="*/ 0 w 1321"/>
                  <a:gd name="T1" fmla="*/ 0 h 712"/>
                  <a:gd name="T2" fmla="*/ 1321 w 1321"/>
                  <a:gd name="T3" fmla="*/ 712 h 712"/>
                </a:gdLst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</a:cxnLst>
                <a:rect l="T0" t="T1" r="T2" b="T3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1"/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1758" name="Text Box 19"/>
            <p:cNvSpPr txBox="1">
              <a:spLocks noChangeArrowheads="1"/>
            </p:cNvSpPr>
            <p:nvPr/>
          </p:nvSpPr>
          <p:spPr bwMode="auto">
            <a:xfrm>
              <a:off x="1" y="209"/>
              <a:ext cx="573" cy="192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点击</a:t>
              </a:r>
            </a:p>
          </p:txBody>
        </p:sp>
      </p:grpSp>
      <p:grpSp>
        <p:nvGrpSpPr>
          <p:cNvPr id="31759" name="Group 15"/>
          <p:cNvGrpSpPr>
            <a:grpSpLocks/>
          </p:cNvGrpSpPr>
          <p:nvPr/>
        </p:nvGrpSpPr>
        <p:grpSpPr bwMode="auto">
          <a:xfrm>
            <a:off x="1536700" y="2692400"/>
            <a:ext cx="1746250" cy="1790700"/>
            <a:chOff x="0" y="0"/>
            <a:chExt cx="1099" cy="1128"/>
          </a:xfrm>
        </p:grpSpPr>
        <p:grpSp>
          <p:nvGrpSpPr>
            <p:cNvPr id="31760" name="Group 16"/>
            <p:cNvGrpSpPr>
              <a:grpSpLocks/>
            </p:cNvGrpSpPr>
            <p:nvPr/>
          </p:nvGrpSpPr>
          <p:grpSpPr bwMode="auto">
            <a:xfrm>
              <a:off x="0" y="0"/>
              <a:ext cx="1099" cy="1128"/>
              <a:chOff x="0" y="0"/>
              <a:chExt cx="1680" cy="1680"/>
            </a:xfrm>
          </p:grpSpPr>
          <p:sp>
            <p:nvSpPr>
              <p:cNvPr id="31761" name="Oval 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rgbClr val="880009"/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31762" name="Freeform 23"/>
              <p:cNvSpPr>
                <a:spLocks/>
              </p:cNvSpPr>
              <p:nvPr/>
            </p:nvSpPr>
            <p:spPr bwMode="auto">
              <a:xfrm>
                <a:off x="192" y="28"/>
                <a:ext cx="1296" cy="634"/>
              </a:xfrm>
              <a:custGeom>
                <a:avLst/>
                <a:gdLst>
                  <a:gd name="T0" fmla="*/ 0 w 1321"/>
                  <a:gd name="T1" fmla="*/ 0 h 712"/>
                  <a:gd name="T2" fmla="*/ 1321 w 1321"/>
                  <a:gd name="T3" fmla="*/ 712 h 712"/>
                </a:gdLst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</a:cxnLst>
                <a:rect l="T0" t="T1" r="T2" b="T3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1763" name="Text Box 24"/>
            <p:cNvSpPr txBox="1">
              <a:spLocks noChangeArrowheads="1"/>
            </p:cNvSpPr>
            <p:nvPr/>
          </p:nvSpPr>
          <p:spPr bwMode="auto">
            <a:xfrm>
              <a:off x="57" y="501"/>
              <a:ext cx="977" cy="327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b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点击</a:t>
              </a:r>
            </a:p>
          </p:txBody>
        </p:sp>
      </p:grpSp>
      <p:grpSp>
        <p:nvGrpSpPr>
          <p:cNvPr id="31764" name="Group 20"/>
          <p:cNvGrpSpPr>
            <a:grpSpLocks/>
          </p:cNvGrpSpPr>
          <p:nvPr/>
        </p:nvGrpSpPr>
        <p:grpSpPr bwMode="auto">
          <a:xfrm>
            <a:off x="5292725" y="3952875"/>
            <a:ext cx="2012950" cy="1990725"/>
            <a:chOff x="0" y="0"/>
            <a:chExt cx="1268" cy="1253"/>
          </a:xfrm>
        </p:grpSpPr>
        <p:grpSp>
          <p:nvGrpSpPr>
            <p:cNvPr id="31765" name="Group 21"/>
            <p:cNvGrpSpPr>
              <a:grpSpLocks/>
            </p:cNvGrpSpPr>
            <p:nvPr/>
          </p:nvGrpSpPr>
          <p:grpSpPr bwMode="auto">
            <a:xfrm>
              <a:off x="0" y="0"/>
              <a:ext cx="1268" cy="1253"/>
              <a:chOff x="0" y="0"/>
              <a:chExt cx="1680" cy="1680"/>
            </a:xfrm>
          </p:grpSpPr>
          <p:sp>
            <p:nvSpPr>
              <p:cNvPr id="31766" name="Oval 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200002"/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31767" name="Freeform 28"/>
              <p:cNvSpPr>
                <a:spLocks/>
              </p:cNvSpPr>
              <p:nvPr/>
            </p:nvSpPr>
            <p:spPr bwMode="auto">
              <a:xfrm>
                <a:off x="192" y="28"/>
                <a:ext cx="1296" cy="634"/>
              </a:xfrm>
              <a:custGeom>
                <a:avLst/>
                <a:gdLst>
                  <a:gd name="T0" fmla="*/ 0 w 1321"/>
                  <a:gd name="T1" fmla="*/ 0 h 712"/>
                  <a:gd name="T2" fmla="*/ 1321 w 1321"/>
                  <a:gd name="T3" fmla="*/ 712 h 712"/>
                </a:gdLst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T0" t="T1" r="T2" b="T3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hlink"/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1768" name="Text Box 29"/>
            <p:cNvSpPr txBox="1">
              <a:spLocks noChangeArrowheads="1"/>
            </p:cNvSpPr>
            <p:nvPr/>
          </p:nvSpPr>
          <p:spPr bwMode="auto">
            <a:xfrm>
              <a:off x="179" y="543"/>
              <a:ext cx="1014" cy="327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b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点击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3"/>
          <p:cNvSpPr>
            <a:spLocks noChangeArrowheads="1"/>
          </p:cNvSpPr>
          <p:nvPr/>
        </p:nvSpPr>
        <p:spPr bwMode="auto">
          <a:xfrm>
            <a:off x="3054350" y="2946400"/>
            <a:ext cx="463550" cy="531813"/>
          </a:xfrm>
          <a:prstGeom prst="chevron">
            <a:avLst>
              <a:gd name="adj" fmla="val 52514"/>
            </a:avLst>
          </a:prstGeom>
          <a:solidFill>
            <a:srgbClr val="FF9900"/>
          </a:soli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5123" name="AutoShape 4"/>
          <p:cNvSpPr>
            <a:spLocks noChangeArrowheads="1"/>
          </p:cNvSpPr>
          <p:nvPr/>
        </p:nvSpPr>
        <p:spPr bwMode="auto">
          <a:xfrm>
            <a:off x="5568950" y="2946400"/>
            <a:ext cx="463550" cy="531813"/>
          </a:xfrm>
          <a:prstGeom prst="chevron">
            <a:avLst>
              <a:gd name="adj" fmla="val 52514"/>
            </a:avLst>
          </a:prstGeom>
          <a:solidFill>
            <a:schemeClr val="hlink"/>
          </a:soli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5124" name="Oval 5"/>
          <p:cNvSpPr>
            <a:spLocks noChangeArrowheads="1"/>
          </p:cNvSpPr>
          <p:nvPr/>
        </p:nvSpPr>
        <p:spPr bwMode="auto">
          <a:xfrm>
            <a:off x="6099175" y="2216150"/>
            <a:ext cx="1984375" cy="19939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50000">
                <a:srgbClr val="FFFFFF"/>
              </a:gs>
              <a:gs pos="100000">
                <a:schemeClr val="hlink"/>
              </a:gs>
            </a:gsLst>
            <a:lin ang="189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5125" name="Oval 7"/>
          <p:cNvSpPr>
            <a:spLocks noChangeArrowheads="1"/>
          </p:cNvSpPr>
          <p:nvPr/>
        </p:nvSpPr>
        <p:spPr bwMode="auto">
          <a:xfrm>
            <a:off x="6229350" y="2346325"/>
            <a:ext cx="1724025" cy="173355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50000">
                <a:srgbClr val="6E1C00"/>
              </a:gs>
              <a:gs pos="100000">
                <a:schemeClr val="hlink"/>
              </a:gs>
            </a:gsLst>
            <a:lin ang="27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5126" name="Oval 8"/>
          <p:cNvSpPr>
            <a:spLocks noChangeArrowheads="1"/>
          </p:cNvSpPr>
          <p:nvPr/>
        </p:nvSpPr>
        <p:spPr bwMode="auto">
          <a:xfrm>
            <a:off x="6257925" y="2355850"/>
            <a:ext cx="1727200" cy="1733550"/>
          </a:xfrm>
          <a:prstGeom prst="ellipse">
            <a:avLst/>
          </a:prstGeom>
          <a:gradFill rotWithShape="1">
            <a:gsLst>
              <a:gs pos="0">
                <a:srgbClr val="822000"/>
              </a:gs>
              <a:gs pos="100000">
                <a:schemeClr val="hlink">
                  <a:alpha val="0"/>
                </a:schemeClr>
              </a:gs>
            </a:gsLst>
            <a:lin ang="189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5127" name="Oval 9"/>
          <p:cNvSpPr>
            <a:spLocks noChangeArrowheads="1"/>
          </p:cNvSpPr>
          <p:nvPr/>
        </p:nvSpPr>
        <p:spPr bwMode="auto">
          <a:xfrm>
            <a:off x="6321425" y="2432050"/>
            <a:ext cx="1555750" cy="1560513"/>
          </a:xfrm>
          <a:prstGeom prst="ellipse">
            <a:avLst/>
          </a:prstGeom>
          <a:solidFill>
            <a:srgbClr val="333333"/>
          </a:solidFill>
          <a:ln w="9525" cap="flat" cmpd="sng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5128" name="Oval 10"/>
          <p:cNvSpPr>
            <a:spLocks noChangeArrowheads="1"/>
          </p:cNvSpPr>
          <p:nvPr/>
        </p:nvSpPr>
        <p:spPr bwMode="auto">
          <a:xfrm>
            <a:off x="1066800" y="2209800"/>
            <a:ext cx="1987550" cy="1993900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50000">
                <a:srgbClr val="FFFFFF"/>
              </a:gs>
              <a:gs pos="100000">
                <a:schemeClr val="folHlink"/>
              </a:gs>
            </a:gsLst>
            <a:lin ang="189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5129" name="Oval 12"/>
          <p:cNvSpPr>
            <a:spLocks noChangeArrowheads="1"/>
          </p:cNvSpPr>
          <p:nvPr/>
        </p:nvSpPr>
        <p:spPr bwMode="auto">
          <a:xfrm>
            <a:off x="1196975" y="2339975"/>
            <a:ext cx="1727200" cy="1733550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50000">
                <a:srgbClr val="533700"/>
              </a:gs>
              <a:gs pos="100000">
                <a:schemeClr val="folHlink"/>
              </a:gs>
            </a:gsLst>
            <a:lin ang="27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5130" name="Oval 13"/>
          <p:cNvSpPr>
            <a:spLocks noChangeArrowheads="1"/>
          </p:cNvSpPr>
          <p:nvPr/>
        </p:nvSpPr>
        <p:spPr bwMode="auto">
          <a:xfrm>
            <a:off x="1200150" y="2343150"/>
            <a:ext cx="1724025" cy="1733550"/>
          </a:xfrm>
          <a:prstGeom prst="ellipse">
            <a:avLst/>
          </a:prstGeom>
          <a:gradFill rotWithShape="1">
            <a:gsLst>
              <a:gs pos="0">
                <a:srgbClr val="614100"/>
              </a:gs>
              <a:gs pos="100000">
                <a:schemeClr val="folHlink">
                  <a:alpha val="0"/>
                </a:schemeClr>
              </a:gs>
            </a:gsLst>
            <a:lin ang="189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5131" name="Oval 14"/>
          <p:cNvSpPr>
            <a:spLocks noChangeArrowheads="1"/>
          </p:cNvSpPr>
          <p:nvPr/>
        </p:nvSpPr>
        <p:spPr bwMode="auto">
          <a:xfrm>
            <a:off x="1282700" y="2427288"/>
            <a:ext cx="1555750" cy="1560512"/>
          </a:xfrm>
          <a:prstGeom prst="ellipse">
            <a:avLst/>
          </a:prstGeom>
          <a:solidFill>
            <a:srgbClr val="333333"/>
          </a:solidFill>
          <a:ln w="9525" cap="flat" cmpd="sng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grpSp>
        <p:nvGrpSpPr>
          <p:cNvPr id="5132" name="Group 12"/>
          <p:cNvGrpSpPr>
            <a:grpSpLocks/>
          </p:cNvGrpSpPr>
          <p:nvPr/>
        </p:nvGrpSpPr>
        <p:grpSpPr bwMode="auto">
          <a:xfrm>
            <a:off x="1308100" y="2449513"/>
            <a:ext cx="1504950" cy="1511300"/>
            <a:chOff x="0" y="0"/>
            <a:chExt cx="1252" cy="1252"/>
          </a:xfrm>
        </p:grpSpPr>
        <p:sp>
          <p:nvSpPr>
            <p:cNvPr id="5133" name="Oval 16"/>
            <p:cNvSpPr>
              <a:spLocks noChangeArrowheads="1"/>
            </p:cNvSpPr>
            <p:nvPr/>
          </p:nvSpPr>
          <p:spPr bwMode="auto">
            <a:xfrm>
              <a:off x="0" y="0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134" name="Oval 17"/>
            <p:cNvSpPr>
              <a:spLocks noChangeArrowheads="1"/>
            </p:cNvSpPr>
            <p:nvPr/>
          </p:nvSpPr>
          <p:spPr bwMode="auto">
            <a:xfrm>
              <a:off x="16" y="7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135" name="Oval 18"/>
            <p:cNvSpPr>
              <a:spLocks noChangeArrowheads="1"/>
            </p:cNvSpPr>
            <p:nvPr/>
          </p:nvSpPr>
          <p:spPr bwMode="auto">
            <a:xfrm>
              <a:off x="29" y="19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136" name="Oval 19"/>
            <p:cNvSpPr>
              <a:spLocks noChangeArrowheads="1"/>
            </p:cNvSpPr>
            <p:nvPr/>
          </p:nvSpPr>
          <p:spPr bwMode="auto">
            <a:xfrm>
              <a:off x="97" y="51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5137" name="Oval 20"/>
          <p:cNvSpPr>
            <a:spLocks noChangeArrowheads="1"/>
          </p:cNvSpPr>
          <p:nvPr/>
        </p:nvSpPr>
        <p:spPr bwMode="auto">
          <a:xfrm>
            <a:off x="3584575" y="2216150"/>
            <a:ext cx="1984375" cy="199390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50000">
                <a:srgbClr val="FFFFFF"/>
              </a:gs>
              <a:gs pos="100000">
                <a:schemeClr val="accent1"/>
              </a:gs>
            </a:gsLst>
            <a:lin ang="189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5138" name="Oval 22"/>
          <p:cNvSpPr>
            <a:spLocks noChangeArrowheads="1"/>
          </p:cNvSpPr>
          <p:nvPr/>
        </p:nvSpPr>
        <p:spPr bwMode="auto">
          <a:xfrm>
            <a:off x="3714750" y="2346325"/>
            <a:ext cx="1724025" cy="173355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50000">
                <a:srgbClr val="88792D"/>
              </a:gs>
              <a:gs pos="100000">
                <a:schemeClr val="accent1"/>
              </a:gs>
            </a:gsLst>
            <a:lin ang="27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5139" name="Oval 23"/>
          <p:cNvSpPr>
            <a:spLocks noChangeArrowheads="1"/>
          </p:cNvSpPr>
          <p:nvPr/>
        </p:nvSpPr>
        <p:spPr bwMode="auto">
          <a:xfrm>
            <a:off x="3714750" y="2349500"/>
            <a:ext cx="1727200" cy="1733550"/>
          </a:xfrm>
          <a:prstGeom prst="ellipse">
            <a:avLst/>
          </a:prstGeom>
          <a:gradFill rotWithShape="1">
            <a:gsLst>
              <a:gs pos="0">
                <a:srgbClr val="9F8E35"/>
              </a:gs>
              <a:gs pos="100000">
                <a:schemeClr val="accent1">
                  <a:alpha val="0"/>
                </a:schemeClr>
              </a:gs>
            </a:gsLst>
            <a:lin ang="189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5140" name="Oval 24"/>
          <p:cNvSpPr>
            <a:spLocks noChangeArrowheads="1"/>
          </p:cNvSpPr>
          <p:nvPr/>
        </p:nvSpPr>
        <p:spPr bwMode="auto">
          <a:xfrm>
            <a:off x="3800475" y="2432050"/>
            <a:ext cx="1552575" cy="1560513"/>
          </a:xfrm>
          <a:prstGeom prst="ellipse">
            <a:avLst/>
          </a:prstGeom>
          <a:solidFill>
            <a:srgbClr val="333333"/>
          </a:solidFill>
          <a:ln w="9525" cap="flat" cmpd="sng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grpSp>
        <p:nvGrpSpPr>
          <p:cNvPr id="5141" name="Group 21"/>
          <p:cNvGrpSpPr>
            <a:grpSpLocks/>
          </p:cNvGrpSpPr>
          <p:nvPr/>
        </p:nvGrpSpPr>
        <p:grpSpPr bwMode="auto">
          <a:xfrm>
            <a:off x="3825875" y="2449513"/>
            <a:ext cx="1501775" cy="1511300"/>
            <a:chOff x="0" y="0"/>
            <a:chExt cx="1252" cy="1252"/>
          </a:xfrm>
        </p:grpSpPr>
        <p:sp>
          <p:nvSpPr>
            <p:cNvPr id="5142" name="Oval 26"/>
            <p:cNvSpPr>
              <a:spLocks noChangeArrowheads="1"/>
            </p:cNvSpPr>
            <p:nvPr/>
          </p:nvSpPr>
          <p:spPr bwMode="auto">
            <a:xfrm>
              <a:off x="0" y="0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143" name="Oval 27"/>
            <p:cNvSpPr>
              <a:spLocks noChangeArrowheads="1"/>
            </p:cNvSpPr>
            <p:nvPr/>
          </p:nvSpPr>
          <p:spPr bwMode="auto">
            <a:xfrm>
              <a:off x="16" y="7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144" name="Oval 28"/>
            <p:cNvSpPr>
              <a:spLocks noChangeArrowheads="1"/>
            </p:cNvSpPr>
            <p:nvPr/>
          </p:nvSpPr>
          <p:spPr bwMode="auto">
            <a:xfrm>
              <a:off x="29" y="19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145" name="Oval 29"/>
            <p:cNvSpPr>
              <a:spLocks noChangeArrowheads="1"/>
            </p:cNvSpPr>
            <p:nvPr/>
          </p:nvSpPr>
          <p:spPr bwMode="auto">
            <a:xfrm>
              <a:off x="97" y="51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5146" name="Group 26"/>
          <p:cNvGrpSpPr>
            <a:grpSpLocks/>
          </p:cNvGrpSpPr>
          <p:nvPr/>
        </p:nvGrpSpPr>
        <p:grpSpPr bwMode="auto">
          <a:xfrm>
            <a:off x="6350000" y="2449513"/>
            <a:ext cx="1504950" cy="1511300"/>
            <a:chOff x="0" y="0"/>
            <a:chExt cx="1252" cy="1252"/>
          </a:xfrm>
        </p:grpSpPr>
        <p:sp>
          <p:nvSpPr>
            <p:cNvPr id="5147" name="Oval 31"/>
            <p:cNvSpPr>
              <a:spLocks noChangeArrowheads="1"/>
            </p:cNvSpPr>
            <p:nvPr/>
          </p:nvSpPr>
          <p:spPr bwMode="auto">
            <a:xfrm>
              <a:off x="0" y="0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148" name="Oval 32"/>
            <p:cNvSpPr>
              <a:spLocks noChangeArrowheads="1"/>
            </p:cNvSpPr>
            <p:nvPr/>
          </p:nvSpPr>
          <p:spPr bwMode="auto">
            <a:xfrm>
              <a:off x="16" y="7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149" name="Oval 33"/>
            <p:cNvSpPr>
              <a:spLocks noChangeArrowheads="1"/>
            </p:cNvSpPr>
            <p:nvPr/>
          </p:nvSpPr>
          <p:spPr bwMode="auto">
            <a:xfrm>
              <a:off x="29" y="19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150" name="Oval 34"/>
            <p:cNvSpPr>
              <a:spLocks noChangeArrowheads="1"/>
            </p:cNvSpPr>
            <p:nvPr/>
          </p:nvSpPr>
          <p:spPr bwMode="auto">
            <a:xfrm>
              <a:off x="97" y="51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5151" name="AutoShape 35"/>
          <p:cNvSpPr>
            <a:spLocks noChangeArrowheads="1"/>
          </p:cNvSpPr>
          <p:nvPr/>
        </p:nvSpPr>
        <p:spPr bwMode="auto">
          <a:xfrm>
            <a:off x="1111250" y="4705350"/>
            <a:ext cx="1892300" cy="4762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 cap="flat" cmpd="sng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zh-CN" altLang="en-US" sz="1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sp>
        <p:nvSpPr>
          <p:cNvPr id="5152" name="AutoShape 36"/>
          <p:cNvSpPr>
            <a:spLocks noChangeArrowheads="1"/>
          </p:cNvSpPr>
          <p:nvPr/>
        </p:nvSpPr>
        <p:spPr bwMode="auto">
          <a:xfrm>
            <a:off x="3625850" y="4705350"/>
            <a:ext cx="1892300" cy="4762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 cap="flat" cmpd="sng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zh-CN" altLang="en-US" sz="1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sp>
        <p:nvSpPr>
          <p:cNvPr id="5153" name="AutoShape 37"/>
          <p:cNvSpPr>
            <a:spLocks noChangeArrowheads="1"/>
          </p:cNvSpPr>
          <p:nvPr/>
        </p:nvSpPr>
        <p:spPr bwMode="auto">
          <a:xfrm>
            <a:off x="6156325" y="4705350"/>
            <a:ext cx="1892300" cy="4762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 cap="flat" cmpd="sng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zh-CN" altLang="en-US" sz="1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sp>
        <p:nvSpPr>
          <p:cNvPr id="5154" name="Text Box 38"/>
          <p:cNvSpPr txBox="1">
            <a:spLocks noChangeArrowheads="1"/>
          </p:cNvSpPr>
          <p:nvPr/>
        </p:nvSpPr>
        <p:spPr bwMode="auto">
          <a:xfrm>
            <a:off x="1504950" y="3067050"/>
            <a:ext cx="1114425" cy="36988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>
                <a:latin typeface="黑体" pitchFamily="49" charset="-122"/>
                <a:ea typeface="黑体" pitchFamily="49" charset="-122"/>
              </a:rPr>
              <a:t>点击编辑</a:t>
            </a:r>
          </a:p>
        </p:txBody>
      </p:sp>
      <p:sp>
        <p:nvSpPr>
          <p:cNvPr id="5155" name="Text Box 39"/>
          <p:cNvSpPr txBox="1">
            <a:spLocks noChangeArrowheads="1"/>
          </p:cNvSpPr>
          <p:nvPr/>
        </p:nvSpPr>
        <p:spPr bwMode="auto">
          <a:xfrm>
            <a:off x="4029075" y="3067050"/>
            <a:ext cx="1114425" cy="36988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>
                <a:latin typeface="黑体" pitchFamily="49" charset="-122"/>
                <a:ea typeface="黑体" pitchFamily="49" charset="-122"/>
              </a:rPr>
              <a:t>点击编辑</a:t>
            </a:r>
          </a:p>
        </p:txBody>
      </p:sp>
      <p:sp>
        <p:nvSpPr>
          <p:cNvPr id="5156" name="Text Box 40"/>
          <p:cNvSpPr txBox="1">
            <a:spLocks noChangeArrowheads="1"/>
          </p:cNvSpPr>
          <p:nvPr/>
        </p:nvSpPr>
        <p:spPr bwMode="auto">
          <a:xfrm>
            <a:off x="6550025" y="3067050"/>
            <a:ext cx="1114425" cy="36988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>
                <a:latin typeface="黑体" pitchFamily="49" charset="-122"/>
                <a:ea typeface="黑体" pitchFamily="49" charset="-122"/>
              </a:rPr>
              <a:t>点击编辑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Oval 2"/>
          <p:cNvSpPr>
            <a:spLocks noChangeArrowheads="1"/>
          </p:cNvSpPr>
          <p:nvPr/>
        </p:nvSpPr>
        <p:spPr bwMode="auto">
          <a:xfrm>
            <a:off x="652463" y="1600200"/>
            <a:ext cx="4291012" cy="4291013"/>
          </a:xfrm>
          <a:prstGeom prst="ellipse">
            <a:avLst/>
          </a:prstGeom>
          <a:gradFill rotWithShape="1">
            <a:gsLst>
              <a:gs pos="0">
                <a:srgbClr val="B7BED3"/>
              </a:gs>
              <a:gs pos="100000">
                <a:srgbClr val="B7BED3">
                  <a:gamma/>
                  <a:shade val="66275"/>
                  <a:invGamma/>
                </a:srgb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1" name="Oval 3"/>
          <p:cNvSpPr>
            <a:spLocks noChangeArrowheads="1"/>
          </p:cNvSpPr>
          <p:nvPr/>
        </p:nvSpPr>
        <p:spPr bwMode="auto">
          <a:xfrm>
            <a:off x="4191000" y="1600200"/>
            <a:ext cx="4291013" cy="4291013"/>
          </a:xfrm>
          <a:prstGeom prst="ellipse">
            <a:avLst/>
          </a:prstGeom>
          <a:gradFill rotWithShape="1">
            <a:gsLst>
              <a:gs pos="0">
                <a:srgbClr val="FFCC99"/>
              </a:gs>
              <a:gs pos="100000">
                <a:srgbClr val="FFCC99">
                  <a:gamma/>
                  <a:shade val="66275"/>
                  <a:invGamma/>
                </a:srgb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2" name="AutoShape 4"/>
          <p:cNvSpPr>
            <a:spLocks noChangeArrowheads="1"/>
          </p:cNvSpPr>
          <p:nvPr/>
        </p:nvSpPr>
        <p:spPr bwMode="auto">
          <a:xfrm>
            <a:off x="2214563" y="3746500"/>
            <a:ext cx="1555750" cy="1344613"/>
          </a:xfrm>
          <a:prstGeom prst="hexagon">
            <a:avLst>
              <a:gd name="adj" fmla="val 28926"/>
              <a:gd name="vf" fmla="val 115470"/>
            </a:avLst>
          </a:prstGeom>
          <a:gradFill rotWithShape="1">
            <a:gsLst>
              <a:gs pos="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 cap="flat" cmpd="sng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 wrap="none" anchor="ctr">
            <a:flatTx/>
          </a:bodyPr>
          <a:lstStyle/>
          <a:p>
            <a:r>
              <a:rPr lang="zh-CN" altLang="en-US" sz="1400">
                <a:latin typeface="HY견고딕" pitchFamily="2" charset="-127"/>
                <a:ea typeface="宋体" pitchFamily="2" charset="-122"/>
              </a:rPr>
              <a:t>文本</a:t>
            </a:r>
          </a:p>
        </p:txBody>
      </p:sp>
      <p:sp>
        <p:nvSpPr>
          <p:cNvPr id="32773" name="AutoShape 5"/>
          <p:cNvSpPr>
            <a:spLocks noChangeArrowheads="1"/>
          </p:cNvSpPr>
          <p:nvPr/>
        </p:nvSpPr>
        <p:spPr bwMode="auto">
          <a:xfrm>
            <a:off x="2214563" y="2401888"/>
            <a:ext cx="1555750" cy="1344612"/>
          </a:xfrm>
          <a:prstGeom prst="hexagon">
            <a:avLst>
              <a:gd name="adj" fmla="val 28926"/>
              <a:gd name="vf" fmla="val 115470"/>
            </a:avLst>
          </a:prstGeom>
          <a:gradFill rotWithShape="1">
            <a:gsLst>
              <a:gs pos="0">
                <a:srgbClr val="00FFCC"/>
              </a:gs>
              <a:gs pos="100000">
                <a:srgbClr val="00FFCC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 cap="flat" cmpd="sng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00FFCC"/>
            </a:extrusionClr>
          </a:sp3d>
        </p:spPr>
        <p:txBody>
          <a:bodyPr wrap="none" anchor="ctr">
            <a:flatTx/>
          </a:bodyPr>
          <a:lstStyle/>
          <a:p>
            <a:r>
              <a:rPr lang="zh-CN" altLang="en-US" sz="1400">
                <a:latin typeface="HY견고딕" pitchFamily="2" charset="-127"/>
                <a:ea typeface="宋体" pitchFamily="2" charset="-122"/>
              </a:rPr>
              <a:t>文本</a:t>
            </a:r>
          </a:p>
        </p:txBody>
      </p:sp>
      <p:sp>
        <p:nvSpPr>
          <p:cNvPr id="32774" name="AutoShape 6"/>
          <p:cNvSpPr>
            <a:spLocks noChangeArrowheads="1"/>
          </p:cNvSpPr>
          <p:nvPr/>
        </p:nvSpPr>
        <p:spPr bwMode="auto">
          <a:xfrm>
            <a:off x="3365500" y="1728788"/>
            <a:ext cx="1554163" cy="1344612"/>
          </a:xfrm>
          <a:prstGeom prst="hexagon">
            <a:avLst>
              <a:gd name="adj" fmla="val 28896"/>
              <a:gd name="vf" fmla="val 115470"/>
            </a:avLst>
          </a:prstGeom>
          <a:gradFill rotWithShape="1">
            <a:gsLst>
              <a:gs pos="0">
                <a:srgbClr val="33CCFF"/>
              </a:gs>
              <a:gs pos="100000">
                <a:srgbClr val="33CCFF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 cap="flat" cmpd="sng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33CCFF"/>
            </a:extrusionClr>
          </a:sp3d>
        </p:spPr>
        <p:txBody>
          <a:bodyPr wrap="none" anchor="ctr">
            <a:flatTx/>
          </a:bodyPr>
          <a:lstStyle/>
          <a:p>
            <a:r>
              <a:rPr lang="zh-CN" altLang="en-US" sz="1400">
                <a:latin typeface="HY견고딕" pitchFamily="2" charset="-127"/>
                <a:ea typeface="宋体" pitchFamily="2" charset="-122"/>
              </a:rPr>
              <a:t>文本</a:t>
            </a:r>
          </a:p>
        </p:txBody>
      </p:sp>
      <p:sp>
        <p:nvSpPr>
          <p:cNvPr id="32775" name="AutoShape 7"/>
          <p:cNvSpPr>
            <a:spLocks noChangeArrowheads="1"/>
          </p:cNvSpPr>
          <p:nvPr/>
        </p:nvSpPr>
        <p:spPr bwMode="auto">
          <a:xfrm>
            <a:off x="3365500" y="4418013"/>
            <a:ext cx="1554163" cy="1344612"/>
          </a:xfrm>
          <a:prstGeom prst="hexagon">
            <a:avLst>
              <a:gd name="adj" fmla="val 28896"/>
              <a:gd name="vf" fmla="val 115470"/>
            </a:avLst>
          </a:prstGeom>
          <a:gradFill rotWithShape="1">
            <a:gsLst>
              <a:gs pos="0">
                <a:srgbClr val="CCFF33"/>
              </a:gs>
              <a:gs pos="100000">
                <a:srgbClr val="CCFF33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 cap="flat" cmpd="sng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CCFF33"/>
            </a:extrusionClr>
          </a:sp3d>
        </p:spPr>
        <p:txBody>
          <a:bodyPr wrap="none" anchor="ctr">
            <a:flatTx/>
          </a:bodyPr>
          <a:lstStyle/>
          <a:p>
            <a:r>
              <a:rPr lang="zh-CN" altLang="en-US" sz="1400">
                <a:latin typeface="HY견고딕" pitchFamily="2" charset="-127"/>
                <a:ea typeface="宋体" pitchFamily="2" charset="-122"/>
              </a:rPr>
              <a:t>文本</a:t>
            </a:r>
          </a:p>
        </p:txBody>
      </p:sp>
      <p:sp>
        <p:nvSpPr>
          <p:cNvPr id="32776" name="AutoShape 8"/>
          <p:cNvSpPr>
            <a:spLocks noChangeArrowheads="1"/>
          </p:cNvSpPr>
          <p:nvPr/>
        </p:nvSpPr>
        <p:spPr bwMode="auto">
          <a:xfrm>
            <a:off x="4514850" y="3746500"/>
            <a:ext cx="1555750" cy="1344613"/>
          </a:xfrm>
          <a:prstGeom prst="hexagon">
            <a:avLst>
              <a:gd name="adj" fmla="val 28926"/>
              <a:gd name="vf" fmla="val 115470"/>
            </a:avLst>
          </a:prstGeom>
          <a:gradFill rotWithShape="1">
            <a:gsLst>
              <a:gs pos="0">
                <a:srgbClr val="FF9999"/>
              </a:gs>
              <a:gs pos="100000">
                <a:srgbClr val="FF9999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 cap="flat" cmpd="sng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FF9999"/>
            </a:extrusionClr>
          </a:sp3d>
        </p:spPr>
        <p:txBody>
          <a:bodyPr wrap="none" anchor="ctr">
            <a:flatTx/>
          </a:bodyPr>
          <a:lstStyle/>
          <a:p>
            <a:r>
              <a:rPr lang="zh-CN" altLang="en-US" sz="1400" b="1">
                <a:ea typeface="宋体" pitchFamily="2" charset="-122"/>
              </a:rPr>
              <a:t>文本</a:t>
            </a:r>
          </a:p>
        </p:txBody>
      </p:sp>
      <p:sp>
        <p:nvSpPr>
          <p:cNvPr id="32777" name="AutoShape 9"/>
          <p:cNvSpPr>
            <a:spLocks noChangeArrowheads="1"/>
          </p:cNvSpPr>
          <p:nvPr/>
        </p:nvSpPr>
        <p:spPr bwMode="auto">
          <a:xfrm>
            <a:off x="4514850" y="2401888"/>
            <a:ext cx="1555750" cy="1344612"/>
          </a:xfrm>
          <a:prstGeom prst="hexagon">
            <a:avLst>
              <a:gd name="adj" fmla="val 28926"/>
              <a:gd name="vf" fmla="val 115470"/>
            </a:avLst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 cap="flat" cmpd="sng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FFFF99"/>
            </a:extrusionClr>
          </a:sp3d>
        </p:spPr>
        <p:txBody>
          <a:bodyPr wrap="none" anchor="ctr">
            <a:flatTx/>
          </a:bodyPr>
          <a:lstStyle/>
          <a:p>
            <a:r>
              <a:rPr lang="zh-CN" altLang="en-US" sz="1400" b="1">
                <a:ea typeface="宋体" pitchFamily="2" charset="-122"/>
              </a:rPr>
              <a:t>文本</a:t>
            </a:r>
          </a:p>
        </p:txBody>
      </p:sp>
      <p:sp>
        <p:nvSpPr>
          <p:cNvPr id="32778" name="AutoShape 10"/>
          <p:cNvSpPr>
            <a:spLocks noChangeArrowheads="1"/>
          </p:cNvSpPr>
          <p:nvPr/>
        </p:nvSpPr>
        <p:spPr bwMode="auto">
          <a:xfrm>
            <a:off x="3189288" y="2882900"/>
            <a:ext cx="1941512" cy="1681163"/>
          </a:xfrm>
          <a:prstGeom prst="hexagon">
            <a:avLst>
              <a:gd name="adj" fmla="val 28872"/>
              <a:gd name="vf" fmla="val 115470"/>
            </a:avLst>
          </a:prstGeom>
          <a:solidFill>
            <a:srgbClr val="006666">
              <a:alpha val="50000"/>
            </a:srgbClr>
          </a:solidFill>
          <a:ln w="9525" cap="flat" cmpd="sng">
            <a:solidFill>
              <a:srgbClr val="CCCCFF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zh-CN" altLang="en-US">
                <a:solidFill>
                  <a:srgbClr val="FFFFFF"/>
                </a:solidFill>
                <a:latin typeface="HY견고딕" pitchFamily="2" charset="-127"/>
                <a:ea typeface="宋体" pitchFamily="2" charset="-122"/>
              </a:rPr>
              <a:t>文本信息</a:t>
            </a:r>
            <a:endParaRPr lang="zh-CN" altLang="en-US" sz="24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6324600" y="3581400"/>
            <a:ext cx="1198563" cy="3968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2000">
                <a:solidFill>
                  <a:srgbClr val="FFFFFF"/>
                </a:solidFill>
                <a:latin typeface="Arial Black" pitchFamily="34" charset="0"/>
                <a:ea typeface="宋体" pitchFamily="2" charset="-122"/>
              </a:rPr>
              <a:t>文本信息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1054100" y="3581400"/>
            <a:ext cx="1198563" cy="3968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2000">
                <a:solidFill>
                  <a:srgbClr val="FFFFFF"/>
                </a:solidFill>
                <a:latin typeface="Arial Black" pitchFamily="34" charset="0"/>
                <a:ea typeface="宋体" pitchFamily="2" charset="-122"/>
              </a:rPr>
              <a:t>文本信息</a:t>
            </a:r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3"/>
          <p:cNvSpPr>
            <a:spLocks noChangeArrowheads="1"/>
          </p:cNvSpPr>
          <p:nvPr/>
        </p:nvSpPr>
        <p:spPr bwMode="auto">
          <a:xfrm>
            <a:off x="1228725" y="2249488"/>
            <a:ext cx="6683375" cy="3533775"/>
          </a:xfrm>
          <a:prstGeom prst="roundRect">
            <a:avLst>
              <a:gd name="adj" fmla="val 8097"/>
            </a:avLst>
          </a:prstGeom>
          <a:noFill/>
          <a:ln w="9525" cap="flat" cmpd="sng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33795" name="AutoShape 4"/>
          <p:cNvSpPr>
            <a:spLocks noChangeArrowheads="1"/>
          </p:cNvSpPr>
          <p:nvPr/>
        </p:nvSpPr>
        <p:spPr bwMode="auto">
          <a:xfrm>
            <a:off x="6096000" y="2590800"/>
            <a:ext cx="1479550" cy="2509838"/>
          </a:xfrm>
          <a:prstGeom prst="roundRect">
            <a:avLst>
              <a:gd name="adj" fmla="val 9523"/>
            </a:avLst>
          </a:prstGeom>
          <a:solidFill>
            <a:schemeClr val="hlink">
              <a:alpha val="29999"/>
            </a:schemeClr>
          </a:soli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33796" name="AutoShape 5"/>
          <p:cNvSpPr>
            <a:spLocks noChangeArrowheads="1"/>
          </p:cNvSpPr>
          <p:nvPr/>
        </p:nvSpPr>
        <p:spPr bwMode="auto">
          <a:xfrm>
            <a:off x="4570413" y="2590800"/>
            <a:ext cx="1474787" cy="2509838"/>
          </a:xfrm>
          <a:prstGeom prst="roundRect">
            <a:avLst>
              <a:gd name="adj" fmla="val 9523"/>
            </a:avLst>
          </a:prstGeom>
          <a:solidFill>
            <a:schemeClr val="folHlink">
              <a:alpha val="29999"/>
            </a:schemeClr>
          </a:soli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33797" name="AutoShape 6"/>
          <p:cNvSpPr>
            <a:spLocks noChangeArrowheads="1"/>
          </p:cNvSpPr>
          <p:nvPr/>
        </p:nvSpPr>
        <p:spPr bwMode="auto">
          <a:xfrm>
            <a:off x="3043238" y="2590800"/>
            <a:ext cx="1479550" cy="2509838"/>
          </a:xfrm>
          <a:prstGeom prst="roundRect">
            <a:avLst>
              <a:gd name="adj" fmla="val 9523"/>
            </a:avLst>
          </a:prstGeom>
          <a:solidFill>
            <a:schemeClr val="accent2">
              <a:alpha val="29999"/>
            </a:schemeClr>
          </a:soli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33798" name="AutoShape 7"/>
          <p:cNvSpPr>
            <a:spLocks noChangeArrowheads="1"/>
          </p:cNvSpPr>
          <p:nvPr/>
        </p:nvSpPr>
        <p:spPr bwMode="auto">
          <a:xfrm>
            <a:off x="1517650" y="2590800"/>
            <a:ext cx="1474788" cy="2509838"/>
          </a:xfrm>
          <a:prstGeom prst="roundRect">
            <a:avLst>
              <a:gd name="adj" fmla="val 9523"/>
            </a:avLst>
          </a:prstGeom>
          <a:solidFill>
            <a:schemeClr val="accent1">
              <a:alpha val="29999"/>
            </a:schemeClr>
          </a:soli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33799" name="Rectangle 8"/>
          <p:cNvSpPr>
            <a:spLocks noChangeArrowheads="1"/>
          </p:cNvSpPr>
          <p:nvPr/>
        </p:nvSpPr>
        <p:spPr bwMode="auto">
          <a:xfrm>
            <a:off x="2070100" y="1768475"/>
            <a:ext cx="4832350" cy="3397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1600">
                <a:solidFill>
                  <a:srgbClr val="080808"/>
                </a:solidFill>
                <a:cs typeface="Arial" pitchFamily="34" charset="0"/>
              </a:rPr>
              <a:t>点击输入文本信息</a:t>
            </a:r>
          </a:p>
        </p:txBody>
      </p:sp>
      <p:grpSp>
        <p:nvGrpSpPr>
          <p:cNvPr id="33800" name="Group 8"/>
          <p:cNvGrpSpPr>
            <a:grpSpLocks/>
          </p:cNvGrpSpPr>
          <p:nvPr/>
        </p:nvGrpSpPr>
        <p:grpSpPr bwMode="auto">
          <a:xfrm>
            <a:off x="1520825" y="4811713"/>
            <a:ext cx="1471613" cy="668337"/>
            <a:chOff x="0" y="0"/>
            <a:chExt cx="1032" cy="590"/>
          </a:xfrm>
        </p:grpSpPr>
        <p:sp>
          <p:nvSpPr>
            <p:cNvPr id="33801" name="AutoShape 10"/>
            <p:cNvSpPr>
              <a:spLocks noChangeArrowheads="1"/>
            </p:cNvSpPr>
            <p:nvPr/>
          </p:nvSpPr>
          <p:spPr bwMode="auto">
            <a:xfrm>
              <a:off x="0" y="0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rgbClr val="DB0414"/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802" name="AutoShape 11"/>
            <p:cNvSpPr>
              <a:spLocks noChangeArrowheads="1"/>
            </p:cNvSpPr>
            <p:nvPr/>
          </p:nvSpPr>
          <p:spPr bwMode="auto">
            <a:xfrm>
              <a:off x="1" y="1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FF515E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3803" name="Group 11"/>
          <p:cNvGrpSpPr>
            <a:grpSpLocks/>
          </p:cNvGrpSpPr>
          <p:nvPr/>
        </p:nvGrpSpPr>
        <p:grpSpPr bwMode="auto">
          <a:xfrm>
            <a:off x="3052763" y="4811713"/>
            <a:ext cx="1473200" cy="668337"/>
            <a:chOff x="0" y="0"/>
            <a:chExt cx="1032" cy="590"/>
          </a:xfrm>
        </p:grpSpPr>
        <p:sp>
          <p:nvSpPr>
            <p:cNvPr id="33804" name="AutoShape 13"/>
            <p:cNvSpPr>
              <a:spLocks noChangeArrowheads="1"/>
            </p:cNvSpPr>
            <p:nvPr/>
          </p:nvSpPr>
          <p:spPr bwMode="auto">
            <a:xfrm>
              <a:off x="0" y="0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rgbClr val="A1000B"/>
                </a:gs>
                <a:gs pos="100000">
                  <a:schemeClr val="accent2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805" name="AutoShape 14"/>
            <p:cNvSpPr>
              <a:spLocks noChangeArrowheads="1"/>
            </p:cNvSpPr>
            <p:nvPr/>
          </p:nvSpPr>
          <p:spPr bwMode="auto">
            <a:xfrm>
              <a:off x="1" y="1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D76870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3806" name="Group 14"/>
          <p:cNvGrpSpPr>
            <a:grpSpLocks/>
          </p:cNvGrpSpPr>
          <p:nvPr/>
        </p:nvGrpSpPr>
        <p:grpSpPr bwMode="auto">
          <a:xfrm>
            <a:off x="4584700" y="4811713"/>
            <a:ext cx="1470025" cy="668337"/>
            <a:chOff x="0" y="0"/>
            <a:chExt cx="1032" cy="590"/>
          </a:xfrm>
        </p:grpSpPr>
        <p:sp>
          <p:nvSpPr>
            <p:cNvPr id="33807" name="AutoShape 16"/>
            <p:cNvSpPr>
              <a:spLocks noChangeArrowheads="1"/>
            </p:cNvSpPr>
            <p:nvPr/>
          </p:nvSpPr>
          <p:spPr bwMode="auto">
            <a:xfrm>
              <a:off x="0" y="0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rgbClr val="DB3333"/>
                </a:gs>
                <a:gs pos="100000">
                  <a:schemeClr val="folHlink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808" name="AutoShape 17"/>
            <p:cNvSpPr>
              <a:spLocks noChangeArrowheads="1"/>
            </p:cNvSpPr>
            <p:nvPr/>
          </p:nvSpPr>
          <p:spPr bwMode="auto">
            <a:xfrm>
              <a:off x="1" y="1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rgbClr val="FF8B8B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3809" name="Group 17"/>
          <p:cNvGrpSpPr>
            <a:grpSpLocks/>
          </p:cNvGrpSpPr>
          <p:nvPr/>
        </p:nvGrpSpPr>
        <p:grpSpPr bwMode="auto">
          <a:xfrm>
            <a:off x="6115050" y="4811713"/>
            <a:ext cx="1468438" cy="668337"/>
            <a:chOff x="0" y="0"/>
            <a:chExt cx="1032" cy="590"/>
          </a:xfrm>
        </p:grpSpPr>
        <p:sp>
          <p:nvSpPr>
            <p:cNvPr id="33810" name="AutoShape 19"/>
            <p:cNvSpPr>
              <a:spLocks noChangeArrowheads="1"/>
            </p:cNvSpPr>
            <p:nvPr/>
          </p:nvSpPr>
          <p:spPr bwMode="auto">
            <a:xfrm>
              <a:off x="0" y="0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rgbClr val="320003"/>
                </a:gs>
                <a:gs pos="100000">
                  <a:schemeClr val="hlink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811" name="AutoShape 20"/>
            <p:cNvSpPr>
              <a:spLocks noChangeArrowheads="1"/>
            </p:cNvSpPr>
            <p:nvPr/>
          </p:nvSpPr>
          <p:spPr bwMode="auto">
            <a:xfrm>
              <a:off x="1" y="1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hlink"/>
                </a:gs>
                <a:gs pos="100000">
                  <a:srgbClr val="846062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33812" name="Text Box 21"/>
          <p:cNvSpPr txBox="1">
            <a:spLocks noChangeArrowheads="1"/>
          </p:cNvSpPr>
          <p:nvPr/>
        </p:nvSpPr>
        <p:spPr bwMode="auto">
          <a:xfrm>
            <a:off x="1582738" y="2743200"/>
            <a:ext cx="1349375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cs typeface="Arial" pitchFamily="34" charset="0"/>
              </a:rPr>
              <a:t>点击输入文本</a:t>
            </a:r>
          </a:p>
        </p:txBody>
      </p:sp>
      <p:sp>
        <p:nvSpPr>
          <p:cNvPr id="33813" name="Text Box 22"/>
          <p:cNvSpPr txBox="1">
            <a:spLocks noChangeArrowheads="1"/>
          </p:cNvSpPr>
          <p:nvPr/>
        </p:nvSpPr>
        <p:spPr bwMode="auto">
          <a:xfrm>
            <a:off x="3109913" y="2743200"/>
            <a:ext cx="1352550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cs typeface="Arial" pitchFamily="34" charset="0"/>
              </a:rPr>
              <a:t>点击输入文本</a:t>
            </a:r>
          </a:p>
        </p:txBody>
      </p:sp>
      <p:sp>
        <p:nvSpPr>
          <p:cNvPr id="33814" name="Text Box 23"/>
          <p:cNvSpPr txBox="1">
            <a:spLocks noChangeArrowheads="1"/>
          </p:cNvSpPr>
          <p:nvPr/>
        </p:nvSpPr>
        <p:spPr bwMode="auto">
          <a:xfrm>
            <a:off x="4645025" y="2743200"/>
            <a:ext cx="1349375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cs typeface="Arial" pitchFamily="34" charset="0"/>
              </a:rPr>
              <a:t>点击输入文本</a:t>
            </a:r>
          </a:p>
        </p:txBody>
      </p:sp>
      <p:sp>
        <p:nvSpPr>
          <p:cNvPr id="33815" name="Text Box 24"/>
          <p:cNvSpPr txBox="1">
            <a:spLocks noChangeArrowheads="1"/>
          </p:cNvSpPr>
          <p:nvPr/>
        </p:nvSpPr>
        <p:spPr bwMode="auto">
          <a:xfrm>
            <a:off x="6159500" y="2743200"/>
            <a:ext cx="1349375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cs typeface="Arial" pitchFamily="34" charset="0"/>
              </a:rPr>
              <a:t>点击输入文本</a:t>
            </a:r>
          </a:p>
        </p:txBody>
      </p:sp>
      <p:sp>
        <p:nvSpPr>
          <p:cNvPr id="33816" name="Text Box 25"/>
          <p:cNvSpPr txBox="1">
            <a:spLocks noChangeArrowheads="1"/>
          </p:cNvSpPr>
          <p:nvPr/>
        </p:nvSpPr>
        <p:spPr bwMode="auto">
          <a:xfrm>
            <a:off x="1538288" y="4805363"/>
            <a:ext cx="346075" cy="6064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 b="1">
                <a:solidFill>
                  <a:srgbClr val="F8F8F8"/>
                </a:solidFill>
                <a:cs typeface="Arial" pitchFamily="34" charset="0"/>
              </a:rPr>
              <a:t>A</a:t>
            </a:r>
          </a:p>
        </p:txBody>
      </p:sp>
      <p:sp>
        <p:nvSpPr>
          <p:cNvPr id="33817" name="Text Box 26"/>
          <p:cNvSpPr txBox="1">
            <a:spLocks noChangeArrowheads="1"/>
          </p:cNvSpPr>
          <p:nvPr/>
        </p:nvSpPr>
        <p:spPr bwMode="auto">
          <a:xfrm>
            <a:off x="3067050" y="4805363"/>
            <a:ext cx="346075" cy="6064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 b="1">
                <a:solidFill>
                  <a:srgbClr val="F8F8F8"/>
                </a:solidFill>
                <a:cs typeface="Arial" pitchFamily="34" charset="0"/>
              </a:rPr>
              <a:t>B</a:t>
            </a:r>
          </a:p>
        </p:txBody>
      </p:sp>
      <p:sp>
        <p:nvSpPr>
          <p:cNvPr id="33818" name="Text Box 27"/>
          <p:cNvSpPr txBox="1">
            <a:spLocks noChangeArrowheads="1"/>
          </p:cNvSpPr>
          <p:nvPr/>
        </p:nvSpPr>
        <p:spPr bwMode="auto">
          <a:xfrm>
            <a:off x="4603750" y="4805363"/>
            <a:ext cx="344488" cy="6064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 b="1">
                <a:solidFill>
                  <a:srgbClr val="F8F8F8"/>
                </a:solidFill>
                <a:cs typeface="Arial" pitchFamily="34" charset="0"/>
              </a:rPr>
              <a:t>C</a:t>
            </a:r>
          </a:p>
        </p:txBody>
      </p:sp>
      <p:sp>
        <p:nvSpPr>
          <p:cNvPr id="33819" name="Text Box 28"/>
          <p:cNvSpPr txBox="1">
            <a:spLocks noChangeArrowheads="1"/>
          </p:cNvSpPr>
          <p:nvPr/>
        </p:nvSpPr>
        <p:spPr bwMode="auto">
          <a:xfrm>
            <a:off x="6116638" y="4805363"/>
            <a:ext cx="346075" cy="6064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 b="1">
                <a:solidFill>
                  <a:srgbClr val="F8F8F8"/>
                </a:solidFill>
                <a:cs typeface="Arial" pitchFamily="34" charset="0"/>
              </a:rPr>
              <a:t>D</a:t>
            </a:r>
          </a:p>
        </p:txBody>
      </p:sp>
      <p:grpSp>
        <p:nvGrpSpPr>
          <p:cNvPr id="33820" name="Group 28"/>
          <p:cNvGrpSpPr>
            <a:grpSpLocks/>
          </p:cNvGrpSpPr>
          <p:nvPr/>
        </p:nvGrpSpPr>
        <p:grpSpPr bwMode="auto">
          <a:xfrm>
            <a:off x="1522413" y="4629150"/>
            <a:ext cx="1470025" cy="146050"/>
            <a:chOff x="0" y="0"/>
            <a:chExt cx="1032" cy="102"/>
          </a:xfrm>
        </p:grpSpPr>
        <p:sp>
          <p:nvSpPr>
            <p:cNvPr id="33821" name="AutoShape 30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DB0414"/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822" name="AutoShape 31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FF515E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3823" name="Group 31"/>
          <p:cNvGrpSpPr>
            <a:grpSpLocks/>
          </p:cNvGrpSpPr>
          <p:nvPr/>
        </p:nvGrpSpPr>
        <p:grpSpPr bwMode="auto">
          <a:xfrm>
            <a:off x="1522413" y="4483100"/>
            <a:ext cx="1470025" cy="144463"/>
            <a:chOff x="0" y="0"/>
            <a:chExt cx="1032" cy="102"/>
          </a:xfrm>
        </p:grpSpPr>
        <p:sp>
          <p:nvSpPr>
            <p:cNvPr id="33824" name="AutoShape 33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DB0414"/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825" name="AutoShape 34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FF515E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3826" name="Group 34"/>
          <p:cNvGrpSpPr>
            <a:grpSpLocks/>
          </p:cNvGrpSpPr>
          <p:nvPr/>
        </p:nvGrpSpPr>
        <p:grpSpPr bwMode="auto">
          <a:xfrm>
            <a:off x="1522413" y="4305300"/>
            <a:ext cx="1470025" cy="146050"/>
            <a:chOff x="0" y="0"/>
            <a:chExt cx="1032" cy="102"/>
          </a:xfrm>
        </p:grpSpPr>
        <p:sp>
          <p:nvSpPr>
            <p:cNvPr id="33827" name="AutoShape 36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DB0414"/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828" name="AutoShape 37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FF515E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3829" name="Group 37"/>
          <p:cNvGrpSpPr>
            <a:grpSpLocks/>
          </p:cNvGrpSpPr>
          <p:nvPr/>
        </p:nvGrpSpPr>
        <p:grpSpPr bwMode="auto">
          <a:xfrm>
            <a:off x="1522413" y="4129088"/>
            <a:ext cx="1470025" cy="144462"/>
            <a:chOff x="0" y="0"/>
            <a:chExt cx="1032" cy="102"/>
          </a:xfrm>
        </p:grpSpPr>
        <p:sp>
          <p:nvSpPr>
            <p:cNvPr id="33830" name="AutoShape 39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DB0414"/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831" name="AutoShape 40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FF515E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3832" name="Group 40"/>
          <p:cNvGrpSpPr>
            <a:grpSpLocks/>
          </p:cNvGrpSpPr>
          <p:nvPr/>
        </p:nvGrpSpPr>
        <p:grpSpPr bwMode="auto">
          <a:xfrm>
            <a:off x="1522413" y="3956050"/>
            <a:ext cx="1470025" cy="146050"/>
            <a:chOff x="0" y="0"/>
            <a:chExt cx="1032" cy="102"/>
          </a:xfrm>
        </p:grpSpPr>
        <p:sp>
          <p:nvSpPr>
            <p:cNvPr id="33833" name="AutoShape 42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DB0414"/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834" name="AutoShape 43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FF515E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3835" name="Group 43"/>
          <p:cNvGrpSpPr>
            <a:grpSpLocks/>
          </p:cNvGrpSpPr>
          <p:nvPr/>
        </p:nvGrpSpPr>
        <p:grpSpPr bwMode="auto">
          <a:xfrm>
            <a:off x="1522413" y="3778250"/>
            <a:ext cx="1470025" cy="146050"/>
            <a:chOff x="0" y="0"/>
            <a:chExt cx="1032" cy="102"/>
          </a:xfrm>
        </p:grpSpPr>
        <p:sp>
          <p:nvSpPr>
            <p:cNvPr id="33836" name="AutoShape 45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DB0414"/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837" name="AutoShape 46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FF515E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3838" name="Group 46"/>
          <p:cNvGrpSpPr>
            <a:grpSpLocks/>
          </p:cNvGrpSpPr>
          <p:nvPr/>
        </p:nvGrpSpPr>
        <p:grpSpPr bwMode="auto">
          <a:xfrm>
            <a:off x="1522413" y="3600450"/>
            <a:ext cx="1470025" cy="146050"/>
            <a:chOff x="0" y="0"/>
            <a:chExt cx="1032" cy="102"/>
          </a:xfrm>
        </p:grpSpPr>
        <p:sp>
          <p:nvSpPr>
            <p:cNvPr id="33839" name="AutoShape 48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DB0414"/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840" name="AutoShape 49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FF515E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3841" name="Group 49"/>
          <p:cNvGrpSpPr>
            <a:grpSpLocks/>
          </p:cNvGrpSpPr>
          <p:nvPr/>
        </p:nvGrpSpPr>
        <p:grpSpPr bwMode="auto">
          <a:xfrm>
            <a:off x="1522413" y="3425825"/>
            <a:ext cx="1470025" cy="146050"/>
            <a:chOff x="0" y="0"/>
            <a:chExt cx="1032" cy="102"/>
          </a:xfrm>
        </p:grpSpPr>
        <p:sp>
          <p:nvSpPr>
            <p:cNvPr id="33842" name="AutoShape 51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DB0414"/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843" name="AutoShape 52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FF515E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3844" name="Group 52"/>
          <p:cNvGrpSpPr>
            <a:grpSpLocks/>
          </p:cNvGrpSpPr>
          <p:nvPr/>
        </p:nvGrpSpPr>
        <p:grpSpPr bwMode="auto">
          <a:xfrm>
            <a:off x="3062288" y="4629150"/>
            <a:ext cx="1465262" cy="146050"/>
            <a:chOff x="0" y="0"/>
            <a:chExt cx="1032" cy="102"/>
          </a:xfrm>
        </p:grpSpPr>
        <p:sp>
          <p:nvSpPr>
            <p:cNvPr id="33845" name="AutoShape 54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accent2"/>
            </a:solidFill>
            <a:ln w="9525" cap="flat" cmpd="sng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846" name="AutoShape 55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D04E57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3847" name="Group 55"/>
          <p:cNvGrpSpPr>
            <a:grpSpLocks/>
          </p:cNvGrpSpPr>
          <p:nvPr/>
        </p:nvGrpSpPr>
        <p:grpSpPr bwMode="auto">
          <a:xfrm>
            <a:off x="3062288" y="4483100"/>
            <a:ext cx="1465262" cy="144463"/>
            <a:chOff x="0" y="0"/>
            <a:chExt cx="1032" cy="102"/>
          </a:xfrm>
        </p:grpSpPr>
        <p:sp>
          <p:nvSpPr>
            <p:cNvPr id="33848" name="AutoShape 57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A1000B"/>
                </a:gs>
                <a:gs pos="100000">
                  <a:schemeClr val="accent2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849" name="AutoShape 58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D04E57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3850" name="Group 58"/>
          <p:cNvGrpSpPr>
            <a:grpSpLocks/>
          </p:cNvGrpSpPr>
          <p:nvPr/>
        </p:nvGrpSpPr>
        <p:grpSpPr bwMode="auto">
          <a:xfrm>
            <a:off x="4576763" y="4629150"/>
            <a:ext cx="1465262" cy="146050"/>
            <a:chOff x="0" y="0"/>
            <a:chExt cx="1032" cy="102"/>
          </a:xfrm>
        </p:grpSpPr>
        <p:sp>
          <p:nvSpPr>
            <p:cNvPr id="33851" name="AutoShape 60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 cap="flat" cmpd="sng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852" name="AutoShape 61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rgbClr val="FF7777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3853" name="Group 61"/>
          <p:cNvGrpSpPr>
            <a:grpSpLocks/>
          </p:cNvGrpSpPr>
          <p:nvPr/>
        </p:nvGrpSpPr>
        <p:grpSpPr bwMode="auto">
          <a:xfrm>
            <a:off x="6111875" y="4629150"/>
            <a:ext cx="1465263" cy="146050"/>
            <a:chOff x="0" y="0"/>
            <a:chExt cx="1032" cy="102"/>
          </a:xfrm>
        </p:grpSpPr>
        <p:sp>
          <p:nvSpPr>
            <p:cNvPr id="33854" name="AutoShape 63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320003"/>
                </a:gs>
                <a:gs pos="100000">
                  <a:schemeClr val="hlink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855" name="AutoShape 64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rgbClr val="764E51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3856" name="Group 64"/>
          <p:cNvGrpSpPr>
            <a:grpSpLocks/>
          </p:cNvGrpSpPr>
          <p:nvPr/>
        </p:nvGrpSpPr>
        <p:grpSpPr bwMode="auto">
          <a:xfrm>
            <a:off x="3062288" y="4306888"/>
            <a:ext cx="1465262" cy="144462"/>
            <a:chOff x="0" y="0"/>
            <a:chExt cx="1032" cy="102"/>
          </a:xfrm>
        </p:grpSpPr>
        <p:sp>
          <p:nvSpPr>
            <p:cNvPr id="33857" name="AutoShape 66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A1000B"/>
                </a:gs>
                <a:gs pos="100000">
                  <a:schemeClr val="accent2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858" name="AutoShape 67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D04E57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3859" name="Group 67"/>
          <p:cNvGrpSpPr>
            <a:grpSpLocks/>
          </p:cNvGrpSpPr>
          <p:nvPr/>
        </p:nvGrpSpPr>
        <p:grpSpPr bwMode="auto">
          <a:xfrm>
            <a:off x="3062288" y="4138613"/>
            <a:ext cx="1465262" cy="144462"/>
            <a:chOff x="0" y="0"/>
            <a:chExt cx="1032" cy="102"/>
          </a:xfrm>
        </p:grpSpPr>
        <p:sp>
          <p:nvSpPr>
            <p:cNvPr id="33860" name="AutoShape 69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A1000B"/>
                </a:gs>
                <a:gs pos="100000">
                  <a:schemeClr val="accent2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861" name="AutoShape 70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D04E57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3862" name="Group 70"/>
          <p:cNvGrpSpPr>
            <a:grpSpLocks/>
          </p:cNvGrpSpPr>
          <p:nvPr/>
        </p:nvGrpSpPr>
        <p:grpSpPr bwMode="auto">
          <a:xfrm>
            <a:off x="3062288" y="3963988"/>
            <a:ext cx="1465262" cy="144462"/>
            <a:chOff x="0" y="0"/>
            <a:chExt cx="1032" cy="102"/>
          </a:xfrm>
        </p:grpSpPr>
        <p:sp>
          <p:nvSpPr>
            <p:cNvPr id="33863" name="AutoShape 72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A1000B"/>
                </a:gs>
                <a:gs pos="100000">
                  <a:schemeClr val="accent2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864" name="AutoShape 73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D04E57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3865" name="Group 73"/>
          <p:cNvGrpSpPr>
            <a:grpSpLocks/>
          </p:cNvGrpSpPr>
          <p:nvPr/>
        </p:nvGrpSpPr>
        <p:grpSpPr bwMode="auto">
          <a:xfrm>
            <a:off x="4576763" y="4481513"/>
            <a:ext cx="1465262" cy="146050"/>
            <a:chOff x="0" y="0"/>
            <a:chExt cx="1032" cy="102"/>
          </a:xfrm>
        </p:grpSpPr>
        <p:sp>
          <p:nvSpPr>
            <p:cNvPr id="33866" name="AutoShape 75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 cap="flat" cmpd="sng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867" name="AutoShape 76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rgbClr val="FF7777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3868" name="Group 76"/>
          <p:cNvGrpSpPr>
            <a:grpSpLocks/>
          </p:cNvGrpSpPr>
          <p:nvPr/>
        </p:nvGrpSpPr>
        <p:grpSpPr bwMode="auto">
          <a:xfrm>
            <a:off x="4576763" y="4305300"/>
            <a:ext cx="1465262" cy="146050"/>
            <a:chOff x="0" y="0"/>
            <a:chExt cx="1032" cy="102"/>
          </a:xfrm>
        </p:grpSpPr>
        <p:sp>
          <p:nvSpPr>
            <p:cNvPr id="33869" name="AutoShape 78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 cap="flat" cmpd="sng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870" name="AutoShape 79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rgbClr val="FF7777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3871" name="Group 79"/>
          <p:cNvGrpSpPr>
            <a:grpSpLocks/>
          </p:cNvGrpSpPr>
          <p:nvPr/>
        </p:nvGrpSpPr>
        <p:grpSpPr bwMode="auto">
          <a:xfrm>
            <a:off x="6111875" y="4473575"/>
            <a:ext cx="1465263" cy="146050"/>
            <a:chOff x="0" y="0"/>
            <a:chExt cx="1032" cy="102"/>
          </a:xfrm>
        </p:grpSpPr>
        <p:sp>
          <p:nvSpPr>
            <p:cNvPr id="33872" name="AutoShape 81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320003"/>
                </a:gs>
                <a:gs pos="100000">
                  <a:schemeClr val="hlink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873" name="AutoShape 82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rgbClr val="764E51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ChangeArrowheads="1"/>
          </p:cNvSpPr>
          <p:nvPr/>
        </p:nvSpPr>
        <p:spPr bwMode="auto">
          <a:xfrm>
            <a:off x="5861050" y="2139950"/>
            <a:ext cx="2166938" cy="2994025"/>
          </a:xfrm>
          <a:prstGeom prst="roundRect">
            <a:avLst>
              <a:gd name="adj" fmla="val 12574"/>
            </a:avLst>
          </a:prstGeom>
          <a:solidFill>
            <a:schemeClr val="folHlink"/>
          </a:soli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19" name="AutoShape 3"/>
          <p:cNvSpPr>
            <a:spLocks noChangeArrowheads="1"/>
          </p:cNvSpPr>
          <p:nvPr/>
        </p:nvSpPr>
        <p:spPr bwMode="auto">
          <a:xfrm>
            <a:off x="5857875" y="4357688"/>
            <a:ext cx="2159000" cy="769937"/>
          </a:xfrm>
          <a:prstGeom prst="roundRect">
            <a:avLst>
              <a:gd name="adj" fmla="val 32134"/>
            </a:avLst>
          </a:prstGeom>
          <a:gradFill rotWithShape="1">
            <a:gsLst>
              <a:gs pos="0">
                <a:schemeClr val="folHlink">
                  <a:alpha val="0"/>
                </a:schemeClr>
              </a:gs>
              <a:gs pos="100000">
                <a:schemeClr val="folHlink">
                  <a:gamma/>
                  <a:tint val="41176"/>
                  <a:invGamma/>
                </a:scheme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0" name="AutoShape 4"/>
          <p:cNvSpPr>
            <a:spLocks noChangeArrowheads="1"/>
          </p:cNvSpPr>
          <p:nvPr/>
        </p:nvSpPr>
        <p:spPr bwMode="auto">
          <a:xfrm>
            <a:off x="5876925" y="2149475"/>
            <a:ext cx="2130425" cy="771525"/>
          </a:xfrm>
          <a:prstGeom prst="roundRect">
            <a:avLst>
              <a:gd name="adj" fmla="val 31319"/>
            </a:avLst>
          </a:prstGeom>
          <a:gradFill rotWithShape="1">
            <a:gsLst>
              <a:gs pos="0">
                <a:schemeClr val="folHlink">
                  <a:gamma/>
                  <a:tint val="33333"/>
                  <a:invGamma/>
                </a:schemeClr>
              </a:gs>
              <a:gs pos="100000">
                <a:schemeClr val="folHlink">
                  <a:alpha val="0"/>
                </a:scheme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4821" name="Group 5"/>
          <p:cNvGrpSpPr>
            <a:grpSpLocks/>
          </p:cNvGrpSpPr>
          <p:nvPr/>
        </p:nvGrpSpPr>
        <p:grpSpPr bwMode="auto">
          <a:xfrm>
            <a:off x="3521075" y="2420938"/>
            <a:ext cx="2170113" cy="2713037"/>
            <a:chOff x="0" y="0"/>
            <a:chExt cx="1489" cy="1862"/>
          </a:xfrm>
        </p:grpSpPr>
        <p:sp>
          <p:nvSpPr>
            <p:cNvPr id="34822" name="AutoShape 6"/>
            <p:cNvSpPr>
              <a:spLocks noChangeArrowheads="1"/>
            </p:cNvSpPr>
            <p:nvPr/>
          </p:nvSpPr>
          <p:spPr bwMode="auto">
            <a:xfrm>
              <a:off x="2" y="0"/>
              <a:ext cx="1487" cy="1862"/>
            </a:xfrm>
            <a:prstGeom prst="roundRect">
              <a:avLst>
                <a:gd name="adj" fmla="val 12574"/>
              </a:avLst>
            </a:prstGeom>
            <a:solidFill>
              <a:schemeClr val="accent2"/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823" name="AutoShape 7"/>
            <p:cNvSpPr>
              <a:spLocks noChangeArrowheads="1"/>
            </p:cNvSpPr>
            <p:nvPr/>
          </p:nvSpPr>
          <p:spPr bwMode="auto">
            <a:xfrm>
              <a:off x="0" y="1379"/>
              <a:ext cx="1488" cy="479"/>
            </a:xfrm>
            <a:prstGeom prst="roundRect">
              <a:avLst>
                <a:gd name="adj" fmla="val 42588"/>
              </a:avLst>
            </a:prstGeom>
            <a:gradFill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824" name="AutoShape 8"/>
            <p:cNvSpPr>
              <a:spLocks noChangeArrowheads="1"/>
            </p:cNvSpPr>
            <p:nvPr/>
          </p:nvSpPr>
          <p:spPr bwMode="auto">
            <a:xfrm>
              <a:off x="7" y="6"/>
              <a:ext cx="1475" cy="479"/>
            </a:xfrm>
            <a:prstGeom prst="roundRect">
              <a:avLst>
                <a:gd name="adj" fmla="val 35907"/>
              </a:avLst>
            </a:prstGeom>
            <a:gradFill rotWithShape="1">
              <a:gsLst>
                <a:gs pos="0">
                  <a:schemeClr val="accent2">
                    <a:gamma/>
                    <a:tint val="33333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4825" name="Group 9"/>
          <p:cNvGrpSpPr>
            <a:grpSpLocks/>
          </p:cNvGrpSpPr>
          <p:nvPr/>
        </p:nvGrpSpPr>
        <p:grpSpPr bwMode="auto">
          <a:xfrm>
            <a:off x="1214438" y="2825750"/>
            <a:ext cx="2170112" cy="2308225"/>
            <a:chOff x="0" y="0"/>
            <a:chExt cx="1489" cy="1584"/>
          </a:xfrm>
        </p:grpSpPr>
        <p:sp>
          <p:nvSpPr>
            <p:cNvPr id="34826" name="AutoShape 10"/>
            <p:cNvSpPr>
              <a:spLocks noChangeArrowheads="1"/>
            </p:cNvSpPr>
            <p:nvPr/>
          </p:nvSpPr>
          <p:spPr bwMode="auto">
            <a:xfrm>
              <a:off x="2" y="0"/>
              <a:ext cx="1487" cy="1584"/>
            </a:xfrm>
            <a:prstGeom prst="roundRect">
              <a:avLst>
                <a:gd name="adj" fmla="val 12574"/>
              </a:avLst>
            </a:prstGeom>
            <a:solidFill>
              <a:schemeClr val="accent1"/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827" name="AutoShape 11"/>
            <p:cNvSpPr>
              <a:spLocks noChangeArrowheads="1"/>
            </p:cNvSpPr>
            <p:nvPr/>
          </p:nvSpPr>
          <p:spPr bwMode="auto">
            <a:xfrm>
              <a:off x="0" y="1173"/>
              <a:ext cx="1488" cy="408"/>
            </a:xfrm>
            <a:prstGeom prst="roundRect">
              <a:avLst>
                <a:gd name="adj" fmla="val 49755"/>
              </a:avLst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828" name="AutoShape 12"/>
            <p:cNvSpPr>
              <a:spLocks noChangeArrowheads="1"/>
            </p:cNvSpPr>
            <p:nvPr/>
          </p:nvSpPr>
          <p:spPr bwMode="auto">
            <a:xfrm>
              <a:off x="20" y="5"/>
              <a:ext cx="1462" cy="408"/>
            </a:xfrm>
            <a:prstGeom prst="roundRect">
              <a:avLst>
                <a:gd name="adj" fmla="val 38727"/>
              </a:avLst>
            </a:prstGeom>
            <a:gradFill rotWithShape="1">
              <a:gsLst>
                <a:gs pos="0">
                  <a:schemeClr val="accent1">
                    <a:gamma/>
                    <a:tint val="33333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1341438" y="3940175"/>
            <a:ext cx="1958975" cy="8794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  <a:endParaRPr lang="zh-CN" altLang="en-US" sz="1200" b="1">
              <a:ea typeface="宋体" pitchFamily="2" charset="-122"/>
            </a:endParaRPr>
          </a:p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  <a:endParaRPr lang="zh-CN" altLang="en-US" sz="1200" b="1">
              <a:ea typeface="宋体" pitchFamily="2" charset="-122"/>
            </a:endParaRPr>
          </a:p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3592513" y="3357563"/>
            <a:ext cx="1957387" cy="14763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5970588" y="2997200"/>
            <a:ext cx="1957387" cy="17748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</p:txBody>
      </p:sp>
      <p:sp>
        <p:nvSpPr>
          <p:cNvPr id="34832" name="Text Box 16"/>
          <p:cNvSpPr txBox="1">
            <a:spLocks noChangeArrowheads="1"/>
          </p:cNvSpPr>
          <p:nvPr/>
        </p:nvSpPr>
        <p:spPr bwMode="auto">
          <a:xfrm>
            <a:off x="1438275" y="2419350"/>
            <a:ext cx="1606550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itchFamily="2" charset="-122"/>
                <a:cs typeface="Arial" pitchFamily="34" charset="0"/>
              </a:rPr>
              <a:t>点击输入文字信息</a:t>
            </a:r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3757613" y="1985963"/>
            <a:ext cx="1606550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itchFamily="2" charset="-122"/>
                <a:cs typeface="Arial" pitchFamily="34" charset="0"/>
              </a:rPr>
              <a:t>点击输入文字信息</a:t>
            </a:r>
          </a:p>
        </p:txBody>
      </p:sp>
      <p:sp>
        <p:nvSpPr>
          <p:cNvPr id="34834" name="Text Box 18"/>
          <p:cNvSpPr txBox="1">
            <a:spLocks noChangeArrowheads="1"/>
          </p:cNvSpPr>
          <p:nvPr/>
        </p:nvSpPr>
        <p:spPr bwMode="auto">
          <a:xfrm>
            <a:off x="6113463" y="1700213"/>
            <a:ext cx="1606550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itchFamily="2" charset="-122"/>
                <a:cs typeface="Arial" pitchFamily="34" charset="0"/>
              </a:rPr>
              <a:t>点击输入文字信息</a:t>
            </a:r>
          </a:p>
        </p:txBody>
      </p:sp>
      <p:sp>
        <p:nvSpPr>
          <p:cNvPr id="34835" name="Rectangle 19"/>
          <p:cNvSpPr>
            <a:spLocks noChangeArrowheads="1"/>
          </p:cNvSpPr>
          <p:nvPr/>
        </p:nvSpPr>
        <p:spPr bwMode="auto">
          <a:xfrm>
            <a:off x="1712913" y="5376863"/>
            <a:ext cx="5705475" cy="33496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Clr>
                <a:srgbClr val="D7181F"/>
              </a:buClr>
              <a:buFont typeface="Wingdings" pitchFamily="2" charset="2"/>
              <a:buNone/>
            </a:pPr>
            <a:r>
              <a:rPr lang="zh-CN" altLang="en-US" sz="1600">
                <a:cs typeface="Arial" pitchFamily="34" charset="0"/>
              </a:rPr>
              <a:t> </a:t>
            </a:r>
            <a:r>
              <a:rPr lang="zh-CN" altLang="en-US" sz="1600">
                <a:ea typeface="宋体" pitchFamily="2" charset="-122"/>
              </a:rPr>
              <a:t>点击输入文字信息</a:t>
            </a:r>
          </a:p>
        </p:txBody>
      </p:sp>
      <p:sp>
        <p:nvSpPr>
          <p:cNvPr id="34836" name="WordArt 20"/>
          <p:cNvSpPr>
            <a:spLocks noChangeArrowheads="1" noChangeShapeType="1"/>
          </p:cNvSpPr>
          <p:nvPr/>
        </p:nvSpPr>
        <p:spPr bwMode="auto">
          <a:xfrm>
            <a:off x="1341438" y="2917825"/>
            <a:ext cx="558800" cy="5318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i="1" kern="10">
                <a:ln w="9525" cap="flat" cmpd="sng">
                  <a:noFill/>
                  <a:round/>
                  <a:headEnd/>
                  <a:tailEnd/>
                </a:ln>
                <a:solidFill>
                  <a:srgbClr val="FFFFFF">
                    <a:alpha val="50000"/>
                  </a:srgbClr>
                </a:solidFill>
                <a:latin typeface="Arial Black"/>
              </a:rPr>
              <a:t>01</a:t>
            </a:r>
            <a:endParaRPr lang="zh-CN" altLang="en-US" sz="3600" i="1" kern="10">
              <a:ln w="9525" cap="flat" cmpd="sng">
                <a:noFill/>
                <a:round/>
                <a:headEnd/>
                <a:tailEnd/>
              </a:ln>
              <a:solidFill>
                <a:srgbClr val="FFFFFF">
                  <a:alpha val="50000"/>
                </a:srgbClr>
              </a:solidFill>
              <a:latin typeface="Arial Black"/>
            </a:endParaRPr>
          </a:p>
        </p:txBody>
      </p:sp>
      <p:sp>
        <p:nvSpPr>
          <p:cNvPr id="34837" name="WordArt 21"/>
          <p:cNvSpPr>
            <a:spLocks noChangeArrowheads="1" noChangeShapeType="1"/>
          </p:cNvSpPr>
          <p:nvPr/>
        </p:nvSpPr>
        <p:spPr bwMode="auto">
          <a:xfrm>
            <a:off x="3640138" y="2495550"/>
            <a:ext cx="560387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i="1" kern="10">
                <a:ln w="9525" cap="flat" cmpd="sng">
                  <a:noFill/>
                  <a:round/>
                  <a:headEnd/>
                  <a:tailEnd/>
                </a:ln>
                <a:solidFill>
                  <a:srgbClr val="FFFFFF">
                    <a:alpha val="50000"/>
                  </a:srgbClr>
                </a:solidFill>
                <a:latin typeface="Arial Black"/>
              </a:rPr>
              <a:t>02</a:t>
            </a:r>
            <a:endParaRPr lang="zh-CN" altLang="en-US" sz="3600" i="1" kern="10">
              <a:ln w="9525" cap="flat" cmpd="sng">
                <a:noFill/>
                <a:round/>
                <a:headEnd/>
                <a:tailEnd/>
              </a:ln>
              <a:solidFill>
                <a:srgbClr val="FFFFFF">
                  <a:alpha val="50000"/>
                </a:srgbClr>
              </a:solidFill>
              <a:latin typeface="Arial Black"/>
            </a:endParaRPr>
          </a:p>
        </p:txBody>
      </p:sp>
      <p:sp>
        <p:nvSpPr>
          <p:cNvPr id="34838" name="WordArt 22"/>
          <p:cNvSpPr>
            <a:spLocks noChangeArrowheads="1" noChangeShapeType="1"/>
          </p:cNvSpPr>
          <p:nvPr/>
        </p:nvSpPr>
        <p:spPr bwMode="auto">
          <a:xfrm>
            <a:off x="5945188" y="2220913"/>
            <a:ext cx="560387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i="1" kern="10">
                <a:ln w="9525" cap="flat" cmpd="sng">
                  <a:noFill/>
                  <a:round/>
                  <a:headEnd/>
                  <a:tailEnd/>
                </a:ln>
                <a:solidFill>
                  <a:srgbClr val="FFFFFF">
                    <a:alpha val="50000"/>
                  </a:srgbClr>
                </a:solidFill>
                <a:latin typeface="Arial Black"/>
              </a:rPr>
              <a:t>03</a:t>
            </a:r>
            <a:endParaRPr lang="zh-CN" altLang="en-US" sz="3600" i="1" kern="10">
              <a:ln w="9525" cap="flat" cmpd="sng">
                <a:noFill/>
                <a:round/>
                <a:headEnd/>
                <a:tailEnd/>
              </a:ln>
              <a:solidFill>
                <a:srgbClr val="FFFFFF">
                  <a:alpha val="50000"/>
                </a:srgbClr>
              </a:solidFill>
              <a:latin typeface="Arial Black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5337175" y="2422525"/>
            <a:ext cx="2908300" cy="103028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2400" b="1">
                <a:solidFill>
                  <a:srgbClr val="B10303"/>
                </a:solidFill>
              </a:rPr>
              <a:t>点击输入文本</a:t>
            </a:r>
          </a:p>
          <a:p>
            <a:pPr algn="l">
              <a:lnSpc>
                <a:spcPct val="110000"/>
              </a:lnSpc>
            </a:pPr>
            <a:endParaRPr lang="en-US" sz="1600"/>
          </a:p>
          <a:p>
            <a:pPr algn="l">
              <a:lnSpc>
                <a:spcPct val="110000"/>
              </a:lnSpc>
            </a:pPr>
            <a:r>
              <a:rPr lang="en-US" sz="1600"/>
              <a:t>点击输入文本</a:t>
            </a:r>
          </a:p>
        </p:txBody>
      </p:sp>
      <p:sp>
        <p:nvSpPr>
          <p:cNvPr id="35843" name="Line 4"/>
          <p:cNvSpPr>
            <a:spLocks noChangeShapeType="1"/>
          </p:cNvSpPr>
          <p:nvPr/>
        </p:nvSpPr>
        <p:spPr bwMode="auto">
          <a:xfrm flipH="1">
            <a:off x="5184775" y="2260600"/>
            <a:ext cx="6350" cy="3095625"/>
          </a:xfrm>
          <a:prstGeom prst="line">
            <a:avLst/>
          </a:prstGeom>
          <a:noFill/>
          <a:ln w="9525" cap="flat" cmpd="sng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4" name="AutoShape 5"/>
          <p:cNvSpPr>
            <a:spLocks/>
          </p:cNvSpPr>
          <p:nvPr/>
        </p:nvSpPr>
        <p:spPr bwMode="auto">
          <a:xfrm rot="2692993">
            <a:off x="1403350" y="2095500"/>
            <a:ext cx="3451225" cy="3463925"/>
          </a:xfrm>
          <a:custGeom>
            <a:avLst/>
            <a:gdLst>
              <a:gd name="T0" fmla="*/ 1726 w 21600"/>
              <a:gd name="T1" fmla="*/ 0 h 21600"/>
              <a:gd name="T2" fmla="*/ 19874 w 21600"/>
              <a:gd name="T3" fmla="*/ 7031 h 21600"/>
            </a:gdLst>
            <a:ahLst/>
            <a:cxnLst>
              <a:cxn ang="0">
                <a:pos x="5908" y="5862"/>
              </a:cxn>
              <a:cxn ang="0">
                <a:pos x="10800" y="3850"/>
              </a:cxn>
              <a:cxn ang="0">
                <a:pos x="15691" y="5862"/>
              </a:cxn>
              <a:cxn ang="0">
                <a:pos x="18400" y="3127"/>
              </a:cxn>
              <a:cxn ang="0">
                <a:pos x="10799" y="0"/>
              </a:cxn>
              <a:cxn ang="0">
                <a:pos x="3199" y="3127"/>
              </a:cxn>
            </a:cxnLst>
            <a:rect l="T0" t="T1" r="T2" b="T3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rgbClr val="6E4346"/>
              </a:gs>
            </a:gsLst>
            <a:lin ang="5400000" scaled="1"/>
          </a:gradFill>
          <a:ln w="9525" cap="flat" cmpd="sng">
            <a:round/>
            <a:headEnd/>
            <a:tailEnd/>
          </a:ln>
          <a:effectLst/>
          <a:scene3d>
            <a:camera prst="legacyObliqueBottom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5845" name="AutoShape 6"/>
          <p:cNvSpPr>
            <a:spLocks/>
          </p:cNvSpPr>
          <p:nvPr/>
        </p:nvSpPr>
        <p:spPr bwMode="auto">
          <a:xfrm rot="18892993">
            <a:off x="1429544" y="2091531"/>
            <a:ext cx="3449638" cy="3463925"/>
          </a:xfrm>
          <a:custGeom>
            <a:avLst/>
            <a:gdLst>
              <a:gd name="T0" fmla="*/ 1726 w 21600"/>
              <a:gd name="T1" fmla="*/ 0 h 21600"/>
              <a:gd name="T2" fmla="*/ 19874 w 21600"/>
              <a:gd name="T3" fmla="*/ 7031 h 21600"/>
            </a:gdLst>
            <a:ahLst/>
            <a:cxnLst>
              <a:cxn ang="0">
                <a:pos x="5908" y="5862"/>
              </a:cxn>
              <a:cxn ang="0">
                <a:pos x="10800" y="3850"/>
              </a:cxn>
              <a:cxn ang="0">
                <a:pos x="15691" y="5862"/>
              </a:cxn>
              <a:cxn ang="0">
                <a:pos x="18400" y="3127"/>
              </a:cxn>
              <a:cxn ang="0">
                <a:pos x="10799" y="0"/>
              </a:cxn>
              <a:cxn ang="0">
                <a:pos x="3199" y="3127"/>
              </a:cxn>
            </a:cxnLst>
            <a:rect l="T0" t="T1" r="T2" b="T3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solidFill>
            <a:schemeClr val="folHlink"/>
          </a:solidFill>
          <a:ln w="9525" cap="flat" cmpd="sng">
            <a:round/>
            <a:headEnd/>
            <a:tailEnd/>
          </a:ln>
          <a:effectLst/>
          <a:scene3d>
            <a:camera prst="legacyObliqueBottom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5846" name="AutoShape 7"/>
          <p:cNvSpPr>
            <a:spLocks/>
          </p:cNvSpPr>
          <p:nvPr/>
        </p:nvSpPr>
        <p:spPr bwMode="auto">
          <a:xfrm rot="18907007" flipV="1">
            <a:off x="1400175" y="2057400"/>
            <a:ext cx="3451225" cy="3463925"/>
          </a:xfrm>
          <a:custGeom>
            <a:avLst/>
            <a:gdLst>
              <a:gd name="T0" fmla="*/ 1726 w 21600"/>
              <a:gd name="T1" fmla="*/ 0 h 21600"/>
              <a:gd name="T2" fmla="*/ 19874 w 21600"/>
              <a:gd name="T3" fmla="*/ 7031 h 21600"/>
            </a:gdLst>
            <a:ahLst/>
            <a:cxnLst>
              <a:cxn ang="0">
                <a:pos x="5908" y="5862"/>
              </a:cxn>
              <a:cxn ang="0">
                <a:pos x="10800" y="3850"/>
              </a:cxn>
              <a:cxn ang="0">
                <a:pos x="15691" y="5862"/>
              </a:cxn>
              <a:cxn ang="0">
                <a:pos x="18400" y="3127"/>
              </a:cxn>
              <a:cxn ang="0">
                <a:pos x="10799" y="0"/>
              </a:cxn>
              <a:cxn ang="0">
                <a:pos x="3199" y="3127"/>
              </a:cxn>
            </a:cxnLst>
            <a:rect l="T0" t="T1" r="T2" b="T3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rgbClr val="FF4754"/>
              </a:gs>
            </a:gsLst>
            <a:lin ang="5400000" scaled="1"/>
          </a:gradFill>
          <a:ln w="9525" cap="flat" cmpd="sng">
            <a:round/>
            <a:headEnd/>
            <a:tailEnd/>
          </a:ln>
          <a:effectLst/>
          <a:scene3d>
            <a:camera prst="legacyObliqueBottom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5847" name="AutoShape 8"/>
          <p:cNvSpPr>
            <a:spLocks/>
          </p:cNvSpPr>
          <p:nvPr/>
        </p:nvSpPr>
        <p:spPr bwMode="auto">
          <a:xfrm rot="2692993" flipH="1" flipV="1">
            <a:off x="1428750" y="2057400"/>
            <a:ext cx="3451225" cy="3463925"/>
          </a:xfrm>
          <a:custGeom>
            <a:avLst/>
            <a:gdLst>
              <a:gd name="T0" fmla="*/ 1726 w 21600"/>
              <a:gd name="T1" fmla="*/ 0 h 21600"/>
              <a:gd name="T2" fmla="*/ 19874 w 21600"/>
              <a:gd name="T3" fmla="*/ 7031 h 21600"/>
            </a:gdLst>
            <a:ahLst/>
            <a:cxnLst>
              <a:cxn ang="0">
                <a:pos x="5908" y="5862"/>
              </a:cxn>
              <a:cxn ang="0">
                <a:pos x="10800" y="3850"/>
              </a:cxn>
              <a:cxn ang="0">
                <a:pos x="15691" y="5862"/>
              </a:cxn>
              <a:cxn ang="0">
                <a:pos x="18400" y="3127"/>
              </a:cxn>
              <a:cxn ang="0">
                <a:pos x="10799" y="0"/>
              </a:cxn>
              <a:cxn ang="0">
                <a:pos x="3199" y="3127"/>
              </a:cxn>
            </a:cxnLst>
            <a:rect l="T0" t="T1" r="T2" b="T3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rgbClr val="CE434D"/>
              </a:gs>
            </a:gsLst>
            <a:lin ang="5400000" scaled="1"/>
          </a:gradFill>
          <a:ln w="9525" cap="flat" cmpd="sng">
            <a:round/>
            <a:headEnd/>
            <a:tailEnd/>
          </a:ln>
          <a:effectLst/>
          <a:scene3d>
            <a:camera prst="legacyObliqueBottom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5848" name="WordArt 9"/>
          <p:cNvSpPr>
            <a:spLocks noChangeArrowheads="1" noChangeShapeType="1" noTextEdit="1"/>
          </p:cNvSpPr>
          <p:nvPr/>
        </p:nvSpPr>
        <p:spPr bwMode="auto">
          <a:xfrm rot="18992296">
            <a:off x="1476375" y="2682875"/>
            <a:ext cx="2162175" cy="10795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2109124"/>
              </a:avLst>
            </a:prstTxWarp>
          </a:bodyPr>
          <a:lstStyle/>
          <a:p>
            <a:r>
              <a:rPr lang="zh-CN" altLang="en-US" b="1" kern="10">
                <a:ln w="9525" cap="flat" cmpd="sng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点击输入文本</a:t>
            </a:r>
          </a:p>
        </p:txBody>
      </p:sp>
      <p:sp>
        <p:nvSpPr>
          <p:cNvPr id="35849" name="WordArt 10"/>
          <p:cNvSpPr>
            <a:spLocks noChangeArrowheads="1" noChangeShapeType="1" noTextEdit="1"/>
          </p:cNvSpPr>
          <p:nvPr/>
        </p:nvSpPr>
        <p:spPr bwMode="auto">
          <a:xfrm rot="2855621">
            <a:off x="2641600" y="2736851"/>
            <a:ext cx="2162175" cy="10795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2061084"/>
              </a:avLst>
            </a:prstTxWarp>
          </a:bodyPr>
          <a:lstStyle/>
          <a:p>
            <a:r>
              <a:rPr lang="zh-CN" altLang="en-US" b="1" kern="10">
                <a:ln w="9525" cap="flat" cmpd="sng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点击输入文本</a:t>
            </a:r>
          </a:p>
        </p:txBody>
      </p:sp>
      <p:sp>
        <p:nvSpPr>
          <p:cNvPr id="35850" name="WordArt 11"/>
          <p:cNvSpPr>
            <a:spLocks noChangeArrowheads="1" noChangeShapeType="1" noTextEdit="1"/>
          </p:cNvSpPr>
          <p:nvPr/>
        </p:nvSpPr>
        <p:spPr bwMode="auto">
          <a:xfrm rot="2855621">
            <a:off x="1468437" y="3876676"/>
            <a:ext cx="2162175" cy="10795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1367497"/>
              </a:avLst>
            </a:prstTxWarp>
          </a:bodyPr>
          <a:lstStyle/>
          <a:p>
            <a:r>
              <a:rPr lang="zh-CN" altLang="en-US" b="1" kern="10">
                <a:ln w="9525" cap="flat" cmpd="sng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点击输入文本</a:t>
            </a:r>
          </a:p>
        </p:txBody>
      </p:sp>
      <p:sp>
        <p:nvSpPr>
          <p:cNvPr id="35851" name="WordArt 12"/>
          <p:cNvSpPr>
            <a:spLocks noChangeArrowheads="1" noChangeShapeType="1" noTextEdit="1"/>
          </p:cNvSpPr>
          <p:nvPr/>
        </p:nvSpPr>
        <p:spPr bwMode="auto">
          <a:xfrm rot="18739395">
            <a:off x="2664619" y="3815557"/>
            <a:ext cx="2162175" cy="1144587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1440847"/>
              </a:avLst>
            </a:prstTxWarp>
          </a:bodyPr>
          <a:lstStyle/>
          <a:p>
            <a:r>
              <a:rPr lang="zh-CN" altLang="en-US" b="1" kern="10">
                <a:ln w="9525" cap="flat" cmpd="sng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点击输入文本</a:t>
            </a:r>
          </a:p>
        </p:txBody>
      </p:sp>
      <p:sp>
        <p:nvSpPr>
          <p:cNvPr id="35852" name="Text Box 13"/>
          <p:cNvSpPr txBox="1">
            <a:spLocks noChangeArrowheads="1"/>
          </p:cNvSpPr>
          <p:nvPr/>
        </p:nvSpPr>
        <p:spPr bwMode="auto">
          <a:xfrm>
            <a:off x="2286000" y="3749675"/>
            <a:ext cx="1736725" cy="3651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点击输入文本</a:t>
            </a:r>
          </a:p>
        </p:txBody>
      </p:sp>
      <p:sp>
        <p:nvSpPr>
          <p:cNvPr id="35853" name="Text Box 14"/>
          <p:cNvSpPr txBox="1">
            <a:spLocks noChangeArrowheads="1"/>
          </p:cNvSpPr>
          <p:nvPr/>
        </p:nvSpPr>
        <p:spPr bwMode="auto">
          <a:xfrm>
            <a:off x="2165350" y="3079750"/>
            <a:ext cx="1949450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1C1C1C"/>
                </a:solidFill>
              </a:rPr>
              <a:t>点击输入文本</a:t>
            </a:r>
          </a:p>
        </p:txBody>
      </p:sp>
      <p:sp>
        <p:nvSpPr>
          <p:cNvPr id="35854" name="Line 15"/>
          <p:cNvSpPr>
            <a:spLocks noChangeShapeType="1"/>
          </p:cNvSpPr>
          <p:nvPr/>
        </p:nvSpPr>
        <p:spPr bwMode="auto">
          <a:xfrm>
            <a:off x="2187575" y="3536950"/>
            <a:ext cx="1895475" cy="0"/>
          </a:xfrm>
          <a:prstGeom prst="line">
            <a:avLst/>
          </a:prstGeom>
          <a:noFill/>
          <a:ln w="28575" cap="flat" cmpd="sng">
            <a:solidFill>
              <a:schemeClr val="tx1">
                <a:alpha val="50000"/>
              </a:schemeClr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5" name="AutoShape 16"/>
          <p:cNvSpPr>
            <a:spLocks/>
          </p:cNvSpPr>
          <p:nvPr/>
        </p:nvSpPr>
        <p:spPr bwMode="auto">
          <a:xfrm>
            <a:off x="5565775" y="4067175"/>
            <a:ext cx="247650" cy="247650"/>
          </a:xfrm>
          <a:custGeom>
            <a:avLst/>
            <a:gdLst>
              <a:gd name="T0" fmla="*/ 3163 w 21600"/>
              <a:gd name="T1" fmla="*/ 3163 h 21600"/>
              <a:gd name="T2" fmla="*/ 18437 w 21600"/>
              <a:gd name="T3" fmla="*/ 18437 h 21600"/>
            </a:gdLst>
            <a:ahLst/>
            <a:cxnLst>
              <a:cxn ang="0">
                <a:pos x="0" y="10800"/>
              </a:cxn>
              <a:cxn ang="0">
                <a:pos x="10800" y="0"/>
              </a:cxn>
              <a:cxn ang="0">
                <a:pos x="21600" y="10800"/>
              </a:cxn>
              <a:cxn ang="0">
                <a:pos x="10800" y="21600"/>
              </a:cxn>
              <a:cxn ang="0">
                <a:pos x="0" y="10800"/>
              </a:cxn>
              <a:cxn ang="0">
                <a:pos x="5400" y="10800"/>
              </a:cxn>
              <a:cxn ang="0">
                <a:pos x="10800" y="16200"/>
              </a:cxn>
              <a:cxn ang="0">
                <a:pos x="16200" y="10800"/>
              </a:cxn>
              <a:cxn ang="0">
                <a:pos x="10800" y="5400"/>
              </a:cxn>
              <a:cxn ang="0">
                <a:pos x="5400" y="10800"/>
              </a:cxn>
            </a:cxnLst>
            <a:rect l="T0" t="T1" r="T2" b="T3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 cap="flat" cmpd="sng">
            <a:noFill/>
            <a:round/>
            <a:headEnd/>
            <a:tailEnd/>
          </a:ln>
          <a:effectLst>
            <a:outerShdw dist="28398" dir="1593903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6" name="AutoShape 17"/>
          <p:cNvSpPr>
            <a:spLocks/>
          </p:cNvSpPr>
          <p:nvPr/>
        </p:nvSpPr>
        <p:spPr bwMode="auto">
          <a:xfrm>
            <a:off x="5565775" y="4400550"/>
            <a:ext cx="247650" cy="247650"/>
          </a:xfrm>
          <a:custGeom>
            <a:avLst/>
            <a:gdLst>
              <a:gd name="T0" fmla="*/ 3163 w 21600"/>
              <a:gd name="T1" fmla="*/ 3163 h 21600"/>
              <a:gd name="T2" fmla="*/ 18437 w 21600"/>
              <a:gd name="T3" fmla="*/ 18437 h 21600"/>
            </a:gdLst>
            <a:ahLst/>
            <a:cxnLst>
              <a:cxn ang="0">
                <a:pos x="0" y="10800"/>
              </a:cxn>
              <a:cxn ang="0">
                <a:pos x="10800" y="0"/>
              </a:cxn>
              <a:cxn ang="0">
                <a:pos x="21600" y="10800"/>
              </a:cxn>
              <a:cxn ang="0">
                <a:pos x="10800" y="21600"/>
              </a:cxn>
              <a:cxn ang="0">
                <a:pos x="0" y="10800"/>
              </a:cxn>
              <a:cxn ang="0">
                <a:pos x="5400" y="10800"/>
              </a:cxn>
              <a:cxn ang="0">
                <a:pos x="10800" y="16200"/>
              </a:cxn>
              <a:cxn ang="0">
                <a:pos x="16200" y="10800"/>
              </a:cxn>
              <a:cxn ang="0">
                <a:pos x="10800" y="5400"/>
              </a:cxn>
              <a:cxn ang="0">
                <a:pos x="5400" y="10800"/>
              </a:cxn>
            </a:cxnLst>
            <a:rect l="T0" t="T1" r="T2" b="T3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folHlink"/>
          </a:solidFill>
          <a:ln w="9525" cap="flat" cmpd="sng">
            <a:noFill/>
            <a:round/>
            <a:headEnd/>
            <a:tailEnd/>
          </a:ln>
          <a:effectLst>
            <a:outerShdw dist="28398" dir="1593903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7" name="AutoShape 18"/>
          <p:cNvSpPr>
            <a:spLocks/>
          </p:cNvSpPr>
          <p:nvPr/>
        </p:nvSpPr>
        <p:spPr bwMode="auto">
          <a:xfrm>
            <a:off x="5565775" y="4705350"/>
            <a:ext cx="247650" cy="247650"/>
          </a:xfrm>
          <a:custGeom>
            <a:avLst/>
            <a:gdLst>
              <a:gd name="T0" fmla="*/ 3163 w 21600"/>
              <a:gd name="T1" fmla="*/ 3163 h 21600"/>
              <a:gd name="T2" fmla="*/ 18437 w 21600"/>
              <a:gd name="T3" fmla="*/ 18437 h 21600"/>
            </a:gdLst>
            <a:ahLst/>
            <a:cxnLst>
              <a:cxn ang="0">
                <a:pos x="0" y="10800"/>
              </a:cxn>
              <a:cxn ang="0">
                <a:pos x="10800" y="0"/>
              </a:cxn>
              <a:cxn ang="0">
                <a:pos x="21600" y="10800"/>
              </a:cxn>
              <a:cxn ang="0">
                <a:pos x="10800" y="21600"/>
              </a:cxn>
              <a:cxn ang="0">
                <a:pos x="0" y="10800"/>
              </a:cxn>
              <a:cxn ang="0">
                <a:pos x="5400" y="10800"/>
              </a:cxn>
              <a:cxn ang="0">
                <a:pos x="10800" y="16200"/>
              </a:cxn>
              <a:cxn ang="0">
                <a:pos x="16200" y="10800"/>
              </a:cxn>
              <a:cxn ang="0">
                <a:pos x="10800" y="5400"/>
              </a:cxn>
              <a:cxn ang="0">
                <a:pos x="5400" y="10800"/>
              </a:cxn>
            </a:cxnLst>
            <a:rect l="T0" t="T1" r="T2" b="T3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hlink"/>
          </a:solidFill>
          <a:ln w="9525" cap="flat" cmpd="sng">
            <a:noFill/>
            <a:round/>
            <a:headEnd/>
            <a:tailEnd/>
          </a:ln>
          <a:effectLst>
            <a:outerShdw dist="28398" dir="1593903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8" name="AutoShape 19"/>
          <p:cNvSpPr>
            <a:spLocks/>
          </p:cNvSpPr>
          <p:nvPr/>
        </p:nvSpPr>
        <p:spPr bwMode="auto">
          <a:xfrm>
            <a:off x="5565775" y="5010150"/>
            <a:ext cx="247650" cy="247650"/>
          </a:xfrm>
          <a:custGeom>
            <a:avLst/>
            <a:gdLst>
              <a:gd name="T0" fmla="*/ 3163 w 21600"/>
              <a:gd name="T1" fmla="*/ 3163 h 21600"/>
              <a:gd name="T2" fmla="*/ 18437 w 21600"/>
              <a:gd name="T3" fmla="*/ 18437 h 21600"/>
            </a:gdLst>
            <a:ahLst/>
            <a:cxnLst>
              <a:cxn ang="0">
                <a:pos x="0" y="10800"/>
              </a:cxn>
              <a:cxn ang="0">
                <a:pos x="10800" y="0"/>
              </a:cxn>
              <a:cxn ang="0">
                <a:pos x="21600" y="10800"/>
              </a:cxn>
              <a:cxn ang="0">
                <a:pos x="10800" y="21600"/>
              </a:cxn>
              <a:cxn ang="0">
                <a:pos x="0" y="10800"/>
              </a:cxn>
              <a:cxn ang="0">
                <a:pos x="5400" y="10800"/>
              </a:cxn>
              <a:cxn ang="0">
                <a:pos x="10800" y="16200"/>
              </a:cxn>
              <a:cxn ang="0">
                <a:pos x="16200" y="10800"/>
              </a:cxn>
              <a:cxn ang="0">
                <a:pos x="10800" y="5400"/>
              </a:cxn>
              <a:cxn ang="0">
                <a:pos x="5400" y="10800"/>
              </a:cxn>
            </a:cxnLst>
            <a:rect l="T0" t="T1" r="T2" b="T3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noFill/>
            <a:round/>
            <a:headEnd/>
            <a:tailEnd/>
          </a:ln>
          <a:effectLst>
            <a:outerShdw dist="28398" dir="1593903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9" name="Text Box 20"/>
          <p:cNvSpPr txBox="1">
            <a:spLocks noChangeArrowheads="1"/>
          </p:cNvSpPr>
          <p:nvPr/>
        </p:nvSpPr>
        <p:spPr bwMode="auto">
          <a:xfrm>
            <a:off x="5819775" y="4025900"/>
            <a:ext cx="2301875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400" b="1">
                <a:solidFill>
                  <a:srgbClr val="1C1C1C"/>
                </a:solidFill>
              </a:rPr>
              <a:t>点击输入文本</a:t>
            </a:r>
          </a:p>
        </p:txBody>
      </p:sp>
      <p:sp>
        <p:nvSpPr>
          <p:cNvPr id="35860" name="Text Box 21"/>
          <p:cNvSpPr txBox="1">
            <a:spLocks noChangeArrowheads="1"/>
          </p:cNvSpPr>
          <p:nvPr/>
        </p:nvSpPr>
        <p:spPr bwMode="auto">
          <a:xfrm>
            <a:off x="5819775" y="4362450"/>
            <a:ext cx="2301875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400" b="1">
                <a:solidFill>
                  <a:srgbClr val="1C1C1C"/>
                </a:solidFill>
              </a:rPr>
              <a:t>点击输入文本</a:t>
            </a:r>
          </a:p>
        </p:txBody>
      </p:sp>
      <p:sp>
        <p:nvSpPr>
          <p:cNvPr id="35861" name="Text Box 22"/>
          <p:cNvSpPr txBox="1">
            <a:spLocks noChangeArrowheads="1"/>
          </p:cNvSpPr>
          <p:nvPr/>
        </p:nvSpPr>
        <p:spPr bwMode="auto">
          <a:xfrm>
            <a:off x="5819775" y="4676775"/>
            <a:ext cx="2301875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400" b="1">
                <a:solidFill>
                  <a:srgbClr val="1C1C1C"/>
                </a:solidFill>
              </a:rPr>
              <a:t>点击输入文本</a:t>
            </a:r>
          </a:p>
        </p:txBody>
      </p:sp>
      <p:sp>
        <p:nvSpPr>
          <p:cNvPr id="35862" name="Text Box 23"/>
          <p:cNvSpPr txBox="1">
            <a:spLocks noChangeArrowheads="1"/>
          </p:cNvSpPr>
          <p:nvPr/>
        </p:nvSpPr>
        <p:spPr bwMode="auto">
          <a:xfrm>
            <a:off x="5819775" y="4981575"/>
            <a:ext cx="2301875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400" b="1">
                <a:solidFill>
                  <a:srgbClr val="1C1C1C"/>
                </a:solidFill>
              </a:rPr>
              <a:t>点击输入文本</a:t>
            </a:r>
          </a:p>
        </p:txBody>
      </p:sp>
      <p:sp>
        <p:nvSpPr>
          <p:cNvPr id="35863" name="Line 24"/>
          <p:cNvSpPr>
            <a:spLocks noChangeShapeType="1"/>
          </p:cNvSpPr>
          <p:nvPr/>
        </p:nvSpPr>
        <p:spPr bwMode="auto">
          <a:xfrm rot="16200000" flipH="1">
            <a:off x="6553200" y="1628775"/>
            <a:ext cx="6350" cy="2654300"/>
          </a:xfrm>
          <a:prstGeom prst="line">
            <a:avLst/>
          </a:prstGeom>
          <a:noFill/>
          <a:ln w="9525" cap="flat" cmpd="sng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Oval 2"/>
          <p:cNvSpPr>
            <a:spLocks noChangeArrowheads="1"/>
          </p:cNvSpPr>
          <p:nvPr/>
        </p:nvSpPr>
        <p:spPr bwMode="auto">
          <a:xfrm>
            <a:off x="2600325" y="1819275"/>
            <a:ext cx="3956050" cy="3883025"/>
          </a:xfrm>
          <a:prstGeom prst="ellipse">
            <a:avLst/>
          </a:prstGeom>
          <a:noFill/>
          <a:ln w="12700" cap="flat" cmpd="sng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67" name="Oval 3"/>
          <p:cNvSpPr>
            <a:spLocks noChangeArrowheads="1"/>
          </p:cNvSpPr>
          <p:nvPr/>
        </p:nvSpPr>
        <p:spPr bwMode="auto">
          <a:xfrm>
            <a:off x="2817813" y="2025650"/>
            <a:ext cx="3490912" cy="3492500"/>
          </a:xfrm>
          <a:prstGeom prst="ellipse">
            <a:avLst/>
          </a:prstGeom>
          <a:noFill/>
          <a:ln w="12700" cap="flat" cmpd="sng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68" name="Oval 4"/>
          <p:cNvSpPr>
            <a:spLocks noChangeArrowheads="1"/>
          </p:cNvSpPr>
          <p:nvPr/>
        </p:nvSpPr>
        <p:spPr bwMode="auto">
          <a:xfrm>
            <a:off x="3033713" y="2352675"/>
            <a:ext cx="2973387" cy="2974975"/>
          </a:xfrm>
          <a:prstGeom prst="ellipse">
            <a:avLst/>
          </a:prstGeom>
          <a:noFill/>
          <a:ln w="12700" cap="flat" cmpd="sng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69" name="AutoShape 5"/>
          <p:cNvSpPr>
            <a:spLocks noChangeArrowheads="1"/>
          </p:cNvSpPr>
          <p:nvPr/>
        </p:nvSpPr>
        <p:spPr bwMode="auto">
          <a:xfrm rot="9044364">
            <a:off x="2276475" y="3651250"/>
            <a:ext cx="1871663" cy="1857375"/>
          </a:xfrm>
          <a:prstGeom prst="chevron">
            <a:avLst>
              <a:gd name="adj" fmla="val 28631"/>
            </a:avLst>
          </a:prstGeom>
          <a:solidFill>
            <a:schemeClr val="accent2"/>
          </a:solidFill>
          <a:ln w="9525" cap="flat" cmpd="sng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6870" name="AutoShape 6"/>
          <p:cNvSpPr>
            <a:spLocks noChangeArrowheads="1"/>
          </p:cNvSpPr>
          <p:nvPr/>
        </p:nvSpPr>
        <p:spPr bwMode="auto">
          <a:xfrm rot="16200000">
            <a:off x="3553619" y="1456531"/>
            <a:ext cx="1873250" cy="1855788"/>
          </a:xfrm>
          <a:prstGeom prst="chevron">
            <a:avLst>
              <a:gd name="adj" fmla="val 28679"/>
            </a:avLst>
          </a:prstGeom>
          <a:solidFill>
            <a:schemeClr val="folHlink"/>
          </a:solidFill>
          <a:ln w="9525" cap="flat" cmpd="sng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63500" prstMaterial="legacyPlastic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6871" name="AutoShape 7"/>
          <p:cNvSpPr>
            <a:spLocks noChangeArrowheads="1"/>
          </p:cNvSpPr>
          <p:nvPr/>
        </p:nvSpPr>
        <p:spPr bwMode="auto">
          <a:xfrm rot="1788254">
            <a:off x="4822825" y="3663950"/>
            <a:ext cx="1871663" cy="1857375"/>
          </a:xfrm>
          <a:prstGeom prst="chevron">
            <a:avLst>
              <a:gd name="adj" fmla="val 28631"/>
            </a:avLst>
          </a:prstGeom>
          <a:solidFill>
            <a:schemeClr val="hlink"/>
          </a:solidFill>
          <a:ln w="9525" cap="flat" cmpd="sng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3832225" y="1997075"/>
            <a:ext cx="1504950" cy="3365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600">
                <a:solidFill>
                  <a:srgbClr val="FFFBFC"/>
                </a:solidFill>
                <a:ea typeface="宋体" pitchFamily="2" charset="-122"/>
              </a:rPr>
              <a:t>点击输入文字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5794375" y="1768475"/>
            <a:ext cx="1804988" cy="1117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 eaLnBrk="0" hangingPunct="0">
              <a:buFont typeface="Wingdings" pitchFamily="2" charset="2"/>
              <a:buNone/>
            </a:pPr>
            <a:r>
              <a:rPr lang="zh-CN" altLang="en-US" sz="1400" b="1">
                <a:solidFill>
                  <a:schemeClr val="accent1"/>
                </a:solidFill>
              </a:rPr>
              <a:t> </a:t>
            </a:r>
            <a:r>
              <a:rPr lang="zh-CN" altLang="en-US" sz="1400" b="1">
                <a:solidFill>
                  <a:schemeClr val="accent1"/>
                </a:solidFill>
                <a:ea typeface="宋体" pitchFamily="2" charset="-122"/>
              </a:rPr>
              <a:t>点击输入文本</a:t>
            </a:r>
          </a:p>
          <a:p>
            <a:pPr marL="120650" indent="-120650" algn="l" eaLnBrk="0" hangingPunct="0">
              <a:buFont typeface="Wingdings" pitchFamily="2" charset="2"/>
              <a:buNone/>
            </a:pPr>
            <a:endParaRPr lang="zh-CN" altLang="en-US" sz="1000" b="1">
              <a:solidFill>
                <a:schemeClr val="accent1"/>
              </a:solidFill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itchFamily="2" charset="-122"/>
              </a:rPr>
              <a:t>点击输入文字</a:t>
            </a:r>
          </a:p>
          <a:p>
            <a:pPr marL="120650" indent="-120650" algn="l"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itchFamily="2" charset="-122"/>
              </a:rPr>
              <a:t>点击输入文字</a:t>
            </a:r>
          </a:p>
          <a:p>
            <a:pPr marL="120650" indent="-120650" algn="l"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itchFamily="2" charset="-122"/>
              </a:rPr>
              <a:t>点击输入文字</a:t>
            </a:r>
          </a:p>
        </p:txBody>
      </p:sp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2495550" y="4629150"/>
            <a:ext cx="1504950" cy="3365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600">
                <a:solidFill>
                  <a:srgbClr val="FFFBFC"/>
                </a:solidFill>
                <a:ea typeface="宋体" pitchFamily="2" charset="-122"/>
              </a:rPr>
              <a:t>点击输入文字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36875" name="Rectangle 11"/>
          <p:cNvSpPr>
            <a:spLocks noChangeArrowheads="1"/>
          </p:cNvSpPr>
          <p:nvPr/>
        </p:nvSpPr>
        <p:spPr bwMode="auto">
          <a:xfrm>
            <a:off x="4979988" y="4629150"/>
            <a:ext cx="1504950" cy="3365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600">
                <a:solidFill>
                  <a:srgbClr val="FFFBFC"/>
                </a:solidFill>
                <a:ea typeface="宋体" pitchFamily="2" charset="-122"/>
              </a:rPr>
              <a:t>点击输入文字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6659563" y="4575175"/>
            <a:ext cx="1804987" cy="1117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 eaLnBrk="0" hangingPunct="0">
              <a:buFont typeface="Wingdings" pitchFamily="2" charset="2"/>
              <a:buNone/>
            </a:pPr>
            <a:r>
              <a:rPr lang="zh-CN" altLang="en-US" sz="1400" b="1">
                <a:solidFill>
                  <a:schemeClr val="accent1"/>
                </a:solidFill>
              </a:rPr>
              <a:t> </a:t>
            </a:r>
            <a:r>
              <a:rPr lang="zh-CN" altLang="en-US" sz="1400" b="1">
                <a:solidFill>
                  <a:schemeClr val="accent1"/>
                </a:solidFill>
                <a:ea typeface="宋体" pitchFamily="2" charset="-122"/>
              </a:rPr>
              <a:t>点击输入文本</a:t>
            </a:r>
          </a:p>
          <a:p>
            <a:pPr marL="120650" indent="-120650" algn="l" eaLnBrk="0" hangingPunct="0">
              <a:buFont typeface="Wingdings" pitchFamily="2" charset="2"/>
              <a:buNone/>
            </a:pPr>
            <a:endParaRPr lang="zh-CN" altLang="en-US" sz="1000" b="1">
              <a:solidFill>
                <a:schemeClr val="accent1"/>
              </a:solidFill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itchFamily="2" charset="-122"/>
              </a:rPr>
              <a:t>点击输入文字</a:t>
            </a:r>
          </a:p>
          <a:p>
            <a:pPr marL="120650" indent="-120650" algn="l"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itchFamily="2" charset="-122"/>
              </a:rPr>
              <a:t>点击输入文字</a:t>
            </a:r>
          </a:p>
          <a:p>
            <a:pPr marL="120650" indent="-120650" algn="l"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itchFamily="2" charset="-122"/>
              </a:rPr>
              <a:t>点击输入文字</a:t>
            </a:r>
          </a:p>
        </p:txBody>
      </p:sp>
      <p:sp>
        <p:nvSpPr>
          <p:cNvPr id="36877" name="Text Box 13"/>
          <p:cNvSpPr txBox="1">
            <a:spLocks noChangeArrowheads="1"/>
          </p:cNvSpPr>
          <p:nvPr/>
        </p:nvSpPr>
        <p:spPr bwMode="auto">
          <a:xfrm>
            <a:off x="611188" y="3422650"/>
            <a:ext cx="1804987" cy="11176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 eaLnBrk="0" hangingPunct="0">
              <a:buFont typeface="Wingdings" pitchFamily="2" charset="2"/>
              <a:buNone/>
            </a:pPr>
            <a:r>
              <a:rPr lang="zh-CN" altLang="en-US" sz="1400" b="1">
                <a:solidFill>
                  <a:schemeClr val="accent1"/>
                </a:solidFill>
              </a:rPr>
              <a:t> </a:t>
            </a:r>
            <a:r>
              <a:rPr lang="zh-CN" altLang="en-US" sz="1400" b="1">
                <a:solidFill>
                  <a:schemeClr val="accent1"/>
                </a:solidFill>
                <a:ea typeface="宋体" pitchFamily="2" charset="-122"/>
              </a:rPr>
              <a:t>点击输入文本</a:t>
            </a:r>
          </a:p>
          <a:p>
            <a:pPr marL="120650" indent="-120650" algn="l" eaLnBrk="0" hangingPunct="0">
              <a:buFont typeface="Wingdings" pitchFamily="2" charset="2"/>
              <a:buNone/>
            </a:pPr>
            <a:endParaRPr lang="zh-CN" altLang="en-US" sz="1000" b="1">
              <a:solidFill>
                <a:schemeClr val="accent1"/>
              </a:solidFill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itchFamily="2" charset="-122"/>
              </a:rPr>
              <a:t>点击输入文字</a:t>
            </a:r>
          </a:p>
          <a:p>
            <a:pPr marL="120650" indent="-120650" algn="l"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itchFamily="2" charset="-122"/>
              </a:rPr>
              <a:t>点击输入文字</a:t>
            </a:r>
          </a:p>
          <a:p>
            <a:pPr marL="120650" indent="-120650" algn="l"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itchFamily="2" charset="-122"/>
              </a:rPr>
              <a:t>点击输入文字</a:t>
            </a:r>
          </a:p>
        </p:txBody>
      </p:sp>
      <p:sp>
        <p:nvSpPr>
          <p:cNvPr id="36878" name="Text Box 14"/>
          <p:cNvSpPr txBox="1">
            <a:spLocks noChangeArrowheads="1"/>
          </p:cNvSpPr>
          <p:nvPr/>
        </p:nvSpPr>
        <p:spPr bwMode="auto">
          <a:xfrm>
            <a:off x="3562350" y="3495675"/>
            <a:ext cx="1804988" cy="692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eaLnBrk="0" hangingPunct="0">
              <a:buFont typeface="Wingdings" pitchFamily="2" charset="2"/>
              <a:buNone/>
            </a:pPr>
            <a:r>
              <a:rPr lang="zh-CN" altLang="en-US" sz="1400" b="1">
                <a:solidFill>
                  <a:schemeClr val="accent1"/>
                </a:solidFill>
              </a:rPr>
              <a:t> </a:t>
            </a:r>
            <a:r>
              <a:rPr lang="zh-CN" altLang="en-US" sz="1400" b="1">
                <a:solidFill>
                  <a:schemeClr val="accent1"/>
                </a:solidFill>
                <a:ea typeface="宋体" pitchFamily="2" charset="-122"/>
              </a:rPr>
              <a:t>点击输入文本</a:t>
            </a:r>
          </a:p>
          <a:p>
            <a:pPr marL="120650" indent="-120650" eaLnBrk="0" hangingPunct="0">
              <a:buFont typeface="Wingdings" pitchFamily="2" charset="2"/>
              <a:buNone/>
            </a:pPr>
            <a:endParaRPr lang="zh-CN" altLang="en-US" sz="1000" b="1">
              <a:solidFill>
                <a:schemeClr val="accent1"/>
              </a:solidFill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itchFamily="2" charset="-122"/>
              </a:rPr>
              <a:t>点击输入文字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ChangeArrowheads="1"/>
          </p:cNvSpPr>
          <p:nvPr/>
        </p:nvSpPr>
        <p:spPr bwMode="auto">
          <a:xfrm>
            <a:off x="5856288" y="1925638"/>
            <a:ext cx="2130425" cy="3173412"/>
          </a:xfrm>
          <a:prstGeom prst="roundRect">
            <a:avLst>
              <a:gd name="adj" fmla="val 2259"/>
            </a:avLst>
          </a:prstGeom>
          <a:gradFill rotWithShape="1">
            <a:gsLst>
              <a:gs pos="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1" name="AutoShape 3"/>
          <p:cNvSpPr>
            <a:spLocks noChangeArrowheads="1"/>
          </p:cNvSpPr>
          <p:nvPr/>
        </p:nvSpPr>
        <p:spPr bwMode="auto">
          <a:xfrm>
            <a:off x="1300163" y="1925638"/>
            <a:ext cx="2124075" cy="3173412"/>
          </a:xfrm>
          <a:prstGeom prst="roundRect">
            <a:avLst>
              <a:gd name="adj" fmla="val 2259"/>
            </a:avLst>
          </a:prstGeom>
          <a:gradFill rotWithShape="1">
            <a:gsLst>
              <a:gs pos="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2" name="AutoShape 4"/>
          <p:cNvSpPr>
            <a:spLocks noChangeArrowheads="1"/>
          </p:cNvSpPr>
          <p:nvPr/>
        </p:nvSpPr>
        <p:spPr bwMode="auto">
          <a:xfrm>
            <a:off x="1341438" y="1973263"/>
            <a:ext cx="2044700" cy="36195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19050" cap="flat" cmpd="sng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1365250" y="1958975"/>
            <a:ext cx="2001838" cy="3460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FEFEFE"/>
                </a:solidFill>
                <a:ea typeface="宋体" pitchFamily="2" charset="-122"/>
              </a:rPr>
              <a:t>点击编辑文字</a:t>
            </a:r>
          </a:p>
        </p:txBody>
      </p:sp>
      <p:sp>
        <p:nvSpPr>
          <p:cNvPr id="37894" name="AutoShape 6"/>
          <p:cNvSpPr>
            <a:spLocks noChangeArrowheads="1"/>
          </p:cNvSpPr>
          <p:nvPr/>
        </p:nvSpPr>
        <p:spPr bwMode="auto">
          <a:xfrm>
            <a:off x="5894388" y="1973263"/>
            <a:ext cx="2057400" cy="36195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chemeClr val="hlink">
                  <a:gamma/>
                  <a:shade val="66667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19050" cap="flat" cmpd="sng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6116638" y="1958975"/>
            <a:ext cx="1616075" cy="3460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FEFEFE"/>
                </a:solidFill>
                <a:ea typeface="宋体" pitchFamily="2" charset="-122"/>
              </a:rPr>
              <a:t>点击编辑文字</a:t>
            </a: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1570038" y="2503488"/>
            <a:ext cx="1911350" cy="101123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cs typeface="Arial" pitchFamily="34" charset="0"/>
              </a:rPr>
              <a:t> </a:t>
            </a:r>
            <a:r>
              <a:rPr lang="zh-CN" altLang="en-US" sz="1600" b="1">
                <a:solidFill>
                  <a:srgbClr val="080808"/>
                </a:solidFill>
                <a:ea typeface="宋体" pitchFamily="2" charset="-122"/>
              </a:rPr>
              <a:t>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cs typeface="Arial" pitchFamily="34" charset="0"/>
              </a:rPr>
              <a:t> </a:t>
            </a:r>
            <a:r>
              <a:rPr lang="zh-CN" altLang="en-US" sz="1600" b="1">
                <a:solidFill>
                  <a:srgbClr val="080808"/>
                </a:solidFill>
                <a:ea typeface="宋体" pitchFamily="2" charset="-122"/>
              </a:rPr>
              <a:t>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cs typeface="Arial" pitchFamily="34" charset="0"/>
              </a:rPr>
              <a:t> </a:t>
            </a:r>
            <a:r>
              <a:rPr lang="zh-CN" altLang="en-US" sz="1600" b="1">
                <a:solidFill>
                  <a:srgbClr val="080808"/>
                </a:solidFill>
                <a:ea typeface="宋体" pitchFamily="2" charset="-122"/>
              </a:rPr>
              <a:t>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cs typeface="Arial" pitchFamily="34" charset="0"/>
              </a:rPr>
              <a:t> </a:t>
            </a:r>
            <a:r>
              <a:rPr lang="zh-CN" altLang="en-US" sz="1600" b="1">
                <a:solidFill>
                  <a:srgbClr val="080808"/>
                </a:solidFill>
                <a:ea typeface="宋体" pitchFamily="2" charset="-122"/>
              </a:rPr>
              <a:t>点击编辑文字</a:t>
            </a:r>
          </a:p>
        </p:txBody>
      </p:sp>
      <p:sp>
        <p:nvSpPr>
          <p:cNvPr id="37897" name="AutoShape 9"/>
          <p:cNvSpPr>
            <a:spLocks noChangeArrowheads="1"/>
          </p:cNvSpPr>
          <p:nvPr/>
        </p:nvSpPr>
        <p:spPr bwMode="auto">
          <a:xfrm>
            <a:off x="3571875" y="1925638"/>
            <a:ext cx="2124075" cy="3173412"/>
          </a:xfrm>
          <a:prstGeom prst="roundRect">
            <a:avLst>
              <a:gd name="adj" fmla="val 2259"/>
            </a:avLst>
          </a:prstGeom>
          <a:gradFill rotWithShape="1">
            <a:gsLst>
              <a:gs pos="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8" name="AutoShape 10"/>
          <p:cNvSpPr>
            <a:spLocks noChangeArrowheads="1"/>
          </p:cNvSpPr>
          <p:nvPr/>
        </p:nvSpPr>
        <p:spPr bwMode="auto">
          <a:xfrm>
            <a:off x="3614738" y="1973263"/>
            <a:ext cx="2044700" cy="36195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19050" cap="flat" cmpd="sng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3827463" y="1958975"/>
            <a:ext cx="1620837" cy="3460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FEFEFE"/>
                </a:solidFill>
                <a:ea typeface="宋体" pitchFamily="2" charset="-122"/>
              </a:rPr>
              <a:t>点击编辑文字</a:t>
            </a:r>
          </a:p>
        </p:txBody>
      </p:sp>
      <p:pic>
        <p:nvPicPr>
          <p:cNvPr id="37900" name="Picture 12" descr="light_shadow"/>
          <p:cNvPicPr>
            <a:picLocks noChangeAspect="1" noChangeArrowheads="1"/>
          </p:cNvPicPr>
          <p:nvPr/>
        </p:nvPicPr>
        <p:blipFill>
          <a:blip r:embed="rId3" cstate="print">
            <a:lum bright="-78000" contrast="-78000"/>
          </a:blip>
          <a:srcRect/>
          <a:stretch>
            <a:fillRect/>
          </a:stretch>
        </p:blipFill>
        <p:spPr bwMode="auto">
          <a:xfrm>
            <a:off x="1703388" y="5175250"/>
            <a:ext cx="1371600" cy="3746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grpSp>
        <p:nvGrpSpPr>
          <p:cNvPr id="37901" name="Group 13"/>
          <p:cNvGrpSpPr>
            <a:grpSpLocks/>
          </p:cNvGrpSpPr>
          <p:nvPr/>
        </p:nvGrpSpPr>
        <p:grpSpPr bwMode="auto">
          <a:xfrm>
            <a:off x="1585913" y="3733800"/>
            <a:ext cx="1652587" cy="2076450"/>
            <a:chOff x="0" y="0"/>
            <a:chExt cx="1200" cy="1536"/>
          </a:xfrm>
        </p:grpSpPr>
        <p:pic>
          <p:nvPicPr>
            <p:cNvPr id="37902" name="Picture 14" descr="circuler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" y="48"/>
              <a:ext cx="1182" cy="1196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  <p:sp>
          <p:nvSpPr>
            <p:cNvPr id="37903" name="Oval 15"/>
            <p:cNvSpPr>
              <a:spLocks noChangeArrowheads="1"/>
            </p:cNvSpPr>
            <p:nvPr/>
          </p:nvSpPr>
          <p:spPr bwMode="auto">
            <a:xfrm>
              <a:off x="10" y="48"/>
              <a:ext cx="1190" cy="1199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7904" name="Picture 16" descr="light_shadow1"/>
            <p:cNvPicPr>
              <a:picLocks noChangeAspect="1" noChangeArrowheads="1"/>
            </p:cNvPicPr>
            <p:nvPr/>
          </p:nvPicPr>
          <p:blipFill>
            <a:blip r:embed="rId5"/>
            <a:srcRect t="14285"/>
            <a:stretch>
              <a:fillRect/>
            </a:stretch>
          </p:blipFill>
          <p:spPr bwMode="auto">
            <a:xfrm>
              <a:off x="0" y="0"/>
              <a:ext cx="871" cy="748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  <p:grpSp>
          <p:nvGrpSpPr>
            <p:cNvPr id="37905" name="Group 17"/>
            <p:cNvGrpSpPr>
              <a:grpSpLocks/>
            </p:cNvGrpSpPr>
            <p:nvPr/>
          </p:nvGrpSpPr>
          <p:grpSpPr bwMode="auto">
            <a:xfrm rot="-3733502" flipH="1" flipV="1">
              <a:off x="353" y="869"/>
              <a:ext cx="1049" cy="253"/>
              <a:chOff x="0" y="0"/>
              <a:chExt cx="893" cy="246"/>
            </a:xfrm>
          </p:grpSpPr>
          <p:grpSp>
            <p:nvGrpSpPr>
              <p:cNvPr id="37906" name="Group 18"/>
              <p:cNvGrpSpPr>
                <a:grpSpLocks/>
              </p:cNvGrpSpPr>
              <p:nvPr/>
            </p:nvGrpSpPr>
            <p:grpSpPr bwMode="auto">
              <a:xfrm>
                <a:off x="0" y="0"/>
                <a:ext cx="743" cy="185"/>
                <a:chOff x="0" y="0"/>
                <a:chExt cx="1118" cy="279"/>
              </a:xfrm>
            </p:grpSpPr>
            <p:sp>
              <p:nvSpPr>
                <p:cNvPr id="37907" name="AutoShape 19"/>
                <p:cNvSpPr>
                  <a:spLocks noChangeArrowheads="1"/>
                </p:cNvSpPr>
                <p:nvPr/>
              </p:nvSpPr>
              <p:spPr bwMode="auto">
                <a:xfrm rot="5263130">
                  <a:off x="278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7908" name="AutoShape 20"/>
                <p:cNvSpPr>
                  <a:spLocks noChangeArrowheads="1"/>
                </p:cNvSpPr>
                <p:nvPr/>
              </p:nvSpPr>
              <p:spPr bwMode="auto">
                <a:xfrm rot="6078281">
                  <a:off x="414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7909" name="AutoShape 21"/>
                <p:cNvSpPr>
                  <a:spLocks noChangeArrowheads="1"/>
                </p:cNvSpPr>
                <p:nvPr/>
              </p:nvSpPr>
              <p:spPr bwMode="auto">
                <a:xfrm rot="6373927">
                  <a:off x="490" y="-27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7910" name="AutoShape 22"/>
                <p:cNvSpPr>
                  <a:spLocks noChangeArrowheads="1"/>
                </p:cNvSpPr>
                <p:nvPr/>
              </p:nvSpPr>
              <p:spPr bwMode="auto">
                <a:xfrm rot="6906312">
                  <a:off x="580" y="-24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7911" name="Group 23"/>
              <p:cNvGrpSpPr>
                <a:grpSpLocks/>
              </p:cNvGrpSpPr>
              <p:nvPr/>
            </p:nvGrpSpPr>
            <p:grpSpPr bwMode="auto">
              <a:xfrm rot="1353540">
                <a:off x="150" y="60"/>
                <a:ext cx="743" cy="186"/>
                <a:chOff x="0" y="0"/>
                <a:chExt cx="1118" cy="279"/>
              </a:xfrm>
            </p:grpSpPr>
            <p:sp>
              <p:nvSpPr>
                <p:cNvPr id="37912" name="AutoShape 24"/>
                <p:cNvSpPr>
                  <a:spLocks noChangeArrowheads="1"/>
                </p:cNvSpPr>
                <p:nvPr/>
              </p:nvSpPr>
              <p:spPr bwMode="auto">
                <a:xfrm rot="5263130">
                  <a:off x="278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7913" name="AutoShape 25"/>
                <p:cNvSpPr>
                  <a:spLocks noChangeArrowheads="1"/>
                </p:cNvSpPr>
                <p:nvPr/>
              </p:nvSpPr>
              <p:spPr bwMode="auto">
                <a:xfrm rot="6078281">
                  <a:off x="414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7914" name="AutoShape 26"/>
                <p:cNvSpPr>
                  <a:spLocks noChangeArrowheads="1"/>
                </p:cNvSpPr>
                <p:nvPr/>
              </p:nvSpPr>
              <p:spPr bwMode="auto">
                <a:xfrm rot="6373927">
                  <a:off x="490" y="-27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7915" name="AutoShape 27"/>
                <p:cNvSpPr>
                  <a:spLocks noChangeArrowheads="1"/>
                </p:cNvSpPr>
                <p:nvPr/>
              </p:nvSpPr>
              <p:spPr bwMode="auto">
                <a:xfrm rot="6906312">
                  <a:off x="580" y="-24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37916" name="Rectangle 28"/>
          <p:cNvSpPr>
            <a:spLocks noChangeArrowheads="1"/>
          </p:cNvSpPr>
          <p:nvPr/>
        </p:nvSpPr>
        <p:spPr bwMode="auto">
          <a:xfrm>
            <a:off x="1762125" y="4332288"/>
            <a:ext cx="1295400" cy="66516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2000" b="1">
                <a:ea typeface="宋体" pitchFamily="2" charset="-122"/>
              </a:rPr>
              <a:t>点击编辑文字</a:t>
            </a:r>
          </a:p>
        </p:txBody>
      </p:sp>
      <p:pic>
        <p:nvPicPr>
          <p:cNvPr id="37917" name="Picture 29" descr="light_shadow"/>
          <p:cNvPicPr>
            <a:picLocks noChangeAspect="1" noChangeArrowheads="1"/>
          </p:cNvPicPr>
          <p:nvPr/>
        </p:nvPicPr>
        <p:blipFill>
          <a:blip r:embed="rId6" cstate="print">
            <a:lum bright="-78000" contrast="-78000"/>
          </a:blip>
          <a:srcRect/>
          <a:stretch>
            <a:fillRect/>
          </a:stretch>
        </p:blipFill>
        <p:spPr bwMode="auto">
          <a:xfrm>
            <a:off x="3973513" y="5175250"/>
            <a:ext cx="1374775" cy="3746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grpSp>
        <p:nvGrpSpPr>
          <p:cNvPr id="37918" name="Group 30"/>
          <p:cNvGrpSpPr>
            <a:grpSpLocks/>
          </p:cNvGrpSpPr>
          <p:nvPr/>
        </p:nvGrpSpPr>
        <p:grpSpPr bwMode="auto">
          <a:xfrm>
            <a:off x="3827463" y="3733800"/>
            <a:ext cx="1652587" cy="2076450"/>
            <a:chOff x="0" y="0"/>
            <a:chExt cx="1200" cy="1536"/>
          </a:xfrm>
        </p:grpSpPr>
        <p:pic>
          <p:nvPicPr>
            <p:cNvPr id="37919" name="Picture 31" descr="circuler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" y="48"/>
              <a:ext cx="1182" cy="1196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  <p:sp>
          <p:nvSpPr>
            <p:cNvPr id="37920" name="Oval 32"/>
            <p:cNvSpPr>
              <a:spLocks noChangeArrowheads="1"/>
            </p:cNvSpPr>
            <p:nvPr/>
          </p:nvSpPr>
          <p:spPr bwMode="auto">
            <a:xfrm>
              <a:off x="10" y="48"/>
              <a:ext cx="1190" cy="119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7921" name="Picture 33" descr="light_shadow1"/>
            <p:cNvPicPr>
              <a:picLocks noChangeAspect="1" noChangeArrowheads="1"/>
            </p:cNvPicPr>
            <p:nvPr/>
          </p:nvPicPr>
          <p:blipFill>
            <a:blip r:embed="rId5"/>
            <a:srcRect t="14285"/>
            <a:stretch>
              <a:fillRect/>
            </a:stretch>
          </p:blipFill>
          <p:spPr bwMode="auto">
            <a:xfrm>
              <a:off x="0" y="0"/>
              <a:ext cx="871" cy="748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  <p:grpSp>
          <p:nvGrpSpPr>
            <p:cNvPr id="37922" name="Group 34"/>
            <p:cNvGrpSpPr>
              <a:grpSpLocks/>
            </p:cNvGrpSpPr>
            <p:nvPr/>
          </p:nvGrpSpPr>
          <p:grpSpPr bwMode="auto">
            <a:xfrm rot="-3733502" flipH="1" flipV="1">
              <a:off x="353" y="869"/>
              <a:ext cx="1049" cy="253"/>
              <a:chOff x="0" y="0"/>
              <a:chExt cx="893" cy="246"/>
            </a:xfrm>
          </p:grpSpPr>
          <p:grpSp>
            <p:nvGrpSpPr>
              <p:cNvPr id="37923" name="Group 35"/>
              <p:cNvGrpSpPr>
                <a:grpSpLocks/>
              </p:cNvGrpSpPr>
              <p:nvPr/>
            </p:nvGrpSpPr>
            <p:grpSpPr bwMode="auto">
              <a:xfrm>
                <a:off x="0" y="0"/>
                <a:ext cx="743" cy="185"/>
                <a:chOff x="0" y="0"/>
                <a:chExt cx="1118" cy="279"/>
              </a:xfrm>
            </p:grpSpPr>
            <p:sp>
              <p:nvSpPr>
                <p:cNvPr id="37924" name="AutoShape 36"/>
                <p:cNvSpPr>
                  <a:spLocks noChangeArrowheads="1"/>
                </p:cNvSpPr>
                <p:nvPr/>
              </p:nvSpPr>
              <p:spPr bwMode="auto">
                <a:xfrm rot="5263130">
                  <a:off x="278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7925" name="AutoShape 37"/>
                <p:cNvSpPr>
                  <a:spLocks noChangeArrowheads="1"/>
                </p:cNvSpPr>
                <p:nvPr/>
              </p:nvSpPr>
              <p:spPr bwMode="auto">
                <a:xfrm rot="6078281">
                  <a:off x="414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7926" name="AutoShape 38"/>
                <p:cNvSpPr>
                  <a:spLocks noChangeArrowheads="1"/>
                </p:cNvSpPr>
                <p:nvPr/>
              </p:nvSpPr>
              <p:spPr bwMode="auto">
                <a:xfrm rot="6373927">
                  <a:off x="490" y="-27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7927" name="AutoShape 39"/>
                <p:cNvSpPr>
                  <a:spLocks noChangeArrowheads="1"/>
                </p:cNvSpPr>
                <p:nvPr/>
              </p:nvSpPr>
              <p:spPr bwMode="auto">
                <a:xfrm rot="6906312">
                  <a:off x="580" y="-24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7928" name="Group 40"/>
              <p:cNvGrpSpPr>
                <a:grpSpLocks/>
              </p:cNvGrpSpPr>
              <p:nvPr/>
            </p:nvGrpSpPr>
            <p:grpSpPr bwMode="auto">
              <a:xfrm rot="1353540">
                <a:off x="150" y="60"/>
                <a:ext cx="743" cy="186"/>
                <a:chOff x="0" y="0"/>
                <a:chExt cx="1118" cy="279"/>
              </a:xfrm>
            </p:grpSpPr>
            <p:sp>
              <p:nvSpPr>
                <p:cNvPr id="37929" name="AutoShape 41"/>
                <p:cNvSpPr>
                  <a:spLocks noChangeArrowheads="1"/>
                </p:cNvSpPr>
                <p:nvPr/>
              </p:nvSpPr>
              <p:spPr bwMode="auto">
                <a:xfrm rot="5263130">
                  <a:off x="278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7930" name="AutoShape 42"/>
                <p:cNvSpPr>
                  <a:spLocks noChangeArrowheads="1"/>
                </p:cNvSpPr>
                <p:nvPr/>
              </p:nvSpPr>
              <p:spPr bwMode="auto">
                <a:xfrm rot="6078281">
                  <a:off x="414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7931" name="AutoShape 43"/>
                <p:cNvSpPr>
                  <a:spLocks noChangeArrowheads="1"/>
                </p:cNvSpPr>
                <p:nvPr/>
              </p:nvSpPr>
              <p:spPr bwMode="auto">
                <a:xfrm rot="6373927">
                  <a:off x="490" y="-27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7932" name="AutoShape 44"/>
                <p:cNvSpPr>
                  <a:spLocks noChangeArrowheads="1"/>
                </p:cNvSpPr>
                <p:nvPr/>
              </p:nvSpPr>
              <p:spPr bwMode="auto">
                <a:xfrm rot="6906312">
                  <a:off x="580" y="-24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pic>
        <p:nvPicPr>
          <p:cNvPr id="37933" name="Picture 45" descr="light_shadow"/>
          <p:cNvPicPr>
            <a:picLocks noChangeAspect="1" noChangeArrowheads="1"/>
          </p:cNvPicPr>
          <p:nvPr/>
        </p:nvPicPr>
        <p:blipFill>
          <a:blip r:embed="rId7" cstate="print">
            <a:lum bright="-90000" contrast="-48000"/>
          </a:blip>
          <a:srcRect/>
          <a:stretch>
            <a:fillRect/>
          </a:stretch>
        </p:blipFill>
        <p:spPr bwMode="auto">
          <a:xfrm>
            <a:off x="6332538" y="5184775"/>
            <a:ext cx="1271587" cy="36353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grpSp>
        <p:nvGrpSpPr>
          <p:cNvPr id="37934" name="Group 46"/>
          <p:cNvGrpSpPr>
            <a:grpSpLocks/>
          </p:cNvGrpSpPr>
          <p:nvPr/>
        </p:nvGrpSpPr>
        <p:grpSpPr bwMode="auto">
          <a:xfrm>
            <a:off x="6172200" y="3733800"/>
            <a:ext cx="1652588" cy="2076450"/>
            <a:chOff x="0" y="0"/>
            <a:chExt cx="1200" cy="1536"/>
          </a:xfrm>
        </p:grpSpPr>
        <p:pic>
          <p:nvPicPr>
            <p:cNvPr id="37935" name="Picture 47" descr="circuler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" y="48"/>
              <a:ext cx="1182" cy="1196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  <p:sp>
          <p:nvSpPr>
            <p:cNvPr id="37936" name="Oval 48"/>
            <p:cNvSpPr>
              <a:spLocks noChangeArrowheads="1"/>
            </p:cNvSpPr>
            <p:nvPr/>
          </p:nvSpPr>
          <p:spPr bwMode="auto">
            <a:xfrm>
              <a:off x="10" y="48"/>
              <a:ext cx="1190" cy="1199"/>
            </a:xfrm>
            <a:prstGeom prst="ellipse">
              <a:avLst/>
            </a:prstGeom>
            <a:solidFill>
              <a:schemeClr val="hlink">
                <a:alpha val="50000"/>
              </a:schemeClr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7937" name="Picture 49" descr="light_shadow1"/>
            <p:cNvPicPr>
              <a:picLocks noChangeAspect="1" noChangeArrowheads="1"/>
            </p:cNvPicPr>
            <p:nvPr/>
          </p:nvPicPr>
          <p:blipFill>
            <a:blip r:embed="rId5"/>
            <a:srcRect t="14285"/>
            <a:stretch>
              <a:fillRect/>
            </a:stretch>
          </p:blipFill>
          <p:spPr bwMode="auto">
            <a:xfrm>
              <a:off x="0" y="0"/>
              <a:ext cx="871" cy="748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  <p:grpSp>
          <p:nvGrpSpPr>
            <p:cNvPr id="37938" name="Group 50"/>
            <p:cNvGrpSpPr>
              <a:grpSpLocks/>
            </p:cNvGrpSpPr>
            <p:nvPr/>
          </p:nvGrpSpPr>
          <p:grpSpPr bwMode="auto">
            <a:xfrm rot="-3733502" flipH="1" flipV="1">
              <a:off x="353" y="869"/>
              <a:ext cx="1049" cy="253"/>
              <a:chOff x="0" y="0"/>
              <a:chExt cx="893" cy="246"/>
            </a:xfrm>
          </p:grpSpPr>
          <p:grpSp>
            <p:nvGrpSpPr>
              <p:cNvPr id="37939" name="Group 51"/>
              <p:cNvGrpSpPr>
                <a:grpSpLocks/>
              </p:cNvGrpSpPr>
              <p:nvPr/>
            </p:nvGrpSpPr>
            <p:grpSpPr bwMode="auto">
              <a:xfrm>
                <a:off x="0" y="0"/>
                <a:ext cx="743" cy="185"/>
                <a:chOff x="0" y="0"/>
                <a:chExt cx="1118" cy="279"/>
              </a:xfrm>
            </p:grpSpPr>
            <p:sp>
              <p:nvSpPr>
                <p:cNvPr id="37940" name="AutoShape 52"/>
                <p:cNvSpPr>
                  <a:spLocks noChangeArrowheads="1"/>
                </p:cNvSpPr>
                <p:nvPr/>
              </p:nvSpPr>
              <p:spPr bwMode="auto">
                <a:xfrm rot="5263130">
                  <a:off x="278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7941" name="AutoShape 53"/>
                <p:cNvSpPr>
                  <a:spLocks noChangeArrowheads="1"/>
                </p:cNvSpPr>
                <p:nvPr/>
              </p:nvSpPr>
              <p:spPr bwMode="auto">
                <a:xfrm rot="6078281">
                  <a:off x="414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7942" name="AutoShape 54"/>
                <p:cNvSpPr>
                  <a:spLocks noChangeArrowheads="1"/>
                </p:cNvSpPr>
                <p:nvPr/>
              </p:nvSpPr>
              <p:spPr bwMode="auto">
                <a:xfrm rot="6373927">
                  <a:off x="490" y="-27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7943" name="AutoShape 55"/>
                <p:cNvSpPr>
                  <a:spLocks noChangeArrowheads="1"/>
                </p:cNvSpPr>
                <p:nvPr/>
              </p:nvSpPr>
              <p:spPr bwMode="auto">
                <a:xfrm rot="6906312">
                  <a:off x="580" y="-24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7944" name="Group 56"/>
              <p:cNvGrpSpPr>
                <a:grpSpLocks/>
              </p:cNvGrpSpPr>
              <p:nvPr/>
            </p:nvGrpSpPr>
            <p:grpSpPr bwMode="auto">
              <a:xfrm rot="1353540">
                <a:off x="150" y="60"/>
                <a:ext cx="743" cy="186"/>
                <a:chOff x="0" y="0"/>
                <a:chExt cx="1118" cy="279"/>
              </a:xfrm>
            </p:grpSpPr>
            <p:sp>
              <p:nvSpPr>
                <p:cNvPr id="37945" name="AutoShape 57"/>
                <p:cNvSpPr>
                  <a:spLocks noChangeArrowheads="1"/>
                </p:cNvSpPr>
                <p:nvPr/>
              </p:nvSpPr>
              <p:spPr bwMode="auto">
                <a:xfrm rot="5263130">
                  <a:off x="278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7946" name="AutoShape 58"/>
                <p:cNvSpPr>
                  <a:spLocks noChangeArrowheads="1"/>
                </p:cNvSpPr>
                <p:nvPr/>
              </p:nvSpPr>
              <p:spPr bwMode="auto">
                <a:xfrm rot="6078281">
                  <a:off x="414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7947" name="AutoShape 59"/>
                <p:cNvSpPr>
                  <a:spLocks noChangeArrowheads="1"/>
                </p:cNvSpPr>
                <p:nvPr/>
              </p:nvSpPr>
              <p:spPr bwMode="auto">
                <a:xfrm rot="6373927">
                  <a:off x="490" y="-27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7948" name="AutoShape 60"/>
                <p:cNvSpPr>
                  <a:spLocks noChangeArrowheads="1"/>
                </p:cNvSpPr>
                <p:nvPr/>
              </p:nvSpPr>
              <p:spPr bwMode="auto">
                <a:xfrm rot="6906312">
                  <a:off x="580" y="-24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 cap="flat" cmpd="sng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37949" name="Rectangle 61"/>
          <p:cNvSpPr>
            <a:spLocks noChangeArrowheads="1"/>
          </p:cNvSpPr>
          <p:nvPr/>
        </p:nvSpPr>
        <p:spPr bwMode="auto">
          <a:xfrm>
            <a:off x="4019550" y="4332288"/>
            <a:ext cx="1295400" cy="66516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2000" b="1">
                <a:ea typeface="宋体" pitchFamily="2" charset="-122"/>
              </a:rPr>
              <a:t>点击编辑文字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37950" name="Rectangle 62"/>
          <p:cNvSpPr>
            <a:spLocks noChangeArrowheads="1"/>
          </p:cNvSpPr>
          <p:nvPr/>
        </p:nvSpPr>
        <p:spPr bwMode="auto">
          <a:xfrm>
            <a:off x="6364288" y="4332288"/>
            <a:ext cx="1296987" cy="66516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2000" b="1">
                <a:ea typeface="宋体" pitchFamily="2" charset="-122"/>
              </a:rPr>
              <a:t>点击编辑文字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37951" name="Rectangle 63"/>
          <p:cNvSpPr>
            <a:spLocks noChangeArrowheads="1"/>
          </p:cNvSpPr>
          <p:nvPr/>
        </p:nvSpPr>
        <p:spPr bwMode="auto">
          <a:xfrm>
            <a:off x="3754438" y="2503488"/>
            <a:ext cx="1978025" cy="101123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cs typeface="Arial" pitchFamily="34" charset="0"/>
              </a:rPr>
              <a:t> </a:t>
            </a:r>
            <a:r>
              <a:rPr lang="zh-CN" altLang="en-US" sz="1600" b="1">
                <a:solidFill>
                  <a:srgbClr val="080808"/>
                </a:solidFill>
                <a:ea typeface="宋体" pitchFamily="2" charset="-122"/>
              </a:rPr>
              <a:t>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cs typeface="Arial" pitchFamily="34" charset="0"/>
              </a:rPr>
              <a:t> </a:t>
            </a:r>
            <a:r>
              <a:rPr lang="zh-CN" altLang="en-US" sz="1600" b="1">
                <a:solidFill>
                  <a:srgbClr val="080808"/>
                </a:solidFill>
                <a:ea typeface="宋体" pitchFamily="2" charset="-122"/>
              </a:rPr>
              <a:t>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cs typeface="Arial" pitchFamily="34" charset="0"/>
              </a:rPr>
              <a:t> </a:t>
            </a:r>
            <a:r>
              <a:rPr lang="zh-CN" altLang="en-US" sz="1600" b="1">
                <a:solidFill>
                  <a:srgbClr val="080808"/>
                </a:solidFill>
                <a:ea typeface="宋体" pitchFamily="2" charset="-122"/>
              </a:rPr>
              <a:t>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cs typeface="Arial" pitchFamily="34" charset="0"/>
              </a:rPr>
              <a:t> </a:t>
            </a:r>
            <a:r>
              <a:rPr lang="zh-CN" altLang="en-US" sz="1600" b="1">
                <a:solidFill>
                  <a:srgbClr val="080808"/>
                </a:solidFill>
                <a:ea typeface="宋体" pitchFamily="2" charset="-122"/>
              </a:rPr>
              <a:t>点击编辑文字</a:t>
            </a:r>
          </a:p>
        </p:txBody>
      </p:sp>
      <p:sp>
        <p:nvSpPr>
          <p:cNvPr id="37952" name="Rectangle 64"/>
          <p:cNvSpPr>
            <a:spLocks noChangeArrowheads="1"/>
          </p:cNvSpPr>
          <p:nvPr/>
        </p:nvSpPr>
        <p:spPr bwMode="auto">
          <a:xfrm>
            <a:off x="6007100" y="2503488"/>
            <a:ext cx="1978025" cy="101123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cs typeface="Arial" pitchFamily="34" charset="0"/>
              </a:rPr>
              <a:t> </a:t>
            </a:r>
            <a:r>
              <a:rPr lang="zh-CN" altLang="en-US" sz="1600" b="1">
                <a:solidFill>
                  <a:srgbClr val="080808"/>
                </a:solidFill>
                <a:ea typeface="宋体" pitchFamily="2" charset="-122"/>
              </a:rPr>
              <a:t>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cs typeface="Arial" pitchFamily="34" charset="0"/>
              </a:rPr>
              <a:t> </a:t>
            </a:r>
            <a:r>
              <a:rPr lang="zh-CN" altLang="en-US" sz="1600" b="1">
                <a:solidFill>
                  <a:srgbClr val="080808"/>
                </a:solidFill>
                <a:ea typeface="宋体" pitchFamily="2" charset="-122"/>
              </a:rPr>
              <a:t>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cs typeface="Arial" pitchFamily="34" charset="0"/>
              </a:rPr>
              <a:t> </a:t>
            </a:r>
            <a:r>
              <a:rPr lang="zh-CN" altLang="en-US" sz="1600" b="1">
                <a:solidFill>
                  <a:srgbClr val="080808"/>
                </a:solidFill>
                <a:ea typeface="宋体" pitchFamily="2" charset="-122"/>
              </a:rPr>
              <a:t>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cs typeface="Arial" pitchFamily="34" charset="0"/>
              </a:rPr>
              <a:t> </a:t>
            </a:r>
            <a:r>
              <a:rPr lang="zh-CN" altLang="en-US" sz="1600" b="1">
                <a:solidFill>
                  <a:srgbClr val="080808"/>
                </a:solidFill>
                <a:ea typeface="宋体" pitchFamily="2" charset="-122"/>
              </a:rPr>
              <a:t>点击编辑文字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1344613" y="1990725"/>
            <a:ext cx="6669087" cy="3182938"/>
          </a:xfrm>
          <a:prstGeom prst="rect">
            <a:avLst/>
          </a:prstGeom>
          <a:solidFill>
            <a:srgbClr val="C0C0C0"/>
          </a:soli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5" name="未知"/>
          <p:cNvSpPr>
            <a:spLocks/>
          </p:cNvSpPr>
          <p:nvPr/>
        </p:nvSpPr>
        <p:spPr bwMode="auto">
          <a:xfrm>
            <a:off x="1333500" y="2017713"/>
            <a:ext cx="6675438" cy="3219450"/>
          </a:xfrm>
          <a:custGeom>
            <a:avLst/>
            <a:gdLst/>
            <a:ahLst/>
            <a:cxnLst>
              <a:cxn ang="0">
                <a:pos x="0" y="1914"/>
              </a:cxn>
              <a:cxn ang="0">
                <a:pos x="4374" y="0"/>
              </a:cxn>
              <a:cxn ang="0">
                <a:pos x="4374" y="2274"/>
              </a:cxn>
              <a:cxn ang="0">
                <a:pos x="12" y="2274"/>
              </a:cxn>
              <a:cxn ang="0">
                <a:pos x="0" y="1914"/>
              </a:cxn>
            </a:cxnLst>
            <a:rect l="0" t="0" r="r" b="b"/>
            <a:pathLst>
              <a:path w="4374" h="2274">
                <a:moveTo>
                  <a:pt x="0" y="1914"/>
                </a:moveTo>
                <a:lnTo>
                  <a:pt x="4374" y="0"/>
                </a:lnTo>
                <a:lnTo>
                  <a:pt x="4374" y="2274"/>
                </a:lnTo>
                <a:lnTo>
                  <a:pt x="12" y="2274"/>
                </a:lnTo>
                <a:lnTo>
                  <a:pt x="0" y="1914"/>
                </a:lnTo>
                <a:close/>
              </a:path>
            </a:pathLst>
          </a:custGeom>
          <a:solidFill>
            <a:srgbClr val="969696"/>
          </a:soli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6" name="未知"/>
          <p:cNvSpPr>
            <a:spLocks/>
          </p:cNvSpPr>
          <p:nvPr/>
        </p:nvSpPr>
        <p:spPr bwMode="auto">
          <a:xfrm>
            <a:off x="3514725" y="2797175"/>
            <a:ext cx="2278063" cy="2417763"/>
          </a:xfrm>
          <a:custGeom>
            <a:avLst/>
            <a:gdLst/>
            <a:ahLst/>
            <a:cxnLst>
              <a:cxn ang="0">
                <a:pos x="0" y="1432"/>
              </a:cxn>
              <a:cxn ang="0">
                <a:pos x="0" y="556"/>
              </a:cxn>
              <a:cxn ang="0">
                <a:pos x="1348" y="0"/>
              </a:cxn>
              <a:cxn ang="0">
                <a:pos x="1348" y="1432"/>
              </a:cxn>
              <a:cxn ang="0">
                <a:pos x="0" y="1432"/>
              </a:cxn>
            </a:cxnLst>
            <a:rect l="0" t="0" r="r" b="b"/>
            <a:pathLst>
              <a:path w="1348" h="1432">
                <a:moveTo>
                  <a:pt x="0" y="1432"/>
                </a:moveTo>
                <a:lnTo>
                  <a:pt x="0" y="556"/>
                </a:lnTo>
                <a:lnTo>
                  <a:pt x="1348" y="0"/>
                </a:lnTo>
                <a:lnTo>
                  <a:pt x="1348" y="1432"/>
                </a:lnTo>
                <a:lnTo>
                  <a:pt x="0" y="1432"/>
                </a:lnTo>
                <a:close/>
              </a:path>
            </a:pathLst>
          </a:custGeom>
          <a:solidFill>
            <a:srgbClr val="CC3300"/>
          </a:soli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968375" y="5545138"/>
            <a:ext cx="2200275" cy="338137"/>
          </a:xfrm>
          <a:prstGeom prst="rect">
            <a:avLst/>
          </a:prstGeom>
          <a:solidFill>
            <a:srgbClr val="9E985E"/>
          </a:solidFill>
          <a:ln w="9525" cap="flat" cmpd="sng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989000" prstMaterial="legacyMatte">
            <a:bevelT w="13500" h="13500" prst="angle"/>
            <a:bevelB w="13500" h="13500" prst="angle"/>
            <a:extrusionClr>
              <a:srgbClr val="9E985E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3168650" y="5545138"/>
            <a:ext cx="2274888" cy="338137"/>
          </a:xfrm>
          <a:prstGeom prst="rect">
            <a:avLst/>
          </a:prstGeom>
          <a:solidFill>
            <a:srgbClr val="CC3300"/>
          </a:solidFill>
          <a:ln w="9525" cap="flat" cmpd="sng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989000" prstMaterial="legacyMatte">
            <a:bevelT w="13500" h="13500" prst="angle"/>
            <a:bevelB w="13500" h="13500" prst="angle"/>
            <a:extrusionClr>
              <a:srgbClr val="CC3300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5443538" y="5545138"/>
            <a:ext cx="2235200" cy="338137"/>
          </a:xfrm>
          <a:prstGeom prst="rect">
            <a:avLst/>
          </a:prstGeom>
          <a:solidFill>
            <a:srgbClr val="B2B2B2"/>
          </a:solidFill>
          <a:ln w="9525" cap="flat" cmpd="sng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989000" prstMaterial="legacyMatte">
            <a:bevelT w="13500" h="13500" prst="angle"/>
            <a:bevelB w="13500" h="13500" prst="angle"/>
            <a:extrusionClr>
              <a:srgbClr val="B2B2B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7021513" y="1730375"/>
            <a:ext cx="1017587" cy="25558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1200" b="1">
                <a:ea typeface="宋体" pitchFamily="2" charset="-122"/>
              </a:rPr>
              <a:t>点击编辑文字</a:t>
            </a:r>
          </a:p>
        </p:txBody>
      </p:sp>
      <p:sp>
        <p:nvSpPr>
          <p:cNvPr id="38921" name="Line 9"/>
          <p:cNvSpPr>
            <a:spLocks noChangeShapeType="1"/>
          </p:cNvSpPr>
          <p:nvPr/>
        </p:nvSpPr>
        <p:spPr bwMode="auto">
          <a:xfrm flipH="1">
            <a:off x="1323975" y="3019425"/>
            <a:ext cx="6684963" cy="0"/>
          </a:xfrm>
          <a:prstGeom prst="line">
            <a:avLst/>
          </a:prstGeom>
          <a:noFill/>
          <a:ln w="12700" cap="flat" cmpd="sng">
            <a:solidFill>
              <a:srgbClr val="808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8922" name="Line 10"/>
          <p:cNvSpPr>
            <a:spLocks noChangeShapeType="1"/>
          </p:cNvSpPr>
          <p:nvPr/>
        </p:nvSpPr>
        <p:spPr bwMode="auto">
          <a:xfrm flipH="1">
            <a:off x="1330325" y="4130675"/>
            <a:ext cx="6677025" cy="0"/>
          </a:xfrm>
          <a:prstGeom prst="line">
            <a:avLst/>
          </a:prstGeom>
          <a:noFill/>
          <a:ln w="12700" cap="flat" cmpd="sng">
            <a:solidFill>
              <a:srgbClr val="808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1666875" y="5534025"/>
            <a:ext cx="1847850" cy="311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1600">
                <a:solidFill>
                  <a:srgbClr val="FFFFFF"/>
                </a:solidFill>
                <a:latin typeface="HY견고딕" pitchFamily="2" charset="-127"/>
                <a:ea typeface="HY견고딕" pitchFamily="2" charset="-127"/>
              </a:rPr>
              <a:t> 200</a:t>
            </a:r>
            <a:r>
              <a:rPr lang="zh-CN" altLang="en-US" sz="1600">
                <a:solidFill>
                  <a:srgbClr val="FFFFFF"/>
                </a:solidFill>
                <a:latin typeface="HY견고딕" pitchFamily="2" charset="-127"/>
                <a:ea typeface="宋体" pitchFamily="2" charset="-122"/>
              </a:rPr>
              <a:t>8</a:t>
            </a:r>
          </a:p>
        </p:txBody>
      </p:sp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3771900" y="5537200"/>
            <a:ext cx="1846263" cy="311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1600">
                <a:solidFill>
                  <a:srgbClr val="FFFFFF"/>
                </a:solidFill>
                <a:latin typeface="HY견고딕" pitchFamily="2" charset="-127"/>
                <a:ea typeface="HY견고딕" pitchFamily="2" charset="-127"/>
              </a:rPr>
              <a:t>  200</a:t>
            </a:r>
            <a:r>
              <a:rPr lang="zh-CN" altLang="en-US" sz="1600">
                <a:solidFill>
                  <a:srgbClr val="FFFFFF"/>
                </a:solidFill>
                <a:latin typeface="HY견고딕" pitchFamily="2" charset="-127"/>
                <a:ea typeface="宋体" pitchFamily="2" charset="-122"/>
              </a:rPr>
              <a:t>9</a:t>
            </a:r>
          </a:p>
        </p:txBody>
      </p:sp>
      <p:sp>
        <p:nvSpPr>
          <p:cNvPr id="38925" name="Text Box 13"/>
          <p:cNvSpPr txBox="1">
            <a:spLocks noChangeArrowheads="1"/>
          </p:cNvSpPr>
          <p:nvPr/>
        </p:nvSpPr>
        <p:spPr bwMode="auto">
          <a:xfrm>
            <a:off x="6026150" y="5534025"/>
            <a:ext cx="1844675" cy="311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1600">
                <a:solidFill>
                  <a:srgbClr val="FFFFFF"/>
                </a:solidFill>
                <a:latin typeface="HY견고딕" pitchFamily="2" charset="-127"/>
                <a:ea typeface="HY견고딕" pitchFamily="2" charset="-127"/>
              </a:rPr>
              <a:t>  20</a:t>
            </a:r>
            <a:r>
              <a:rPr lang="zh-CN" altLang="en-US" sz="1600">
                <a:solidFill>
                  <a:srgbClr val="FFFFFF"/>
                </a:solidFill>
                <a:latin typeface="HY견고딕" pitchFamily="2" charset="-127"/>
                <a:ea typeface="宋体" pitchFamily="2" charset="-122"/>
              </a:rPr>
              <a:t>10</a:t>
            </a:r>
          </a:p>
        </p:txBody>
      </p:sp>
      <p:sp>
        <p:nvSpPr>
          <p:cNvPr id="38926" name="Line 14"/>
          <p:cNvSpPr>
            <a:spLocks noChangeShapeType="1"/>
          </p:cNvSpPr>
          <p:nvPr/>
        </p:nvSpPr>
        <p:spPr bwMode="auto">
          <a:xfrm flipV="1">
            <a:off x="1347788" y="1831975"/>
            <a:ext cx="0" cy="3367088"/>
          </a:xfrm>
          <a:prstGeom prst="line">
            <a:avLst/>
          </a:prstGeom>
          <a:noFill/>
          <a:ln w="9525" cap="flat" cmpd="sng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8927" name="Line 15"/>
          <p:cNvSpPr>
            <a:spLocks noChangeShapeType="1"/>
          </p:cNvSpPr>
          <p:nvPr/>
        </p:nvSpPr>
        <p:spPr bwMode="auto">
          <a:xfrm>
            <a:off x="3516313" y="1947863"/>
            <a:ext cx="0" cy="3270250"/>
          </a:xfrm>
          <a:prstGeom prst="line">
            <a:avLst/>
          </a:prstGeom>
          <a:noFill/>
          <a:ln w="9525" cap="flat" cmpd="sng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8928" name="Line 16"/>
          <p:cNvSpPr>
            <a:spLocks noChangeShapeType="1"/>
          </p:cNvSpPr>
          <p:nvPr/>
        </p:nvSpPr>
        <p:spPr bwMode="auto">
          <a:xfrm>
            <a:off x="5788025" y="1955800"/>
            <a:ext cx="0" cy="3262313"/>
          </a:xfrm>
          <a:prstGeom prst="line">
            <a:avLst/>
          </a:prstGeom>
          <a:noFill/>
          <a:ln w="9525" cap="flat" cmpd="sng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8929" name="Line 17"/>
          <p:cNvSpPr>
            <a:spLocks noChangeShapeType="1"/>
          </p:cNvSpPr>
          <p:nvPr/>
        </p:nvSpPr>
        <p:spPr bwMode="auto">
          <a:xfrm flipV="1">
            <a:off x="8008938" y="1885950"/>
            <a:ext cx="0" cy="3332163"/>
          </a:xfrm>
          <a:prstGeom prst="line">
            <a:avLst/>
          </a:prstGeom>
          <a:noFill/>
          <a:ln w="9525" cap="flat" cmpd="sng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8930" name="Rectangle 18"/>
          <p:cNvSpPr>
            <a:spLocks noChangeArrowheads="1"/>
          </p:cNvSpPr>
          <p:nvPr/>
        </p:nvSpPr>
        <p:spPr bwMode="auto">
          <a:xfrm>
            <a:off x="815975" y="2898775"/>
            <a:ext cx="425450" cy="1968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en-US" altLang="zh-CN" sz="1400" b="1">
                <a:solidFill>
                  <a:srgbClr val="A50021"/>
                </a:solidFill>
                <a:ea typeface="宋体" pitchFamily="2" charset="-122"/>
              </a:rPr>
              <a:t>1,000</a:t>
            </a:r>
            <a:endParaRPr lang="en-US" altLang="zh-CN" sz="1400">
              <a:solidFill>
                <a:srgbClr val="A50021"/>
              </a:solidFill>
              <a:ea typeface="宋体" pitchFamily="2" charset="-122"/>
            </a:endParaRPr>
          </a:p>
        </p:txBody>
      </p:sp>
      <p:sp>
        <p:nvSpPr>
          <p:cNvPr id="38931" name="Rectangle 19"/>
          <p:cNvSpPr>
            <a:spLocks noChangeArrowheads="1"/>
          </p:cNvSpPr>
          <p:nvPr/>
        </p:nvSpPr>
        <p:spPr bwMode="auto">
          <a:xfrm>
            <a:off x="998538" y="3992563"/>
            <a:ext cx="277812" cy="1968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en-US" altLang="zh-CN" sz="1400" b="1">
                <a:solidFill>
                  <a:srgbClr val="A50021"/>
                </a:solidFill>
                <a:ea typeface="宋体" pitchFamily="2" charset="-122"/>
              </a:rPr>
              <a:t>500</a:t>
            </a:r>
            <a:endParaRPr lang="en-US" altLang="zh-CN" sz="1400">
              <a:solidFill>
                <a:srgbClr val="A50021"/>
              </a:solidFill>
              <a:ea typeface="宋体" pitchFamily="2" charset="-122"/>
            </a:endParaRPr>
          </a:p>
        </p:txBody>
      </p:sp>
      <p:sp>
        <p:nvSpPr>
          <p:cNvPr id="38932" name="Rectangle 20"/>
          <p:cNvSpPr>
            <a:spLocks noChangeArrowheads="1"/>
          </p:cNvSpPr>
          <p:nvPr/>
        </p:nvSpPr>
        <p:spPr bwMode="auto">
          <a:xfrm>
            <a:off x="1482725" y="2044700"/>
            <a:ext cx="1447800" cy="831850"/>
          </a:xfrm>
          <a:prstGeom prst="rect">
            <a:avLst/>
          </a:prstGeom>
          <a:solidFill>
            <a:srgbClr val="FFFFFF">
              <a:alpha val="70000"/>
            </a:srgbClr>
          </a:solidFill>
          <a:ln w="28575" cap="flat" cmpd="sng">
            <a:solidFill>
              <a:srgbClr val="B895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8933" name="Rectangle 21"/>
          <p:cNvSpPr>
            <a:spLocks noChangeArrowheads="1"/>
          </p:cNvSpPr>
          <p:nvPr/>
        </p:nvSpPr>
        <p:spPr bwMode="auto">
          <a:xfrm>
            <a:off x="2003425" y="2198688"/>
            <a:ext cx="708025" cy="14128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zh-CN" altLang="en-US" sz="1000" b="1">
                <a:ea typeface="宋体" pitchFamily="2" charset="-122"/>
              </a:rPr>
              <a:t>点击编辑文字</a:t>
            </a:r>
          </a:p>
        </p:txBody>
      </p:sp>
      <p:sp>
        <p:nvSpPr>
          <p:cNvPr id="38934" name="Rectangle 22"/>
          <p:cNvSpPr>
            <a:spLocks noChangeArrowheads="1"/>
          </p:cNvSpPr>
          <p:nvPr/>
        </p:nvSpPr>
        <p:spPr bwMode="auto">
          <a:xfrm>
            <a:off x="2003425" y="2493963"/>
            <a:ext cx="706438" cy="14128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zh-CN" altLang="en-US" sz="1000" b="1">
                <a:ea typeface="宋体" pitchFamily="2" charset="-122"/>
              </a:rPr>
              <a:t>点击编辑文字</a:t>
            </a:r>
          </a:p>
        </p:txBody>
      </p:sp>
      <p:pic>
        <p:nvPicPr>
          <p:cNvPr id="38935" name="Picture 23" descr="사람그래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6413" y="3925888"/>
            <a:ext cx="817562" cy="15335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pic>
        <p:nvPicPr>
          <p:cNvPr id="38936" name="Picture 24" descr="사람그래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0463" y="4422775"/>
            <a:ext cx="538162" cy="1008063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sp>
        <p:nvSpPr>
          <p:cNvPr id="38937" name="AutoShape 25"/>
          <p:cNvSpPr>
            <a:spLocks noChangeArrowheads="1"/>
          </p:cNvSpPr>
          <p:nvPr/>
        </p:nvSpPr>
        <p:spPr bwMode="auto">
          <a:xfrm>
            <a:off x="6323013" y="2311400"/>
            <a:ext cx="492125" cy="3063875"/>
          </a:xfrm>
          <a:prstGeom prst="can">
            <a:avLst>
              <a:gd name="adj" fmla="val 50441"/>
            </a:avLst>
          </a:prstGeom>
          <a:gradFill rotWithShape="1">
            <a:gsLst>
              <a:gs pos="0">
                <a:srgbClr val="66CCFF">
                  <a:gamma/>
                  <a:shade val="46275"/>
                  <a:invGamma/>
                </a:srgbClr>
              </a:gs>
              <a:gs pos="50000">
                <a:srgbClr val="66CCFF"/>
              </a:gs>
              <a:gs pos="100000">
                <a:srgbClr val="66CCFF">
                  <a:gamma/>
                  <a:shade val="46275"/>
                  <a:invGamma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8" name="Text Box 26"/>
          <p:cNvSpPr txBox="1">
            <a:spLocks noChangeArrowheads="1"/>
          </p:cNvSpPr>
          <p:nvPr/>
        </p:nvSpPr>
        <p:spPr bwMode="auto">
          <a:xfrm>
            <a:off x="6311900" y="3602038"/>
            <a:ext cx="530225" cy="25558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200">
                <a:solidFill>
                  <a:srgbClr val="FFFFFF"/>
                </a:solidFill>
                <a:latin typeface="HY헤드라인M" pitchFamily="2" charset="-127"/>
                <a:ea typeface="HY헤드라인M" pitchFamily="2" charset="-127"/>
              </a:rPr>
              <a:t>1,500</a:t>
            </a:r>
            <a:endParaRPr lang="en-US" altLang="zh-CN" sz="1200">
              <a:solidFill>
                <a:srgbClr val="FFFFFF"/>
              </a:solidFill>
              <a:latin typeface="HY견명조" pitchFamily="2" charset="-127"/>
              <a:ea typeface="HY견명조" pitchFamily="2" charset="-127"/>
            </a:endParaRPr>
          </a:p>
        </p:txBody>
      </p:sp>
      <p:sp>
        <p:nvSpPr>
          <p:cNvPr id="38939" name="AutoShape 27"/>
          <p:cNvSpPr>
            <a:spLocks noChangeArrowheads="1"/>
          </p:cNvSpPr>
          <p:nvPr/>
        </p:nvSpPr>
        <p:spPr bwMode="auto">
          <a:xfrm>
            <a:off x="6323013" y="1611313"/>
            <a:ext cx="492125" cy="815975"/>
          </a:xfrm>
          <a:prstGeom prst="can">
            <a:avLst>
              <a:gd name="adj" fmla="val 56988"/>
            </a:avLst>
          </a:prstGeom>
          <a:gradFill rotWithShape="1">
            <a:gsLst>
              <a:gs pos="0">
                <a:srgbClr val="FF6600">
                  <a:gamma/>
                  <a:shade val="46275"/>
                  <a:invGamma/>
                </a:srgbClr>
              </a:gs>
              <a:gs pos="5000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40" name="Oval 28"/>
          <p:cNvSpPr>
            <a:spLocks noChangeArrowheads="1"/>
          </p:cNvSpPr>
          <p:nvPr/>
        </p:nvSpPr>
        <p:spPr bwMode="auto">
          <a:xfrm>
            <a:off x="6456363" y="1690688"/>
            <a:ext cx="239712" cy="106362"/>
          </a:xfrm>
          <a:prstGeom prst="ellipse">
            <a:avLst/>
          </a:prstGeom>
          <a:gradFill rotWithShape="1">
            <a:gsLst>
              <a:gs pos="0">
                <a:srgbClr val="FF6600">
                  <a:gamma/>
                  <a:shade val="46275"/>
                  <a:invGamma/>
                </a:srgbClr>
              </a:gs>
              <a:gs pos="5000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41" name="Text Box 29"/>
          <p:cNvSpPr txBox="1">
            <a:spLocks noChangeArrowheads="1"/>
          </p:cNvSpPr>
          <p:nvPr/>
        </p:nvSpPr>
        <p:spPr bwMode="auto">
          <a:xfrm>
            <a:off x="6364288" y="1990725"/>
            <a:ext cx="446087" cy="25558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200">
                <a:solidFill>
                  <a:srgbClr val="FFFFFF"/>
                </a:solidFill>
                <a:latin typeface="HY헤드라인M" pitchFamily="2" charset="-127"/>
                <a:ea typeface="HY헤드라인M" pitchFamily="2" charset="-127"/>
              </a:rPr>
              <a:t>20%</a:t>
            </a:r>
            <a:endParaRPr lang="en-US" altLang="zh-CN" sz="1200">
              <a:solidFill>
                <a:srgbClr val="FFFFFF"/>
              </a:solidFill>
              <a:latin typeface="HY견명조" pitchFamily="2" charset="-127"/>
              <a:ea typeface="HY견명조" pitchFamily="2" charset="-127"/>
            </a:endParaRPr>
          </a:p>
        </p:txBody>
      </p:sp>
      <p:sp>
        <p:nvSpPr>
          <p:cNvPr id="38942" name="AutoShape 30"/>
          <p:cNvSpPr>
            <a:spLocks noChangeArrowheads="1"/>
          </p:cNvSpPr>
          <p:nvPr/>
        </p:nvSpPr>
        <p:spPr bwMode="auto">
          <a:xfrm>
            <a:off x="1924050" y="3676650"/>
            <a:ext cx="495300" cy="1666875"/>
          </a:xfrm>
          <a:prstGeom prst="can">
            <a:avLst>
              <a:gd name="adj" fmla="val 51821"/>
            </a:avLst>
          </a:prstGeom>
          <a:gradFill rotWithShape="1">
            <a:gsLst>
              <a:gs pos="0">
                <a:srgbClr val="66CCFF">
                  <a:gamma/>
                  <a:shade val="46275"/>
                  <a:invGamma/>
                </a:srgbClr>
              </a:gs>
              <a:gs pos="50000">
                <a:srgbClr val="66CCFF"/>
              </a:gs>
              <a:gs pos="100000">
                <a:srgbClr val="66CCFF">
                  <a:gamma/>
                  <a:shade val="46275"/>
                  <a:invGamma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43" name="AutoShape 31"/>
          <p:cNvSpPr>
            <a:spLocks noChangeArrowheads="1"/>
          </p:cNvSpPr>
          <p:nvPr/>
        </p:nvSpPr>
        <p:spPr bwMode="auto">
          <a:xfrm>
            <a:off x="1924050" y="3232150"/>
            <a:ext cx="495300" cy="554038"/>
          </a:xfrm>
          <a:prstGeom prst="can">
            <a:avLst>
              <a:gd name="adj" fmla="val 47597"/>
            </a:avLst>
          </a:prstGeom>
          <a:gradFill rotWithShape="1">
            <a:gsLst>
              <a:gs pos="0">
                <a:srgbClr val="FF6600">
                  <a:gamma/>
                  <a:shade val="46275"/>
                  <a:invGamma/>
                </a:srgbClr>
              </a:gs>
              <a:gs pos="5000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44" name="Oval 32"/>
          <p:cNvSpPr>
            <a:spLocks noChangeArrowheads="1"/>
          </p:cNvSpPr>
          <p:nvPr/>
        </p:nvSpPr>
        <p:spPr bwMode="auto">
          <a:xfrm>
            <a:off x="2058988" y="3292475"/>
            <a:ext cx="239712" cy="104775"/>
          </a:xfrm>
          <a:prstGeom prst="ellipse">
            <a:avLst/>
          </a:prstGeom>
          <a:gradFill rotWithShape="1">
            <a:gsLst>
              <a:gs pos="0">
                <a:srgbClr val="FF6600">
                  <a:gamma/>
                  <a:shade val="46275"/>
                  <a:invGamma/>
                </a:srgbClr>
              </a:gs>
              <a:gs pos="5000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45" name="Text Box 33"/>
          <p:cNvSpPr txBox="1">
            <a:spLocks noChangeArrowheads="1"/>
          </p:cNvSpPr>
          <p:nvPr/>
        </p:nvSpPr>
        <p:spPr bwMode="auto">
          <a:xfrm>
            <a:off x="1949450" y="3459163"/>
            <a:ext cx="447675" cy="25558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200">
                <a:solidFill>
                  <a:srgbClr val="FFFFFF"/>
                </a:solidFill>
                <a:latin typeface="HY헤드라인M" pitchFamily="2" charset="-127"/>
                <a:ea typeface="HY헤드라인M" pitchFamily="2" charset="-127"/>
              </a:rPr>
              <a:t>12%</a:t>
            </a:r>
            <a:endParaRPr lang="en-US" altLang="zh-CN" sz="1200">
              <a:solidFill>
                <a:srgbClr val="FFFFFF"/>
              </a:solidFill>
              <a:latin typeface="HY견명조" pitchFamily="2" charset="-127"/>
              <a:ea typeface="HY견명조" pitchFamily="2" charset="-127"/>
            </a:endParaRPr>
          </a:p>
        </p:txBody>
      </p:sp>
      <p:sp>
        <p:nvSpPr>
          <p:cNvPr id="38946" name="Text Box 34"/>
          <p:cNvSpPr txBox="1">
            <a:spLocks noChangeArrowheads="1"/>
          </p:cNvSpPr>
          <p:nvPr/>
        </p:nvSpPr>
        <p:spPr bwMode="auto">
          <a:xfrm>
            <a:off x="1960563" y="4286250"/>
            <a:ext cx="419100" cy="25558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200">
                <a:solidFill>
                  <a:srgbClr val="FFFFFF"/>
                </a:solidFill>
                <a:latin typeface="HY헤드라인M" pitchFamily="2" charset="-127"/>
                <a:ea typeface="HY헤드라인M" pitchFamily="2" charset="-127"/>
              </a:rPr>
              <a:t>600</a:t>
            </a:r>
            <a:endParaRPr lang="en-US" altLang="zh-CN" sz="1200">
              <a:solidFill>
                <a:srgbClr val="FFFFFF"/>
              </a:solidFill>
              <a:latin typeface="HY견명조" pitchFamily="2" charset="-127"/>
              <a:ea typeface="HY견명조" pitchFamily="2" charset="-127"/>
            </a:endParaRPr>
          </a:p>
        </p:txBody>
      </p:sp>
      <p:sp>
        <p:nvSpPr>
          <p:cNvPr id="38947" name="Text Box 35"/>
          <p:cNvSpPr txBox="1">
            <a:spLocks noChangeArrowheads="1"/>
          </p:cNvSpPr>
          <p:nvPr/>
        </p:nvSpPr>
        <p:spPr bwMode="auto">
          <a:xfrm>
            <a:off x="4679950" y="3925888"/>
            <a:ext cx="417513" cy="2540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200">
                <a:latin typeface="HY헤드라인M" pitchFamily="2" charset="-127"/>
                <a:ea typeface="HY헤드라인M" pitchFamily="2" charset="-127"/>
              </a:rPr>
              <a:t>400</a:t>
            </a:r>
            <a:endParaRPr lang="en-US" altLang="zh-CN" sz="1200">
              <a:latin typeface="HY견명조" pitchFamily="2" charset="-127"/>
              <a:ea typeface="HY견명조" pitchFamily="2" charset="-127"/>
            </a:endParaRPr>
          </a:p>
        </p:txBody>
      </p:sp>
      <p:sp>
        <p:nvSpPr>
          <p:cNvPr id="38948" name="Text Box 36"/>
          <p:cNvSpPr txBox="1">
            <a:spLocks noChangeArrowheads="1"/>
          </p:cNvSpPr>
          <p:nvPr/>
        </p:nvSpPr>
        <p:spPr bwMode="auto">
          <a:xfrm>
            <a:off x="2400300" y="4130675"/>
            <a:ext cx="417513" cy="2540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200">
                <a:latin typeface="HY헤드라인M" pitchFamily="2" charset="-127"/>
                <a:ea typeface="HY헤드라인M" pitchFamily="2" charset="-127"/>
              </a:rPr>
              <a:t>300</a:t>
            </a:r>
            <a:endParaRPr lang="en-US" altLang="zh-CN" sz="1200">
              <a:latin typeface="HY견명조" pitchFamily="2" charset="-127"/>
              <a:ea typeface="HY견명조" pitchFamily="2" charset="-127"/>
            </a:endParaRPr>
          </a:p>
        </p:txBody>
      </p:sp>
      <p:sp>
        <p:nvSpPr>
          <p:cNvPr id="38949" name="Text Box 37"/>
          <p:cNvSpPr txBox="1">
            <a:spLocks noChangeArrowheads="1"/>
          </p:cNvSpPr>
          <p:nvPr/>
        </p:nvSpPr>
        <p:spPr bwMode="auto">
          <a:xfrm>
            <a:off x="6937375" y="3606800"/>
            <a:ext cx="419100" cy="2540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200">
                <a:latin typeface="HY헤드라인M" pitchFamily="2" charset="-127"/>
                <a:ea typeface="HY헤드라인M" pitchFamily="2" charset="-127"/>
              </a:rPr>
              <a:t>500</a:t>
            </a:r>
            <a:endParaRPr lang="en-US" altLang="zh-CN" sz="1200">
              <a:latin typeface="HY견명조" pitchFamily="2" charset="-127"/>
              <a:ea typeface="HY견명조" pitchFamily="2" charset="-127"/>
            </a:endParaRPr>
          </a:p>
        </p:txBody>
      </p:sp>
      <p:sp>
        <p:nvSpPr>
          <p:cNvPr id="38950" name="AutoShape 38"/>
          <p:cNvSpPr>
            <a:spLocks noChangeArrowheads="1"/>
          </p:cNvSpPr>
          <p:nvPr/>
        </p:nvSpPr>
        <p:spPr bwMode="auto">
          <a:xfrm>
            <a:off x="1584325" y="2193925"/>
            <a:ext cx="268288" cy="247650"/>
          </a:xfrm>
          <a:prstGeom prst="can">
            <a:avLst>
              <a:gd name="adj" fmla="val 29569"/>
            </a:avLst>
          </a:prstGeom>
          <a:gradFill rotWithShape="1">
            <a:gsLst>
              <a:gs pos="0">
                <a:srgbClr val="FF6600">
                  <a:gamma/>
                  <a:shade val="46275"/>
                  <a:invGamma/>
                </a:srgbClr>
              </a:gs>
              <a:gs pos="5000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51" name="AutoShape 39"/>
          <p:cNvSpPr>
            <a:spLocks noChangeArrowheads="1"/>
          </p:cNvSpPr>
          <p:nvPr/>
        </p:nvSpPr>
        <p:spPr bwMode="auto">
          <a:xfrm>
            <a:off x="1593850" y="2465388"/>
            <a:ext cx="268288" cy="246062"/>
          </a:xfrm>
          <a:prstGeom prst="can">
            <a:avLst>
              <a:gd name="adj" fmla="val 29569"/>
            </a:avLst>
          </a:prstGeom>
          <a:gradFill rotWithShape="1">
            <a:gsLst>
              <a:gs pos="0">
                <a:srgbClr val="66CCFF">
                  <a:gamma/>
                  <a:shade val="46275"/>
                  <a:invGamma/>
                </a:srgbClr>
              </a:gs>
              <a:gs pos="50000">
                <a:srgbClr val="66CCFF"/>
              </a:gs>
              <a:gs pos="100000">
                <a:srgbClr val="66CCFF">
                  <a:gamma/>
                  <a:shade val="46275"/>
                  <a:invGamma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38952" name="Picture 40" descr="사람그래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2325" y="4219575"/>
            <a:ext cx="666750" cy="125253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sp>
        <p:nvSpPr>
          <p:cNvPr id="38953" name="AutoShape 41"/>
          <p:cNvSpPr>
            <a:spLocks noChangeArrowheads="1"/>
          </p:cNvSpPr>
          <p:nvPr/>
        </p:nvSpPr>
        <p:spPr bwMode="auto">
          <a:xfrm>
            <a:off x="4137025" y="2676525"/>
            <a:ext cx="495300" cy="2698750"/>
          </a:xfrm>
          <a:prstGeom prst="can">
            <a:avLst>
              <a:gd name="adj" fmla="val 55925"/>
            </a:avLst>
          </a:prstGeom>
          <a:gradFill rotWithShape="1">
            <a:gsLst>
              <a:gs pos="0">
                <a:srgbClr val="66CCFF">
                  <a:gamma/>
                  <a:shade val="46275"/>
                  <a:invGamma/>
                </a:srgbClr>
              </a:gs>
              <a:gs pos="50000">
                <a:srgbClr val="66CCFF"/>
              </a:gs>
              <a:gs pos="100000">
                <a:srgbClr val="66CCFF">
                  <a:gamma/>
                  <a:shade val="46275"/>
                  <a:invGamma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54" name="Text Box 42"/>
          <p:cNvSpPr txBox="1">
            <a:spLocks noChangeArrowheads="1"/>
          </p:cNvSpPr>
          <p:nvPr/>
        </p:nvSpPr>
        <p:spPr bwMode="auto">
          <a:xfrm>
            <a:off x="4108450" y="3925888"/>
            <a:ext cx="530225" cy="2540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200">
                <a:solidFill>
                  <a:srgbClr val="FFFFFF"/>
                </a:solidFill>
                <a:latin typeface="HY헤드라인M" pitchFamily="2" charset="-127"/>
                <a:ea typeface="HY헤드라인M" pitchFamily="2" charset="-127"/>
              </a:rPr>
              <a:t>1,000</a:t>
            </a:r>
            <a:endParaRPr lang="en-US" altLang="zh-CN" sz="1200">
              <a:solidFill>
                <a:srgbClr val="FFFFFF"/>
              </a:solidFill>
              <a:latin typeface="HY견명조" pitchFamily="2" charset="-127"/>
              <a:ea typeface="HY견명조" pitchFamily="2" charset="-127"/>
            </a:endParaRPr>
          </a:p>
        </p:txBody>
      </p:sp>
      <p:sp>
        <p:nvSpPr>
          <p:cNvPr id="38955" name="AutoShape 43"/>
          <p:cNvSpPr>
            <a:spLocks noChangeArrowheads="1"/>
          </p:cNvSpPr>
          <p:nvPr/>
        </p:nvSpPr>
        <p:spPr bwMode="auto">
          <a:xfrm>
            <a:off x="4137025" y="2168525"/>
            <a:ext cx="495300" cy="635000"/>
          </a:xfrm>
          <a:prstGeom prst="can">
            <a:avLst>
              <a:gd name="adj" fmla="val 54552"/>
            </a:avLst>
          </a:prstGeom>
          <a:gradFill rotWithShape="1">
            <a:gsLst>
              <a:gs pos="0">
                <a:srgbClr val="FF6600">
                  <a:gamma/>
                  <a:shade val="46275"/>
                  <a:invGamma/>
                </a:srgbClr>
              </a:gs>
              <a:gs pos="5000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56" name="Oval 44"/>
          <p:cNvSpPr>
            <a:spLocks noChangeArrowheads="1"/>
          </p:cNvSpPr>
          <p:nvPr/>
        </p:nvSpPr>
        <p:spPr bwMode="auto">
          <a:xfrm>
            <a:off x="4271963" y="2249488"/>
            <a:ext cx="239712" cy="106362"/>
          </a:xfrm>
          <a:prstGeom prst="ellipse">
            <a:avLst/>
          </a:prstGeom>
          <a:gradFill rotWithShape="1">
            <a:gsLst>
              <a:gs pos="0">
                <a:srgbClr val="FF6600">
                  <a:gamma/>
                  <a:shade val="46275"/>
                  <a:invGamma/>
                </a:srgbClr>
              </a:gs>
              <a:gs pos="5000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57" name="Text Box 45"/>
          <p:cNvSpPr txBox="1">
            <a:spLocks noChangeArrowheads="1"/>
          </p:cNvSpPr>
          <p:nvPr/>
        </p:nvSpPr>
        <p:spPr bwMode="auto">
          <a:xfrm>
            <a:off x="4171950" y="2447925"/>
            <a:ext cx="447675" cy="2540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200">
                <a:solidFill>
                  <a:srgbClr val="FFFFFF"/>
                </a:solidFill>
                <a:latin typeface="HY헤드라인M" pitchFamily="2" charset="-127"/>
                <a:ea typeface="HY헤드라인M" pitchFamily="2" charset="-127"/>
              </a:rPr>
              <a:t>15%</a:t>
            </a:r>
            <a:endParaRPr lang="en-US" altLang="zh-CN" sz="1200">
              <a:solidFill>
                <a:srgbClr val="FFFFFF"/>
              </a:solidFill>
              <a:latin typeface="HY견명조" pitchFamily="2" charset="-127"/>
              <a:ea typeface="HY견명조" pitchFamily="2" charset="-127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760538" y="1947863"/>
            <a:ext cx="3057525" cy="3333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Clr>
                <a:srgbClr val="D7181F"/>
              </a:buClr>
              <a:buFont typeface="Wingdings" pitchFamily="2" charset="2"/>
              <a:buNone/>
              <a:tabLst>
                <a:tab pos="4460875" algn="l"/>
              </a:tabLst>
            </a:pPr>
            <a:r>
              <a:rPr lang="zh-CN" altLang="en-US" b="1">
                <a:ea typeface="宋体" pitchFamily="2" charset="-122"/>
              </a:rPr>
              <a:t>点击输入文字信息</a:t>
            </a:r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1219200" y="2433638"/>
            <a:ext cx="2825750" cy="3128962"/>
          </a:xfrm>
          <a:prstGeom prst="roundRect">
            <a:avLst>
              <a:gd name="adj" fmla="val 9481"/>
            </a:avLst>
          </a:prstGeom>
          <a:gradFill rotWithShape="1">
            <a:gsLst>
              <a:gs pos="0">
                <a:srgbClr val="DFDFDF"/>
              </a:gs>
              <a:gs pos="50000">
                <a:srgbClr val="DFDFDF">
                  <a:gamma/>
                  <a:tint val="24314"/>
                  <a:invGamma/>
                </a:srgbClr>
              </a:gs>
              <a:gs pos="100000">
                <a:srgbClr val="DFDFDF"/>
              </a:gs>
            </a:gsLst>
            <a:lin ang="5400000" scaled="1"/>
          </a:gradFill>
          <a:ln w="19050" cap="flat" cmpd="sng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 rot="16200000">
            <a:off x="411956" y="3629819"/>
            <a:ext cx="2449513" cy="4540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F5F5F">
                  <a:gamma/>
                  <a:shade val="46275"/>
                  <a:invGamma/>
                </a:srgbClr>
              </a:gs>
              <a:gs pos="100000">
                <a:srgbClr val="5F5F5F"/>
              </a:gs>
            </a:gsLst>
            <a:lin ang="5400000" scaled="1"/>
          </a:gradFill>
          <a:ln w="28575" cap="flat" cmpd="sng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 rot="16200000">
            <a:off x="1112044" y="3629819"/>
            <a:ext cx="2449513" cy="4540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F5F5F">
                  <a:gamma/>
                  <a:shade val="46275"/>
                  <a:invGamma/>
                </a:srgbClr>
              </a:gs>
              <a:gs pos="100000">
                <a:srgbClr val="5F5F5F"/>
              </a:gs>
            </a:gsLst>
            <a:lin ang="5400000" scaled="1"/>
          </a:gradFill>
          <a:ln w="28575" cap="flat" cmpd="sng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 rot="16200000">
            <a:off x="1791494" y="3629819"/>
            <a:ext cx="2451100" cy="4556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F5F5F">
                  <a:gamma/>
                  <a:shade val="46275"/>
                  <a:invGamma/>
                </a:srgbClr>
              </a:gs>
              <a:gs pos="100000">
                <a:srgbClr val="5F5F5F"/>
              </a:gs>
            </a:gsLst>
            <a:lin ang="5400000" scaled="1"/>
          </a:gradFill>
          <a:ln w="28575" cap="flat" cmpd="sng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 rot="16200000">
            <a:off x="2438400" y="3629025"/>
            <a:ext cx="2449513" cy="4556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F5F5F">
                  <a:gamma/>
                  <a:shade val="46275"/>
                  <a:invGamma/>
                </a:srgbClr>
              </a:gs>
              <a:gs pos="100000">
                <a:srgbClr val="5F5F5F"/>
              </a:gs>
            </a:gsLst>
            <a:lin ang="5400000" scaled="1"/>
          </a:gradFill>
          <a:ln w="28575" cap="flat" cmpd="sng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52" name="Group 8"/>
          <p:cNvGrpSpPr>
            <a:grpSpLocks/>
          </p:cNvGrpSpPr>
          <p:nvPr/>
        </p:nvGrpSpPr>
        <p:grpSpPr bwMode="auto">
          <a:xfrm>
            <a:off x="1444625" y="3302000"/>
            <a:ext cx="385763" cy="1755775"/>
            <a:chOff x="0" y="0"/>
            <a:chExt cx="267" cy="1213"/>
          </a:xfrm>
        </p:grpSpPr>
        <p:sp>
          <p:nvSpPr>
            <p:cNvPr id="6153" name="AutoShape 9"/>
            <p:cNvSpPr>
              <a:spLocks noChangeArrowheads="1"/>
            </p:cNvSpPr>
            <p:nvPr/>
          </p:nvSpPr>
          <p:spPr bwMode="auto">
            <a:xfrm rot="16200000">
              <a:off x="-473" y="47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hlink"/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54" name="AutoShape 10"/>
            <p:cNvSpPr>
              <a:spLocks noChangeArrowheads="1"/>
            </p:cNvSpPr>
            <p:nvPr/>
          </p:nvSpPr>
          <p:spPr bwMode="auto">
            <a:xfrm rot="16200000">
              <a:off x="-426" y="501"/>
              <a:ext cx="1165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155" name="Group 11"/>
          <p:cNvGrpSpPr>
            <a:grpSpLocks/>
          </p:cNvGrpSpPr>
          <p:nvPr/>
        </p:nvGrpSpPr>
        <p:grpSpPr bwMode="auto">
          <a:xfrm>
            <a:off x="2144713" y="2927350"/>
            <a:ext cx="385762" cy="2124075"/>
            <a:chOff x="0" y="0"/>
            <a:chExt cx="267" cy="1213"/>
          </a:xfrm>
        </p:grpSpPr>
        <p:sp>
          <p:nvSpPr>
            <p:cNvPr id="6156" name="AutoShape 12"/>
            <p:cNvSpPr>
              <a:spLocks noChangeArrowheads="1"/>
            </p:cNvSpPr>
            <p:nvPr/>
          </p:nvSpPr>
          <p:spPr bwMode="auto">
            <a:xfrm rot="16200000">
              <a:off x="-473" y="47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folHlink"/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57" name="AutoShape 13"/>
            <p:cNvSpPr>
              <a:spLocks noChangeArrowheads="1"/>
            </p:cNvSpPr>
            <p:nvPr/>
          </p:nvSpPr>
          <p:spPr bwMode="auto">
            <a:xfrm rot="16200000">
              <a:off x="-426" y="501"/>
              <a:ext cx="1165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158" name="Group 14"/>
          <p:cNvGrpSpPr>
            <a:grpSpLocks/>
          </p:cNvGrpSpPr>
          <p:nvPr/>
        </p:nvGrpSpPr>
        <p:grpSpPr bwMode="auto">
          <a:xfrm>
            <a:off x="2825750" y="4337050"/>
            <a:ext cx="387350" cy="717550"/>
            <a:chOff x="0" y="0"/>
            <a:chExt cx="267" cy="1213"/>
          </a:xfrm>
        </p:grpSpPr>
        <p:sp>
          <p:nvSpPr>
            <p:cNvPr id="6159" name="AutoShape 15"/>
            <p:cNvSpPr>
              <a:spLocks noChangeArrowheads="1"/>
            </p:cNvSpPr>
            <p:nvPr/>
          </p:nvSpPr>
          <p:spPr bwMode="auto">
            <a:xfrm rot="16200000">
              <a:off x="-473" y="47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60" name="AutoShape 16"/>
            <p:cNvSpPr>
              <a:spLocks noChangeArrowheads="1"/>
            </p:cNvSpPr>
            <p:nvPr/>
          </p:nvSpPr>
          <p:spPr bwMode="auto">
            <a:xfrm rot="16200000">
              <a:off x="-426" y="501"/>
              <a:ext cx="1165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161" name="Group 17"/>
          <p:cNvGrpSpPr>
            <a:grpSpLocks/>
          </p:cNvGrpSpPr>
          <p:nvPr/>
        </p:nvGrpSpPr>
        <p:grpSpPr bwMode="auto">
          <a:xfrm>
            <a:off x="3470275" y="3709988"/>
            <a:ext cx="387350" cy="1338262"/>
            <a:chOff x="0" y="0"/>
            <a:chExt cx="267" cy="1213"/>
          </a:xfrm>
        </p:grpSpPr>
        <p:sp>
          <p:nvSpPr>
            <p:cNvPr id="6162" name="AutoShape 18"/>
            <p:cNvSpPr>
              <a:spLocks noChangeArrowheads="1"/>
            </p:cNvSpPr>
            <p:nvPr/>
          </p:nvSpPr>
          <p:spPr bwMode="auto">
            <a:xfrm rot="16200000">
              <a:off x="-473" y="47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63" name="AutoShape 19"/>
            <p:cNvSpPr>
              <a:spLocks noChangeArrowheads="1"/>
            </p:cNvSpPr>
            <p:nvPr/>
          </p:nvSpPr>
          <p:spPr bwMode="auto">
            <a:xfrm rot="16200000">
              <a:off x="-426" y="501"/>
              <a:ext cx="1165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1390650" y="5094288"/>
            <a:ext cx="2941638" cy="42703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2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cs typeface="Arial" pitchFamily="34" charset="0"/>
              </a:rPr>
              <a:t>A       B       C       D</a:t>
            </a:r>
          </a:p>
        </p:txBody>
      </p:sp>
      <p:sp>
        <p:nvSpPr>
          <p:cNvPr id="6165" name="Rectangle 21"/>
          <p:cNvSpPr>
            <a:spLocks noChangeArrowheads="1"/>
          </p:cNvSpPr>
          <p:nvPr/>
        </p:nvSpPr>
        <p:spPr bwMode="auto">
          <a:xfrm>
            <a:off x="1387475" y="2947988"/>
            <a:ext cx="492125" cy="2778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80%</a:t>
            </a:r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2089150" y="2698750"/>
            <a:ext cx="492125" cy="2794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90%</a:t>
            </a:r>
          </a:p>
        </p:txBody>
      </p:sp>
      <p:sp>
        <p:nvSpPr>
          <p:cNvPr id="6167" name="Rectangle 23"/>
          <p:cNvSpPr>
            <a:spLocks noChangeArrowheads="1"/>
          </p:cNvSpPr>
          <p:nvPr/>
        </p:nvSpPr>
        <p:spPr bwMode="auto">
          <a:xfrm>
            <a:off x="2781300" y="4021138"/>
            <a:ext cx="492125" cy="2778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30%</a:t>
            </a:r>
          </a:p>
        </p:txBody>
      </p:sp>
      <p:sp>
        <p:nvSpPr>
          <p:cNvPr id="6168" name="Rectangle 24"/>
          <p:cNvSpPr>
            <a:spLocks noChangeArrowheads="1"/>
          </p:cNvSpPr>
          <p:nvPr/>
        </p:nvSpPr>
        <p:spPr bwMode="auto">
          <a:xfrm>
            <a:off x="3435350" y="3403600"/>
            <a:ext cx="492125" cy="2794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55%</a:t>
            </a:r>
          </a:p>
        </p:txBody>
      </p:sp>
      <p:sp>
        <p:nvSpPr>
          <p:cNvPr id="6169" name="AutoShape 25"/>
          <p:cNvSpPr>
            <a:spLocks noChangeArrowheads="1"/>
          </p:cNvSpPr>
          <p:nvPr/>
        </p:nvSpPr>
        <p:spPr bwMode="auto">
          <a:xfrm>
            <a:off x="4302125" y="2643188"/>
            <a:ext cx="3683000" cy="5397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rgbClr val="EAEAEA"/>
              </a:gs>
            </a:gsLst>
            <a:lin ang="0" scaled="1"/>
          </a:gradFill>
          <a:ln w="28575" cap="flat" cmpd="sng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70" name="Group 26"/>
          <p:cNvGrpSpPr>
            <a:grpSpLocks/>
          </p:cNvGrpSpPr>
          <p:nvPr/>
        </p:nvGrpSpPr>
        <p:grpSpPr bwMode="auto">
          <a:xfrm>
            <a:off x="4262438" y="2660650"/>
            <a:ext cx="503237" cy="531813"/>
            <a:chOff x="0" y="0"/>
            <a:chExt cx="454" cy="480"/>
          </a:xfrm>
        </p:grpSpPr>
        <p:grpSp>
          <p:nvGrpSpPr>
            <p:cNvPr id="6171" name="Group 27"/>
            <p:cNvGrpSpPr>
              <a:grpSpLocks/>
            </p:cNvGrpSpPr>
            <p:nvPr/>
          </p:nvGrpSpPr>
          <p:grpSpPr bwMode="auto">
            <a:xfrm>
              <a:off x="0" y="0"/>
              <a:ext cx="454" cy="480"/>
              <a:chOff x="0" y="0"/>
              <a:chExt cx="1042" cy="1102"/>
            </a:xfrm>
          </p:grpSpPr>
          <p:pic>
            <p:nvPicPr>
              <p:cNvPr id="6172" name="Picture 28" descr="light_shadow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78000" contrast="-78000"/>
              </a:blip>
              <a:srcRect/>
              <a:stretch>
                <a:fillRect/>
              </a:stretch>
            </p:blipFill>
            <p:spPr bwMode="auto">
              <a:xfrm>
                <a:off x="99" y="864"/>
                <a:ext cx="858" cy="238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73" name="Picture 29" descr="circuler_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174" name="Oval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hlink">
                      <a:alpha val="54999"/>
                    </a:schemeClr>
                  </a:gs>
                  <a:gs pos="100000">
                    <a:schemeClr val="hlink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6175" name="Picture 31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" y="4"/>
              <a:ext cx="359" cy="157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sp>
        <p:nvSpPr>
          <p:cNvPr id="6176" name="Rectangle 32"/>
          <p:cNvSpPr>
            <a:spLocks noChangeArrowheads="1"/>
          </p:cNvSpPr>
          <p:nvPr/>
        </p:nvSpPr>
        <p:spPr bwMode="auto">
          <a:xfrm>
            <a:off x="4941888" y="2735263"/>
            <a:ext cx="2100262" cy="3333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b="1">
                <a:cs typeface="Arial" pitchFamily="34" charset="0"/>
              </a:rPr>
              <a:t>A.</a:t>
            </a:r>
            <a:r>
              <a:rPr lang="zh-CN" altLang="en-US">
                <a:cs typeface="Arial" pitchFamily="34" charset="0"/>
              </a:rPr>
              <a:t> </a:t>
            </a:r>
            <a:r>
              <a:rPr lang="zh-CN" altLang="en-US" b="1">
                <a:ea typeface="宋体" pitchFamily="2" charset="-122"/>
              </a:rPr>
              <a:t>点击输入文字信息</a:t>
            </a:r>
          </a:p>
        </p:txBody>
      </p:sp>
      <p:sp>
        <p:nvSpPr>
          <p:cNvPr id="6177" name="AutoShape 33"/>
          <p:cNvSpPr>
            <a:spLocks noChangeArrowheads="1"/>
          </p:cNvSpPr>
          <p:nvPr/>
        </p:nvSpPr>
        <p:spPr bwMode="auto">
          <a:xfrm>
            <a:off x="4302125" y="3343275"/>
            <a:ext cx="3683000" cy="5397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rgbClr val="EAEAEA"/>
              </a:gs>
            </a:gsLst>
            <a:lin ang="0" scaled="1"/>
          </a:gradFill>
          <a:ln w="28575" cap="flat" cmpd="sng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78" name="Group 34"/>
          <p:cNvGrpSpPr>
            <a:grpSpLocks/>
          </p:cNvGrpSpPr>
          <p:nvPr/>
        </p:nvGrpSpPr>
        <p:grpSpPr bwMode="auto">
          <a:xfrm>
            <a:off x="4262438" y="3360738"/>
            <a:ext cx="503237" cy="531812"/>
            <a:chOff x="0" y="0"/>
            <a:chExt cx="454" cy="480"/>
          </a:xfrm>
        </p:grpSpPr>
        <p:grpSp>
          <p:nvGrpSpPr>
            <p:cNvPr id="6179" name="Group 35"/>
            <p:cNvGrpSpPr>
              <a:grpSpLocks/>
            </p:cNvGrpSpPr>
            <p:nvPr/>
          </p:nvGrpSpPr>
          <p:grpSpPr bwMode="auto">
            <a:xfrm>
              <a:off x="0" y="0"/>
              <a:ext cx="454" cy="480"/>
              <a:chOff x="0" y="0"/>
              <a:chExt cx="1042" cy="1102"/>
            </a:xfrm>
          </p:grpSpPr>
          <p:pic>
            <p:nvPicPr>
              <p:cNvPr id="6180" name="Picture 36" descr="light_shadow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78000" contrast="-78000"/>
              </a:blip>
              <a:srcRect/>
              <a:stretch>
                <a:fillRect/>
              </a:stretch>
            </p:blipFill>
            <p:spPr bwMode="auto">
              <a:xfrm>
                <a:off x="99" y="864"/>
                <a:ext cx="858" cy="238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81" name="Picture 37" descr="circuler_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182" name="Oval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folHlink">
                      <a:alpha val="54999"/>
                    </a:schemeClr>
                  </a:gs>
                  <a:gs pos="100000">
                    <a:schemeClr val="folHlink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6183" name="Picture 39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" y="4"/>
              <a:ext cx="359" cy="157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sp>
        <p:nvSpPr>
          <p:cNvPr id="6184" name="Rectangle 40"/>
          <p:cNvSpPr>
            <a:spLocks noChangeArrowheads="1"/>
          </p:cNvSpPr>
          <p:nvPr/>
        </p:nvSpPr>
        <p:spPr bwMode="auto">
          <a:xfrm>
            <a:off x="4941888" y="3435350"/>
            <a:ext cx="2100262" cy="3333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b="1">
                <a:cs typeface="Arial" pitchFamily="34" charset="0"/>
              </a:rPr>
              <a:t>B.</a:t>
            </a:r>
            <a:r>
              <a:rPr lang="zh-CN" altLang="en-US">
                <a:cs typeface="Arial" pitchFamily="34" charset="0"/>
              </a:rPr>
              <a:t> </a:t>
            </a:r>
            <a:r>
              <a:rPr lang="zh-CN" altLang="en-US" b="1">
                <a:ea typeface="宋体" pitchFamily="2" charset="-122"/>
              </a:rPr>
              <a:t>点击输入文字信息</a:t>
            </a:r>
          </a:p>
        </p:txBody>
      </p:sp>
      <p:sp>
        <p:nvSpPr>
          <p:cNvPr id="6185" name="AutoShape 41"/>
          <p:cNvSpPr>
            <a:spLocks noChangeArrowheads="1"/>
          </p:cNvSpPr>
          <p:nvPr/>
        </p:nvSpPr>
        <p:spPr bwMode="auto">
          <a:xfrm>
            <a:off x="4302125" y="4051300"/>
            <a:ext cx="3683000" cy="5397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rgbClr val="EAEAEA"/>
              </a:gs>
            </a:gsLst>
            <a:lin ang="0" scaled="1"/>
          </a:gradFill>
          <a:ln w="28575" cap="flat" cmpd="sng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86" name="Group 42"/>
          <p:cNvGrpSpPr>
            <a:grpSpLocks/>
          </p:cNvGrpSpPr>
          <p:nvPr/>
        </p:nvGrpSpPr>
        <p:grpSpPr bwMode="auto">
          <a:xfrm>
            <a:off x="4262438" y="4068763"/>
            <a:ext cx="503237" cy="533400"/>
            <a:chOff x="0" y="0"/>
            <a:chExt cx="454" cy="480"/>
          </a:xfrm>
        </p:grpSpPr>
        <p:grpSp>
          <p:nvGrpSpPr>
            <p:cNvPr id="6187" name="Group 43"/>
            <p:cNvGrpSpPr>
              <a:grpSpLocks/>
            </p:cNvGrpSpPr>
            <p:nvPr/>
          </p:nvGrpSpPr>
          <p:grpSpPr bwMode="auto">
            <a:xfrm>
              <a:off x="0" y="0"/>
              <a:ext cx="454" cy="480"/>
              <a:chOff x="0" y="0"/>
              <a:chExt cx="1042" cy="1102"/>
            </a:xfrm>
          </p:grpSpPr>
          <p:pic>
            <p:nvPicPr>
              <p:cNvPr id="6188" name="Picture 44" descr="light_shadow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78000" contrast="-78000"/>
              </a:blip>
              <a:srcRect/>
              <a:stretch>
                <a:fillRect/>
              </a:stretch>
            </p:blipFill>
            <p:spPr bwMode="auto">
              <a:xfrm>
                <a:off x="99" y="864"/>
                <a:ext cx="858" cy="238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89" name="Picture 45" descr="circuler_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190" name="Oval 4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accent2">
                      <a:alpha val="54999"/>
                    </a:schemeClr>
                  </a:gs>
                  <a:gs pos="100000">
                    <a:schemeClr val="accent2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6191" name="Picture 47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" y="4"/>
              <a:ext cx="359" cy="157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sp>
        <p:nvSpPr>
          <p:cNvPr id="6192" name="Rectangle 48"/>
          <p:cNvSpPr>
            <a:spLocks noChangeArrowheads="1"/>
          </p:cNvSpPr>
          <p:nvPr/>
        </p:nvSpPr>
        <p:spPr bwMode="auto">
          <a:xfrm>
            <a:off x="4941888" y="4143375"/>
            <a:ext cx="2100262" cy="334963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b="1">
                <a:cs typeface="Arial" pitchFamily="34" charset="0"/>
              </a:rPr>
              <a:t>C.</a:t>
            </a:r>
            <a:r>
              <a:rPr lang="zh-CN" altLang="en-US">
                <a:cs typeface="Arial" pitchFamily="34" charset="0"/>
              </a:rPr>
              <a:t> </a:t>
            </a:r>
            <a:r>
              <a:rPr lang="zh-CN" altLang="en-US" b="1">
                <a:ea typeface="宋体" pitchFamily="2" charset="-122"/>
              </a:rPr>
              <a:t>点击输入文字信息</a:t>
            </a:r>
          </a:p>
        </p:txBody>
      </p:sp>
      <p:sp>
        <p:nvSpPr>
          <p:cNvPr id="6193" name="AutoShape 49"/>
          <p:cNvSpPr>
            <a:spLocks noChangeArrowheads="1"/>
          </p:cNvSpPr>
          <p:nvPr/>
        </p:nvSpPr>
        <p:spPr bwMode="auto">
          <a:xfrm>
            <a:off x="4302125" y="4722813"/>
            <a:ext cx="3683000" cy="5397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rgbClr val="EAEAEA"/>
              </a:gs>
            </a:gsLst>
            <a:lin ang="0" scaled="1"/>
          </a:gradFill>
          <a:ln w="28575" cap="flat" cmpd="sng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94" name="Group 50"/>
          <p:cNvGrpSpPr>
            <a:grpSpLocks/>
          </p:cNvGrpSpPr>
          <p:nvPr/>
        </p:nvGrpSpPr>
        <p:grpSpPr bwMode="auto">
          <a:xfrm>
            <a:off x="4262438" y="4740275"/>
            <a:ext cx="503237" cy="533400"/>
            <a:chOff x="0" y="0"/>
            <a:chExt cx="454" cy="480"/>
          </a:xfrm>
        </p:grpSpPr>
        <p:grpSp>
          <p:nvGrpSpPr>
            <p:cNvPr id="6195" name="Group 51"/>
            <p:cNvGrpSpPr>
              <a:grpSpLocks/>
            </p:cNvGrpSpPr>
            <p:nvPr/>
          </p:nvGrpSpPr>
          <p:grpSpPr bwMode="auto">
            <a:xfrm>
              <a:off x="0" y="0"/>
              <a:ext cx="454" cy="480"/>
              <a:chOff x="0" y="0"/>
              <a:chExt cx="1042" cy="1102"/>
            </a:xfrm>
          </p:grpSpPr>
          <p:pic>
            <p:nvPicPr>
              <p:cNvPr id="6196" name="Picture 52" descr="light_shadow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78000" contrast="-78000"/>
              </a:blip>
              <a:srcRect/>
              <a:stretch>
                <a:fillRect/>
              </a:stretch>
            </p:blipFill>
            <p:spPr bwMode="auto">
              <a:xfrm>
                <a:off x="99" y="864"/>
                <a:ext cx="858" cy="238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97" name="Picture 53" descr="circuler_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 w="9525" cap="flat" cmpd="sng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198" name="Oval 5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accent1">
                      <a:alpha val="54999"/>
                    </a:schemeClr>
                  </a:gs>
                  <a:gs pos="100000">
                    <a:schemeClr val="accent1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6199" name="Picture 55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" y="4"/>
              <a:ext cx="359" cy="157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sp>
        <p:nvSpPr>
          <p:cNvPr id="6200" name="Rectangle 56"/>
          <p:cNvSpPr>
            <a:spLocks noChangeArrowheads="1"/>
          </p:cNvSpPr>
          <p:nvPr/>
        </p:nvSpPr>
        <p:spPr bwMode="auto">
          <a:xfrm>
            <a:off x="4941888" y="4816475"/>
            <a:ext cx="2100262" cy="3333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b="1">
                <a:cs typeface="Arial" pitchFamily="34" charset="0"/>
              </a:rPr>
              <a:t>D.</a:t>
            </a:r>
            <a:r>
              <a:rPr lang="zh-CN" altLang="en-US">
                <a:cs typeface="Arial" pitchFamily="34" charset="0"/>
              </a:rPr>
              <a:t> </a:t>
            </a:r>
            <a:r>
              <a:rPr lang="zh-CN" altLang="en-US" b="1">
                <a:ea typeface="宋体" pitchFamily="2" charset="-122"/>
              </a:rPr>
              <a:t>点击输入文字信息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ChangeArrowheads="1"/>
          </p:cNvSpPr>
          <p:nvPr/>
        </p:nvSpPr>
        <p:spPr bwMode="auto">
          <a:xfrm rot="17940000">
            <a:off x="4744244" y="2566194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solidFill>
            <a:schemeClr val="accent1"/>
          </a:soli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auto">
          <a:xfrm rot="3420000">
            <a:off x="4794251" y="4675187"/>
            <a:ext cx="793750" cy="288925"/>
          </a:xfrm>
          <a:prstGeom prst="rightArrow">
            <a:avLst>
              <a:gd name="adj1" fmla="val 35167"/>
              <a:gd name="adj2" fmla="val 111251"/>
            </a:avLst>
          </a:prstGeom>
          <a:solidFill>
            <a:schemeClr val="accent1"/>
          </a:soli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 rot="14340000">
            <a:off x="3575844" y="2588419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solidFill>
            <a:schemeClr val="accent1"/>
          </a:soli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 rot="7500000">
            <a:off x="3537744" y="4642644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solidFill>
            <a:schemeClr val="accent1"/>
          </a:soli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5384800" y="3651250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solidFill>
            <a:schemeClr val="accent1"/>
          </a:soli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 rot="10800000">
            <a:off x="2974975" y="3643313"/>
            <a:ext cx="863600" cy="288925"/>
          </a:xfrm>
          <a:prstGeom prst="rightArrow">
            <a:avLst>
              <a:gd name="adj1" fmla="val 35167"/>
              <a:gd name="adj2" fmla="val 121041"/>
            </a:avLst>
          </a:prstGeom>
          <a:solidFill>
            <a:schemeClr val="accent1"/>
          </a:soli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6" name="Oval 8"/>
          <p:cNvSpPr>
            <a:spLocks noChangeArrowheads="1"/>
          </p:cNvSpPr>
          <p:nvPr/>
        </p:nvSpPr>
        <p:spPr bwMode="auto">
          <a:xfrm>
            <a:off x="2695575" y="1893888"/>
            <a:ext cx="3743325" cy="3744912"/>
          </a:xfrm>
          <a:prstGeom prst="ellipse">
            <a:avLst/>
          </a:prstGeom>
          <a:noFill/>
          <a:ln w="38100" cap="flat" cmpd="sng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zh-CN">
              <a:solidFill>
                <a:schemeClr val="tx2"/>
              </a:solidFill>
            </a:endParaRP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5743575" y="1868488"/>
            <a:ext cx="1571625" cy="3365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b="1">
                <a:solidFill>
                  <a:schemeClr val="tx2"/>
                </a:solidFill>
                <a:ea typeface="宋体" pitchFamily="2" charset="-122"/>
              </a:rPr>
              <a:t>点击编辑文字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1854200" y="1868488"/>
            <a:ext cx="1571625" cy="3365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zh-CN" altLang="en-US" b="1">
                <a:solidFill>
                  <a:schemeClr val="tx2"/>
                </a:solidFill>
                <a:ea typeface="宋体" pitchFamily="2" charset="-122"/>
              </a:rPr>
              <a:t>点击编辑文字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6657975" y="3621088"/>
            <a:ext cx="1571625" cy="3365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600" b="1">
                <a:solidFill>
                  <a:schemeClr val="tx2"/>
                </a:solidFill>
                <a:ea typeface="宋体" pitchFamily="2" charset="-122"/>
              </a:rPr>
              <a:t>点击编辑文字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5743575" y="5221288"/>
            <a:ext cx="1571625" cy="3365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b="1">
                <a:solidFill>
                  <a:schemeClr val="tx2"/>
                </a:solidFill>
                <a:ea typeface="宋体" pitchFamily="2" charset="-122"/>
              </a:rPr>
              <a:t>点击编辑文字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939800" y="3621088"/>
            <a:ext cx="1571625" cy="3365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zh-CN" altLang="en-US" b="1">
                <a:solidFill>
                  <a:schemeClr val="tx2"/>
                </a:solidFill>
                <a:ea typeface="宋体" pitchFamily="2" charset="-122"/>
              </a:rPr>
              <a:t>点击编辑文字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1778000" y="5159375"/>
            <a:ext cx="1571625" cy="3365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zh-CN" altLang="en-US" b="1">
                <a:solidFill>
                  <a:schemeClr val="tx2"/>
                </a:solidFill>
                <a:ea typeface="宋体" pitchFamily="2" charset="-122"/>
              </a:rPr>
              <a:t>点击编辑文字</a:t>
            </a:r>
          </a:p>
        </p:txBody>
      </p:sp>
      <p:sp>
        <p:nvSpPr>
          <p:cNvPr id="7183" name="Oval 15"/>
          <p:cNvSpPr>
            <a:spLocks noChangeArrowheads="1"/>
          </p:cNvSpPr>
          <p:nvPr/>
        </p:nvSpPr>
        <p:spPr bwMode="auto">
          <a:xfrm>
            <a:off x="2552700" y="3671888"/>
            <a:ext cx="304800" cy="3048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49804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4" name="Oval 16"/>
          <p:cNvSpPr>
            <a:spLocks noChangeArrowheads="1"/>
          </p:cNvSpPr>
          <p:nvPr/>
        </p:nvSpPr>
        <p:spPr bwMode="auto">
          <a:xfrm>
            <a:off x="3467100" y="2020888"/>
            <a:ext cx="304800" cy="3048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49804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5" name="Oval 17"/>
          <p:cNvSpPr>
            <a:spLocks noChangeArrowheads="1"/>
          </p:cNvSpPr>
          <p:nvPr/>
        </p:nvSpPr>
        <p:spPr bwMode="auto">
          <a:xfrm>
            <a:off x="5372100" y="2020888"/>
            <a:ext cx="304800" cy="3048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49804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6" name="Oval 18"/>
          <p:cNvSpPr>
            <a:spLocks noChangeArrowheads="1"/>
          </p:cNvSpPr>
          <p:nvPr/>
        </p:nvSpPr>
        <p:spPr bwMode="auto">
          <a:xfrm>
            <a:off x="3390900" y="5221288"/>
            <a:ext cx="304800" cy="3048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49804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7" name="Oval 19"/>
          <p:cNvSpPr>
            <a:spLocks noChangeArrowheads="1"/>
          </p:cNvSpPr>
          <p:nvPr/>
        </p:nvSpPr>
        <p:spPr bwMode="auto">
          <a:xfrm>
            <a:off x="5372100" y="5221288"/>
            <a:ext cx="304800" cy="3048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49804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8" name="Oval 20"/>
          <p:cNvSpPr>
            <a:spLocks noChangeArrowheads="1"/>
          </p:cNvSpPr>
          <p:nvPr/>
        </p:nvSpPr>
        <p:spPr bwMode="auto">
          <a:xfrm>
            <a:off x="6286500" y="3659188"/>
            <a:ext cx="304800" cy="3048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49804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9" name="Oval 21"/>
          <p:cNvSpPr>
            <a:spLocks noChangeArrowheads="1"/>
          </p:cNvSpPr>
          <p:nvPr/>
        </p:nvSpPr>
        <p:spPr bwMode="auto">
          <a:xfrm>
            <a:off x="3735388" y="2924175"/>
            <a:ext cx="1703387" cy="1687513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190" name="Oval 22"/>
          <p:cNvSpPr>
            <a:spLocks noChangeArrowheads="1"/>
          </p:cNvSpPr>
          <p:nvPr/>
        </p:nvSpPr>
        <p:spPr bwMode="auto">
          <a:xfrm>
            <a:off x="3846513" y="3033713"/>
            <a:ext cx="1481137" cy="146685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7191" name="Oval 23"/>
          <p:cNvSpPr>
            <a:spLocks noChangeArrowheads="1"/>
          </p:cNvSpPr>
          <p:nvPr/>
        </p:nvSpPr>
        <p:spPr bwMode="auto">
          <a:xfrm>
            <a:off x="3848100" y="2992438"/>
            <a:ext cx="1481138" cy="146685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27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7192" name="Oval 24"/>
          <p:cNvSpPr>
            <a:spLocks noChangeArrowheads="1"/>
          </p:cNvSpPr>
          <p:nvPr/>
        </p:nvSpPr>
        <p:spPr bwMode="auto">
          <a:xfrm>
            <a:off x="3921125" y="3108325"/>
            <a:ext cx="1333500" cy="1320800"/>
          </a:xfrm>
          <a:prstGeom prst="ellipse">
            <a:avLst/>
          </a:prstGeom>
          <a:solidFill>
            <a:srgbClr val="333333"/>
          </a:solidFill>
          <a:ln w="9525" cap="flat" cmpd="sng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7193" name="Group 25"/>
          <p:cNvGrpSpPr>
            <a:grpSpLocks/>
          </p:cNvGrpSpPr>
          <p:nvPr/>
        </p:nvGrpSpPr>
        <p:grpSpPr bwMode="auto">
          <a:xfrm>
            <a:off x="3941763" y="3127375"/>
            <a:ext cx="1290637" cy="1277938"/>
            <a:chOff x="0" y="0"/>
            <a:chExt cx="1252" cy="1252"/>
          </a:xfrm>
        </p:grpSpPr>
        <p:sp>
          <p:nvSpPr>
            <p:cNvPr id="7194" name="Oval 26"/>
            <p:cNvSpPr>
              <a:spLocks noChangeArrowheads="1"/>
            </p:cNvSpPr>
            <p:nvPr/>
          </p:nvSpPr>
          <p:spPr bwMode="auto">
            <a:xfrm>
              <a:off x="0" y="0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195" name="Oval 27"/>
            <p:cNvSpPr>
              <a:spLocks noChangeArrowheads="1"/>
            </p:cNvSpPr>
            <p:nvPr/>
          </p:nvSpPr>
          <p:spPr bwMode="auto">
            <a:xfrm>
              <a:off x="16" y="7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196" name="Oval 28"/>
            <p:cNvSpPr>
              <a:spLocks noChangeArrowheads="1"/>
            </p:cNvSpPr>
            <p:nvPr/>
          </p:nvSpPr>
          <p:spPr bwMode="auto">
            <a:xfrm>
              <a:off x="29" y="19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197" name="Oval 29"/>
            <p:cNvSpPr>
              <a:spLocks noChangeArrowheads="1"/>
            </p:cNvSpPr>
            <p:nvPr/>
          </p:nvSpPr>
          <p:spPr bwMode="auto">
            <a:xfrm>
              <a:off x="97" y="51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4194175" y="3556000"/>
            <a:ext cx="776288" cy="4572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>
                <a:ea typeface="宋体" pitchFamily="2" charset="-122"/>
              </a:rPr>
              <a:t>点击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2"/>
          <p:cNvSpPr>
            <a:spLocks noChangeArrowheads="1"/>
          </p:cNvSpPr>
          <p:nvPr/>
        </p:nvSpPr>
        <p:spPr bwMode="auto">
          <a:xfrm>
            <a:off x="1681163" y="2132013"/>
            <a:ext cx="5638800" cy="2743200"/>
          </a:xfrm>
          <a:prstGeom prst="ellipse">
            <a:avLst/>
          </a:prstGeom>
          <a:noFill/>
          <a:ln w="19050" cap="rnd" cmpd="sng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6763" y="2549525"/>
            <a:ext cx="2057400" cy="1454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6163" y="1641475"/>
            <a:ext cx="1828800" cy="12223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119563" y="1719263"/>
            <a:ext cx="842962" cy="3667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ea typeface="宋体" pitchFamily="2" charset="-122"/>
              </a:rPr>
              <a:t>点击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2976563" y="2894013"/>
            <a:ext cx="2819400" cy="57943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 </a:t>
            </a:r>
            <a:r>
              <a:rPr lang="zh-CN" altLang="en-US" sz="32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点击</a:t>
            </a:r>
            <a:endParaRPr lang="zh-CN" altLang="en-US" sz="3200" b="1">
              <a:solidFill>
                <a:schemeClr val="bg1"/>
              </a:solidFill>
              <a:ea typeface="宋体" pitchFamily="2" charset="-122"/>
            </a:endParaRP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5963" y="2708275"/>
            <a:ext cx="2514600" cy="15716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19363" y="3941763"/>
            <a:ext cx="3200400" cy="20002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433763" y="4067175"/>
            <a:ext cx="1168400" cy="57943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ea typeface="宋体" pitchFamily="2" charset="-122"/>
              </a:rPr>
              <a:t>点击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1223963" y="2619375"/>
            <a:ext cx="1060450" cy="4572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ea typeface="宋体" pitchFamily="2" charset="-122"/>
              </a:rPr>
              <a:t>点击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6524625" y="2859088"/>
            <a:ext cx="1176338" cy="5191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ea typeface="宋体" pitchFamily="2" charset="-122"/>
              </a:rPr>
              <a:t>点击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6084888" y="5157788"/>
            <a:ext cx="2819400" cy="62388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chemeClr val="tx2"/>
                </a:solidFill>
                <a:cs typeface="Arial" pitchFamily="34" charset="0"/>
              </a:rPr>
              <a:t> </a:t>
            </a:r>
            <a:r>
              <a:rPr lang="zh-CN" altLang="en-US" sz="1400" b="1">
                <a:solidFill>
                  <a:schemeClr val="tx2"/>
                </a:solidFill>
                <a:ea typeface="宋体" pitchFamily="2" charset="-122"/>
              </a:rPr>
              <a:t>点击输入文字信息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chemeClr val="tx2"/>
                </a:solidFill>
                <a:cs typeface="Arial" pitchFamily="34" charset="0"/>
              </a:rPr>
              <a:t> </a:t>
            </a:r>
            <a:r>
              <a:rPr lang="zh-CN" altLang="en-US" sz="1400" b="1">
                <a:solidFill>
                  <a:schemeClr val="tx2"/>
                </a:solidFill>
                <a:ea typeface="宋体" pitchFamily="2" charset="-122"/>
              </a:rPr>
              <a:t>点击输入文字信息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2209800" y="2886075"/>
            <a:ext cx="4049713" cy="2844800"/>
            <a:chOff x="0" y="0"/>
            <a:chExt cx="2551" cy="1792"/>
          </a:xfrm>
        </p:grpSpPr>
        <p:sp>
          <p:nvSpPr>
            <p:cNvPr id="9219" name="未知"/>
            <p:cNvSpPr>
              <a:spLocks/>
            </p:cNvSpPr>
            <p:nvPr/>
          </p:nvSpPr>
          <p:spPr bwMode="auto">
            <a:xfrm>
              <a:off x="0" y="0"/>
              <a:ext cx="1692" cy="1554"/>
            </a:xfrm>
            <a:custGeom>
              <a:avLst/>
              <a:gdLst/>
              <a:ahLst/>
              <a:cxnLst>
                <a:cxn ang="0">
                  <a:pos x="408" y="1536"/>
                </a:cxn>
                <a:cxn ang="0">
                  <a:pos x="366" y="1506"/>
                </a:cxn>
                <a:cxn ang="0">
                  <a:pos x="318" y="1470"/>
                </a:cxn>
                <a:cxn ang="0">
                  <a:pos x="276" y="1434"/>
                </a:cxn>
                <a:cxn ang="0">
                  <a:pos x="234" y="1398"/>
                </a:cxn>
                <a:cxn ang="0">
                  <a:pos x="198" y="1362"/>
                </a:cxn>
                <a:cxn ang="0">
                  <a:pos x="168" y="1320"/>
                </a:cxn>
                <a:cxn ang="0">
                  <a:pos x="132" y="1278"/>
                </a:cxn>
                <a:cxn ang="0">
                  <a:pos x="108" y="1242"/>
                </a:cxn>
                <a:cxn ang="0">
                  <a:pos x="84" y="1194"/>
                </a:cxn>
                <a:cxn ang="0">
                  <a:pos x="60" y="1152"/>
                </a:cxn>
                <a:cxn ang="0">
                  <a:pos x="42" y="1110"/>
                </a:cxn>
                <a:cxn ang="0">
                  <a:pos x="24" y="1062"/>
                </a:cxn>
                <a:cxn ang="0">
                  <a:pos x="12" y="1020"/>
                </a:cxn>
                <a:cxn ang="0">
                  <a:pos x="6" y="972"/>
                </a:cxn>
                <a:cxn ang="0">
                  <a:pos x="0" y="924"/>
                </a:cxn>
                <a:cxn ang="0">
                  <a:pos x="0" y="882"/>
                </a:cxn>
                <a:cxn ang="0">
                  <a:pos x="0" y="834"/>
                </a:cxn>
                <a:cxn ang="0">
                  <a:pos x="6" y="786"/>
                </a:cxn>
                <a:cxn ang="0">
                  <a:pos x="12" y="744"/>
                </a:cxn>
                <a:cxn ang="0">
                  <a:pos x="24" y="696"/>
                </a:cxn>
                <a:cxn ang="0">
                  <a:pos x="42" y="654"/>
                </a:cxn>
                <a:cxn ang="0">
                  <a:pos x="60" y="606"/>
                </a:cxn>
                <a:cxn ang="0">
                  <a:pos x="84" y="564"/>
                </a:cxn>
                <a:cxn ang="0">
                  <a:pos x="108" y="522"/>
                </a:cxn>
                <a:cxn ang="0">
                  <a:pos x="132" y="480"/>
                </a:cxn>
                <a:cxn ang="0">
                  <a:pos x="168" y="438"/>
                </a:cxn>
                <a:cxn ang="0">
                  <a:pos x="186" y="414"/>
                </a:cxn>
                <a:cxn ang="0">
                  <a:pos x="222" y="372"/>
                </a:cxn>
                <a:cxn ang="0">
                  <a:pos x="264" y="336"/>
                </a:cxn>
                <a:cxn ang="0">
                  <a:pos x="306" y="300"/>
                </a:cxn>
                <a:cxn ang="0">
                  <a:pos x="348" y="270"/>
                </a:cxn>
                <a:cxn ang="0">
                  <a:pos x="396" y="234"/>
                </a:cxn>
                <a:cxn ang="0">
                  <a:pos x="444" y="204"/>
                </a:cxn>
                <a:cxn ang="0">
                  <a:pos x="492" y="174"/>
                </a:cxn>
                <a:cxn ang="0">
                  <a:pos x="546" y="150"/>
                </a:cxn>
                <a:cxn ang="0">
                  <a:pos x="600" y="126"/>
                </a:cxn>
                <a:cxn ang="0">
                  <a:pos x="660" y="102"/>
                </a:cxn>
                <a:cxn ang="0">
                  <a:pos x="720" y="84"/>
                </a:cxn>
                <a:cxn ang="0">
                  <a:pos x="780" y="60"/>
                </a:cxn>
                <a:cxn ang="0">
                  <a:pos x="840" y="48"/>
                </a:cxn>
                <a:cxn ang="0">
                  <a:pos x="900" y="30"/>
                </a:cxn>
                <a:cxn ang="0">
                  <a:pos x="966" y="24"/>
                </a:cxn>
                <a:cxn ang="0">
                  <a:pos x="1026" y="12"/>
                </a:cxn>
                <a:cxn ang="0">
                  <a:pos x="1092" y="6"/>
                </a:cxn>
                <a:cxn ang="0">
                  <a:pos x="1158" y="0"/>
                </a:cxn>
                <a:cxn ang="0">
                  <a:pos x="1224" y="0"/>
                </a:cxn>
                <a:cxn ang="0">
                  <a:pos x="1284" y="0"/>
                </a:cxn>
                <a:cxn ang="0">
                  <a:pos x="1350" y="0"/>
                </a:cxn>
                <a:cxn ang="0">
                  <a:pos x="1416" y="6"/>
                </a:cxn>
                <a:cxn ang="0">
                  <a:pos x="1482" y="12"/>
                </a:cxn>
                <a:cxn ang="0">
                  <a:pos x="1542" y="24"/>
                </a:cxn>
                <a:cxn ang="0">
                  <a:pos x="1608" y="36"/>
                </a:cxn>
                <a:cxn ang="0">
                  <a:pos x="1668" y="54"/>
                </a:cxn>
                <a:cxn ang="0">
                  <a:pos x="444" y="1554"/>
                </a:cxn>
              </a:cxnLst>
              <a:rect l="0" t="0" r="r" b="b"/>
              <a:pathLst>
                <a:path w="1692" h="1554">
                  <a:moveTo>
                    <a:pt x="444" y="1554"/>
                  </a:moveTo>
                  <a:lnTo>
                    <a:pt x="426" y="1548"/>
                  </a:lnTo>
                  <a:lnTo>
                    <a:pt x="408" y="1536"/>
                  </a:lnTo>
                  <a:lnTo>
                    <a:pt x="396" y="1524"/>
                  </a:lnTo>
                  <a:lnTo>
                    <a:pt x="378" y="1512"/>
                  </a:lnTo>
                  <a:lnTo>
                    <a:pt x="366" y="1506"/>
                  </a:lnTo>
                  <a:lnTo>
                    <a:pt x="348" y="1494"/>
                  </a:lnTo>
                  <a:lnTo>
                    <a:pt x="330" y="1482"/>
                  </a:lnTo>
                  <a:lnTo>
                    <a:pt x="318" y="1470"/>
                  </a:lnTo>
                  <a:lnTo>
                    <a:pt x="306" y="1458"/>
                  </a:lnTo>
                  <a:lnTo>
                    <a:pt x="288" y="1446"/>
                  </a:lnTo>
                  <a:lnTo>
                    <a:pt x="276" y="1434"/>
                  </a:lnTo>
                  <a:lnTo>
                    <a:pt x="264" y="1422"/>
                  </a:lnTo>
                  <a:lnTo>
                    <a:pt x="252" y="1410"/>
                  </a:lnTo>
                  <a:lnTo>
                    <a:pt x="234" y="1398"/>
                  </a:lnTo>
                  <a:lnTo>
                    <a:pt x="222" y="1386"/>
                  </a:lnTo>
                  <a:lnTo>
                    <a:pt x="210" y="1374"/>
                  </a:lnTo>
                  <a:lnTo>
                    <a:pt x="198" y="1362"/>
                  </a:lnTo>
                  <a:lnTo>
                    <a:pt x="186" y="1350"/>
                  </a:lnTo>
                  <a:lnTo>
                    <a:pt x="174" y="1332"/>
                  </a:lnTo>
                  <a:lnTo>
                    <a:pt x="168" y="1320"/>
                  </a:lnTo>
                  <a:lnTo>
                    <a:pt x="156" y="1308"/>
                  </a:lnTo>
                  <a:lnTo>
                    <a:pt x="144" y="1296"/>
                  </a:lnTo>
                  <a:lnTo>
                    <a:pt x="132" y="1278"/>
                  </a:lnTo>
                  <a:lnTo>
                    <a:pt x="126" y="1266"/>
                  </a:lnTo>
                  <a:lnTo>
                    <a:pt x="114" y="1254"/>
                  </a:lnTo>
                  <a:lnTo>
                    <a:pt x="108" y="1242"/>
                  </a:lnTo>
                  <a:lnTo>
                    <a:pt x="96" y="1224"/>
                  </a:lnTo>
                  <a:lnTo>
                    <a:pt x="90" y="1212"/>
                  </a:lnTo>
                  <a:lnTo>
                    <a:pt x="84" y="1194"/>
                  </a:lnTo>
                  <a:lnTo>
                    <a:pt x="72" y="1182"/>
                  </a:lnTo>
                  <a:lnTo>
                    <a:pt x="66" y="1170"/>
                  </a:lnTo>
                  <a:lnTo>
                    <a:pt x="60" y="1152"/>
                  </a:lnTo>
                  <a:lnTo>
                    <a:pt x="54" y="1140"/>
                  </a:lnTo>
                  <a:lnTo>
                    <a:pt x="48" y="1122"/>
                  </a:lnTo>
                  <a:lnTo>
                    <a:pt x="42" y="1110"/>
                  </a:lnTo>
                  <a:lnTo>
                    <a:pt x="36" y="1092"/>
                  </a:lnTo>
                  <a:lnTo>
                    <a:pt x="30" y="1080"/>
                  </a:lnTo>
                  <a:lnTo>
                    <a:pt x="24" y="1062"/>
                  </a:lnTo>
                  <a:lnTo>
                    <a:pt x="24" y="1050"/>
                  </a:lnTo>
                  <a:lnTo>
                    <a:pt x="18" y="1032"/>
                  </a:lnTo>
                  <a:lnTo>
                    <a:pt x="12" y="1020"/>
                  </a:lnTo>
                  <a:lnTo>
                    <a:pt x="12" y="1002"/>
                  </a:lnTo>
                  <a:lnTo>
                    <a:pt x="6" y="990"/>
                  </a:lnTo>
                  <a:lnTo>
                    <a:pt x="6" y="972"/>
                  </a:lnTo>
                  <a:lnTo>
                    <a:pt x="6" y="960"/>
                  </a:lnTo>
                  <a:lnTo>
                    <a:pt x="0" y="942"/>
                  </a:lnTo>
                  <a:lnTo>
                    <a:pt x="0" y="924"/>
                  </a:lnTo>
                  <a:lnTo>
                    <a:pt x="0" y="912"/>
                  </a:lnTo>
                  <a:lnTo>
                    <a:pt x="0" y="894"/>
                  </a:lnTo>
                  <a:lnTo>
                    <a:pt x="0" y="882"/>
                  </a:lnTo>
                  <a:lnTo>
                    <a:pt x="0" y="864"/>
                  </a:lnTo>
                  <a:lnTo>
                    <a:pt x="0" y="852"/>
                  </a:lnTo>
                  <a:lnTo>
                    <a:pt x="0" y="834"/>
                  </a:lnTo>
                  <a:lnTo>
                    <a:pt x="0" y="816"/>
                  </a:lnTo>
                  <a:lnTo>
                    <a:pt x="6" y="804"/>
                  </a:lnTo>
                  <a:lnTo>
                    <a:pt x="6" y="786"/>
                  </a:lnTo>
                  <a:lnTo>
                    <a:pt x="6" y="774"/>
                  </a:lnTo>
                  <a:lnTo>
                    <a:pt x="12" y="756"/>
                  </a:lnTo>
                  <a:lnTo>
                    <a:pt x="12" y="744"/>
                  </a:lnTo>
                  <a:lnTo>
                    <a:pt x="18" y="726"/>
                  </a:lnTo>
                  <a:lnTo>
                    <a:pt x="24" y="714"/>
                  </a:lnTo>
                  <a:lnTo>
                    <a:pt x="24" y="696"/>
                  </a:lnTo>
                  <a:lnTo>
                    <a:pt x="30" y="684"/>
                  </a:lnTo>
                  <a:lnTo>
                    <a:pt x="36" y="666"/>
                  </a:lnTo>
                  <a:lnTo>
                    <a:pt x="42" y="654"/>
                  </a:lnTo>
                  <a:lnTo>
                    <a:pt x="48" y="636"/>
                  </a:lnTo>
                  <a:lnTo>
                    <a:pt x="54" y="624"/>
                  </a:lnTo>
                  <a:lnTo>
                    <a:pt x="60" y="606"/>
                  </a:lnTo>
                  <a:lnTo>
                    <a:pt x="66" y="594"/>
                  </a:lnTo>
                  <a:lnTo>
                    <a:pt x="72" y="576"/>
                  </a:lnTo>
                  <a:lnTo>
                    <a:pt x="84" y="564"/>
                  </a:lnTo>
                  <a:lnTo>
                    <a:pt x="90" y="552"/>
                  </a:lnTo>
                  <a:lnTo>
                    <a:pt x="96" y="534"/>
                  </a:lnTo>
                  <a:lnTo>
                    <a:pt x="108" y="522"/>
                  </a:lnTo>
                  <a:lnTo>
                    <a:pt x="114" y="510"/>
                  </a:lnTo>
                  <a:lnTo>
                    <a:pt x="126" y="492"/>
                  </a:lnTo>
                  <a:lnTo>
                    <a:pt x="132" y="480"/>
                  </a:lnTo>
                  <a:lnTo>
                    <a:pt x="144" y="468"/>
                  </a:lnTo>
                  <a:lnTo>
                    <a:pt x="156" y="450"/>
                  </a:lnTo>
                  <a:lnTo>
                    <a:pt x="168" y="438"/>
                  </a:lnTo>
                  <a:lnTo>
                    <a:pt x="174" y="426"/>
                  </a:lnTo>
                  <a:lnTo>
                    <a:pt x="174" y="426"/>
                  </a:lnTo>
                  <a:lnTo>
                    <a:pt x="186" y="414"/>
                  </a:lnTo>
                  <a:lnTo>
                    <a:pt x="198" y="402"/>
                  </a:lnTo>
                  <a:lnTo>
                    <a:pt x="210" y="390"/>
                  </a:lnTo>
                  <a:lnTo>
                    <a:pt x="222" y="372"/>
                  </a:lnTo>
                  <a:lnTo>
                    <a:pt x="234" y="360"/>
                  </a:lnTo>
                  <a:lnTo>
                    <a:pt x="252" y="348"/>
                  </a:lnTo>
                  <a:lnTo>
                    <a:pt x="264" y="336"/>
                  </a:lnTo>
                  <a:lnTo>
                    <a:pt x="276" y="324"/>
                  </a:lnTo>
                  <a:lnTo>
                    <a:pt x="288" y="312"/>
                  </a:lnTo>
                  <a:lnTo>
                    <a:pt x="306" y="300"/>
                  </a:lnTo>
                  <a:lnTo>
                    <a:pt x="318" y="288"/>
                  </a:lnTo>
                  <a:lnTo>
                    <a:pt x="330" y="276"/>
                  </a:lnTo>
                  <a:lnTo>
                    <a:pt x="348" y="270"/>
                  </a:lnTo>
                  <a:lnTo>
                    <a:pt x="366" y="258"/>
                  </a:lnTo>
                  <a:lnTo>
                    <a:pt x="378" y="246"/>
                  </a:lnTo>
                  <a:lnTo>
                    <a:pt x="396" y="234"/>
                  </a:lnTo>
                  <a:lnTo>
                    <a:pt x="408" y="228"/>
                  </a:lnTo>
                  <a:lnTo>
                    <a:pt x="426" y="216"/>
                  </a:lnTo>
                  <a:lnTo>
                    <a:pt x="444" y="204"/>
                  </a:lnTo>
                  <a:lnTo>
                    <a:pt x="462" y="198"/>
                  </a:lnTo>
                  <a:lnTo>
                    <a:pt x="480" y="186"/>
                  </a:lnTo>
                  <a:lnTo>
                    <a:pt x="492" y="174"/>
                  </a:lnTo>
                  <a:lnTo>
                    <a:pt x="510" y="168"/>
                  </a:lnTo>
                  <a:lnTo>
                    <a:pt x="528" y="156"/>
                  </a:lnTo>
                  <a:lnTo>
                    <a:pt x="546" y="150"/>
                  </a:lnTo>
                  <a:lnTo>
                    <a:pt x="564" y="138"/>
                  </a:lnTo>
                  <a:lnTo>
                    <a:pt x="582" y="132"/>
                  </a:lnTo>
                  <a:lnTo>
                    <a:pt x="600" y="126"/>
                  </a:lnTo>
                  <a:lnTo>
                    <a:pt x="618" y="114"/>
                  </a:lnTo>
                  <a:lnTo>
                    <a:pt x="642" y="108"/>
                  </a:lnTo>
                  <a:lnTo>
                    <a:pt x="660" y="102"/>
                  </a:lnTo>
                  <a:lnTo>
                    <a:pt x="678" y="96"/>
                  </a:lnTo>
                  <a:lnTo>
                    <a:pt x="696" y="90"/>
                  </a:lnTo>
                  <a:lnTo>
                    <a:pt x="720" y="84"/>
                  </a:lnTo>
                  <a:lnTo>
                    <a:pt x="738" y="72"/>
                  </a:lnTo>
                  <a:lnTo>
                    <a:pt x="756" y="66"/>
                  </a:lnTo>
                  <a:lnTo>
                    <a:pt x="780" y="60"/>
                  </a:lnTo>
                  <a:lnTo>
                    <a:pt x="798" y="60"/>
                  </a:lnTo>
                  <a:lnTo>
                    <a:pt x="816" y="54"/>
                  </a:lnTo>
                  <a:lnTo>
                    <a:pt x="840" y="48"/>
                  </a:lnTo>
                  <a:lnTo>
                    <a:pt x="858" y="42"/>
                  </a:lnTo>
                  <a:lnTo>
                    <a:pt x="882" y="36"/>
                  </a:lnTo>
                  <a:lnTo>
                    <a:pt x="900" y="30"/>
                  </a:lnTo>
                  <a:lnTo>
                    <a:pt x="924" y="30"/>
                  </a:lnTo>
                  <a:lnTo>
                    <a:pt x="942" y="24"/>
                  </a:lnTo>
                  <a:lnTo>
                    <a:pt x="966" y="24"/>
                  </a:lnTo>
                  <a:lnTo>
                    <a:pt x="984" y="18"/>
                  </a:lnTo>
                  <a:lnTo>
                    <a:pt x="1008" y="12"/>
                  </a:lnTo>
                  <a:lnTo>
                    <a:pt x="1026" y="12"/>
                  </a:lnTo>
                  <a:lnTo>
                    <a:pt x="1050" y="12"/>
                  </a:lnTo>
                  <a:lnTo>
                    <a:pt x="1068" y="6"/>
                  </a:lnTo>
                  <a:lnTo>
                    <a:pt x="1092" y="6"/>
                  </a:lnTo>
                  <a:lnTo>
                    <a:pt x="1116" y="6"/>
                  </a:lnTo>
                  <a:lnTo>
                    <a:pt x="1134" y="0"/>
                  </a:lnTo>
                  <a:lnTo>
                    <a:pt x="1158" y="0"/>
                  </a:lnTo>
                  <a:lnTo>
                    <a:pt x="1176" y="0"/>
                  </a:lnTo>
                  <a:lnTo>
                    <a:pt x="1200" y="0"/>
                  </a:lnTo>
                  <a:lnTo>
                    <a:pt x="1224" y="0"/>
                  </a:lnTo>
                  <a:lnTo>
                    <a:pt x="1242" y="0"/>
                  </a:lnTo>
                  <a:lnTo>
                    <a:pt x="1266" y="0"/>
                  </a:lnTo>
                  <a:lnTo>
                    <a:pt x="1284" y="0"/>
                  </a:lnTo>
                  <a:lnTo>
                    <a:pt x="1308" y="0"/>
                  </a:lnTo>
                  <a:lnTo>
                    <a:pt x="1332" y="0"/>
                  </a:lnTo>
                  <a:lnTo>
                    <a:pt x="1350" y="0"/>
                  </a:lnTo>
                  <a:lnTo>
                    <a:pt x="1374" y="6"/>
                  </a:lnTo>
                  <a:lnTo>
                    <a:pt x="1398" y="6"/>
                  </a:lnTo>
                  <a:lnTo>
                    <a:pt x="1416" y="6"/>
                  </a:lnTo>
                  <a:lnTo>
                    <a:pt x="1440" y="12"/>
                  </a:lnTo>
                  <a:lnTo>
                    <a:pt x="1458" y="12"/>
                  </a:lnTo>
                  <a:lnTo>
                    <a:pt x="1482" y="12"/>
                  </a:lnTo>
                  <a:lnTo>
                    <a:pt x="1500" y="18"/>
                  </a:lnTo>
                  <a:lnTo>
                    <a:pt x="1524" y="24"/>
                  </a:lnTo>
                  <a:lnTo>
                    <a:pt x="1542" y="24"/>
                  </a:lnTo>
                  <a:lnTo>
                    <a:pt x="1566" y="30"/>
                  </a:lnTo>
                  <a:lnTo>
                    <a:pt x="1584" y="30"/>
                  </a:lnTo>
                  <a:lnTo>
                    <a:pt x="1608" y="36"/>
                  </a:lnTo>
                  <a:lnTo>
                    <a:pt x="1626" y="42"/>
                  </a:lnTo>
                  <a:lnTo>
                    <a:pt x="1650" y="48"/>
                  </a:lnTo>
                  <a:lnTo>
                    <a:pt x="1668" y="54"/>
                  </a:lnTo>
                  <a:lnTo>
                    <a:pt x="1692" y="60"/>
                  </a:lnTo>
                  <a:lnTo>
                    <a:pt x="1242" y="882"/>
                  </a:lnTo>
                  <a:lnTo>
                    <a:pt x="444" y="1554"/>
                  </a:lnTo>
                  <a:close/>
                </a:path>
              </a:pathLst>
            </a:custGeom>
            <a:solidFill>
              <a:srgbClr val="B2B2B2"/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0" name="未知"/>
            <p:cNvSpPr>
              <a:spLocks/>
            </p:cNvSpPr>
            <p:nvPr/>
          </p:nvSpPr>
          <p:spPr bwMode="auto">
            <a:xfrm>
              <a:off x="1310" y="95"/>
              <a:ext cx="624" cy="822"/>
            </a:xfrm>
            <a:custGeom>
              <a:avLst/>
              <a:gdLst/>
              <a:ahLst/>
              <a:cxnLst>
                <a:cxn ang="0">
                  <a:pos x="450" y="0"/>
                </a:cxn>
                <a:cxn ang="0">
                  <a:pos x="468" y="0"/>
                </a:cxn>
                <a:cxn ang="0">
                  <a:pos x="486" y="6"/>
                </a:cxn>
                <a:cxn ang="0">
                  <a:pos x="510" y="12"/>
                </a:cxn>
                <a:cxn ang="0">
                  <a:pos x="528" y="24"/>
                </a:cxn>
                <a:cxn ang="0">
                  <a:pos x="546" y="30"/>
                </a:cxn>
                <a:cxn ang="0">
                  <a:pos x="564" y="36"/>
                </a:cxn>
                <a:cxn ang="0">
                  <a:pos x="588" y="42"/>
                </a:cxn>
                <a:cxn ang="0">
                  <a:pos x="606" y="48"/>
                </a:cxn>
                <a:cxn ang="0">
                  <a:pos x="624" y="54"/>
                </a:cxn>
                <a:cxn ang="0">
                  <a:pos x="0" y="822"/>
                </a:cxn>
                <a:cxn ang="0">
                  <a:pos x="450" y="0"/>
                </a:cxn>
              </a:cxnLst>
              <a:rect l="0" t="0" r="r" b="b"/>
              <a:pathLst>
                <a:path w="624" h="822">
                  <a:moveTo>
                    <a:pt x="450" y="0"/>
                  </a:moveTo>
                  <a:lnTo>
                    <a:pt x="468" y="0"/>
                  </a:lnTo>
                  <a:lnTo>
                    <a:pt x="486" y="6"/>
                  </a:lnTo>
                  <a:lnTo>
                    <a:pt x="510" y="12"/>
                  </a:lnTo>
                  <a:lnTo>
                    <a:pt x="528" y="24"/>
                  </a:lnTo>
                  <a:lnTo>
                    <a:pt x="546" y="30"/>
                  </a:lnTo>
                  <a:lnTo>
                    <a:pt x="564" y="36"/>
                  </a:lnTo>
                  <a:lnTo>
                    <a:pt x="588" y="42"/>
                  </a:lnTo>
                  <a:lnTo>
                    <a:pt x="606" y="48"/>
                  </a:lnTo>
                  <a:lnTo>
                    <a:pt x="624" y="54"/>
                  </a:lnTo>
                  <a:lnTo>
                    <a:pt x="0" y="822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DDDDDD"/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1" name="未知"/>
            <p:cNvSpPr>
              <a:spLocks/>
            </p:cNvSpPr>
            <p:nvPr/>
          </p:nvSpPr>
          <p:spPr bwMode="auto">
            <a:xfrm>
              <a:off x="1310" y="140"/>
              <a:ext cx="1110" cy="768"/>
            </a:xfrm>
            <a:custGeom>
              <a:avLst/>
              <a:gdLst/>
              <a:ahLst/>
              <a:cxnLst>
                <a:cxn ang="0">
                  <a:pos x="624" y="0"/>
                </a:cxn>
                <a:cxn ang="0">
                  <a:pos x="642" y="12"/>
                </a:cxn>
                <a:cxn ang="0">
                  <a:pos x="660" y="18"/>
                </a:cxn>
                <a:cxn ang="0">
                  <a:pos x="678" y="24"/>
                </a:cxn>
                <a:cxn ang="0">
                  <a:pos x="696" y="36"/>
                </a:cxn>
                <a:cxn ang="0">
                  <a:pos x="714" y="42"/>
                </a:cxn>
                <a:cxn ang="0">
                  <a:pos x="732" y="54"/>
                </a:cxn>
                <a:cxn ang="0">
                  <a:pos x="750" y="60"/>
                </a:cxn>
                <a:cxn ang="0">
                  <a:pos x="768" y="72"/>
                </a:cxn>
                <a:cxn ang="0">
                  <a:pos x="786" y="84"/>
                </a:cxn>
                <a:cxn ang="0">
                  <a:pos x="804" y="90"/>
                </a:cxn>
                <a:cxn ang="0">
                  <a:pos x="816" y="102"/>
                </a:cxn>
                <a:cxn ang="0">
                  <a:pos x="834" y="114"/>
                </a:cxn>
                <a:cxn ang="0">
                  <a:pos x="852" y="120"/>
                </a:cxn>
                <a:cxn ang="0">
                  <a:pos x="864" y="132"/>
                </a:cxn>
                <a:cxn ang="0">
                  <a:pos x="882" y="144"/>
                </a:cxn>
                <a:cxn ang="0">
                  <a:pos x="900" y="156"/>
                </a:cxn>
                <a:cxn ang="0">
                  <a:pos x="912" y="162"/>
                </a:cxn>
                <a:cxn ang="0">
                  <a:pos x="924" y="174"/>
                </a:cxn>
                <a:cxn ang="0">
                  <a:pos x="942" y="186"/>
                </a:cxn>
                <a:cxn ang="0">
                  <a:pos x="954" y="198"/>
                </a:cxn>
                <a:cxn ang="0">
                  <a:pos x="972" y="210"/>
                </a:cxn>
                <a:cxn ang="0">
                  <a:pos x="984" y="222"/>
                </a:cxn>
                <a:cxn ang="0">
                  <a:pos x="996" y="234"/>
                </a:cxn>
                <a:cxn ang="0">
                  <a:pos x="1008" y="246"/>
                </a:cxn>
                <a:cxn ang="0">
                  <a:pos x="1020" y="258"/>
                </a:cxn>
                <a:cxn ang="0">
                  <a:pos x="1032" y="276"/>
                </a:cxn>
                <a:cxn ang="0">
                  <a:pos x="1044" y="288"/>
                </a:cxn>
                <a:cxn ang="0">
                  <a:pos x="1056" y="300"/>
                </a:cxn>
                <a:cxn ang="0">
                  <a:pos x="1068" y="312"/>
                </a:cxn>
                <a:cxn ang="0">
                  <a:pos x="1080" y="324"/>
                </a:cxn>
                <a:cxn ang="0">
                  <a:pos x="1092" y="336"/>
                </a:cxn>
                <a:cxn ang="0">
                  <a:pos x="1098" y="354"/>
                </a:cxn>
                <a:cxn ang="0">
                  <a:pos x="1110" y="366"/>
                </a:cxn>
                <a:cxn ang="0">
                  <a:pos x="0" y="768"/>
                </a:cxn>
                <a:cxn ang="0">
                  <a:pos x="624" y="0"/>
                </a:cxn>
              </a:cxnLst>
              <a:rect l="0" t="0" r="r" b="b"/>
              <a:pathLst>
                <a:path w="1110" h="768">
                  <a:moveTo>
                    <a:pt x="624" y="0"/>
                  </a:moveTo>
                  <a:lnTo>
                    <a:pt x="642" y="12"/>
                  </a:lnTo>
                  <a:lnTo>
                    <a:pt x="660" y="18"/>
                  </a:lnTo>
                  <a:lnTo>
                    <a:pt x="678" y="24"/>
                  </a:lnTo>
                  <a:lnTo>
                    <a:pt x="696" y="36"/>
                  </a:lnTo>
                  <a:lnTo>
                    <a:pt x="714" y="42"/>
                  </a:lnTo>
                  <a:lnTo>
                    <a:pt x="732" y="54"/>
                  </a:lnTo>
                  <a:lnTo>
                    <a:pt x="750" y="60"/>
                  </a:lnTo>
                  <a:lnTo>
                    <a:pt x="768" y="72"/>
                  </a:lnTo>
                  <a:lnTo>
                    <a:pt x="786" y="84"/>
                  </a:lnTo>
                  <a:lnTo>
                    <a:pt x="804" y="90"/>
                  </a:lnTo>
                  <a:lnTo>
                    <a:pt x="816" y="102"/>
                  </a:lnTo>
                  <a:lnTo>
                    <a:pt x="834" y="114"/>
                  </a:lnTo>
                  <a:lnTo>
                    <a:pt x="852" y="120"/>
                  </a:lnTo>
                  <a:lnTo>
                    <a:pt x="864" y="132"/>
                  </a:lnTo>
                  <a:lnTo>
                    <a:pt x="882" y="144"/>
                  </a:lnTo>
                  <a:lnTo>
                    <a:pt x="900" y="156"/>
                  </a:lnTo>
                  <a:lnTo>
                    <a:pt x="912" y="162"/>
                  </a:lnTo>
                  <a:lnTo>
                    <a:pt x="924" y="174"/>
                  </a:lnTo>
                  <a:lnTo>
                    <a:pt x="942" y="186"/>
                  </a:lnTo>
                  <a:lnTo>
                    <a:pt x="954" y="198"/>
                  </a:lnTo>
                  <a:lnTo>
                    <a:pt x="972" y="210"/>
                  </a:lnTo>
                  <a:lnTo>
                    <a:pt x="984" y="222"/>
                  </a:lnTo>
                  <a:lnTo>
                    <a:pt x="996" y="234"/>
                  </a:lnTo>
                  <a:lnTo>
                    <a:pt x="1008" y="246"/>
                  </a:lnTo>
                  <a:lnTo>
                    <a:pt x="1020" y="258"/>
                  </a:lnTo>
                  <a:lnTo>
                    <a:pt x="1032" y="276"/>
                  </a:lnTo>
                  <a:lnTo>
                    <a:pt x="1044" y="288"/>
                  </a:lnTo>
                  <a:lnTo>
                    <a:pt x="1056" y="300"/>
                  </a:lnTo>
                  <a:lnTo>
                    <a:pt x="1068" y="312"/>
                  </a:lnTo>
                  <a:lnTo>
                    <a:pt x="1080" y="324"/>
                  </a:lnTo>
                  <a:lnTo>
                    <a:pt x="1092" y="336"/>
                  </a:lnTo>
                  <a:lnTo>
                    <a:pt x="1098" y="354"/>
                  </a:lnTo>
                  <a:lnTo>
                    <a:pt x="1110" y="366"/>
                  </a:lnTo>
                  <a:lnTo>
                    <a:pt x="0" y="768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C3C3C3"/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2" name="未知"/>
            <p:cNvSpPr>
              <a:spLocks/>
            </p:cNvSpPr>
            <p:nvPr/>
          </p:nvSpPr>
          <p:spPr bwMode="auto">
            <a:xfrm>
              <a:off x="1303" y="511"/>
              <a:ext cx="1248" cy="840"/>
            </a:xfrm>
            <a:custGeom>
              <a:avLst/>
              <a:gdLst/>
              <a:ahLst/>
              <a:cxnLst>
                <a:cxn ang="0">
                  <a:pos x="1110" y="0"/>
                </a:cxn>
                <a:cxn ang="0">
                  <a:pos x="1122" y="12"/>
                </a:cxn>
                <a:cxn ang="0">
                  <a:pos x="1128" y="30"/>
                </a:cxn>
                <a:cxn ang="0">
                  <a:pos x="1140" y="42"/>
                </a:cxn>
                <a:cxn ang="0">
                  <a:pos x="1146" y="54"/>
                </a:cxn>
                <a:cxn ang="0">
                  <a:pos x="1158" y="72"/>
                </a:cxn>
                <a:cxn ang="0">
                  <a:pos x="1164" y="84"/>
                </a:cxn>
                <a:cxn ang="0">
                  <a:pos x="1170" y="96"/>
                </a:cxn>
                <a:cxn ang="0">
                  <a:pos x="1176" y="114"/>
                </a:cxn>
                <a:cxn ang="0">
                  <a:pos x="1188" y="126"/>
                </a:cxn>
                <a:cxn ang="0">
                  <a:pos x="1194" y="144"/>
                </a:cxn>
                <a:cxn ang="0">
                  <a:pos x="1200" y="156"/>
                </a:cxn>
                <a:cxn ang="0">
                  <a:pos x="1206" y="174"/>
                </a:cxn>
                <a:cxn ang="0">
                  <a:pos x="1212" y="186"/>
                </a:cxn>
                <a:cxn ang="0">
                  <a:pos x="1212" y="204"/>
                </a:cxn>
                <a:cxn ang="0">
                  <a:pos x="1218" y="216"/>
                </a:cxn>
                <a:cxn ang="0">
                  <a:pos x="1224" y="234"/>
                </a:cxn>
                <a:cxn ang="0">
                  <a:pos x="1230" y="246"/>
                </a:cxn>
                <a:cxn ang="0">
                  <a:pos x="1230" y="264"/>
                </a:cxn>
                <a:cxn ang="0">
                  <a:pos x="1236" y="276"/>
                </a:cxn>
                <a:cxn ang="0">
                  <a:pos x="1236" y="294"/>
                </a:cxn>
                <a:cxn ang="0">
                  <a:pos x="1242" y="306"/>
                </a:cxn>
                <a:cxn ang="0">
                  <a:pos x="1242" y="324"/>
                </a:cxn>
                <a:cxn ang="0">
                  <a:pos x="1242" y="336"/>
                </a:cxn>
                <a:cxn ang="0">
                  <a:pos x="1242" y="354"/>
                </a:cxn>
                <a:cxn ang="0">
                  <a:pos x="1248" y="372"/>
                </a:cxn>
                <a:cxn ang="0">
                  <a:pos x="1248" y="384"/>
                </a:cxn>
                <a:cxn ang="0">
                  <a:pos x="1248" y="402"/>
                </a:cxn>
                <a:cxn ang="0">
                  <a:pos x="1248" y="414"/>
                </a:cxn>
                <a:cxn ang="0">
                  <a:pos x="1248" y="432"/>
                </a:cxn>
                <a:cxn ang="0">
                  <a:pos x="1242" y="444"/>
                </a:cxn>
                <a:cxn ang="0">
                  <a:pos x="1242" y="462"/>
                </a:cxn>
                <a:cxn ang="0">
                  <a:pos x="1242" y="480"/>
                </a:cxn>
                <a:cxn ang="0">
                  <a:pos x="1242" y="492"/>
                </a:cxn>
                <a:cxn ang="0">
                  <a:pos x="1236" y="510"/>
                </a:cxn>
                <a:cxn ang="0">
                  <a:pos x="1236" y="522"/>
                </a:cxn>
                <a:cxn ang="0">
                  <a:pos x="1230" y="540"/>
                </a:cxn>
                <a:cxn ang="0">
                  <a:pos x="1230" y="552"/>
                </a:cxn>
                <a:cxn ang="0">
                  <a:pos x="1224" y="570"/>
                </a:cxn>
                <a:cxn ang="0">
                  <a:pos x="1218" y="582"/>
                </a:cxn>
                <a:cxn ang="0">
                  <a:pos x="1212" y="600"/>
                </a:cxn>
                <a:cxn ang="0">
                  <a:pos x="1212" y="612"/>
                </a:cxn>
                <a:cxn ang="0">
                  <a:pos x="1206" y="630"/>
                </a:cxn>
                <a:cxn ang="0">
                  <a:pos x="1200" y="642"/>
                </a:cxn>
                <a:cxn ang="0">
                  <a:pos x="1194" y="660"/>
                </a:cxn>
                <a:cxn ang="0">
                  <a:pos x="1188" y="672"/>
                </a:cxn>
                <a:cxn ang="0">
                  <a:pos x="1176" y="690"/>
                </a:cxn>
                <a:cxn ang="0">
                  <a:pos x="1170" y="702"/>
                </a:cxn>
                <a:cxn ang="0">
                  <a:pos x="1164" y="714"/>
                </a:cxn>
                <a:cxn ang="0">
                  <a:pos x="1158" y="732"/>
                </a:cxn>
                <a:cxn ang="0">
                  <a:pos x="1146" y="744"/>
                </a:cxn>
                <a:cxn ang="0">
                  <a:pos x="1140" y="762"/>
                </a:cxn>
                <a:cxn ang="0">
                  <a:pos x="1128" y="774"/>
                </a:cxn>
                <a:cxn ang="0">
                  <a:pos x="1122" y="786"/>
                </a:cxn>
                <a:cxn ang="0">
                  <a:pos x="1110" y="798"/>
                </a:cxn>
                <a:cxn ang="0">
                  <a:pos x="1098" y="816"/>
                </a:cxn>
                <a:cxn ang="0">
                  <a:pos x="1092" y="828"/>
                </a:cxn>
                <a:cxn ang="0">
                  <a:pos x="1080" y="840"/>
                </a:cxn>
                <a:cxn ang="0">
                  <a:pos x="0" y="402"/>
                </a:cxn>
                <a:cxn ang="0">
                  <a:pos x="1110" y="0"/>
                </a:cxn>
              </a:cxnLst>
              <a:rect l="0" t="0" r="r" b="b"/>
              <a:pathLst>
                <a:path w="1248" h="840">
                  <a:moveTo>
                    <a:pt x="1110" y="0"/>
                  </a:moveTo>
                  <a:lnTo>
                    <a:pt x="1122" y="12"/>
                  </a:lnTo>
                  <a:lnTo>
                    <a:pt x="1128" y="30"/>
                  </a:lnTo>
                  <a:lnTo>
                    <a:pt x="1140" y="42"/>
                  </a:lnTo>
                  <a:lnTo>
                    <a:pt x="1146" y="54"/>
                  </a:lnTo>
                  <a:lnTo>
                    <a:pt x="1158" y="72"/>
                  </a:lnTo>
                  <a:lnTo>
                    <a:pt x="1164" y="84"/>
                  </a:lnTo>
                  <a:lnTo>
                    <a:pt x="1170" y="96"/>
                  </a:lnTo>
                  <a:lnTo>
                    <a:pt x="1176" y="114"/>
                  </a:lnTo>
                  <a:lnTo>
                    <a:pt x="1188" y="126"/>
                  </a:lnTo>
                  <a:lnTo>
                    <a:pt x="1194" y="144"/>
                  </a:lnTo>
                  <a:lnTo>
                    <a:pt x="1200" y="156"/>
                  </a:lnTo>
                  <a:lnTo>
                    <a:pt x="1206" y="174"/>
                  </a:lnTo>
                  <a:lnTo>
                    <a:pt x="1212" y="186"/>
                  </a:lnTo>
                  <a:lnTo>
                    <a:pt x="1212" y="204"/>
                  </a:lnTo>
                  <a:lnTo>
                    <a:pt x="1218" y="216"/>
                  </a:lnTo>
                  <a:lnTo>
                    <a:pt x="1224" y="234"/>
                  </a:lnTo>
                  <a:lnTo>
                    <a:pt x="1230" y="246"/>
                  </a:lnTo>
                  <a:lnTo>
                    <a:pt x="1230" y="264"/>
                  </a:lnTo>
                  <a:lnTo>
                    <a:pt x="1236" y="276"/>
                  </a:lnTo>
                  <a:lnTo>
                    <a:pt x="1236" y="294"/>
                  </a:lnTo>
                  <a:lnTo>
                    <a:pt x="1242" y="306"/>
                  </a:lnTo>
                  <a:lnTo>
                    <a:pt x="1242" y="324"/>
                  </a:lnTo>
                  <a:lnTo>
                    <a:pt x="1242" y="336"/>
                  </a:lnTo>
                  <a:lnTo>
                    <a:pt x="1242" y="354"/>
                  </a:lnTo>
                  <a:lnTo>
                    <a:pt x="1248" y="372"/>
                  </a:lnTo>
                  <a:lnTo>
                    <a:pt x="1248" y="384"/>
                  </a:lnTo>
                  <a:lnTo>
                    <a:pt x="1248" y="402"/>
                  </a:lnTo>
                  <a:lnTo>
                    <a:pt x="1248" y="414"/>
                  </a:lnTo>
                  <a:lnTo>
                    <a:pt x="1248" y="432"/>
                  </a:lnTo>
                  <a:lnTo>
                    <a:pt x="1242" y="444"/>
                  </a:lnTo>
                  <a:lnTo>
                    <a:pt x="1242" y="462"/>
                  </a:lnTo>
                  <a:lnTo>
                    <a:pt x="1242" y="480"/>
                  </a:lnTo>
                  <a:lnTo>
                    <a:pt x="1242" y="492"/>
                  </a:lnTo>
                  <a:lnTo>
                    <a:pt x="1236" y="510"/>
                  </a:lnTo>
                  <a:lnTo>
                    <a:pt x="1236" y="522"/>
                  </a:lnTo>
                  <a:lnTo>
                    <a:pt x="1230" y="540"/>
                  </a:lnTo>
                  <a:lnTo>
                    <a:pt x="1230" y="552"/>
                  </a:lnTo>
                  <a:lnTo>
                    <a:pt x="1224" y="570"/>
                  </a:lnTo>
                  <a:lnTo>
                    <a:pt x="1218" y="582"/>
                  </a:lnTo>
                  <a:lnTo>
                    <a:pt x="1212" y="600"/>
                  </a:lnTo>
                  <a:lnTo>
                    <a:pt x="1212" y="612"/>
                  </a:lnTo>
                  <a:lnTo>
                    <a:pt x="1206" y="630"/>
                  </a:lnTo>
                  <a:lnTo>
                    <a:pt x="1200" y="642"/>
                  </a:lnTo>
                  <a:lnTo>
                    <a:pt x="1194" y="660"/>
                  </a:lnTo>
                  <a:lnTo>
                    <a:pt x="1188" y="672"/>
                  </a:lnTo>
                  <a:lnTo>
                    <a:pt x="1176" y="690"/>
                  </a:lnTo>
                  <a:lnTo>
                    <a:pt x="1170" y="702"/>
                  </a:lnTo>
                  <a:lnTo>
                    <a:pt x="1164" y="714"/>
                  </a:lnTo>
                  <a:lnTo>
                    <a:pt x="1158" y="732"/>
                  </a:lnTo>
                  <a:lnTo>
                    <a:pt x="1146" y="744"/>
                  </a:lnTo>
                  <a:lnTo>
                    <a:pt x="1140" y="762"/>
                  </a:lnTo>
                  <a:lnTo>
                    <a:pt x="1128" y="774"/>
                  </a:lnTo>
                  <a:lnTo>
                    <a:pt x="1122" y="786"/>
                  </a:lnTo>
                  <a:lnTo>
                    <a:pt x="1110" y="798"/>
                  </a:lnTo>
                  <a:lnTo>
                    <a:pt x="1098" y="816"/>
                  </a:lnTo>
                  <a:lnTo>
                    <a:pt x="1092" y="828"/>
                  </a:lnTo>
                  <a:lnTo>
                    <a:pt x="1080" y="840"/>
                  </a:lnTo>
                  <a:lnTo>
                    <a:pt x="0" y="402"/>
                  </a:lnTo>
                  <a:lnTo>
                    <a:pt x="1110" y="0"/>
                  </a:lnTo>
                  <a:close/>
                </a:path>
              </a:pathLst>
            </a:custGeom>
            <a:solidFill>
              <a:srgbClr val="A1A1A1"/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3" name="未知"/>
            <p:cNvSpPr>
              <a:spLocks/>
            </p:cNvSpPr>
            <p:nvPr/>
          </p:nvSpPr>
          <p:spPr bwMode="auto">
            <a:xfrm>
              <a:off x="1310" y="916"/>
              <a:ext cx="1080" cy="876"/>
            </a:xfrm>
            <a:custGeom>
              <a:avLst/>
              <a:gdLst/>
              <a:ahLst/>
              <a:cxnLst>
                <a:cxn ang="0">
                  <a:pos x="1080" y="438"/>
                </a:cxn>
                <a:cxn ang="0">
                  <a:pos x="1068" y="450"/>
                </a:cxn>
                <a:cxn ang="0">
                  <a:pos x="1056" y="468"/>
                </a:cxn>
                <a:cxn ang="0">
                  <a:pos x="1044" y="480"/>
                </a:cxn>
                <a:cxn ang="0">
                  <a:pos x="1032" y="492"/>
                </a:cxn>
                <a:cxn ang="0">
                  <a:pos x="1020" y="504"/>
                </a:cxn>
                <a:cxn ang="0">
                  <a:pos x="1008" y="516"/>
                </a:cxn>
                <a:cxn ang="0">
                  <a:pos x="996" y="528"/>
                </a:cxn>
                <a:cxn ang="0">
                  <a:pos x="984" y="540"/>
                </a:cxn>
                <a:cxn ang="0">
                  <a:pos x="972" y="552"/>
                </a:cxn>
                <a:cxn ang="0">
                  <a:pos x="954" y="564"/>
                </a:cxn>
                <a:cxn ang="0">
                  <a:pos x="942" y="576"/>
                </a:cxn>
                <a:cxn ang="0">
                  <a:pos x="924" y="588"/>
                </a:cxn>
                <a:cxn ang="0">
                  <a:pos x="912" y="600"/>
                </a:cxn>
                <a:cxn ang="0">
                  <a:pos x="900" y="612"/>
                </a:cxn>
                <a:cxn ang="0">
                  <a:pos x="882" y="624"/>
                </a:cxn>
                <a:cxn ang="0">
                  <a:pos x="864" y="630"/>
                </a:cxn>
                <a:cxn ang="0">
                  <a:pos x="852" y="642"/>
                </a:cxn>
                <a:cxn ang="0">
                  <a:pos x="834" y="654"/>
                </a:cxn>
                <a:cxn ang="0">
                  <a:pos x="816" y="666"/>
                </a:cxn>
                <a:cxn ang="0">
                  <a:pos x="804" y="672"/>
                </a:cxn>
                <a:cxn ang="0">
                  <a:pos x="786" y="684"/>
                </a:cxn>
                <a:cxn ang="0">
                  <a:pos x="768" y="696"/>
                </a:cxn>
                <a:cxn ang="0">
                  <a:pos x="750" y="702"/>
                </a:cxn>
                <a:cxn ang="0">
                  <a:pos x="732" y="714"/>
                </a:cxn>
                <a:cxn ang="0">
                  <a:pos x="714" y="720"/>
                </a:cxn>
                <a:cxn ang="0">
                  <a:pos x="696" y="732"/>
                </a:cxn>
                <a:cxn ang="0">
                  <a:pos x="678" y="738"/>
                </a:cxn>
                <a:cxn ang="0">
                  <a:pos x="660" y="744"/>
                </a:cxn>
                <a:cxn ang="0">
                  <a:pos x="660" y="744"/>
                </a:cxn>
                <a:cxn ang="0">
                  <a:pos x="642" y="756"/>
                </a:cxn>
                <a:cxn ang="0">
                  <a:pos x="624" y="762"/>
                </a:cxn>
                <a:cxn ang="0">
                  <a:pos x="606" y="768"/>
                </a:cxn>
                <a:cxn ang="0">
                  <a:pos x="588" y="780"/>
                </a:cxn>
                <a:cxn ang="0">
                  <a:pos x="564" y="786"/>
                </a:cxn>
                <a:cxn ang="0">
                  <a:pos x="546" y="792"/>
                </a:cxn>
                <a:cxn ang="0">
                  <a:pos x="528" y="798"/>
                </a:cxn>
                <a:cxn ang="0">
                  <a:pos x="510" y="804"/>
                </a:cxn>
                <a:cxn ang="0">
                  <a:pos x="486" y="810"/>
                </a:cxn>
                <a:cxn ang="0">
                  <a:pos x="468" y="816"/>
                </a:cxn>
                <a:cxn ang="0">
                  <a:pos x="450" y="822"/>
                </a:cxn>
                <a:cxn ang="0">
                  <a:pos x="426" y="828"/>
                </a:cxn>
                <a:cxn ang="0">
                  <a:pos x="408" y="834"/>
                </a:cxn>
                <a:cxn ang="0">
                  <a:pos x="384" y="840"/>
                </a:cxn>
                <a:cxn ang="0">
                  <a:pos x="366" y="840"/>
                </a:cxn>
                <a:cxn ang="0">
                  <a:pos x="342" y="846"/>
                </a:cxn>
                <a:cxn ang="0">
                  <a:pos x="324" y="852"/>
                </a:cxn>
                <a:cxn ang="0">
                  <a:pos x="300" y="852"/>
                </a:cxn>
                <a:cxn ang="0">
                  <a:pos x="282" y="858"/>
                </a:cxn>
                <a:cxn ang="0">
                  <a:pos x="258" y="864"/>
                </a:cxn>
                <a:cxn ang="0">
                  <a:pos x="240" y="864"/>
                </a:cxn>
                <a:cxn ang="0">
                  <a:pos x="216" y="870"/>
                </a:cxn>
                <a:cxn ang="0">
                  <a:pos x="198" y="870"/>
                </a:cxn>
                <a:cxn ang="0">
                  <a:pos x="174" y="870"/>
                </a:cxn>
                <a:cxn ang="0">
                  <a:pos x="156" y="876"/>
                </a:cxn>
                <a:cxn ang="0">
                  <a:pos x="132" y="876"/>
                </a:cxn>
                <a:cxn ang="0">
                  <a:pos x="108" y="876"/>
                </a:cxn>
                <a:cxn ang="0">
                  <a:pos x="90" y="876"/>
                </a:cxn>
                <a:cxn ang="0">
                  <a:pos x="0" y="0"/>
                </a:cxn>
                <a:cxn ang="0">
                  <a:pos x="1080" y="438"/>
                </a:cxn>
              </a:cxnLst>
              <a:rect l="0" t="0" r="r" b="b"/>
              <a:pathLst>
                <a:path w="1080" h="876">
                  <a:moveTo>
                    <a:pt x="1080" y="438"/>
                  </a:moveTo>
                  <a:lnTo>
                    <a:pt x="1068" y="450"/>
                  </a:lnTo>
                  <a:lnTo>
                    <a:pt x="1056" y="468"/>
                  </a:lnTo>
                  <a:lnTo>
                    <a:pt x="1044" y="480"/>
                  </a:lnTo>
                  <a:lnTo>
                    <a:pt x="1032" y="492"/>
                  </a:lnTo>
                  <a:lnTo>
                    <a:pt x="1020" y="504"/>
                  </a:lnTo>
                  <a:lnTo>
                    <a:pt x="1008" y="516"/>
                  </a:lnTo>
                  <a:lnTo>
                    <a:pt x="996" y="528"/>
                  </a:lnTo>
                  <a:lnTo>
                    <a:pt x="984" y="540"/>
                  </a:lnTo>
                  <a:lnTo>
                    <a:pt x="972" y="552"/>
                  </a:lnTo>
                  <a:lnTo>
                    <a:pt x="954" y="564"/>
                  </a:lnTo>
                  <a:lnTo>
                    <a:pt x="942" y="576"/>
                  </a:lnTo>
                  <a:lnTo>
                    <a:pt x="924" y="588"/>
                  </a:lnTo>
                  <a:lnTo>
                    <a:pt x="912" y="600"/>
                  </a:lnTo>
                  <a:lnTo>
                    <a:pt x="900" y="612"/>
                  </a:lnTo>
                  <a:lnTo>
                    <a:pt x="882" y="624"/>
                  </a:lnTo>
                  <a:lnTo>
                    <a:pt x="864" y="630"/>
                  </a:lnTo>
                  <a:lnTo>
                    <a:pt x="852" y="642"/>
                  </a:lnTo>
                  <a:lnTo>
                    <a:pt x="834" y="654"/>
                  </a:lnTo>
                  <a:lnTo>
                    <a:pt x="816" y="666"/>
                  </a:lnTo>
                  <a:lnTo>
                    <a:pt x="804" y="672"/>
                  </a:lnTo>
                  <a:lnTo>
                    <a:pt x="786" y="684"/>
                  </a:lnTo>
                  <a:lnTo>
                    <a:pt x="768" y="696"/>
                  </a:lnTo>
                  <a:lnTo>
                    <a:pt x="750" y="702"/>
                  </a:lnTo>
                  <a:lnTo>
                    <a:pt x="732" y="714"/>
                  </a:lnTo>
                  <a:lnTo>
                    <a:pt x="714" y="720"/>
                  </a:lnTo>
                  <a:lnTo>
                    <a:pt x="696" y="732"/>
                  </a:lnTo>
                  <a:lnTo>
                    <a:pt x="678" y="738"/>
                  </a:lnTo>
                  <a:lnTo>
                    <a:pt x="660" y="744"/>
                  </a:lnTo>
                  <a:lnTo>
                    <a:pt x="660" y="744"/>
                  </a:lnTo>
                  <a:lnTo>
                    <a:pt x="642" y="756"/>
                  </a:lnTo>
                  <a:lnTo>
                    <a:pt x="624" y="762"/>
                  </a:lnTo>
                  <a:lnTo>
                    <a:pt x="606" y="768"/>
                  </a:lnTo>
                  <a:lnTo>
                    <a:pt x="588" y="780"/>
                  </a:lnTo>
                  <a:lnTo>
                    <a:pt x="564" y="786"/>
                  </a:lnTo>
                  <a:lnTo>
                    <a:pt x="546" y="792"/>
                  </a:lnTo>
                  <a:lnTo>
                    <a:pt x="528" y="798"/>
                  </a:lnTo>
                  <a:lnTo>
                    <a:pt x="510" y="804"/>
                  </a:lnTo>
                  <a:lnTo>
                    <a:pt x="486" y="810"/>
                  </a:lnTo>
                  <a:lnTo>
                    <a:pt x="468" y="816"/>
                  </a:lnTo>
                  <a:lnTo>
                    <a:pt x="450" y="822"/>
                  </a:lnTo>
                  <a:lnTo>
                    <a:pt x="426" y="828"/>
                  </a:lnTo>
                  <a:lnTo>
                    <a:pt x="408" y="834"/>
                  </a:lnTo>
                  <a:lnTo>
                    <a:pt x="384" y="840"/>
                  </a:lnTo>
                  <a:lnTo>
                    <a:pt x="366" y="840"/>
                  </a:lnTo>
                  <a:lnTo>
                    <a:pt x="342" y="846"/>
                  </a:lnTo>
                  <a:lnTo>
                    <a:pt x="324" y="852"/>
                  </a:lnTo>
                  <a:lnTo>
                    <a:pt x="300" y="852"/>
                  </a:lnTo>
                  <a:lnTo>
                    <a:pt x="282" y="858"/>
                  </a:lnTo>
                  <a:lnTo>
                    <a:pt x="258" y="864"/>
                  </a:lnTo>
                  <a:lnTo>
                    <a:pt x="240" y="864"/>
                  </a:lnTo>
                  <a:lnTo>
                    <a:pt x="216" y="870"/>
                  </a:lnTo>
                  <a:lnTo>
                    <a:pt x="198" y="870"/>
                  </a:lnTo>
                  <a:lnTo>
                    <a:pt x="174" y="870"/>
                  </a:lnTo>
                  <a:lnTo>
                    <a:pt x="156" y="876"/>
                  </a:lnTo>
                  <a:lnTo>
                    <a:pt x="132" y="876"/>
                  </a:lnTo>
                  <a:lnTo>
                    <a:pt x="108" y="876"/>
                  </a:lnTo>
                  <a:lnTo>
                    <a:pt x="90" y="876"/>
                  </a:lnTo>
                  <a:lnTo>
                    <a:pt x="0" y="0"/>
                  </a:lnTo>
                  <a:lnTo>
                    <a:pt x="1080" y="438"/>
                  </a:lnTo>
                  <a:close/>
                </a:path>
              </a:pathLst>
            </a:custGeom>
            <a:solidFill>
              <a:srgbClr val="818181"/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4" name="未知"/>
            <p:cNvSpPr>
              <a:spLocks/>
            </p:cNvSpPr>
            <p:nvPr/>
          </p:nvSpPr>
          <p:spPr bwMode="auto">
            <a:xfrm>
              <a:off x="516" y="910"/>
              <a:ext cx="888" cy="882"/>
            </a:xfrm>
            <a:custGeom>
              <a:avLst/>
              <a:gdLst/>
              <a:ahLst/>
              <a:cxnLst>
                <a:cxn ang="0">
                  <a:pos x="888" y="876"/>
                </a:cxn>
                <a:cxn ang="0">
                  <a:pos x="864" y="882"/>
                </a:cxn>
                <a:cxn ang="0">
                  <a:pos x="840" y="882"/>
                </a:cxn>
                <a:cxn ang="0">
                  <a:pos x="822" y="882"/>
                </a:cxn>
                <a:cxn ang="0">
                  <a:pos x="798" y="882"/>
                </a:cxn>
                <a:cxn ang="0">
                  <a:pos x="780" y="882"/>
                </a:cxn>
                <a:cxn ang="0">
                  <a:pos x="756" y="882"/>
                </a:cxn>
                <a:cxn ang="0">
                  <a:pos x="732" y="882"/>
                </a:cxn>
                <a:cxn ang="0">
                  <a:pos x="714" y="876"/>
                </a:cxn>
                <a:cxn ang="0">
                  <a:pos x="690" y="876"/>
                </a:cxn>
                <a:cxn ang="0">
                  <a:pos x="672" y="876"/>
                </a:cxn>
                <a:cxn ang="0">
                  <a:pos x="648" y="876"/>
                </a:cxn>
                <a:cxn ang="0">
                  <a:pos x="624" y="870"/>
                </a:cxn>
                <a:cxn ang="0">
                  <a:pos x="606" y="870"/>
                </a:cxn>
                <a:cxn ang="0">
                  <a:pos x="582" y="870"/>
                </a:cxn>
                <a:cxn ang="0">
                  <a:pos x="564" y="864"/>
                </a:cxn>
                <a:cxn ang="0">
                  <a:pos x="540" y="864"/>
                </a:cxn>
                <a:cxn ang="0">
                  <a:pos x="522" y="858"/>
                </a:cxn>
                <a:cxn ang="0">
                  <a:pos x="498" y="852"/>
                </a:cxn>
                <a:cxn ang="0">
                  <a:pos x="480" y="852"/>
                </a:cxn>
                <a:cxn ang="0">
                  <a:pos x="456" y="846"/>
                </a:cxn>
                <a:cxn ang="0">
                  <a:pos x="438" y="840"/>
                </a:cxn>
                <a:cxn ang="0">
                  <a:pos x="414" y="840"/>
                </a:cxn>
                <a:cxn ang="0">
                  <a:pos x="414" y="840"/>
                </a:cxn>
                <a:cxn ang="0">
                  <a:pos x="396" y="834"/>
                </a:cxn>
                <a:cxn ang="0">
                  <a:pos x="372" y="828"/>
                </a:cxn>
                <a:cxn ang="0">
                  <a:pos x="354" y="822"/>
                </a:cxn>
                <a:cxn ang="0">
                  <a:pos x="336" y="816"/>
                </a:cxn>
                <a:cxn ang="0">
                  <a:pos x="312" y="810"/>
                </a:cxn>
                <a:cxn ang="0">
                  <a:pos x="294" y="804"/>
                </a:cxn>
                <a:cxn ang="0">
                  <a:pos x="276" y="798"/>
                </a:cxn>
                <a:cxn ang="0">
                  <a:pos x="252" y="792"/>
                </a:cxn>
                <a:cxn ang="0">
                  <a:pos x="234" y="786"/>
                </a:cxn>
                <a:cxn ang="0">
                  <a:pos x="216" y="780"/>
                </a:cxn>
                <a:cxn ang="0">
                  <a:pos x="198" y="768"/>
                </a:cxn>
                <a:cxn ang="0">
                  <a:pos x="174" y="762"/>
                </a:cxn>
                <a:cxn ang="0">
                  <a:pos x="156" y="756"/>
                </a:cxn>
                <a:cxn ang="0">
                  <a:pos x="138" y="744"/>
                </a:cxn>
                <a:cxn ang="0">
                  <a:pos x="120" y="738"/>
                </a:cxn>
                <a:cxn ang="0">
                  <a:pos x="102" y="732"/>
                </a:cxn>
                <a:cxn ang="0">
                  <a:pos x="84" y="720"/>
                </a:cxn>
                <a:cxn ang="0">
                  <a:pos x="66" y="714"/>
                </a:cxn>
                <a:cxn ang="0">
                  <a:pos x="48" y="702"/>
                </a:cxn>
                <a:cxn ang="0">
                  <a:pos x="36" y="696"/>
                </a:cxn>
                <a:cxn ang="0">
                  <a:pos x="18" y="684"/>
                </a:cxn>
                <a:cxn ang="0">
                  <a:pos x="0" y="672"/>
                </a:cxn>
                <a:cxn ang="0">
                  <a:pos x="798" y="0"/>
                </a:cxn>
                <a:cxn ang="0">
                  <a:pos x="888" y="876"/>
                </a:cxn>
              </a:cxnLst>
              <a:rect l="0" t="0" r="r" b="b"/>
              <a:pathLst>
                <a:path w="888" h="882">
                  <a:moveTo>
                    <a:pt x="888" y="876"/>
                  </a:moveTo>
                  <a:lnTo>
                    <a:pt x="864" y="882"/>
                  </a:lnTo>
                  <a:lnTo>
                    <a:pt x="840" y="882"/>
                  </a:lnTo>
                  <a:lnTo>
                    <a:pt x="822" y="882"/>
                  </a:lnTo>
                  <a:lnTo>
                    <a:pt x="798" y="882"/>
                  </a:lnTo>
                  <a:lnTo>
                    <a:pt x="780" y="882"/>
                  </a:lnTo>
                  <a:lnTo>
                    <a:pt x="756" y="882"/>
                  </a:lnTo>
                  <a:lnTo>
                    <a:pt x="732" y="882"/>
                  </a:lnTo>
                  <a:lnTo>
                    <a:pt x="714" y="876"/>
                  </a:lnTo>
                  <a:lnTo>
                    <a:pt x="690" y="876"/>
                  </a:lnTo>
                  <a:lnTo>
                    <a:pt x="672" y="876"/>
                  </a:lnTo>
                  <a:lnTo>
                    <a:pt x="648" y="876"/>
                  </a:lnTo>
                  <a:lnTo>
                    <a:pt x="624" y="870"/>
                  </a:lnTo>
                  <a:lnTo>
                    <a:pt x="606" y="870"/>
                  </a:lnTo>
                  <a:lnTo>
                    <a:pt x="582" y="870"/>
                  </a:lnTo>
                  <a:lnTo>
                    <a:pt x="564" y="864"/>
                  </a:lnTo>
                  <a:lnTo>
                    <a:pt x="540" y="864"/>
                  </a:lnTo>
                  <a:lnTo>
                    <a:pt x="522" y="858"/>
                  </a:lnTo>
                  <a:lnTo>
                    <a:pt x="498" y="852"/>
                  </a:lnTo>
                  <a:lnTo>
                    <a:pt x="480" y="852"/>
                  </a:lnTo>
                  <a:lnTo>
                    <a:pt x="456" y="846"/>
                  </a:lnTo>
                  <a:lnTo>
                    <a:pt x="438" y="840"/>
                  </a:lnTo>
                  <a:lnTo>
                    <a:pt x="414" y="840"/>
                  </a:lnTo>
                  <a:lnTo>
                    <a:pt x="414" y="840"/>
                  </a:lnTo>
                  <a:lnTo>
                    <a:pt x="396" y="834"/>
                  </a:lnTo>
                  <a:lnTo>
                    <a:pt x="372" y="828"/>
                  </a:lnTo>
                  <a:lnTo>
                    <a:pt x="354" y="822"/>
                  </a:lnTo>
                  <a:lnTo>
                    <a:pt x="336" y="816"/>
                  </a:lnTo>
                  <a:lnTo>
                    <a:pt x="312" y="810"/>
                  </a:lnTo>
                  <a:lnTo>
                    <a:pt x="294" y="804"/>
                  </a:lnTo>
                  <a:lnTo>
                    <a:pt x="276" y="798"/>
                  </a:lnTo>
                  <a:lnTo>
                    <a:pt x="252" y="792"/>
                  </a:lnTo>
                  <a:lnTo>
                    <a:pt x="234" y="786"/>
                  </a:lnTo>
                  <a:lnTo>
                    <a:pt x="216" y="780"/>
                  </a:lnTo>
                  <a:lnTo>
                    <a:pt x="198" y="768"/>
                  </a:lnTo>
                  <a:lnTo>
                    <a:pt x="174" y="762"/>
                  </a:lnTo>
                  <a:lnTo>
                    <a:pt x="156" y="756"/>
                  </a:lnTo>
                  <a:lnTo>
                    <a:pt x="138" y="744"/>
                  </a:lnTo>
                  <a:lnTo>
                    <a:pt x="120" y="738"/>
                  </a:lnTo>
                  <a:lnTo>
                    <a:pt x="102" y="732"/>
                  </a:lnTo>
                  <a:lnTo>
                    <a:pt x="84" y="720"/>
                  </a:lnTo>
                  <a:lnTo>
                    <a:pt x="66" y="714"/>
                  </a:lnTo>
                  <a:lnTo>
                    <a:pt x="48" y="702"/>
                  </a:lnTo>
                  <a:lnTo>
                    <a:pt x="36" y="696"/>
                  </a:lnTo>
                  <a:lnTo>
                    <a:pt x="18" y="684"/>
                  </a:lnTo>
                  <a:lnTo>
                    <a:pt x="0" y="672"/>
                  </a:lnTo>
                  <a:lnTo>
                    <a:pt x="798" y="0"/>
                  </a:lnTo>
                  <a:lnTo>
                    <a:pt x="888" y="876"/>
                  </a:lnTo>
                  <a:close/>
                </a:path>
              </a:pathLst>
            </a:custGeom>
            <a:solidFill>
              <a:srgbClr val="747474"/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25" name="Group 9"/>
          <p:cNvGrpSpPr>
            <a:grpSpLocks/>
          </p:cNvGrpSpPr>
          <p:nvPr/>
        </p:nvGrpSpPr>
        <p:grpSpPr bwMode="auto">
          <a:xfrm>
            <a:off x="2209800" y="2392363"/>
            <a:ext cx="2686050" cy="2971800"/>
            <a:chOff x="0" y="0"/>
            <a:chExt cx="1692" cy="1872"/>
          </a:xfrm>
        </p:grpSpPr>
        <p:sp>
          <p:nvSpPr>
            <p:cNvPr id="9226" name="未知"/>
            <p:cNvSpPr>
              <a:spLocks/>
            </p:cNvSpPr>
            <p:nvPr/>
          </p:nvSpPr>
          <p:spPr bwMode="auto">
            <a:xfrm>
              <a:off x="0" y="876"/>
              <a:ext cx="444" cy="996"/>
            </a:xfrm>
            <a:custGeom>
              <a:avLst/>
              <a:gdLst/>
              <a:ahLst/>
              <a:cxnLst>
                <a:cxn ang="0">
                  <a:pos x="426" y="666"/>
                </a:cxn>
                <a:cxn ang="0">
                  <a:pos x="396" y="642"/>
                </a:cxn>
                <a:cxn ang="0">
                  <a:pos x="366" y="624"/>
                </a:cxn>
                <a:cxn ang="0">
                  <a:pos x="330" y="600"/>
                </a:cxn>
                <a:cxn ang="0">
                  <a:pos x="306" y="576"/>
                </a:cxn>
                <a:cxn ang="0">
                  <a:pos x="276" y="552"/>
                </a:cxn>
                <a:cxn ang="0">
                  <a:pos x="252" y="528"/>
                </a:cxn>
                <a:cxn ang="0">
                  <a:pos x="222" y="504"/>
                </a:cxn>
                <a:cxn ang="0">
                  <a:pos x="198" y="480"/>
                </a:cxn>
                <a:cxn ang="0">
                  <a:pos x="174" y="450"/>
                </a:cxn>
                <a:cxn ang="0">
                  <a:pos x="156" y="426"/>
                </a:cxn>
                <a:cxn ang="0">
                  <a:pos x="132" y="396"/>
                </a:cxn>
                <a:cxn ang="0">
                  <a:pos x="114" y="372"/>
                </a:cxn>
                <a:cxn ang="0">
                  <a:pos x="108" y="360"/>
                </a:cxn>
                <a:cxn ang="0">
                  <a:pos x="90" y="330"/>
                </a:cxn>
                <a:cxn ang="0">
                  <a:pos x="72" y="300"/>
                </a:cxn>
                <a:cxn ang="0">
                  <a:pos x="60" y="270"/>
                </a:cxn>
                <a:cxn ang="0">
                  <a:pos x="48" y="240"/>
                </a:cxn>
                <a:cxn ang="0">
                  <a:pos x="36" y="210"/>
                </a:cxn>
                <a:cxn ang="0">
                  <a:pos x="24" y="180"/>
                </a:cxn>
                <a:cxn ang="0">
                  <a:pos x="18" y="150"/>
                </a:cxn>
                <a:cxn ang="0">
                  <a:pos x="12" y="120"/>
                </a:cxn>
                <a:cxn ang="0">
                  <a:pos x="6" y="90"/>
                </a:cxn>
                <a:cxn ang="0">
                  <a:pos x="0" y="60"/>
                </a:cxn>
                <a:cxn ang="0">
                  <a:pos x="0" y="30"/>
                </a:cxn>
                <a:cxn ang="0">
                  <a:pos x="0" y="0"/>
                </a:cxn>
                <a:cxn ang="0">
                  <a:pos x="0" y="336"/>
                </a:cxn>
                <a:cxn ang="0">
                  <a:pos x="0" y="366"/>
                </a:cxn>
                <a:cxn ang="0">
                  <a:pos x="6" y="402"/>
                </a:cxn>
                <a:cxn ang="0">
                  <a:pos x="6" y="432"/>
                </a:cxn>
                <a:cxn ang="0">
                  <a:pos x="12" y="462"/>
                </a:cxn>
                <a:cxn ang="0">
                  <a:pos x="24" y="492"/>
                </a:cxn>
                <a:cxn ang="0">
                  <a:pos x="30" y="522"/>
                </a:cxn>
                <a:cxn ang="0">
                  <a:pos x="42" y="552"/>
                </a:cxn>
                <a:cxn ang="0">
                  <a:pos x="54" y="582"/>
                </a:cxn>
                <a:cxn ang="0">
                  <a:pos x="66" y="612"/>
                </a:cxn>
                <a:cxn ang="0">
                  <a:pos x="84" y="636"/>
                </a:cxn>
                <a:cxn ang="0">
                  <a:pos x="96" y="666"/>
                </a:cxn>
                <a:cxn ang="0">
                  <a:pos x="114" y="696"/>
                </a:cxn>
                <a:cxn ang="0">
                  <a:pos x="126" y="708"/>
                </a:cxn>
                <a:cxn ang="0">
                  <a:pos x="144" y="738"/>
                </a:cxn>
                <a:cxn ang="0">
                  <a:pos x="168" y="762"/>
                </a:cxn>
                <a:cxn ang="0">
                  <a:pos x="186" y="792"/>
                </a:cxn>
                <a:cxn ang="0">
                  <a:pos x="210" y="816"/>
                </a:cxn>
                <a:cxn ang="0">
                  <a:pos x="234" y="840"/>
                </a:cxn>
                <a:cxn ang="0">
                  <a:pos x="264" y="864"/>
                </a:cxn>
                <a:cxn ang="0">
                  <a:pos x="288" y="888"/>
                </a:cxn>
                <a:cxn ang="0">
                  <a:pos x="318" y="912"/>
                </a:cxn>
                <a:cxn ang="0">
                  <a:pos x="348" y="936"/>
                </a:cxn>
                <a:cxn ang="0">
                  <a:pos x="378" y="954"/>
                </a:cxn>
                <a:cxn ang="0">
                  <a:pos x="408" y="978"/>
                </a:cxn>
                <a:cxn ang="0">
                  <a:pos x="444" y="996"/>
                </a:cxn>
              </a:cxnLst>
              <a:rect l="0" t="0" r="r" b="b"/>
              <a:pathLst>
                <a:path w="444" h="996">
                  <a:moveTo>
                    <a:pt x="444" y="672"/>
                  </a:moveTo>
                  <a:lnTo>
                    <a:pt x="426" y="666"/>
                  </a:lnTo>
                  <a:lnTo>
                    <a:pt x="408" y="654"/>
                  </a:lnTo>
                  <a:lnTo>
                    <a:pt x="396" y="642"/>
                  </a:lnTo>
                  <a:lnTo>
                    <a:pt x="378" y="630"/>
                  </a:lnTo>
                  <a:lnTo>
                    <a:pt x="366" y="624"/>
                  </a:lnTo>
                  <a:lnTo>
                    <a:pt x="348" y="612"/>
                  </a:lnTo>
                  <a:lnTo>
                    <a:pt x="330" y="600"/>
                  </a:lnTo>
                  <a:lnTo>
                    <a:pt x="318" y="588"/>
                  </a:lnTo>
                  <a:lnTo>
                    <a:pt x="306" y="576"/>
                  </a:lnTo>
                  <a:lnTo>
                    <a:pt x="288" y="564"/>
                  </a:lnTo>
                  <a:lnTo>
                    <a:pt x="276" y="552"/>
                  </a:lnTo>
                  <a:lnTo>
                    <a:pt x="264" y="540"/>
                  </a:lnTo>
                  <a:lnTo>
                    <a:pt x="252" y="528"/>
                  </a:lnTo>
                  <a:lnTo>
                    <a:pt x="234" y="516"/>
                  </a:lnTo>
                  <a:lnTo>
                    <a:pt x="222" y="504"/>
                  </a:lnTo>
                  <a:lnTo>
                    <a:pt x="210" y="492"/>
                  </a:lnTo>
                  <a:lnTo>
                    <a:pt x="198" y="480"/>
                  </a:lnTo>
                  <a:lnTo>
                    <a:pt x="186" y="468"/>
                  </a:lnTo>
                  <a:lnTo>
                    <a:pt x="174" y="450"/>
                  </a:lnTo>
                  <a:lnTo>
                    <a:pt x="168" y="438"/>
                  </a:lnTo>
                  <a:lnTo>
                    <a:pt x="156" y="426"/>
                  </a:lnTo>
                  <a:lnTo>
                    <a:pt x="144" y="414"/>
                  </a:lnTo>
                  <a:lnTo>
                    <a:pt x="132" y="396"/>
                  </a:lnTo>
                  <a:lnTo>
                    <a:pt x="126" y="384"/>
                  </a:lnTo>
                  <a:lnTo>
                    <a:pt x="114" y="372"/>
                  </a:lnTo>
                  <a:lnTo>
                    <a:pt x="114" y="372"/>
                  </a:lnTo>
                  <a:lnTo>
                    <a:pt x="108" y="360"/>
                  </a:lnTo>
                  <a:lnTo>
                    <a:pt x="96" y="342"/>
                  </a:lnTo>
                  <a:lnTo>
                    <a:pt x="90" y="330"/>
                  </a:lnTo>
                  <a:lnTo>
                    <a:pt x="84" y="312"/>
                  </a:lnTo>
                  <a:lnTo>
                    <a:pt x="72" y="300"/>
                  </a:lnTo>
                  <a:lnTo>
                    <a:pt x="66" y="288"/>
                  </a:lnTo>
                  <a:lnTo>
                    <a:pt x="60" y="270"/>
                  </a:lnTo>
                  <a:lnTo>
                    <a:pt x="54" y="258"/>
                  </a:lnTo>
                  <a:lnTo>
                    <a:pt x="48" y="240"/>
                  </a:lnTo>
                  <a:lnTo>
                    <a:pt x="42" y="228"/>
                  </a:lnTo>
                  <a:lnTo>
                    <a:pt x="36" y="210"/>
                  </a:lnTo>
                  <a:lnTo>
                    <a:pt x="30" y="198"/>
                  </a:lnTo>
                  <a:lnTo>
                    <a:pt x="24" y="180"/>
                  </a:lnTo>
                  <a:lnTo>
                    <a:pt x="24" y="168"/>
                  </a:lnTo>
                  <a:lnTo>
                    <a:pt x="18" y="150"/>
                  </a:lnTo>
                  <a:lnTo>
                    <a:pt x="12" y="138"/>
                  </a:lnTo>
                  <a:lnTo>
                    <a:pt x="12" y="120"/>
                  </a:lnTo>
                  <a:lnTo>
                    <a:pt x="6" y="108"/>
                  </a:lnTo>
                  <a:lnTo>
                    <a:pt x="6" y="90"/>
                  </a:lnTo>
                  <a:lnTo>
                    <a:pt x="6" y="78"/>
                  </a:lnTo>
                  <a:lnTo>
                    <a:pt x="0" y="60"/>
                  </a:lnTo>
                  <a:lnTo>
                    <a:pt x="0" y="42"/>
                  </a:lnTo>
                  <a:lnTo>
                    <a:pt x="0" y="30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324"/>
                  </a:lnTo>
                  <a:lnTo>
                    <a:pt x="0" y="336"/>
                  </a:lnTo>
                  <a:lnTo>
                    <a:pt x="0" y="354"/>
                  </a:lnTo>
                  <a:lnTo>
                    <a:pt x="0" y="366"/>
                  </a:lnTo>
                  <a:lnTo>
                    <a:pt x="0" y="384"/>
                  </a:lnTo>
                  <a:lnTo>
                    <a:pt x="6" y="402"/>
                  </a:lnTo>
                  <a:lnTo>
                    <a:pt x="6" y="414"/>
                  </a:lnTo>
                  <a:lnTo>
                    <a:pt x="6" y="432"/>
                  </a:lnTo>
                  <a:lnTo>
                    <a:pt x="12" y="444"/>
                  </a:lnTo>
                  <a:lnTo>
                    <a:pt x="12" y="462"/>
                  </a:lnTo>
                  <a:lnTo>
                    <a:pt x="18" y="474"/>
                  </a:lnTo>
                  <a:lnTo>
                    <a:pt x="24" y="492"/>
                  </a:lnTo>
                  <a:lnTo>
                    <a:pt x="24" y="504"/>
                  </a:lnTo>
                  <a:lnTo>
                    <a:pt x="30" y="522"/>
                  </a:lnTo>
                  <a:lnTo>
                    <a:pt x="36" y="534"/>
                  </a:lnTo>
                  <a:lnTo>
                    <a:pt x="42" y="552"/>
                  </a:lnTo>
                  <a:lnTo>
                    <a:pt x="48" y="564"/>
                  </a:lnTo>
                  <a:lnTo>
                    <a:pt x="54" y="582"/>
                  </a:lnTo>
                  <a:lnTo>
                    <a:pt x="60" y="594"/>
                  </a:lnTo>
                  <a:lnTo>
                    <a:pt x="66" y="612"/>
                  </a:lnTo>
                  <a:lnTo>
                    <a:pt x="72" y="624"/>
                  </a:lnTo>
                  <a:lnTo>
                    <a:pt x="84" y="636"/>
                  </a:lnTo>
                  <a:lnTo>
                    <a:pt x="90" y="654"/>
                  </a:lnTo>
                  <a:lnTo>
                    <a:pt x="96" y="666"/>
                  </a:lnTo>
                  <a:lnTo>
                    <a:pt x="108" y="684"/>
                  </a:lnTo>
                  <a:lnTo>
                    <a:pt x="114" y="696"/>
                  </a:lnTo>
                  <a:lnTo>
                    <a:pt x="114" y="696"/>
                  </a:lnTo>
                  <a:lnTo>
                    <a:pt x="126" y="708"/>
                  </a:lnTo>
                  <a:lnTo>
                    <a:pt x="132" y="720"/>
                  </a:lnTo>
                  <a:lnTo>
                    <a:pt x="144" y="738"/>
                  </a:lnTo>
                  <a:lnTo>
                    <a:pt x="156" y="750"/>
                  </a:lnTo>
                  <a:lnTo>
                    <a:pt x="168" y="762"/>
                  </a:lnTo>
                  <a:lnTo>
                    <a:pt x="174" y="774"/>
                  </a:lnTo>
                  <a:lnTo>
                    <a:pt x="186" y="792"/>
                  </a:lnTo>
                  <a:lnTo>
                    <a:pt x="198" y="804"/>
                  </a:lnTo>
                  <a:lnTo>
                    <a:pt x="210" y="816"/>
                  </a:lnTo>
                  <a:lnTo>
                    <a:pt x="222" y="828"/>
                  </a:lnTo>
                  <a:lnTo>
                    <a:pt x="234" y="840"/>
                  </a:lnTo>
                  <a:lnTo>
                    <a:pt x="252" y="852"/>
                  </a:lnTo>
                  <a:lnTo>
                    <a:pt x="264" y="864"/>
                  </a:lnTo>
                  <a:lnTo>
                    <a:pt x="276" y="876"/>
                  </a:lnTo>
                  <a:lnTo>
                    <a:pt x="288" y="888"/>
                  </a:lnTo>
                  <a:lnTo>
                    <a:pt x="306" y="900"/>
                  </a:lnTo>
                  <a:lnTo>
                    <a:pt x="318" y="912"/>
                  </a:lnTo>
                  <a:lnTo>
                    <a:pt x="330" y="924"/>
                  </a:lnTo>
                  <a:lnTo>
                    <a:pt x="348" y="936"/>
                  </a:lnTo>
                  <a:lnTo>
                    <a:pt x="366" y="948"/>
                  </a:lnTo>
                  <a:lnTo>
                    <a:pt x="378" y="954"/>
                  </a:lnTo>
                  <a:lnTo>
                    <a:pt x="396" y="966"/>
                  </a:lnTo>
                  <a:lnTo>
                    <a:pt x="408" y="978"/>
                  </a:lnTo>
                  <a:lnTo>
                    <a:pt x="426" y="990"/>
                  </a:lnTo>
                  <a:lnTo>
                    <a:pt x="444" y="996"/>
                  </a:lnTo>
                  <a:lnTo>
                    <a:pt x="444" y="672"/>
                  </a:lnTo>
                  <a:close/>
                </a:path>
              </a:pathLst>
            </a:custGeom>
            <a:gradFill rotWithShape="1">
              <a:gsLst>
                <a:gs pos="0">
                  <a:srgbClr val="008481">
                    <a:gamma/>
                    <a:shade val="46275"/>
                    <a:invGamma/>
                    <a:alpha val="89999"/>
                  </a:srgbClr>
                </a:gs>
                <a:gs pos="50000">
                  <a:srgbClr val="008481">
                    <a:alpha val="89999"/>
                  </a:srgbClr>
                </a:gs>
                <a:gs pos="100000">
                  <a:srgbClr val="008481">
                    <a:gamma/>
                    <a:shade val="46275"/>
                    <a:invGamma/>
                    <a:alpha val="89999"/>
                  </a:srgbClr>
                </a:gs>
              </a:gsLst>
              <a:lin ang="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7" name="未知"/>
            <p:cNvSpPr>
              <a:spLocks/>
            </p:cNvSpPr>
            <p:nvPr/>
          </p:nvSpPr>
          <p:spPr bwMode="auto">
            <a:xfrm>
              <a:off x="444" y="864"/>
              <a:ext cx="798" cy="996"/>
            </a:xfrm>
            <a:custGeom>
              <a:avLst/>
              <a:gdLst/>
              <a:ahLst/>
              <a:cxnLst>
                <a:cxn ang="0">
                  <a:pos x="798" y="0"/>
                </a:cxn>
                <a:cxn ang="0">
                  <a:pos x="0" y="672"/>
                </a:cxn>
                <a:cxn ang="0">
                  <a:pos x="0" y="996"/>
                </a:cxn>
                <a:cxn ang="0">
                  <a:pos x="798" y="324"/>
                </a:cxn>
                <a:cxn ang="0">
                  <a:pos x="798" y="0"/>
                </a:cxn>
              </a:cxnLst>
              <a:rect l="0" t="0" r="r" b="b"/>
              <a:pathLst>
                <a:path w="798" h="996">
                  <a:moveTo>
                    <a:pt x="798" y="0"/>
                  </a:moveTo>
                  <a:lnTo>
                    <a:pt x="0" y="672"/>
                  </a:lnTo>
                  <a:lnTo>
                    <a:pt x="0" y="996"/>
                  </a:lnTo>
                  <a:lnTo>
                    <a:pt x="798" y="324"/>
                  </a:lnTo>
                  <a:lnTo>
                    <a:pt x="79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481">
                    <a:gamma/>
                    <a:shade val="46275"/>
                    <a:invGamma/>
                  </a:srgbClr>
                </a:gs>
                <a:gs pos="100000">
                  <a:srgbClr val="008481"/>
                </a:gs>
              </a:gsLst>
              <a:lin ang="27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8" name="未知"/>
            <p:cNvSpPr>
              <a:spLocks/>
            </p:cNvSpPr>
            <p:nvPr/>
          </p:nvSpPr>
          <p:spPr bwMode="auto">
            <a:xfrm>
              <a:off x="1242" y="48"/>
              <a:ext cx="444" cy="1146"/>
            </a:xfrm>
            <a:custGeom>
              <a:avLst/>
              <a:gdLst/>
              <a:ahLst/>
              <a:cxnLst>
                <a:cxn ang="0">
                  <a:pos x="0" y="822"/>
                </a:cxn>
                <a:cxn ang="0">
                  <a:pos x="444" y="0"/>
                </a:cxn>
                <a:cxn ang="0">
                  <a:pos x="444" y="324"/>
                </a:cxn>
                <a:cxn ang="0">
                  <a:pos x="0" y="1146"/>
                </a:cxn>
                <a:cxn ang="0">
                  <a:pos x="0" y="822"/>
                </a:cxn>
              </a:cxnLst>
              <a:rect l="0" t="0" r="r" b="b"/>
              <a:pathLst>
                <a:path w="444" h="1146">
                  <a:moveTo>
                    <a:pt x="0" y="822"/>
                  </a:moveTo>
                  <a:lnTo>
                    <a:pt x="444" y="0"/>
                  </a:lnTo>
                  <a:lnTo>
                    <a:pt x="444" y="324"/>
                  </a:lnTo>
                  <a:lnTo>
                    <a:pt x="0" y="1146"/>
                  </a:lnTo>
                  <a:lnTo>
                    <a:pt x="0" y="822"/>
                  </a:lnTo>
                  <a:close/>
                </a:path>
              </a:pathLst>
            </a:custGeom>
            <a:gradFill rotWithShape="1">
              <a:gsLst>
                <a:gs pos="0">
                  <a:srgbClr val="008481">
                    <a:gamma/>
                    <a:shade val="46275"/>
                    <a:invGamma/>
                  </a:srgbClr>
                </a:gs>
                <a:gs pos="100000">
                  <a:srgbClr val="008481"/>
                </a:gs>
              </a:gsLst>
              <a:lin ang="27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9" name="未知"/>
            <p:cNvSpPr>
              <a:spLocks/>
            </p:cNvSpPr>
            <p:nvPr/>
          </p:nvSpPr>
          <p:spPr bwMode="auto">
            <a:xfrm>
              <a:off x="0" y="0"/>
              <a:ext cx="1692" cy="1554"/>
            </a:xfrm>
            <a:custGeom>
              <a:avLst/>
              <a:gdLst/>
              <a:ahLst/>
              <a:cxnLst>
                <a:cxn ang="0">
                  <a:pos x="408" y="1536"/>
                </a:cxn>
                <a:cxn ang="0">
                  <a:pos x="366" y="1506"/>
                </a:cxn>
                <a:cxn ang="0">
                  <a:pos x="318" y="1470"/>
                </a:cxn>
                <a:cxn ang="0">
                  <a:pos x="276" y="1434"/>
                </a:cxn>
                <a:cxn ang="0">
                  <a:pos x="234" y="1398"/>
                </a:cxn>
                <a:cxn ang="0">
                  <a:pos x="198" y="1362"/>
                </a:cxn>
                <a:cxn ang="0">
                  <a:pos x="168" y="1320"/>
                </a:cxn>
                <a:cxn ang="0">
                  <a:pos x="132" y="1278"/>
                </a:cxn>
                <a:cxn ang="0">
                  <a:pos x="108" y="1242"/>
                </a:cxn>
                <a:cxn ang="0">
                  <a:pos x="84" y="1194"/>
                </a:cxn>
                <a:cxn ang="0">
                  <a:pos x="60" y="1152"/>
                </a:cxn>
                <a:cxn ang="0">
                  <a:pos x="42" y="1110"/>
                </a:cxn>
                <a:cxn ang="0">
                  <a:pos x="24" y="1062"/>
                </a:cxn>
                <a:cxn ang="0">
                  <a:pos x="12" y="1020"/>
                </a:cxn>
                <a:cxn ang="0">
                  <a:pos x="6" y="972"/>
                </a:cxn>
                <a:cxn ang="0">
                  <a:pos x="0" y="924"/>
                </a:cxn>
                <a:cxn ang="0">
                  <a:pos x="0" y="882"/>
                </a:cxn>
                <a:cxn ang="0">
                  <a:pos x="0" y="834"/>
                </a:cxn>
                <a:cxn ang="0">
                  <a:pos x="6" y="786"/>
                </a:cxn>
                <a:cxn ang="0">
                  <a:pos x="12" y="744"/>
                </a:cxn>
                <a:cxn ang="0">
                  <a:pos x="24" y="696"/>
                </a:cxn>
                <a:cxn ang="0">
                  <a:pos x="42" y="654"/>
                </a:cxn>
                <a:cxn ang="0">
                  <a:pos x="60" y="606"/>
                </a:cxn>
                <a:cxn ang="0">
                  <a:pos x="84" y="564"/>
                </a:cxn>
                <a:cxn ang="0">
                  <a:pos x="108" y="522"/>
                </a:cxn>
                <a:cxn ang="0">
                  <a:pos x="132" y="480"/>
                </a:cxn>
                <a:cxn ang="0">
                  <a:pos x="168" y="438"/>
                </a:cxn>
                <a:cxn ang="0">
                  <a:pos x="186" y="414"/>
                </a:cxn>
                <a:cxn ang="0">
                  <a:pos x="222" y="372"/>
                </a:cxn>
                <a:cxn ang="0">
                  <a:pos x="264" y="336"/>
                </a:cxn>
                <a:cxn ang="0">
                  <a:pos x="306" y="300"/>
                </a:cxn>
                <a:cxn ang="0">
                  <a:pos x="348" y="270"/>
                </a:cxn>
                <a:cxn ang="0">
                  <a:pos x="396" y="234"/>
                </a:cxn>
                <a:cxn ang="0">
                  <a:pos x="444" y="204"/>
                </a:cxn>
                <a:cxn ang="0">
                  <a:pos x="492" y="174"/>
                </a:cxn>
                <a:cxn ang="0">
                  <a:pos x="546" y="150"/>
                </a:cxn>
                <a:cxn ang="0">
                  <a:pos x="600" y="126"/>
                </a:cxn>
                <a:cxn ang="0">
                  <a:pos x="660" y="102"/>
                </a:cxn>
                <a:cxn ang="0">
                  <a:pos x="720" y="84"/>
                </a:cxn>
                <a:cxn ang="0">
                  <a:pos x="780" y="60"/>
                </a:cxn>
                <a:cxn ang="0">
                  <a:pos x="840" y="48"/>
                </a:cxn>
                <a:cxn ang="0">
                  <a:pos x="900" y="30"/>
                </a:cxn>
                <a:cxn ang="0">
                  <a:pos x="966" y="24"/>
                </a:cxn>
                <a:cxn ang="0">
                  <a:pos x="1026" y="12"/>
                </a:cxn>
                <a:cxn ang="0">
                  <a:pos x="1092" y="6"/>
                </a:cxn>
                <a:cxn ang="0">
                  <a:pos x="1158" y="0"/>
                </a:cxn>
                <a:cxn ang="0">
                  <a:pos x="1224" y="0"/>
                </a:cxn>
                <a:cxn ang="0">
                  <a:pos x="1284" y="0"/>
                </a:cxn>
                <a:cxn ang="0">
                  <a:pos x="1350" y="0"/>
                </a:cxn>
                <a:cxn ang="0">
                  <a:pos x="1416" y="6"/>
                </a:cxn>
                <a:cxn ang="0">
                  <a:pos x="1482" y="12"/>
                </a:cxn>
                <a:cxn ang="0">
                  <a:pos x="1542" y="24"/>
                </a:cxn>
                <a:cxn ang="0">
                  <a:pos x="1608" y="36"/>
                </a:cxn>
                <a:cxn ang="0">
                  <a:pos x="1668" y="54"/>
                </a:cxn>
                <a:cxn ang="0">
                  <a:pos x="444" y="1554"/>
                </a:cxn>
              </a:cxnLst>
              <a:rect l="0" t="0" r="r" b="b"/>
              <a:pathLst>
                <a:path w="1692" h="1554">
                  <a:moveTo>
                    <a:pt x="444" y="1554"/>
                  </a:moveTo>
                  <a:lnTo>
                    <a:pt x="426" y="1548"/>
                  </a:lnTo>
                  <a:lnTo>
                    <a:pt x="408" y="1536"/>
                  </a:lnTo>
                  <a:lnTo>
                    <a:pt x="396" y="1524"/>
                  </a:lnTo>
                  <a:lnTo>
                    <a:pt x="378" y="1512"/>
                  </a:lnTo>
                  <a:lnTo>
                    <a:pt x="366" y="1506"/>
                  </a:lnTo>
                  <a:lnTo>
                    <a:pt x="348" y="1494"/>
                  </a:lnTo>
                  <a:lnTo>
                    <a:pt x="330" y="1482"/>
                  </a:lnTo>
                  <a:lnTo>
                    <a:pt x="318" y="1470"/>
                  </a:lnTo>
                  <a:lnTo>
                    <a:pt x="306" y="1458"/>
                  </a:lnTo>
                  <a:lnTo>
                    <a:pt x="288" y="1446"/>
                  </a:lnTo>
                  <a:lnTo>
                    <a:pt x="276" y="1434"/>
                  </a:lnTo>
                  <a:lnTo>
                    <a:pt x="264" y="1422"/>
                  </a:lnTo>
                  <a:lnTo>
                    <a:pt x="252" y="1410"/>
                  </a:lnTo>
                  <a:lnTo>
                    <a:pt x="234" y="1398"/>
                  </a:lnTo>
                  <a:lnTo>
                    <a:pt x="222" y="1386"/>
                  </a:lnTo>
                  <a:lnTo>
                    <a:pt x="210" y="1374"/>
                  </a:lnTo>
                  <a:lnTo>
                    <a:pt x="198" y="1362"/>
                  </a:lnTo>
                  <a:lnTo>
                    <a:pt x="186" y="1350"/>
                  </a:lnTo>
                  <a:lnTo>
                    <a:pt x="174" y="1332"/>
                  </a:lnTo>
                  <a:lnTo>
                    <a:pt x="168" y="1320"/>
                  </a:lnTo>
                  <a:lnTo>
                    <a:pt x="156" y="1308"/>
                  </a:lnTo>
                  <a:lnTo>
                    <a:pt x="144" y="1296"/>
                  </a:lnTo>
                  <a:lnTo>
                    <a:pt x="132" y="1278"/>
                  </a:lnTo>
                  <a:lnTo>
                    <a:pt x="126" y="1266"/>
                  </a:lnTo>
                  <a:lnTo>
                    <a:pt x="114" y="1254"/>
                  </a:lnTo>
                  <a:lnTo>
                    <a:pt x="108" y="1242"/>
                  </a:lnTo>
                  <a:lnTo>
                    <a:pt x="96" y="1224"/>
                  </a:lnTo>
                  <a:lnTo>
                    <a:pt x="90" y="1212"/>
                  </a:lnTo>
                  <a:lnTo>
                    <a:pt x="84" y="1194"/>
                  </a:lnTo>
                  <a:lnTo>
                    <a:pt x="72" y="1182"/>
                  </a:lnTo>
                  <a:lnTo>
                    <a:pt x="66" y="1170"/>
                  </a:lnTo>
                  <a:lnTo>
                    <a:pt x="60" y="1152"/>
                  </a:lnTo>
                  <a:lnTo>
                    <a:pt x="54" y="1140"/>
                  </a:lnTo>
                  <a:lnTo>
                    <a:pt x="48" y="1122"/>
                  </a:lnTo>
                  <a:lnTo>
                    <a:pt x="42" y="1110"/>
                  </a:lnTo>
                  <a:lnTo>
                    <a:pt x="36" y="1092"/>
                  </a:lnTo>
                  <a:lnTo>
                    <a:pt x="30" y="1080"/>
                  </a:lnTo>
                  <a:lnTo>
                    <a:pt x="24" y="1062"/>
                  </a:lnTo>
                  <a:lnTo>
                    <a:pt x="24" y="1050"/>
                  </a:lnTo>
                  <a:lnTo>
                    <a:pt x="18" y="1032"/>
                  </a:lnTo>
                  <a:lnTo>
                    <a:pt x="12" y="1020"/>
                  </a:lnTo>
                  <a:lnTo>
                    <a:pt x="12" y="1002"/>
                  </a:lnTo>
                  <a:lnTo>
                    <a:pt x="6" y="990"/>
                  </a:lnTo>
                  <a:lnTo>
                    <a:pt x="6" y="972"/>
                  </a:lnTo>
                  <a:lnTo>
                    <a:pt x="6" y="960"/>
                  </a:lnTo>
                  <a:lnTo>
                    <a:pt x="0" y="942"/>
                  </a:lnTo>
                  <a:lnTo>
                    <a:pt x="0" y="924"/>
                  </a:lnTo>
                  <a:lnTo>
                    <a:pt x="0" y="912"/>
                  </a:lnTo>
                  <a:lnTo>
                    <a:pt x="0" y="894"/>
                  </a:lnTo>
                  <a:lnTo>
                    <a:pt x="0" y="882"/>
                  </a:lnTo>
                  <a:lnTo>
                    <a:pt x="0" y="864"/>
                  </a:lnTo>
                  <a:lnTo>
                    <a:pt x="0" y="852"/>
                  </a:lnTo>
                  <a:lnTo>
                    <a:pt x="0" y="834"/>
                  </a:lnTo>
                  <a:lnTo>
                    <a:pt x="0" y="816"/>
                  </a:lnTo>
                  <a:lnTo>
                    <a:pt x="6" y="804"/>
                  </a:lnTo>
                  <a:lnTo>
                    <a:pt x="6" y="786"/>
                  </a:lnTo>
                  <a:lnTo>
                    <a:pt x="6" y="774"/>
                  </a:lnTo>
                  <a:lnTo>
                    <a:pt x="12" y="756"/>
                  </a:lnTo>
                  <a:lnTo>
                    <a:pt x="12" y="744"/>
                  </a:lnTo>
                  <a:lnTo>
                    <a:pt x="18" y="726"/>
                  </a:lnTo>
                  <a:lnTo>
                    <a:pt x="24" y="714"/>
                  </a:lnTo>
                  <a:lnTo>
                    <a:pt x="24" y="696"/>
                  </a:lnTo>
                  <a:lnTo>
                    <a:pt x="30" y="684"/>
                  </a:lnTo>
                  <a:lnTo>
                    <a:pt x="36" y="666"/>
                  </a:lnTo>
                  <a:lnTo>
                    <a:pt x="42" y="654"/>
                  </a:lnTo>
                  <a:lnTo>
                    <a:pt x="48" y="636"/>
                  </a:lnTo>
                  <a:lnTo>
                    <a:pt x="54" y="624"/>
                  </a:lnTo>
                  <a:lnTo>
                    <a:pt x="60" y="606"/>
                  </a:lnTo>
                  <a:lnTo>
                    <a:pt x="66" y="594"/>
                  </a:lnTo>
                  <a:lnTo>
                    <a:pt x="72" y="576"/>
                  </a:lnTo>
                  <a:lnTo>
                    <a:pt x="84" y="564"/>
                  </a:lnTo>
                  <a:lnTo>
                    <a:pt x="90" y="552"/>
                  </a:lnTo>
                  <a:lnTo>
                    <a:pt x="96" y="534"/>
                  </a:lnTo>
                  <a:lnTo>
                    <a:pt x="108" y="522"/>
                  </a:lnTo>
                  <a:lnTo>
                    <a:pt x="114" y="510"/>
                  </a:lnTo>
                  <a:lnTo>
                    <a:pt x="126" y="492"/>
                  </a:lnTo>
                  <a:lnTo>
                    <a:pt x="132" y="480"/>
                  </a:lnTo>
                  <a:lnTo>
                    <a:pt x="144" y="468"/>
                  </a:lnTo>
                  <a:lnTo>
                    <a:pt x="156" y="450"/>
                  </a:lnTo>
                  <a:lnTo>
                    <a:pt x="168" y="438"/>
                  </a:lnTo>
                  <a:lnTo>
                    <a:pt x="174" y="426"/>
                  </a:lnTo>
                  <a:lnTo>
                    <a:pt x="174" y="426"/>
                  </a:lnTo>
                  <a:lnTo>
                    <a:pt x="186" y="414"/>
                  </a:lnTo>
                  <a:lnTo>
                    <a:pt x="198" y="402"/>
                  </a:lnTo>
                  <a:lnTo>
                    <a:pt x="210" y="390"/>
                  </a:lnTo>
                  <a:lnTo>
                    <a:pt x="222" y="372"/>
                  </a:lnTo>
                  <a:lnTo>
                    <a:pt x="234" y="360"/>
                  </a:lnTo>
                  <a:lnTo>
                    <a:pt x="252" y="348"/>
                  </a:lnTo>
                  <a:lnTo>
                    <a:pt x="264" y="336"/>
                  </a:lnTo>
                  <a:lnTo>
                    <a:pt x="276" y="324"/>
                  </a:lnTo>
                  <a:lnTo>
                    <a:pt x="288" y="312"/>
                  </a:lnTo>
                  <a:lnTo>
                    <a:pt x="306" y="300"/>
                  </a:lnTo>
                  <a:lnTo>
                    <a:pt x="318" y="288"/>
                  </a:lnTo>
                  <a:lnTo>
                    <a:pt x="330" y="276"/>
                  </a:lnTo>
                  <a:lnTo>
                    <a:pt x="348" y="270"/>
                  </a:lnTo>
                  <a:lnTo>
                    <a:pt x="366" y="258"/>
                  </a:lnTo>
                  <a:lnTo>
                    <a:pt x="378" y="246"/>
                  </a:lnTo>
                  <a:lnTo>
                    <a:pt x="396" y="234"/>
                  </a:lnTo>
                  <a:lnTo>
                    <a:pt x="408" y="228"/>
                  </a:lnTo>
                  <a:lnTo>
                    <a:pt x="426" y="216"/>
                  </a:lnTo>
                  <a:lnTo>
                    <a:pt x="444" y="204"/>
                  </a:lnTo>
                  <a:lnTo>
                    <a:pt x="462" y="198"/>
                  </a:lnTo>
                  <a:lnTo>
                    <a:pt x="480" y="186"/>
                  </a:lnTo>
                  <a:lnTo>
                    <a:pt x="492" y="174"/>
                  </a:lnTo>
                  <a:lnTo>
                    <a:pt x="510" y="168"/>
                  </a:lnTo>
                  <a:lnTo>
                    <a:pt x="528" y="156"/>
                  </a:lnTo>
                  <a:lnTo>
                    <a:pt x="546" y="150"/>
                  </a:lnTo>
                  <a:lnTo>
                    <a:pt x="564" y="138"/>
                  </a:lnTo>
                  <a:lnTo>
                    <a:pt x="582" y="132"/>
                  </a:lnTo>
                  <a:lnTo>
                    <a:pt x="600" y="126"/>
                  </a:lnTo>
                  <a:lnTo>
                    <a:pt x="618" y="114"/>
                  </a:lnTo>
                  <a:lnTo>
                    <a:pt x="642" y="108"/>
                  </a:lnTo>
                  <a:lnTo>
                    <a:pt x="660" y="102"/>
                  </a:lnTo>
                  <a:lnTo>
                    <a:pt x="678" y="96"/>
                  </a:lnTo>
                  <a:lnTo>
                    <a:pt x="696" y="90"/>
                  </a:lnTo>
                  <a:lnTo>
                    <a:pt x="720" y="84"/>
                  </a:lnTo>
                  <a:lnTo>
                    <a:pt x="738" y="72"/>
                  </a:lnTo>
                  <a:lnTo>
                    <a:pt x="756" y="66"/>
                  </a:lnTo>
                  <a:lnTo>
                    <a:pt x="780" y="60"/>
                  </a:lnTo>
                  <a:lnTo>
                    <a:pt x="798" y="60"/>
                  </a:lnTo>
                  <a:lnTo>
                    <a:pt x="816" y="54"/>
                  </a:lnTo>
                  <a:lnTo>
                    <a:pt x="840" y="48"/>
                  </a:lnTo>
                  <a:lnTo>
                    <a:pt x="858" y="42"/>
                  </a:lnTo>
                  <a:lnTo>
                    <a:pt x="882" y="36"/>
                  </a:lnTo>
                  <a:lnTo>
                    <a:pt x="900" y="30"/>
                  </a:lnTo>
                  <a:lnTo>
                    <a:pt x="924" y="30"/>
                  </a:lnTo>
                  <a:lnTo>
                    <a:pt x="942" y="24"/>
                  </a:lnTo>
                  <a:lnTo>
                    <a:pt x="966" y="24"/>
                  </a:lnTo>
                  <a:lnTo>
                    <a:pt x="984" y="18"/>
                  </a:lnTo>
                  <a:lnTo>
                    <a:pt x="1008" y="12"/>
                  </a:lnTo>
                  <a:lnTo>
                    <a:pt x="1026" y="12"/>
                  </a:lnTo>
                  <a:lnTo>
                    <a:pt x="1050" y="12"/>
                  </a:lnTo>
                  <a:lnTo>
                    <a:pt x="1068" y="6"/>
                  </a:lnTo>
                  <a:lnTo>
                    <a:pt x="1092" y="6"/>
                  </a:lnTo>
                  <a:lnTo>
                    <a:pt x="1116" y="6"/>
                  </a:lnTo>
                  <a:lnTo>
                    <a:pt x="1134" y="0"/>
                  </a:lnTo>
                  <a:lnTo>
                    <a:pt x="1158" y="0"/>
                  </a:lnTo>
                  <a:lnTo>
                    <a:pt x="1176" y="0"/>
                  </a:lnTo>
                  <a:lnTo>
                    <a:pt x="1200" y="0"/>
                  </a:lnTo>
                  <a:lnTo>
                    <a:pt x="1224" y="0"/>
                  </a:lnTo>
                  <a:lnTo>
                    <a:pt x="1242" y="0"/>
                  </a:lnTo>
                  <a:lnTo>
                    <a:pt x="1266" y="0"/>
                  </a:lnTo>
                  <a:lnTo>
                    <a:pt x="1284" y="0"/>
                  </a:lnTo>
                  <a:lnTo>
                    <a:pt x="1308" y="0"/>
                  </a:lnTo>
                  <a:lnTo>
                    <a:pt x="1332" y="0"/>
                  </a:lnTo>
                  <a:lnTo>
                    <a:pt x="1350" y="0"/>
                  </a:lnTo>
                  <a:lnTo>
                    <a:pt x="1374" y="6"/>
                  </a:lnTo>
                  <a:lnTo>
                    <a:pt x="1398" y="6"/>
                  </a:lnTo>
                  <a:lnTo>
                    <a:pt x="1416" y="6"/>
                  </a:lnTo>
                  <a:lnTo>
                    <a:pt x="1440" y="12"/>
                  </a:lnTo>
                  <a:lnTo>
                    <a:pt x="1458" y="12"/>
                  </a:lnTo>
                  <a:lnTo>
                    <a:pt x="1482" y="12"/>
                  </a:lnTo>
                  <a:lnTo>
                    <a:pt x="1500" y="18"/>
                  </a:lnTo>
                  <a:lnTo>
                    <a:pt x="1524" y="24"/>
                  </a:lnTo>
                  <a:lnTo>
                    <a:pt x="1542" y="24"/>
                  </a:lnTo>
                  <a:lnTo>
                    <a:pt x="1566" y="30"/>
                  </a:lnTo>
                  <a:lnTo>
                    <a:pt x="1584" y="30"/>
                  </a:lnTo>
                  <a:lnTo>
                    <a:pt x="1608" y="36"/>
                  </a:lnTo>
                  <a:lnTo>
                    <a:pt x="1626" y="42"/>
                  </a:lnTo>
                  <a:lnTo>
                    <a:pt x="1650" y="48"/>
                  </a:lnTo>
                  <a:lnTo>
                    <a:pt x="1668" y="54"/>
                  </a:lnTo>
                  <a:lnTo>
                    <a:pt x="1692" y="60"/>
                  </a:lnTo>
                  <a:lnTo>
                    <a:pt x="1242" y="882"/>
                  </a:lnTo>
                  <a:lnTo>
                    <a:pt x="444" y="1554"/>
                  </a:lnTo>
                  <a:close/>
                </a:path>
              </a:pathLst>
            </a:custGeom>
            <a:gradFill rotWithShape="1">
              <a:gsLst>
                <a:gs pos="0">
                  <a:srgbClr val="66FFFF">
                    <a:alpha val="70000"/>
                  </a:srgbClr>
                </a:gs>
                <a:gs pos="100000">
                  <a:srgbClr val="66FF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30" name="Group 14"/>
          <p:cNvGrpSpPr>
            <a:grpSpLocks/>
          </p:cNvGrpSpPr>
          <p:nvPr/>
        </p:nvGrpSpPr>
        <p:grpSpPr bwMode="auto">
          <a:xfrm>
            <a:off x="4306888" y="2522538"/>
            <a:ext cx="990600" cy="1819275"/>
            <a:chOff x="0" y="0"/>
            <a:chExt cx="624" cy="1146"/>
          </a:xfrm>
        </p:grpSpPr>
        <p:sp>
          <p:nvSpPr>
            <p:cNvPr id="9231" name="未知"/>
            <p:cNvSpPr>
              <a:spLocks/>
            </p:cNvSpPr>
            <p:nvPr/>
          </p:nvSpPr>
          <p:spPr bwMode="auto">
            <a:xfrm>
              <a:off x="0" y="60"/>
              <a:ext cx="624" cy="1086"/>
            </a:xfrm>
            <a:custGeom>
              <a:avLst/>
              <a:gdLst/>
              <a:ahLst/>
              <a:cxnLst>
                <a:cxn ang="0">
                  <a:pos x="0" y="762"/>
                </a:cxn>
                <a:cxn ang="0">
                  <a:pos x="624" y="0"/>
                </a:cxn>
                <a:cxn ang="0">
                  <a:pos x="624" y="324"/>
                </a:cxn>
                <a:cxn ang="0">
                  <a:pos x="0" y="1086"/>
                </a:cxn>
                <a:cxn ang="0">
                  <a:pos x="0" y="762"/>
                </a:cxn>
              </a:cxnLst>
              <a:rect l="0" t="0" r="r" b="b"/>
              <a:pathLst>
                <a:path w="624" h="1086">
                  <a:moveTo>
                    <a:pt x="0" y="762"/>
                  </a:moveTo>
                  <a:lnTo>
                    <a:pt x="624" y="0"/>
                  </a:lnTo>
                  <a:lnTo>
                    <a:pt x="624" y="324"/>
                  </a:lnTo>
                  <a:lnTo>
                    <a:pt x="0" y="1086"/>
                  </a:lnTo>
                  <a:lnTo>
                    <a:pt x="0" y="762"/>
                  </a:lnTo>
                  <a:close/>
                </a:path>
              </a:pathLst>
            </a:custGeom>
            <a:solidFill>
              <a:srgbClr val="4D6680"/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2" name="未知"/>
            <p:cNvSpPr>
              <a:spLocks/>
            </p:cNvSpPr>
            <p:nvPr/>
          </p:nvSpPr>
          <p:spPr bwMode="auto">
            <a:xfrm>
              <a:off x="0" y="0"/>
              <a:ext cx="624" cy="822"/>
            </a:xfrm>
            <a:custGeom>
              <a:avLst/>
              <a:gdLst/>
              <a:ahLst/>
              <a:cxnLst>
                <a:cxn ang="0">
                  <a:pos x="450" y="0"/>
                </a:cxn>
                <a:cxn ang="0">
                  <a:pos x="468" y="0"/>
                </a:cxn>
                <a:cxn ang="0">
                  <a:pos x="486" y="6"/>
                </a:cxn>
                <a:cxn ang="0">
                  <a:pos x="510" y="12"/>
                </a:cxn>
                <a:cxn ang="0">
                  <a:pos x="528" y="24"/>
                </a:cxn>
                <a:cxn ang="0">
                  <a:pos x="546" y="30"/>
                </a:cxn>
                <a:cxn ang="0">
                  <a:pos x="564" y="36"/>
                </a:cxn>
                <a:cxn ang="0">
                  <a:pos x="588" y="42"/>
                </a:cxn>
                <a:cxn ang="0">
                  <a:pos x="606" y="48"/>
                </a:cxn>
                <a:cxn ang="0">
                  <a:pos x="624" y="54"/>
                </a:cxn>
                <a:cxn ang="0">
                  <a:pos x="0" y="822"/>
                </a:cxn>
                <a:cxn ang="0">
                  <a:pos x="450" y="0"/>
                </a:cxn>
              </a:cxnLst>
              <a:rect l="0" t="0" r="r" b="b"/>
              <a:pathLst>
                <a:path w="624" h="822">
                  <a:moveTo>
                    <a:pt x="450" y="0"/>
                  </a:moveTo>
                  <a:lnTo>
                    <a:pt x="468" y="0"/>
                  </a:lnTo>
                  <a:lnTo>
                    <a:pt x="486" y="6"/>
                  </a:lnTo>
                  <a:lnTo>
                    <a:pt x="510" y="12"/>
                  </a:lnTo>
                  <a:lnTo>
                    <a:pt x="528" y="24"/>
                  </a:lnTo>
                  <a:lnTo>
                    <a:pt x="546" y="30"/>
                  </a:lnTo>
                  <a:lnTo>
                    <a:pt x="564" y="36"/>
                  </a:lnTo>
                  <a:lnTo>
                    <a:pt x="588" y="42"/>
                  </a:lnTo>
                  <a:lnTo>
                    <a:pt x="606" y="48"/>
                  </a:lnTo>
                  <a:lnTo>
                    <a:pt x="624" y="54"/>
                  </a:lnTo>
                  <a:lnTo>
                    <a:pt x="0" y="822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99CCFF">
                <a:alpha val="79999"/>
              </a:srgbClr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33" name="Group 17"/>
          <p:cNvGrpSpPr>
            <a:grpSpLocks/>
          </p:cNvGrpSpPr>
          <p:nvPr/>
        </p:nvGrpSpPr>
        <p:grpSpPr bwMode="auto">
          <a:xfrm>
            <a:off x="4306888" y="2608263"/>
            <a:ext cx="1762125" cy="1724025"/>
            <a:chOff x="0" y="0"/>
            <a:chExt cx="1110" cy="1086"/>
          </a:xfrm>
        </p:grpSpPr>
        <p:sp>
          <p:nvSpPr>
            <p:cNvPr id="9234" name="未知"/>
            <p:cNvSpPr>
              <a:spLocks/>
            </p:cNvSpPr>
            <p:nvPr/>
          </p:nvSpPr>
          <p:spPr bwMode="auto">
            <a:xfrm>
              <a:off x="0" y="366"/>
              <a:ext cx="1110" cy="720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1110" y="0"/>
                </a:cxn>
                <a:cxn ang="0">
                  <a:pos x="1110" y="324"/>
                </a:cxn>
                <a:cxn ang="0">
                  <a:pos x="0" y="720"/>
                </a:cxn>
                <a:cxn ang="0">
                  <a:pos x="0" y="396"/>
                </a:cxn>
              </a:cxnLst>
              <a:rect l="0" t="0" r="r" b="b"/>
              <a:pathLst>
                <a:path w="1110" h="720">
                  <a:moveTo>
                    <a:pt x="0" y="396"/>
                  </a:moveTo>
                  <a:lnTo>
                    <a:pt x="1110" y="0"/>
                  </a:lnTo>
                  <a:lnTo>
                    <a:pt x="1110" y="324"/>
                  </a:lnTo>
                  <a:lnTo>
                    <a:pt x="0" y="720"/>
                  </a:lnTo>
                  <a:lnTo>
                    <a:pt x="0" y="396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5" name="未知"/>
            <p:cNvSpPr>
              <a:spLocks/>
            </p:cNvSpPr>
            <p:nvPr/>
          </p:nvSpPr>
          <p:spPr bwMode="auto">
            <a:xfrm>
              <a:off x="0" y="0"/>
              <a:ext cx="1110" cy="768"/>
            </a:xfrm>
            <a:custGeom>
              <a:avLst/>
              <a:gdLst/>
              <a:ahLst/>
              <a:cxnLst>
                <a:cxn ang="0">
                  <a:pos x="624" y="0"/>
                </a:cxn>
                <a:cxn ang="0">
                  <a:pos x="642" y="12"/>
                </a:cxn>
                <a:cxn ang="0">
                  <a:pos x="660" y="18"/>
                </a:cxn>
                <a:cxn ang="0">
                  <a:pos x="678" y="24"/>
                </a:cxn>
                <a:cxn ang="0">
                  <a:pos x="696" y="36"/>
                </a:cxn>
                <a:cxn ang="0">
                  <a:pos x="714" y="42"/>
                </a:cxn>
                <a:cxn ang="0">
                  <a:pos x="732" y="54"/>
                </a:cxn>
                <a:cxn ang="0">
                  <a:pos x="750" y="60"/>
                </a:cxn>
                <a:cxn ang="0">
                  <a:pos x="768" y="72"/>
                </a:cxn>
                <a:cxn ang="0">
                  <a:pos x="786" y="84"/>
                </a:cxn>
                <a:cxn ang="0">
                  <a:pos x="804" y="90"/>
                </a:cxn>
                <a:cxn ang="0">
                  <a:pos x="816" y="102"/>
                </a:cxn>
                <a:cxn ang="0">
                  <a:pos x="834" y="114"/>
                </a:cxn>
                <a:cxn ang="0">
                  <a:pos x="852" y="120"/>
                </a:cxn>
                <a:cxn ang="0">
                  <a:pos x="864" y="132"/>
                </a:cxn>
                <a:cxn ang="0">
                  <a:pos x="882" y="144"/>
                </a:cxn>
                <a:cxn ang="0">
                  <a:pos x="900" y="156"/>
                </a:cxn>
                <a:cxn ang="0">
                  <a:pos x="912" y="162"/>
                </a:cxn>
                <a:cxn ang="0">
                  <a:pos x="924" y="174"/>
                </a:cxn>
                <a:cxn ang="0">
                  <a:pos x="942" y="186"/>
                </a:cxn>
                <a:cxn ang="0">
                  <a:pos x="954" y="198"/>
                </a:cxn>
                <a:cxn ang="0">
                  <a:pos x="972" y="210"/>
                </a:cxn>
                <a:cxn ang="0">
                  <a:pos x="984" y="222"/>
                </a:cxn>
                <a:cxn ang="0">
                  <a:pos x="996" y="234"/>
                </a:cxn>
                <a:cxn ang="0">
                  <a:pos x="1008" y="246"/>
                </a:cxn>
                <a:cxn ang="0">
                  <a:pos x="1020" y="258"/>
                </a:cxn>
                <a:cxn ang="0">
                  <a:pos x="1032" y="276"/>
                </a:cxn>
                <a:cxn ang="0">
                  <a:pos x="1044" y="288"/>
                </a:cxn>
                <a:cxn ang="0">
                  <a:pos x="1056" y="300"/>
                </a:cxn>
                <a:cxn ang="0">
                  <a:pos x="1068" y="312"/>
                </a:cxn>
                <a:cxn ang="0">
                  <a:pos x="1080" y="324"/>
                </a:cxn>
                <a:cxn ang="0">
                  <a:pos x="1092" y="336"/>
                </a:cxn>
                <a:cxn ang="0">
                  <a:pos x="1098" y="354"/>
                </a:cxn>
                <a:cxn ang="0">
                  <a:pos x="1110" y="366"/>
                </a:cxn>
                <a:cxn ang="0">
                  <a:pos x="0" y="768"/>
                </a:cxn>
                <a:cxn ang="0">
                  <a:pos x="624" y="0"/>
                </a:cxn>
              </a:cxnLst>
              <a:rect l="0" t="0" r="r" b="b"/>
              <a:pathLst>
                <a:path w="1110" h="768">
                  <a:moveTo>
                    <a:pt x="624" y="0"/>
                  </a:moveTo>
                  <a:lnTo>
                    <a:pt x="642" y="12"/>
                  </a:lnTo>
                  <a:lnTo>
                    <a:pt x="660" y="18"/>
                  </a:lnTo>
                  <a:lnTo>
                    <a:pt x="678" y="24"/>
                  </a:lnTo>
                  <a:lnTo>
                    <a:pt x="696" y="36"/>
                  </a:lnTo>
                  <a:lnTo>
                    <a:pt x="714" y="42"/>
                  </a:lnTo>
                  <a:lnTo>
                    <a:pt x="732" y="54"/>
                  </a:lnTo>
                  <a:lnTo>
                    <a:pt x="750" y="60"/>
                  </a:lnTo>
                  <a:lnTo>
                    <a:pt x="768" y="72"/>
                  </a:lnTo>
                  <a:lnTo>
                    <a:pt x="786" y="84"/>
                  </a:lnTo>
                  <a:lnTo>
                    <a:pt x="804" y="90"/>
                  </a:lnTo>
                  <a:lnTo>
                    <a:pt x="816" y="102"/>
                  </a:lnTo>
                  <a:lnTo>
                    <a:pt x="834" y="114"/>
                  </a:lnTo>
                  <a:lnTo>
                    <a:pt x="852" y="120"/>
                  </a:lnTo>
                  <a:lnTo>
                    <a:pt x="864" y="132"/>
                  </a:lnTo>
                  <a:lnTo>
                    <a:pt x="882" y="144"/>
                  </a:lnTo>
                  <a:lnTo>
                    <a:pt x="900" y="156"/>
                  </a:lnTo>
                  <a:lnTo>
                    <a:pt x="912" y="162"/>
                  </a:lnTo>
                  <a:lnTo>
                    <a:pt x="924" y="174"/>
                  </a:lnTo>
                  <a:lnTo>
                    <a:pt x="942" y="186"/>
                  </a:lnTo>
                  <a:lnTo>
                    <a:pt x="954" y="198"/>
                  </a:lnTo>
                  <a:lnTo>
                    <a:pt x="972" y="210"/>
                  </a:lnTo>
                  <a:lnTo>
                    <a:pt x="984" y="222"/>
                  </a:lnTo>
                  <a:lnTo>
                    <a:pt x="996" y="234"/>
                  </a:lnTo>
                  <a:lnTo>
                    <a:pt x="1008" y="246"/>
                  </a:lnTo>
                  <a:lnTo>
                    <a:pt x="1020" y="258"/>
                  </a:lnTo>
                  <a:lnTo>
                    <a:pt x="1032" y="276"/>
                  </a:lnTo>
                  <a:lnTo>
                    <a:pt x="1044" y="288"/>
                  </a:lnTo>
                  <a:lnTo>
                    <a:pt x="1056" y="300"/>
                  </a:lnTo>
                  <a:lnTo>
                    <a:pt x="1068" y="312"/>
                  </a:lnTo>
                  <a:lnTo>
                    <a:pt x="1080" y="324"/>
                  </a:lnTo>
                  <a:lnTo>
                    <a:pt x="1092" y="336"/>
                  </a:lnTo>
                  <a:lnTo>
                    <a:pt x="1098" y="354"/>
                  </a:lnTo>
                  <a:lnTo>
                    <a:pt x="1110" y="366"/>
                  </a:lnTo>
                  <a:lnTo>
                    <a:pt x="0" y="768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FFCC00">
                <a:alpha val="79999"/>
              </a:srgbClr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36" name="Group 20"/>
          <p:cNvGrpSpPr>
            <a:grpSpLocks/>
          </p:cNvGrpSpPr>
          <p:nvPr/>
        </p:nvGrpSpPr>
        <p:grpSpPr bwMode="auto">
          <a:xfrm>
            <a:off x="4316413" y="3201988"/>
            <a:ext cx="1981200" cy="1847850"/>
            <a:chOff x="0" y="0"/>
            <a:chExt cx="1248" cy="1164"/>
          </a:xfrm>
        </p:grpSpPr>
        <p:sp>
          <p:nvSpPr>
            <p:cNvPr id="9237" name="未知"/>
            <p:cNvSpPr>
              <a:spLocks/>
            </p:cNvSpPr>
            <p:nvPr/>
          </p:nvSpPr>
          <p:spPr bwMode="auto">
            <a:xfrm>
              <a:off x="1080" y="402"/>
              <a:ext cx="168" cy="762"/>
            </a:xfrm>
            <a:custGeom>
              <a:avLst/>
              <a:gdLst/>
              <a:ahLst/>
              <a:cxnLst>
                <a:cxn ang="0">
                  <a:pos x="168" y="0"/>
                </a:cxn>
                <a:cxn ang="0">
                  <a:pos x="168" y="12"/>
                </a:cxn>
                <a:cxn ang="0">
                  <a:pos x="168" y="30"/>
                </a:cxn>
                <a:cxn ang="0">
                  <a:pos x="162" y="42"/>
                </a:cxn>
                <a:cxn ang="0">
                  <a:pos x="162" y="60"/>
                </a:cxn>
                <a:cxn ang="0">
                  <a:pos x="162" y="78"/>
                </a:cxn>
                <a:cxn ang="0">
                  <a:pos x="162" y="90"/>
                </a:cxn>
                <a:cxn ang="0">
                  <a:pos x="156" y="108"/>
                </a:cxn>
                <a:cxn ang="0">
                  <a:pos x="156" y="120"/>
                </a:cxn>
                <a:cxn ang="0">
                  <a:pos x="150" y="138"/>
                </a:cxn>
                <a:cxn ang="0">
                  <a:pos x="150" y="150"/>
                </a:cxn>
                <a:cxn ang="0">
                  <a:pos x="144" y="168"/>
                </a:cxn>
                <a:cxn ang="0">
                  <a:pos x="138" y="180"/>
                </a:cxn>
                <a:cxn ang="0">
                  <a:pos x="132" y="198"/>
                </a:cxn>
                <a:cxn ang="0">
                  <a:pos x="132" y="210"/>
                </a:cxn>
                <a:cxn ang="0">
                  <a:pos x="126" y="228"/>
                </a:cxn>
                <a:cxn ang="0">
                  <a:pos x="120" y="240"/>
                </a:cxn>
                <a:cxn ang="0">
                  <a:pos x="114" y="258"/>
                </a:cxn>
                <a:cxn ang="0">
                  <a:pos x="108" y="270"/>
                </a:cxn>
                <a:cxn ang="0">
                  <a:pos x="96" y="288"/>
                </a:cxn>
                <a:cxn ang="0">
                  <a:pos x="90" y="300"/>
                </a:cxn>
                <a:cxn ang="0">
                  <a:pos x="84" y="312"/>
                </a:cxn>
                <a:cxn ang="0">
                  <a:pos x="78" y="330"/>
                </a:cxn>
                <a:cxn ang="0">
                  <a:pos x="66" y="342"/>
                </a:cxn>
                <a:cxn ang="0">
                  <a:pos x="60" y="360"/>
                </a:cxn>
                <a:cxn ang="0">
                  <a:pos x="48" y="372"/>
                </a:cxn>
                <a:cxn ang="0">
                  <a:pos x="42" y="384"/>
                </a:cxn>
                <a:cxn ang="0">
                  <a:pos x="30" y="396"/>
                </a:cxn>
                <a:cxn ang="0">
                  <a:pos x="18" y="414"/>
                </a:cxn>
                <a:cxn ang="0">
                  <a:pos x="12" y="426"/>
                </a:cxn>
                <a:cxn ang="0">
                  <a:pos x="0" y="438"/>
                </a:cxn>
                <a:cxn ang="0">
                  <a:pos x="0" y="762"/>
                </a:cxn>
                <a:cxn ang="0">
                  <a:pos x="12" y="750"/>
                </a:cxn>
                <a:cxn ang="0">
                  <a:pos x="18" y="738"/>
                </a:cxn>
                <a:cxn ang="0">
                  <a:pos x="30" y="720"/>
                </a:cxn>
                <a:cxn ang="0">
                  <a:pos x="42" y="708"/>
                </a:cxn>
                <a:cxn ang="0">
                  <a:pos x="48" y="696"/>
                </a:cxn>
                <a:cxn ang="0">
                  <a:pos x="60" y="684"/>
                </a:cxn>
                <a:cxn ang="0">
                  <a:pos x="66" y="666"/>
                </a:cxn>
                <a:cxn ang="0">
                  <a:pos x="78" y="654"/>
                </a:cxn>
                <a:cxn ang="0">
                  <a:pos x="84" y="636"/>
                </a:cxn>
                <a:cxn ang="0">
                  <a:pos x="90" y="624"/>
                </a:cxn>
                <a:cxn ang="0">
                  <a:pos x="96" y="612"/>
                </a:cxn>
                <a:cxn ang="0">
                  <a:pos x="108" y="594"/>
                </a:cxn>
                <a:cxn ang="0">
                  <a:pos x="114" y="582"/>
                </a:cxn>
                <a:cxn ang="0">
                  <a:pos x="120" y="564"/>
                </a:cxn>
                <a:cxn ang="0">
                  <a:pos x="126" y="552"/>
                </a:cxn>
                <a:cxn ang="0">
                  <a:pos x="132" y="534"/>
                </a:cxn>
                <a:cxn ang="0">
                  <a:pos x="132" y="522"/>
                </a:cxn>
                <a:cxn ang="0">
                  <a:pos x="138" y="504"/>
                </a:cxn>
                <a:cxn ang="0">
                  <a:pos x="144" y="492"/>
                </a:cxn>
                <a:cxn ang="0">
                  <a:pos x="150" y="474"/>
                </a:cxn>
                <a:cxn ang="0">
                  <a:pos x="150" y="462"/>
                </a:cxn>
                <a:cxn ang="0">
                  <a:pos x="156" y="444"/>
                </a:cxn>
                <a:cxn ang="0">
                  <a:pos x="156" y="432"/>
                </a:cxn>
                <a:cxn ang="0">
                  <a:pos x="162" y="414"/>
                </a:cxn>
                <a:cxn ang="0">
                  <a:pos x="162" y="402"/>
                </a:cxn>
                <a:cxn ang="0">
                  <a:pos x="162" y="384"/>
                </a:cxn>
                <a:cxn ang="0">
                  <a:pos x="162" y="366"/>
                </a:cxn>
                <a:cxn ang="0">
                  <a:pos x="168" y="354"/>
                </a:cxn>
                <a:cxn ang="0">
                  <a:pos x="168" y="336"/>
                </a:cxn>
                <a:cxn ang="0">
                  <a:pos x="168" y="324"/>
                </a:cxn>
                <a:cxn ang="0">
                  <a:pos x="168" y="0"/>
                </a:cxn>
              </a:cxnLst>
              <a:rect l="0" t="0" r="r" b="b"/>
              <a:pathLst>
                <a:path w="168" h="762">
                  <a:moveTo>
                    <a:pt x="168" y="0"/>
                  </a:moveTo>
                  <a:lnTo>
                    <a:pt x="168" y="12"/>
                  </a:lnTo>
                  <a:lnTo>
                    <a:pt x="168" y="30"/>
                  </a:lnTo>
                  <a:lnTo>
                    <a:pt x="162" y="42"/>
                  </a:lnTo>
                  <a:lnTo>
                    <a:pt x="162" y="60"/>
                  </a:lnTo>
                  <a:lnTo>
                    <a:pt x="162" y="78"/>
                  </a:lnTo>
                  <a:lnTo>
                    <a:pt x="162" y="90"/>
                  </a:lnTo>
                  <a:lnTo>
                    <a:pt x="156" y="108"/>
                  </a:lnTo>
                  <a:lnTo>
                    <a:pt x="156" y="120"/>
                  </a:lnTo>
                  <a:lnTo>
                    <a:pt x="150" y="138"/>
                  </a:lnTo>
                  <a:lnTo>
                    <a:pt x="150" y="150"/>
                  </a:lnTo>
                  <a:lnTo>
                    <a:pt x="144" y="168"/>
                  </a:lnTo>
                  <a:lnTo>
                    <a:pt x="138" y="180"/>
                  </a:lnTo>
                  <a:lnTo>
                    <a:pt x="132" y="198"/>
                  </a:lnTo>
                  <a:lnTo>
                    <a:pt x="132" y="210"/>
                  </a:lnTo>
                  <a:lnTo>
                    <a:pt x="126" y="228"/>
                  </a:lnTo>
                  <a:lnTo>
                    <a:pt x="120" y="240"/>
                  </a:lnTo>
                  <a:lnTo>
                    <a:pt x="114" y="258"/>
                  </a:lnTo>
                  <a:lnTo>
                    <a:pt x="108" y="270"/>
                  </a:lnTo>
                  <a:lnTo>
                    <a:pt x="96" y="288"/>
                  </a:lnTo>
                  <a:lnTo>
                    <a:pt x="90" y="300"/>
                  </a:lnTo>
                  <a:lnTo>
                    <a:pt x="84" y="312"/>
                  </a:lnTo>
                  <a:lnTo>
                    <a:pt x="78" y="330"/>
                  </a:lnTo>
                  <a:lnTo>
                    <a:pt x="66" y="342"/>
                  </a:lnTo>
                  <a:lnTo>
                    <a:pt x="60" y="360"/>
                  </a:lnTo>
                  <a:lnTo>
                    <a:pt x="48" y="372"/>
                  </a:lnTo>
                  <a:lnTo>
                    <a:pt x="42" y="384"/>
                  </a:lnTo>
                  <a:lnTo>
                    <a:pt x="30" y="396"/>
                  </a:lnTo>
                  <a:lnTo>
                    <a:pt x="18" y="414"/>
                  </a:lnTo>
                  <a:lnTo>
                    <a:pt x="12" y="426"/>
                  </a:lnTo>
                  <a:lnTo>
                    <a:pt x="0" y="438"/>
                  </a:lnTo>
                  <a:lnTo>
                    <a:pt x="0" y="762"/>
                  </a:lnTo>
                  <a:lnTo>
                    <a:pt x="12" y="750"/>
                  </a:lnTo>
                  <a:lnTo>
                    <a:pt x="18" y="738"/>
                  </a:lnTo>
                  <a:lnTo>
                    <a:pt x="30" y="720"/>
                  </a:lnTo>
                  <a:lnTo>
                    <a:pt x="42" y="708"/>
                  </a:lnTo>
                  <a:lnTo>
                    <a:pt x="48" y="696"/>
                  </a:lnTo>
                  <a:lnTo>
                    <a:pt x="60" y="684"/>
                  </a:lnTo>
                  <a:lnTo>
                    <a:pt x="66" y="666"/>
                  </a:lnTo>
                  <a:lnTo>
                    <a:pt x="78" y="654"/>
                  </a:lnTo>
                  <a:lnTo>
                    <a:pt x="84" y="636"/>
                  </a:lnTo>
                  <a:lnTo>
                    <a:pt x="90" y="624"/>
                  </a:lnTo>
                  <a:lnTo>
                    <a:pt x="96" y="612"/>
                  </a:lnTo>
                  <a:lnTo>
                    <a:pt x="108" y="594"/>
                  </a:lnTo>
                  <a:lnTo>
                    <a:pt x="114" y="582"/>
                  </a:lnTo>
                  <a:lnTo>
                    <a:pt x="120" y="564"/>
                  </a:lnTo>
                  <a:lnTo>
                    <a:pt x="126" y="552"/>
                  </a:lnTo>
                  <a:lnTo>
                    <a:pt x="132" y="534"/>
                  </a:lnTo>
                  <a:lnTo>
                    <a:pt x="132" y="522"/>
                  </a:lnTo>
                  <a:lnTo>
                    <a:pt x="138" y="504"/>
                  </a:lnTo>
                  <a:lnTo>
                    <a:pt x="144" y="492"/>
                  </a:lnTo>
                  <a:lnTo>
                    <a:pt x="150" y="474"/>
                  </a:lnTo>
                  <a:lnTo>
                    <a:pt x="150" y="462"/>
                  </a:lnTo>
                  <a:lnTo>
                    <a:pt x="156" y="444"/>
                  </a:lnTo>
                  <a:lnTo>
                    <a:pt x="156" y="432"/>
                  </a:lnTo>
                  <a:lnTo>
                    <a:pt x="162" y="414"/>
                  </a:lnTo>
                  <a:lnTo>
                    <a:pt x="162" y="402"/>
                  </a:lnTo>
                  <a:lnTo>
                    <a:pt x="162" y="384"/>
                  </a:lnTo>
                  <a:lnTo>
                    <a:pt x="162" y="366"/>
                  </a:lnTo>
                  <a:lnTo>
                    <a:pt x="168" y="354"/>
                  </a:lnTo>
                  <a:lnTo>
                    <a:pt x="168" y="336"/>
                  </a:lnTo>
                  <a:lnTo>
                    <a:pt x="168" y="324"/>
                  </a:lnTo>
                  <a:lnTo>
                    <a:pt x="168" y="0"/>
                  </a:lnTo>
                  <a:close/>
                </a:path>
              </a:pathLst>
            </a:custGeom>
            <a:gradFill rotWithShape="1">
              <a:gsLst>
                <a:gs pos="0">
                  <a:srgbClr val="62A55D">
                    <a:gamma/>
                    <a:shade val="46275"/>
                    <a:invGamma/>
                  </a:srgbClr>
                </a:gs>
                <a:gs pos="100000">
                  <a:srgbClr val="62A55D"/>
                </a:gs>
              </a:gsLst>
              <a:lin ang="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8" name="未知"/>
            <p:cNvSpPr>
              <a:spLocks/>
            </p:cNvSpPr>
            <p:nvPr/>
          </p:nvSpPr>
          <p:spPr bwMode="auto">
            <a:xfrm>
              <a:off x="6" y="402"/>
              <a:ext cx="1074" cy="7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4" y="438"/>
                </a:cxn>
                <a:cxn ang="0">
                  <a:pos x="1074" y="762"/>
                </a:cxn>
                <a:cxn ang="0">
                  <a:pos x="0" y="324"/>
                </a:cxn>
                <a:cxn ang="0">
                  <a:pos x="0" y="0"/>
                </a:cxn>
              </a:cxnLst>
              <a:rect l="0" t="0" r="r" b="b"/>
              <a:pathLst>
                <a:path w="1074" h="762">
                  <a:moveTo>
                    <a:pt x="0" y="0"/>
                  </a:moveTo>
                  <a:lnTo>
                    <a:pt x="1074" y="438"/>
                  </a:lnTo>
                  <a:lnTo>
                    <a:pt x="1074" y="762"/>
                  </a:lnTo>
                  <a:lnTo>
                    <a:pt x="0" y="32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62A55D">
                    <a:gamma/>
                    <a:shade val="46275"/>
                    <a:invGamma/>
                  </a:srgbClr>
                </a:gs>
                <a:gs pos="100000">
                  <a:srgbClr val="62A55D"/>
                </a:gs>
              </a:gsLst>
              <a:lin ang="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9" name="未知"/>
            <p:cNvSpPr>
              <a:spLocks/>
            </p:cNvSpPr>
            <p:nvPr/>
          </p:nvSpPr>
          <p:spPr bwMode="auto">
            <a:xfrm>
              <a:off x="0" y="0"/>
              <a:ext cx="1248" cy="840"/>
            </a:xfrm>
            <a:custGeom>
              <a:avLst/>
              <a:gdLst/>
              <a:ahLst/>
              <a:cxnLst>
                <a:cxn ang="0">
                  <a:pos x="1110" y="0"/>
                </a:cxn>
                <a:cxn ang="0">
                  <a:pos x="1122" y="12"/>
                </a:cxn>
                <a:cxn ang="0">
                  <a:pos x="1128" y="30"/>
                </a:cxn>
                <a:cxn ang="0">
                  <a:pos x="1140" y="42"/>
                </a:cxn>
                <a:cxn ang="0">
                  <a:pos x="1146" y="54"/>
                </a:cxn>
                <a:cxn ang="0">
                  <a:pos x="1158" y="72"/>
                </a:cxn>
                <a:cxn ang="0">
                  <a:pos x="1164" y="84"/>
                </a:cxn>
                <a:cxn ang="0">
                  <a:pos x="1170" y="96"/>
                </a:cxn>
                <a:cxn ang="0">
                  <a:pos x="1176" y="114"/>
                </a:cxn>
                <a:cxn ang="0">
                  <a:pos x="1188" y="126"/>
                </a:cxn>
                <a:cxn ang="0">
                  <a:pos x="1194" y="144"/>
                </a:cxn>
                <a:cxn ang="0">
                  <a:pos x="1200" y="156"/>
                </a:cxn>
                <a:cxn ang="0">
                  <a:pos x="1206" y="174"/>
                </a:cxn>
                <a:cxn ang="0">
                  <a:pos x="1212" y="186"/>
                </a:cxn>
                <a:cxn ang="0">
                  <a:pos x="1212" y="204"/>
                </a:cxn>
                <a:cxn ang="0">
                  <a:pos x="1218" y="216"/>
                </a:cxn>
                <a:cxn ang="0">
                  <a:pos x="1224" y="234"/>
                </a:cxn>
                <a:cxn ang="0">
                  <a:pos x="1230" y="246"/>
                </a:cxn>
                <a:cxn ang="0">
                  <a:pos x="1230" y="264"/>
                </a:cxn>
                <a:cxn ang="0">
                  <a:pos x="1236" y="276"/>
                </a:cxn>
                <a:cxn ang="0">
                  <a:pos x="1236" y="294"/>
                </a:cxn>
                <a:cxn ang="0">
                  <a:pos x="1242" y="306"/>
                </a:cxn>
                <a:cxn ang="0">
                  <a:pos x="1242" y="324"/>
                </a:cxn>
                <a:cxn ang="0">
                  <a:pos x="1242" y="336"/>
                </a:cxn>
                <a:cxn ang="0">
                  <a:pos x="1242" y="354"/>
                </a:cxn>
                <a:cxn ang="0">
                  <a:pos x="1248" y="372"/>
                </a:cxn>
                <a:cxn ang="0">
                  <a:pos x="1248" y="384"/>
                </a:cxn>
                <a:cxn ang="0">
                  <a:pos x="1248" y="402"/>
                </a:cxn>
                <a:cxn ang="0">
                  <a:pos x="1248" y="414"/>
                </a:cxn>
                <a:cxn ang="0">
                  <a:pos x="1248" y="432"/>
                </a:cxn>
                <a:cxn ang="0">
                  <a:pos x="1242" y="444"/>
                </a:cxn>
                <a:cxn ang="0">
                  <a:pos x="1242" y="462"/>
                </a:cxn>
                <a:cxn ang="0">
                  <a:pos x="1242" y="480"/>
                </a:cxn>
                <a:cxn ang="0">
                  <a:pos x="1242" y="492"/>
                </a:cxn>
                <a:cxn ang="0">
                  <a:pos x="1236" y="510"/>
                </a:cxn>
                <a:cxn ang="0">
                  <a:pos x="1236" y="522"/>
                </a:cxn>
                <a:cxn ang="0">
                  <a:pos x="1230" y="540"/>
                </a:cxn>
                <a:cxn ang="0">
                  <a:pos x="1230" y="552"/>
                </a:cxn>
                <a:cxn ang="0">
                  <a:pos x="1224" y="570"/>
                </a:cxn>
                <a:cxn ang="0">
                  <a:pos x="1218" y="582"/>
                </a:cxn>
                <a:cxn ang="0">
                  <a:pos x="1212" y="600"/>
                </a:cxn>
                <a:cxn ang="0">
                  <a:pos x="1212" y="612"/>
                </a:cxn>
                <a:cxn ang="0">
                  <a:pos x="1206" y="630"/>
                </a:cxn>
                <a:cxn ang="0">
                  <a:pos x="1200" y="642"/>
                </a:cxn>
                <a:cxn ang="0">
                  <a:pos x="1194" y="660"/>
                </a:cxn>
                <a:cxn ang="0">
                  <a:pos x="1188" y="672"/>
                </a:cxn>
                <a:cxn ang="0">
                  <a:pos x="1176" y="690"/>
                </a:cxn>
                <a:cxn ang="0">
                  <a:pos x="1170" y="702"/>
                </a:cxn>
                <a:cxn ang="0">
                  <a:pos x="1164" y="714"/>
                </a:cxn>
                <a:cxn ang="0">
                  <a:pos x="1158" y="732"/>
                </a:cxn>
                <a:cxn ang="0">
                  <a:pos x="1146" y="744"/>
                </a:cxn>
                <a:cxn ang="0">
                  <a:pos x="1140" y="762"/>
                </a:cxn>
                <a:cxn ang="0">
                  <a:pos x="1128" y="774"/>
                </a:cxn>
                <a:cxn ang="0">
                  <a:pos x="1122" y="786"/>
                </a:cxn>
                <a:cxn ang="0">
                  <a:pos x="1110" y="798"/>
                </a:cxn>
                <a:cxn ang="0">
                  <a:pos x="1098" y="816"/>
                </a:cxn>
                <a:cxn ang="0">
                  <a:pos x="1092" y="828"/>
                </a:cxn>
                <a:cxn ang="0">
                  <a:pos x="1080" y="840"/>
                </a:cxn>
                <a:cxn ang="0">
                  <a:pos x="0" y="402"/>
                </a:cxn>
                <a:cxn ang="0">
                  <a:pos x="1110" y="0"/>
                </a:cxn>
              </a:cxnLst>
              <a:rect l="0" t="0" r="r" b="b"/>
              <a:pathLst>
                <a:path w="1248" h="840">
                  <a:moveTo>
                    <a:pt x="1110" y="0"/>
                  </a:moveTo>
                  <a:lnTo>
                    <a:pt x="1122" y="12"/>
                  </a:lnTo>
                  <a:lnTo>
                    <a:pt x="1128" y="30"/>
                  </a:lnTo>
                  <a:lnTo>
                    <a:pt x="1140" y="42"/>
                  </a:lnTo>
                  <a:lnTo>
                    <a:pt x="1146" y="54"/>
                  </a:lnTo>
                  <a:lnTo>
                    <a:pt x="1158" y="72"/>
                  </a:lnTo>
                  <a:lnTo>
                    <a:pt x="1164" y="84"/>
                  </a:lnTo>
                  <a:lnTo>
                    <a:pt x="1170" y="96"/>
                  </a:lnTo>
                  <a:lnTo>
                    <a:pt x="1176" y="114"/>
                  </a:lnTo>
                  <a:lnTo>
                    <a:pt x="1188" y="126"/>
                  </a:lnTo>
                  <a:lnTo>
                    <a:pt x="1194" y="144"/>
                  </a:lnTo>
                  <a:lnTo>
                    <a:pt x="1200" y="156"/>
                  </a:lnTo>
                  <a:lnTo>
                    <a:pt x="1206" y="174"/>
                  </a:lnTo>
                  <a:lnTo>
                    <a:pt x="1212" y="186"/>
                  </a:lnTo>
                  <a:lnTo>
                    <a:pt x="1212" y="204"/>
                  </a:lnTo>
                  <a:lnTo>
                    <a:pt x="1218" y="216"/>
                  </a:lnTo>
                  <a:lnTo>
                    <a:pt x="1224" y="234"/>
                  </a:lnTo>
                  <a:lnTo>
                    <a:pt x="1230" y="246"/>
                  </a:lnTo>
                  <a:lnTo>
                    <a:pt x="1230" y="264"/>
                  </a:lnTo>
                  <a:lnTo>
                    <a:pt x="1236" y="276"/>
                  </a:lnTo>
                  <a:lnTo>
                    <a:pt x="1236" y="294"/>
                  </a:lnTo>
                  <a:lnTo>
                    <a:pt x="1242" y="306"/>
                  </a:lnTo>
                  <a:lnTo>
                    <a:pt x="1242" y="324"/>
                  </a:lnTo>
                  <a:lnTo>
                    <a:pt x="1242" y="336"/>
                  </a:lnTo>
                  <a:lnTo>
                    <a:pt x="1242" y="354"/>
                  </a:lnTo>
                  <a:lnTo>
                    <a:pt x="1248" y="372"/>
                  </a:lnTo>
                  <a:lnTo>
                    <a:pt x="1248" y="384"/>
                  </a:lnTo>
                  <a:lnTo>
                    <a:pt x="1248" y="402"/>
                  </a:lnTo>
                  <a:lnTo>
                    <a:pt x="1248" y="414"/>
                  </a:lnTo>
                  <a:lnTo>
                    <a:pt x="1248" y="432"/>
                  </a:lnTo>
                  <a:lnTo>
                    <a:pt x="1242" y="444"/>
                  </a:lnTo>
                  <a:lnTo>
                    <a:pt x="1242" y="462"/>
                  </a:lnTo>
                  <a:lnTo>
                    <a:pt x="1242" y="480"/>
                  </a:lnTo>
                  <a:lnTo>
                    <a:pt x="1242" y="492"/>
                  </a:lnTo>
                  <a:lnTo>
                    <a:pt x="1236" y="510"/>
                  </a:lnTo>
                  <a:lnTo>
                    <a:pt x="1236" y="522"/>
                  </a:lnTo>
                  <a:lnTo>
                    <a:pt x="1230" y="540"/>
                  </a:lnTo>
                  <a:lnTo>
                    <a:pt x="1230" y="552"/>
                  </a:lnTo>
                  <a:lnTo>
                    <a:pt x="1224" y="570"/>
                  </a:lnTo>
                  <a:lnTo>
                    <a:pt x="1218" y="582"/>
                  </a:lnTo>
                  <a:lnTo>
                    <a:pt x="1212" y="600"/>
                  </a:lnTo>
                  <a:lnTo>
                    <a:pt x="1212" y="612"/>
                  </a:lnTo>
                  <a:lnTo>
                    <a:pt x="1206" y="630"/>
                  </a:lnTo>
                  <a:lnTo>
                    <a:pt x="1200" y="642"/>
                  </a:lnTo>
                  <a:lnTo>
                    <a:pt x="1194" y="660"/>
                  </a:lnTo>
                  <a:lnTo>
                    <a:pt x="1188" y="672"/>
                  </a:lnTo>
                  <a:lnTo>
                    <a:pt x="1176" y="690"/>
                  </a:lnTo>
                  <a:lnTo>
                    <a:pt x="1170" y="702"/>
                  </a:lnTo>
                  <a:lnTo>
                    <a:pt x="1164" y="714"/>
                  </a:lnTo>
                  <a:lnTo>
                    <a:pt x="1158" y="732"/>
                  </a:lnTo>
                  <a:lnTo>
                    <a:pt x="1146" y="744"/>
                  </a:lnTo>
                  <a:lnTo>
                    <a:pt x="1140" y="762"/>
                  </a:lnTo>
                  <a:lnTo>
                    <a:pt x="1128" y="774"/>
                  </a:lnTo>
                  <a:lnTo>
                    <a:pt x="1122" y="786"/>
                  </a:lnTo>
                  <a:lnTo>
                    <a:pt x="1110" y="798"/>
                  </a:lnTo>
                  <a:lnTo>
                    <a:pt x="1098" y="816"/>
                  </a:lnTo>
                  <a:lnTo>
                    <a:pt x="1092" y="828"/>
                  </a:lnTo>
                  <a:lnTo>
                    <a:pt x="1080" y="840"/>
                  </a:lnTo>
                  <a:lnTo>
                    <a:pt x="0" y="402"/>
                  </a:lnTo>
                  <a:lnTo>
                    <a:pt x="1110" y="0"/>
                  </a:lnTo>
                  <a:close/>
                </a:path>
              </a:pathLst>
            </a:custGeom>
            <a:solidFill>
              <a:srgbClr val="62A55D">
                <a:alpha val="79999"/>
              </a:srgbClr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40" name="Group 24"/>
          <p:cNvGrpSpPr>
            <a:grpSpLocks/>
          </p:cNvGrpSpPr>
          <p:nvPr/>
        </p:nvGrpSpPr>
        <p:grpSpPr bwMode="auto">
          <a:xfrm>
            <a:off x="4316413" y="3843338"/>
            <a:ext cx="1714500" cy="1947862"/>
            <a:chOff x="0" y="0"/>
            <a:chExt cx="1080" cy="1227"/>
          </a:xfrm>
        </p:grpSpPr>
        <p:sp>
          <p:nvSpPr>
            <p:cNvPr id="9241" name="未知"/>
            <p:cNvSpPr>
              <a:spLocks/>
            </p:cNvSpPr>
            <p:nvPr/>
          </p:nvSpPr>
          <p:spPr bwMode="auto">
            <a:xfrm>
              <a:off x="90" y="438"/>
              <a:ext cx="990" cy="762"/>
            </a:xfrm>
            <a:custGeom>
              <a:avLst/>
              <a:gdLst/>
              <a:ahLst/>
              <a:cxnLst>
                <a:cxn ang="0">
                  <a:pos x="978" y="12"/>
                </a:cxn>
                <a:cxn ang="0">
                  <a:pos x="954" y="42"/>
                </a:cxn>
                <a:cxn ang="0">
                  <a:pos x="930" y="66"/>
                </a:cxn>
                <a:cxn ang="0">
                  <a:pos x="906" y="90"/>
                </a:cxn>
                <a:cxn ang="0">
                  <a:pos x="882" y="114"/>
                </a:cxn>
                <a:cxn ang="0">
                  <a:pos x="852" y="138"/>
                </a:cxn>
                <a:cxn ang="0">
                  <a:pos x="822" y="162"/>
                </a:cxn>
                <a:cxn ang="0">
                  <a:pos x="792" y="186"/>
                </a:cxn>
                <a:cxn ang="0">
                  <a:pos x="762" y="204"/>
                </a:cxn>
                <a:cxn ang="0">
                  <a:pos x="726" y="228"/>
                </a:cxn>
                <a:cxn ang="0">
                  <a:pos x="696" y="246"/>
                </a:cxn>
                <a:cxn ang="0">
                  <a:pos x="660" y="264"/>
                </a:cxn>
                <a:cxn ang="0">
                  <a:pos x="624" y="282"/>
                </a:cxn>
                <a:cxn ang="0">
                  <a:pos x="588" y="300"/>
                </a:cxn>
                <a:cxn ang="0">
                  <a:pos x="570" y="306"/>
                </a:cxn>
                <a:cxn ang="0">
                  <a:pos x="534" y="324"/>
                </a:cxn>
                <a:cxn ang="0">
                  <a:pos x="498" y="342"/>
                </a:cxn>
                <a:cxn ang="0">
                  <a:pos x="456" y="354"/>
                </a:cxn>
                <a:cxn ang="0">
                  <a:pos x="420" y="366"/>
                </a:cxn>
                <a:cxn ang="0">
                  <a:pos x="378" y="378"/>
                </a:cxn>
                <a:cxn ang="0">
                  <a:pos x="336" y="390"/>
                </a:cxn>
                <a:cxn ang="0">
                  <a:pos x="294" y="402"/>
                </a:cxn>
                <a:cxn ang="0">
                  <a:pos x="252" y="408"/>
                </a:cxn>
                <a:cxn ang="0">
                  <a:pos x="210" y="414"/>
                </a:cxn>
                <a:cxn ang="0">
                  <a:pos x="168" y="426"/>
                </a:cxn>
                <a:cxn ang="0">
                  <a:pos x="126" y="432"/>
                </a:cxn>
                <a:cxn ang="0">
                  <a:pos x="84" y="432"/>
                </a:cxn>
                <a:cxn ang="0">
                  <a:pos x="42" y="438"/>
                </a:cxn>
                <a:cxn ang="0">
                  <a:pos x="0" y="438"/>
                </a:cxn>
                <a:cxn ang="0">
                  <a:pos x="18" y="762"/>
                </a:cxn>
                <a:cxn ang="0">
                  <a:pos x="66" y="762"/>
                </a:cxn>
                <a:cxn ang="0">
                  <a:pos x="108" y="756"/>
                </a:cxn>
                <a:cxn ang="0">
                  <a:pos x="150" y="750"/>
                </a:cxn>
                <a:cxn ang="0">
                  <a:pos x="192" y="744"/>
                </a:cxn>
                <a:cxn ang="0">
                  <a:pos x="234" y="738"/>
                </a:cxn>
                <a:cxn ang="0">
                  <a:pos x="276" y="726"/>
                </a:cxn>
                <a:cxn ang="0">
                  <a:pos x="318" y="720"/>
                </a:cxn>
                <a:cxn ang="0">
                  <a:pos x="360" y="708"/>
                </a:cxn>
                <a:cxn ang="0">
                  <a:pos x="396" y="696"/>
                </a:cxn>
                <a:cxn ang="0">
                  <a:pos x="438" y="684"/>
                </a:cxn>
                <a:cxn ang="0">
                  <a:pos x="474" y="672"/>
                </a:cxn>
                <a:cxn ang="0">
                  <a:pos x="516" y="654"/>
                </a:cxn>
                <a:cxn ang="0">
                  <a:pos x="552" y="642"/>
                </a:cxn>
                <a:cxn ang="0">
                  <a:pos x="570" y="630"/>
                </a:cxn>
                <a:cxn ang="0">
                  <a:pos x="606" y="618"/>
                </a:cxn>
                <a:cxn ang="0">
                  <a:pos x="642" y="600"/>
                </a:cxn>
                <a:cxn ang="0">
                  <a:pos x="678" y="582"/>
                </a:cxn>
                <a:cxn ang="0">
                  <a:pos x="714" y="558"/>
                </a:cxn>
                <a:cxn ang="0">
                  <a:pos x="744" y="540"/>
                </a:cxn>
                <a:cxn ang="0">
                  <a:pos x="774" y="516"/>
                </a:cxn>
                <a:cxn ang="0">
                  <a:pos x="810" y="498"/>
                </a:cxn>
                <a:cxn ang="0">
                  <a:pos x="834" y="474"/>
                </a:cxn>
                <a:cxn ang="0">
                  <a:pos x="864" y="450"/>
                </a:cxn>
                <a:cxn ang="0">
                  <a:pos x="894" y="426"/>
                </a:cxn>
                <a:cxn ang="0">
                  <a:pos x="918" y="402"/>
                </a:cxn>
                <a:cxn ang="0">
                  <a:pos x="942" y="378"/>
                </a:cxn>
                <a:cxn ang="0">
                  <a:pos x="966" y="354"/>
                </a:cxn>
                <a:cxn ang="0">
                  <a:pos x="990" y="324"/>
                </a:cxn>
              </a:cxnLst>
              <a:rect l="0" t="0" r="r" b="b"/>
              <a:pathLst>
                <a:path w="990" h="762">
                  <a:moveTo>
                    <a:pt x="990" y="0"/>
                  </a:moveTo>
                  <a:lnTo>
                    <a:pt x="978" y="12"/>
                  </a:lnTo>
                  <a:lnTo>
                    <a:pt x="966" y="30"/>
                  </a:lnTo>
                  <a:lnTo>
                    <a:pt x="954" y="42"/>
                  </a:lnTo>
                  <a:lnTo>
                    <a:pt x="942" y="54"/>
                  </a:lnTo>
                  <a:lnTo>
                    <a:pt x="930" y="66"/>
                  </a:lnTo>
                  <a:lnTo>
                    <a:pt x="918" y="78"/>
                  </a:lnTo>
                  <a:lnTo>
                    <a:pt x="906" y="90"/>
                  </a:lnTo>
                  <a:lnTo>
                    <a:pt x="894" y="102"/>
                  </a:lnTo>
                  <a:lnTo>
                    <a:pt x="882" y="114"/>
                  </a:lnTo>
                  <a:lnTo>
                    <a:pt x="864" y="126"/>
                  </a:lnTo>
                  <a:lnTo>
                    <a:pt x="852" y="138"/>
                  </a:lnTo>
                  <a:lnTo>
                    <a:pt x="834" y="150"/>
                  </a:lnTo>
                  <a:lnTo>
                    <a:pt x="822" y="162"/>
                  </a:lnTo>
                  <a:lnTo>
                    <a:pt x="810" y="174"/>
                  </a:lnTo>
                  <a:lnTo>
                    <a:pt x="792" y="186"/>
                  </a:lnTo>
                  <a:lnTo>
                    <a:pt x="774" y="192"/>
                  </a:lnTo>
                  <a:lnTo>
                    <a:pt x="762" y="204"/>
                  </a:lnTo>
                  <a:lnTo>
                    <a:pt x="744" y="216"/>
                  </a:lnTo>
                  <a:lnTo>
                    <a:pt x="726" y="228"/>
                  </a:lnTo>
                  <a:lnTo>
                    <a:pt x="714" y="234"/>
                  </a:lnTo>
                  <a:lnTo>
                    <a:pt x="696" y="246"/>
                  </a:lnTo>
                  <a:lnTo>
                    <a:pt x="678" y="258"/>
                  </a:lnTo>
                  <a:lnTo>
                    <a:pt x="660" y="264"/>
                  </a:lnTo>
                  <a:lnTo>
                    <a:pt x="642" y="276"/>
                  </a:lnTo>
                  <a:lnTo>
                    <a:pt x="624" y="282"/>
                  </a:lnTo>
                  <a:lnTo>
                    <a:pt x="606" y="294"/>
                  </a:lnTo>
                  <a:lnTo>
                    <a:pt x="588" y="300"/>
                  </a:lnTo>
                  <a:lnTo>
                    <a:pt x="570" y="306"/>
                  </a:lnTo>
                  <a:lnTo>
                    <a:pt x="570" y="306"/>
                  </a:lnTo>
                  <a:lnTo>
                    <a:pt x="552" y="318"/>
                  </a:lnTo>
                  <a:lnTo>
                    <a:pt x="534" y="324"/>
                  </a:lnTo>
                  <a:lnTo>
                    <a:pt x="516" y="330"/>
                  </a:lnTo>
                  <a:lnTo>
                    <a:pt x="498" y="342"/>
                  </a:lnTo>
                  <a:lnTo>
                    <a:pt x="474" y="348"/>
                  </a:lnTo>
                  <a:lnTo>
                    <a:pt x="456" y="354"/>
                  </a:lnTo>
                  <a:lnTo>
                    <a:pt x="438" y="360"/>
                  </a:lnTo>
                  <a:lnTo>
                    <a:pt x="420" y="366"/>
                  </a:lnTo>
                  <a:lnTo>
                    <a:pt x="396" y="372"/>
                  </a:lnTo>
                  <a:lnTo>
                    <a:pt x="378" y="378"/>
                  </a:lnTo>
                  <a:lnTo>
                    <a:pt x="360" y="384"/>
                  </a:lnTo>
                  <a:lnTo>
                    <a:pt x="336" y="390"/>
                  </a:lnTo>
                  <a:lnTo>
                    <a:pt x="318" y="396"/>
                  </a:lnTo>
                  <a:lnTo>
                    <a:pt x="294" y="402"/>
                  </a:lnTo>
                  <a:lnTo>
                    <a:pt x="276" y="402"/>
                  </a:lnTo>
                  <a:lnTo>
                    <a:pt x="252" y="408"/>
                  </a:lnTo>
                  <a:lnTo>
                    <a:pt x="234" y="414"/>
                  </a:lnTo>
                  <a:lnTo>
                    <a:pt x="210" y="414"/>
                  </a:lnTo>
                  <a:lnTo>
                    <a:pt x="192" y="420"/>
                  </a:lnTo>
                  <a:lnTo>
                    <a:pt x="168" y="426"/>
                  </a:lnTo>
                  <a:lnTo>
                    <a:pt x="150" y="426"/>
                  </a:lnTo>
                  <a:lnTo>
                    <a:pt x="126" y="432"/>
                  </a:lnTo>
                  <a:lnTo>
                    <a:pt x="108" y="432"/>
                  </a:lnTo>
                  <a:lnTo>
                    <a:pt x="84" y="432"/>
                  </a:lnTo>
                  <a:lnTo>
                    <a:pt x="66" y="438"/>
                  </a:lnTo>
                  <a:lnTo>
                    <a:pt x="42" y="438"/>
                  </a:lnTo>
                  <a:lnTo>
                    <a:pt x="18" y="438"/>
                  </a:lnTo>
                  <a:lnTo>
                    <a:pt x="0" y="438"/>
                  </a:lnTo>
                  <a:lnTo>
                    <a:pt x="0" y="762"/>
                  </a:lnTo>
                  <a:lnTo>
                    <a:pt x="18" y="762"/>
                  </a:lnTo>
                  <a:lnTo>
                    <a:pt x="42" y="762"/>
                  </a:lnTo>
                  <a:lnTo>
                    <a:pt x="66" y="762"/>
                  </a:lnTo>
                  <a:lnTo>
                    <a:pt x="84" y="756"/>
                  </a:lnTo>
                  <a:lnTo>
                    <a:pt x="108" y="756"/>
                  </a:lnTo>
                  <a:lnTo>
                    <a:pt x="126" y="756"/>
                  </a:lnTo>
                  <a:lnTo>
                    <a:pt x="150" y="750"/>
                  </a:lnTo>
                  <a:lnTo>
                    <a:pt x="168" y="750"/>
                  </a:lnTo>
                  <a:lnTo>
                    <a:pt x="192" y="744"/>
                  </a:lnTo>
                  <a:lnTo>
                    <a:pt x="210" y="738"/>
                  </a:lnTo>
                  <a:lnTo>
                    <a:pt x="234" y="738"/>
                  </a:lnTo>
                  <a:lnTo>
                    <a:pt x="252" y="732"/>
                  </a:lnTo>
                  <a:lnTo>
                    <a:pt x="276" y="726"/>
                  </a:lnTo>
                  <a:lnTo>
                    <a:pt x="294" y="726"/>
                  </a:lnTo>
                  <a:lnTo>
                    <a:pt x="318" y="720"/>
                  </a:lnTo>
                  <a:lnTo>
                    <a:pt x="336" y="714"/>
                  </a:lnTo>
                  <a:lnTo>
                    <a:pt x="360" y="708"/>
                  </a:lnTo>
                  <a:lnTo>
                    <a:pt x="378" y="702"/>
                  </a:lnTo>
                  <a:lnTo>
                    <a:pt x="396" y="696"/>
                  </a:lnTo>
                  <a:lnTo>
                    <a:pt x="420" y="690"/>
                  </a:lnTo>
                  <a:lnTo>
                    <a:pt x="438" y="684"/>
                  </a:lnTo>
                  <a:lnTo>
                    <a:pt x="456" y="678"/>
                  </a:lnTo>
                  <a:lnTo>
                    <a:pt x="474" y="672"/>
                  </a:lnTo>
                  <a:lnTo>
                    <a:pt x="498" y="666"/>
                  </a:lnTo>
                  <a:lnTo>
                    <a:pt x="516" y="654"/>
                  </a:lnTo>
                  <a:lnTo>
                    <a:pt x="534" y="648"/>
                  </a:lnTo>
                  <a:lnTo>
                    <a:pt x="552" y="642"/>
                  </a:lnTo>
                  <a:lnTo>
                    <a:pt x="570" y="630"/>
                  </a:lnTo>
                  <a:lnTo>
                    <a:pt x="570" y="630"/>
                  </a:lnTo>
                  <a:lnTo>
                    <a:pt x="588" y="624"/>
                  </a:lnTo>
                  <a:lnTo>
                    <a:pt x="606" y="618"/>
                  </a:lnTo>
                  <a:lnTo>
                    <a:pt x="624" y="606"/>
                  </a:lnTo>
                  <a:lnTo>
                    <a:pt x="642" y="600"/>
                  </a:lnTo>
                  <a:lnTo>
                    <a:pt x="660" y="588"/>
                  </a:lnTo>
                  <a:lnTo>
                    <a:pt x="678" y="582"/>
                  </a:lnTo>
                  <a:lnTo>
                    <a:pt x="696" y="570"/>
                  </a:lnTo>
                  <a:lnTo>
                    <a:pt x="714" y="558"/>
                  </a:lnTo>
                  <a:lnTo>
                    <a:pt x="726" y="552"/>
                  </a:lnTo>
                  <a:lnTo>
                    <a:pt x="744" y="540"/>
                  </a:lnTo>
                  <a:lnTo>
                    <a:pt x="762" y="528"/>
                  </a:lnTo>
                  <a:lnTo>
                    <a:pt x="774" y="516"/>
                  </a:lnTo>
                  <a:lnTo>
                    <a:pt x="792" y="510"/>
                  </a:lnTo>
                  <a:lnTo>
                    <a:pt x="810" y="498"/>
                  </a:lnTo>
                  <a:lnTo>
                    <a:pt x="822" y="486"/>
                  </a:lnTo>
                  <a:lnTo>
                    <a:pt x="834" y="474"/>
                  </a:lnTo>
                  <a:lnTo>
                    <a:pt x="852" y="462"/>
                  </a:lnTo>
                  <a:lnTo>
                    <a:pt x="864" y="450"/>
                  </a:lnTo>
                  <a:lnTo>
                    <a:pt x="882" y="438"/>
                  </a:lnTo>
                  <a:lnTo>
                    <a:pt x="894" y="426"/>
                  </a:lnTo>
                  <a:lnTo>
                    <a:pt x="906" y="414"/>
                  </a:lnTo>
                  <a:lnTo>
                    <a:pt x="918" y="402"/>
                  </a:lnTo>
                  <a:lnTo>
                    <a:pt x="930" y="390"/>
                  </a:lnTo>
                  <a:lnTo>
                    <a:pt x="942" y="378"/>
                  </a:lnTo>
                  <a:lnTo>
                    <a:pt x="954" y="366"/>
                  </a:lnTo>
                  <a:lnTo>
                    <a:pt x="966" y="354"/>
                  </a:lnTo>
                  <a:lnTo>
                    <a:pt x="978" y="336"/>
                  </a:lnTo>
                  <a:lnTo>
                    <a:pt x="990" y="324"/>
                  </a:lnTo>
                  <a:lnTo>
                    <a:pt x="990" y="0"/>
                  </a:lnTo>
                  <a:close/>
                </a:path>
              </a:pathLst>
            </a:custGeom>
            <a:gradFill rotWithShape="1">
              <a:gsLst>
                <a:gs pos="0">
                  <a:srgbClr val="6565FF">
                    <a:gamma/>
                    <a:shade val="46275"/>
                    <a:invGamma/>
                    <a:alpha val="89999"/>
                  </a:srgbClr>
                </a:gs>
                <a:gs pos="50000">
                  <a:srgbClr val="6565FF">
                    <a:alpha val="89999"/>
                  </a:srgbClr>
                </a:gs>
                <a:gs pos="100000">
                  <a:srgbClr val="6565FF">
                    <a:gamma/>
                    <a:shade val="46275"/>
                    <a:invGamma/>
                    <a:alpha val="89999"/>
                  </a:srgbClr>
                </a:gs>
              </a:gsLst>
              <a:lin ang="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2" name="未知"/>
            <p:cNvSpPr>
              <a:spLocks/>
            </p:cNvSpPr>
            <p:nvPr/>
          </p:nvSpPr>
          <p:spPr bwMode="auto">
            <a:xfrm>
              <a:off x="6" y="27"/>
              <a:ext cx="84" cy="12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4" y="876"/>
                </a:cxn>
                <a:cxn ang="0">
                  <a:pos x="84" y="1200"/>
                </a:cxn>
                <a:cxn ang="0">
                  <a:pos x="0" y="324"/>
                </a:cxn>
                <a:cxn ang="0">
                  <a:pos x="0" y="0"/>
                </a:cxn>
              </a:cxnLst>
              <a:rect l="0" t="0" r="r" b="b"/>
              <a:pathLst>
                <a:path w="84" h="1200">
                  <a:moveTo>
                    <a:pt x="0" y="0"/>
                  </a:moveTo>
                  <a:lnTo>
                    <a:pt x="84" y="876"/>
                  </a:lnTo>
                  <a:lnTo>
                    <a:pt x="84" y="1200"/>
                  </a:lnTo>
                  <a:lnTo>
                    <a:pt x="0" y="3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A8"/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3" name="未知"/>
            <p:cNvSpPr>
              <a:spLocks/>
            </p:cNvSpPr>
            <p:nvPr/>
          </p:nvSpPr>
          <p:spPr bwMode="auto">
            <a:xfrm>
              <a:off x="0" y="0"/>
              <a:ext cx="1080" cy="876"/>
            </a:xfrm>
            <a:custGeom>
              <a:avLst/>
              <a:gdLst/>
              <a:ahLst/>
              <a:cxnLst>
                <a:cxn ang="0">
                  <a:pos x="1080" y="438"/>
                </a:cxn>
                <a:cxn ang="0">
                  <a:pos x="1068" y="450"/>
                </a:cxn>
                <a:cxn ang="0">
                  <a:pos x="1056" y="468"/>
                </a:cxn>
                <a:cxn ang="0">
                  <a:pos x="1044" y="480"/>
                </a:cxn>
                <a:cxn ang="0">
                  <a:pos x="1032" y="492"/>
                </a:cxn>
                <a:cxn ang="0">
                  <a:pos x="1020" y="504"/>
                </a:cxn>
                <a:cxn ang="0">
                  <a:pos x="1008" y="516"/>
                </a:cxn>
                <a:cxn ang="0">
                  <a:pos x="996" y="528"/>
                </a:cxn>
                <a:cxn ang="0">
                  <a:pos x="984" y="540"/>
                </a:cxn>
                <a:cxn ang="0">
                  <a:pos x="972" y="552"/>
                </a:cxn>
                <a:cxn ang="0">
                  <a:pos x="954" y="564"/>
                </a:cxn>
                <a:cxn ang="0">
                  <a:pos x="942" y="576"/>
                </a:cxn>
                <a:cxn ang="0">
                  <a:pos x="924" y="588"/>
                </a:cxn>
                <a:cxn ang="0">
                  <a:pos x="912" y="600"/>
                </a:cxn>
                <a:cxn ang="0">
                  <a:pos x="900" y="612"/>
                </a:cxn>
                <a:cxn ang="0">
                  <a:pos x="882" y="624"/>
                </a:cxn>
                <a:cxn ang="0">
                  <a:pos x="864" y="630"/>
                </a:cxn>
                <a:cxn ang="0">
                  <a:pos x="852" y="642"/>
                </a:cxn>
                <a:cxn ang="0">
                  <a:pos x="834" y="654"/>
                </a:cxn>
                <a:cxn ang="0">
                  <a:pos x="816" y="666"/>
                </a:cxn>
                <a:cxn ang="0">
                  <a:pos x="804" y="672"/>
                </a:cxn>
                <a:cxn ang="0">
                  <a:pos x="786" y="684"/>
                </a:cxn>
                <a:cxn ang="0">
                  <a:pos x="768" y="696"/>
                </a:cxn>
                <a:cxn ang="0">
                  <a:pos x="750" y="702"/>
                </a:cxn>
                <a:cxn ang="0">
                  <a:pos x="732" y="714"/>
                </a:cxn>
                <a:cxn ang="0">
                  <a:pos x="714" y="720"/>
                </a:cxn>
                <a:cxn ang="0">
                  <a:pos x="696" y="732"/>
                </a:cxn>
                <a:cxn ang="0">
                  <a:pos x="678" y="738"/>
                </a:cxn>
                <a:cxn ang="0">
                  <a:pos x="660" y="744"/>
                </a:cxn>
                <a:cxn ang="0">
                  <a:pos x="660" y="744"/>
                </a:cxn>
                <a:cxn ang="0">
                  <a:pos x="642" y="756"/>
                </a:cxn>
                <a:cxn ang="0">
                  <a:pos x="624" y="762"/>
                </a:cxn>
                <a:cxn ang="0">
                  <a:pos x="606" y="768"/>
                </a:cxn>
                <a:cxn ang="0">
                  <a:pos x="588" y="780"/>
                </a:cxn>
                <a:cxn ang="0">
                  <a:pos x="564" y="786"/>
                </a:cxn>
                <a:cxn ang="0">
                  <a:pos x="546" y="792"/>
                </a:cxn>
                <a:cxn ang="0">
                  <a:pos x="528" y="798"/>
                </a:cxn>
                <a:cxn ang="0">
                  <a:pos x="510" y="804"/>
                </a:cxn>
                <a:cxn ang="0">
                  <a:pos x="486" y="810"/>
                </a:cxn>
                <a:cxn ang="0">
                  <a:pos x="468" y="816"/>
                </a:cxn>
                <a:cxn ang="0">
                  <a:pos x="450" y="822"/>
                </a:cxn>
                <a:cxn ang="0">
                  <a:pos x="426" y="828"/>
                </a:cxn>
                <a:cxn ang="0">
                  <a:pos x="408" y="834"/>
                </a:cxn>
                <a:cxn ang="0">
                  <a:pos x="384" y="840"/>
                </a:cxn>
                <a:cxn ang="0">
                  <a:pos x="366" y="840"/>
                </a:cxn>
                <a:cxn ang="0">
                  <a:pos x="342" y="846"/>
                </a:cxn>
                <a:cxn ang="0">
                  <a:pos x="324" y="852"/>
                </a:cxn>
                <a:cxn ang="0">
                  <a:pos x="300" y="852"/>
                </a:cxn>
                <a:cxn ang="0">
                  <a:pos x="282" y="858"/>
                </a:cxn>
                <a:cxn ang="0">
                  <a:pos x="258" y="864"/>
                </a:cxn>
                <a:cxn ang="0">
                  <a:pos x="240" y="864"/>
                </a:cxn>
                <a:cxn ang="0">
                  <a:pos x="216" y="870"/>
                </a:cxn>
                <a:cxn ang="0">
                  <a:pos x="198" y="870"/>
                </a:cxn>
                <a:cxn ang="0">
                  <a:pos x="174" y="870"/>
                </a:cxn>
                <a:cxn ang="0">
                  <a:pos x="156" y="876"/>
                </a:cxn>
                <a:cxn ang="0">
                  <a:pos x="132" y="876"/>
                </a:cxn>
                <a:cxn ang="0">
                  <a:pos x="108" y="876"/>
                </a:cxn>
                <a:cxn ang="0">
                  <a:pos x="90" y="876"/>
                </a:cxn>
                <a:cxn ang="0">
                  <a:pos x="0" y="0"/>
                </a:cxn>
                <a:cxn ang="0">
                  <a:pos x="1080" y="438"/>
                </a:cxn>
              </a:cxnLst>
              <a:rect l="0" t="0" r="r" b="b"/>
              <a:pathLst>
                <a:path w="1080" h="876">
                  <a:moveTo>
                    <a:pt x="1080" y="438"/>
                  </a:moveTo>
                  <a:lnTo>
                    <a:pt x="1068" y="450"/>
                  </a:lnTo>
                  <a:lnTo>
                    <a:pt x="1056" y="468"/>
                  </a:lnTo>
                  <a:lnTo>
                    <a:pt x="1044" y="480"/>
                  </a:lnTo>
                  <a:lnTo>
                    <a:pt x="1032" y="492"/>
                  </a:lnTo>
                  <a:lnTo>
                    <a:pt x="1020" y="504"/>
                  </a:lnTo>
                  <a:lnTo>
                    <a:pt x="1008" y="516"/>
                  </a:lnTo>
                  <a:lnTo>
                    <a:pt x="996" y="528"/>
                  </a:lnTo>
                  <a:lnTo>
                    <a:pt x="984" y="540"/>
                  </a:lnTo>
                  <a:lnTo>
                    <a:pt x="972" y="552"/>
                  </a:lnTo>
                  <a:lnTo>
                    <a:pt x="954" y="564"/>
                  </a:lnTo>
                  <a:lnTo>
                    <a:pt x="942" y="576"/>
                  </a:lnTo>
                  <a:lnTo>
                    <a:pt x="924" y="588"/>
                  </a:lnTo>
                  <a:lnTo>
                    <a:pt x="912" y="600"/>
                  </a:lnTo>
                  <a:lnTo>
                    <a:pt x="900" y="612"/>
                  </a:lnTo>
                  <a:lnTo>
                    <a:pt x="882" y="624"/>
                  </a:lnTo>
                  <a:lnTo>
                    <a:pt x="864" y="630"/>
                  </a:lnTo>
                  <a:lnTo>
                    <a:pt x="852" y="642"/>
                  </a:lnTo>
                  <a:lnTo>
                    <a:pt x="834" y="654"/>
                  </a:lnTo>
                  <a:lnTo>
                    <a:pt x="816" y="666"/>
                  </a:lnTo>
                  <a:lnTo>
                    <a:pt x="804" y="672"/>
                  </a:lnTo>
                  <a:lnTo>
                    <a:pt x="786" y="684"/>
                  </a:lnTo>
                  <a:lnTo>
                    <a:pt x="768" y="696"/>
                  </a:lnTo>
                  <a:lnTo>
                    <a:pt x="750" y="702"/>
                  </a:lnTo>
                  <a:lnTo>
                    <a:pt x="732" y="714"/>
                  </a:lnTo>
                  <a:lnTo>
                    <a:pt x="714" y="720"/>
                  </a:lnTo>
                  <a:lnTo>
                    <a:pt x="696" y="732"/>
                  </a:lnTo>
                  <a:lnTo>
                    <a:pt x="678" y="738"/>
                  </a:lnTo>
                  <a:lnTo>
                    <a:pt x="660" y="744"/>
                  </a:lnTo>
                  <a:lnTo>
                    <a:pt x="660" y="744"/>
                  </a:lnTo>
                  <a:lnTo>
                    <a:pt x="642" y="756"/>
                  </a:lnTo>
                  <a:lnTo>
                    <a:pt x="624" y="762"/>
                  </a:lnTo>
                  <a:lnTo>
                    <a:pt x="606" y="768"/>
                  </a:lnTo>
                  <a:lnTo>
                    <a:pt x="588" y="780"/>
                  </a:lnTo>
                  <a:lnTo>
                    <a:pt x="564" y="786"/>
                  </a:lnTo>
                  <a:lnTo>
                    <a:pt x="546" y="792"/>
                  </a:lnTo>
                  <a:lnTo>
                    <a:pt x="528" y="798"/>
                  </a:lnTo>
                  <a:lnTo>
                    <a:pt x="510" y="804"/>
                  </a:lnTo>
                  <a:lnTo>
                    <a:pt x="486" y="810"/>
                  </a:lnTo>
                  <a:lnTo>
                    <a:pt x="468" y="816"/>
                  </a:lnTo>
                  <a:lnTo>
                    <a:pt x="450" y="822"/>
                  </a:lnTo>
                  <a:lnTo>
                    <a:pt x="426" y="828"/>
                  </a:lnTo>
                  <a:lnTo>
                    <a:pt x="408" y="834"/>
                  </a:lnTo>
                  <a:lnTo>
                    <a:pt x="384" y="840"/>
                  </a:lnTo>
                  <a:lnTo>
                    <a:pt x="366" y="840"/>
                  </a:lnTo>
                  <a:lnTo>
                    <a:pt x="342" y="846"/>
                  </a:lnTo>
                  <a:lnTo>
                    <a:pt x="324" y="852"/>
                  </a:lnTo>
                  <a:lnTo>
                    <a:pt x="300" y="852"/>
                  </a:lnTo>
                  <a:lnTo>
                    <a:pt x="282" y="858"/>
                  </a:lnTo>
                  <a:lnTo>
                    <a:pt x="258" y="864"/>
                  </a:lnTo>
                  <a:lnTo>
                    <a:pt x="240" y="864"/>
                  </a:lnTo>
                  <a:lnTo>
                    <a:pt x="216" y="870"/>
                  </a:lnTo>
                  <a:lnTo>
                    <a:pt x="198" y="870"/>
                  </a:lnTo>
                  <a:lnTo>
                    <a:pt x="174" y="870"/>
                  </a:lnTo>
                  <a:lnTo>
                    <a:pt x="156" y="876"/>
                  </a:lnTo>
                  <a:lnTo>
                    <a:pt x="132" y="876"/>
                  </a:lnTo>
                  <a:lnTo>
                    <a:pt x="108" y="876"/>
                  </a:lnTo>
                  <a:lnTo>
                    <a:pt x="90" y="876"/>
                  </a:lnTo>
                  <a:lnTo>
                    <a:pt x="0" y="0"/>
                  </a:lnTo>
                  <a:lnTo>
                    <a:pt x="1080" y="438"/>
                  </a:lnTo>
                  <a:close/>
                </a:path>
              </a:pathLst>
            </a:custGeom>
            <a:solidFill>
              <a:srgbClr val="9999FF">
                <a:alpha val="79999"/>
              </a:srgbClr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44" name="Group 28"/>
          <p:cNvGrpSpPr>
            <a:grpSpLocks/>
          </p:cNvGrpSpPr>
          <p:nvPr/>
        </p:nvGrpSpPr>
        <p:grpSpPr bwMode="auto">
          <a:xfrm>
            <a:off x="3046413" y="3833813"/>
            <a:ext cx="1419225" cy="1905000"/>
            <a:chOff x="0" y="0"/>
            <a:chExt cx="894" cy="1200"/>
          </a:xfrm>
        </p:grpSpPr>
        <p:sp>
          <p:nvSpPr>
            <p:cNvPr id="9245" name="未知"/>
            <p:cNvSpPr>
              <a:spLocks/>
            </p:cNvSpPr>
            <p:nvPr/>
          </p:nvSpPr>
          <p:spPr bwMode="auto">
            <a:xfrm>
              <a:off x="0" y="666"/>
              <a:ext cx="888" cy="534"/>
            </a:xfrm>
            <a:custGeom>
              <a:avLst/>
              <a:gdLst/>
              <a:ahLst/>
              <a:cxnLst>
                <a:cxn ang="0">
                  <a:pos x="864" y="210"/>
                </a:cxn>
                <a:cxn ang="0">
                  <a:pos x="822" y="210"/>
                </a:cxn>
                <a:cxn ang="0">
                  <a:pos x="780" y="210"/>
                </a:cxn>
                <a:cxn ang="0">
                  <a:pos x="732" y="210"/>
                </a:cxn>
                <a:cxn ang="0">
                  <a:pos x="690" y="204"/>
                </a:cxn>
                <a:cxn ang="0">
                  <a:pos x="648" y="204"/>
                </a:cxn>
                <a:cxn ang="0">
                  <a:pos x="606" y="198"/>
                </a:cxn>
                <a:cxn ang="0">
                  <a:pos x="564" y="192"/>
                </a:cxn>
                <a:cxn ang="0">
                  <a:pos x="522" y="186"/>
                </a:cxn>
                <a:cxn ang="0">
                  <a:pos x="480" y="180"/>
                </a:cxn>
                <a:cxn ang="0">
                  <a:pos x="438" y="168"/>
                </a:cxn>
                <a:cxn ang="0">
                  <a:pos x="414" y="168"/>
                </a:cxn>
                <a:cxn ang="0">
                  <a:pos x="372" y="156"/>
                </a:cxn>
                <a:cxn ang="0">
                  <a:pos x="336" y="144"/>
                </a:cxn>
                <a:cxn ang="0">
                  <a:pos x="294" y="132"/>
                </a:cxn>
                <a:cxn ang="0">
                  <a:pos x="252" y="120"/>
                </a:cxn>
                <a:cxn ang="0">
                  <a:pos x="216" y="108"/>
                </a:cxn>
                <a:cxn ang="0">
                  <a:pos x="174" y="90"/>
                </a:cxn>
                <a:cxn ang="0">
                  <a:pos x="138" y="72"/>
                </a:cxn>
                <a:cxn ang="0">
                  <a:pos x="102" y="60"/>
                </a:cxn>
                <a:cxn ang="0">
                  <a:pos x="66" y="42"/>
                </a:cxn>
                <a:cxn ang="0">
                  <a:pos x="36" y="24"/>
                </a:cxn>
                <a:cxn ang="0">
                  <a:pos x="0" y="0"/>
                </a:cxn>
                <a:cxn ang="0">
                  <a:pos x="18" y="336"/>
                </a:cxn>
                <a:cxn ang="0">
                  <a:pos x="48" y="354"/>
                </a:cxn>
                <a:cxn ang="0">
                  <a:pos x="84" y="372"/>
                </a:cxn>
                <a:cxn ang="0">
                  <a:pos x="120" y="390"/>
                </a:cxn>
                <a:cxn ang="0">
                  <a:pos x="156" y="408"/>
                </a:cxn>
                <a:cxn ang="0">
                  <a:pos x="198" y="420"/>
                </a:cxn>
                <a:cxn ang="0">
                  <a:pos x="234" y="438"/>
                </a:cxn>
                <a:cxn ang="0">
                  <a:pos x="276" y="450"/>
                </a:cxn>
                <a:cxn ang="0">
                  <a:pos x="312" y="462"/>
                </a:cxn>
                <a:cxn ang="0">
                  <a:pos x="354" y="474"/>
                </a:cxn>
                <a:cxn ang="0">
                  <a:pos x="396" y="486"/>
                </a:cxn>
                <a:cxn ang="0">
                  <a:pos x="414" y="492"/>
                </a:cxn>
                <a:cxn ang="0">
                  <a:pos x="456" y="498"/>
                </a:cxn>
                <a:cxn ang="0">
                  <a:pos x="498" y="504"/>
                </a:cxn>
                <a:cxn ang="0">
                  <a:pos x="540" y="516"/>
                </a:cxn>
                <a:cxn ang="0">
                  <a:pos x="582" y="522"/>
                </a:cxn>
                <a:cxn ang="0">
                  <a:pos x="624" y="522"/>
                </a:cxn>
                <a:cxn ang="0">
                  <a:pos x="672" y="528"/>
                </a:cxn>
                <a:cxn ang="0">
                  <a:pos x="714" y="528"/>
                </a:cxn>
                <a:cxn ang="0">
                  <a:pos x="756" y="534"/>
                </a:cxn>
                <a:cxn ang="0">
                  <a:pos x="798" y="534"/>
                </a:cxn>
                <a:cxn ang="0">
                  <a:pos x="840" y="534"/>
                </a:cxn>
                <a:cxn ang="0">
                  <a:pos x="888" y="528"/>
                </a:cxn>
              </a:cxnLst>
              <a:rect l="0" t="0" r="r" b="b"/>
              <a:pathLst>
                <a:path w="888" h="534">
                  <a:moveTo>
                    <a:pt x="888" y="204"/>
                  </a:moveTo>
                  <a:lnTo>
                    <a:pt x="864" y="210"/>
                  </a:lnTo>
                  <a:lnTo>
                    <a:pt x="840" y="210"/>
                  </a:lnTo>
                  <a:lnTo>
                    <a:pt x="822" y="210"/>
                  </a:lnTo>
                  <a:lnTo>
                    <a:pt x="798" y="210"/>
                  </a:lnTo>
                  <a:lnTo>
                    <a:pt x="780" y="210"/>
                  </a:lnTo>
                  <a:lnTo>
                    <a:pt x="756" y="210"/>
                  </a:lnTo>
                  <a:lnTo>
                    <a:pt x="732" y="210"/>
                  </a:lnTo>
                  <a:lnTo>
                    <a:pt x="714" y="204"/>
                  </a:lnTo>
                  <a:lnTo>
                    <a:pt x="690" y="204"/>
                  </a:lnTo>
                  <a:lnTo>
                    <a:pt x="672" y="204"/>
                  </a:lnTo>
                  <a:lnTo>
                    <a:pt x="648" y="204"/>
                  </a:lnTo>
                  <a:lnTo>
                    <a:pt x="624" y="198"/>
                  </a:lnTo>
                  <a:lnTo>
                    <a:pt x="606" y="198"/>
                  </a:lnTo>
                  <a:lnTo>
                    <a:pt x="582" y="198"/>
                  </a:lnTo>
                  <a:lnTo>
                    <a:pt x="564" y="192"/>
                  </a:lnTo>
                  <a:lnTo>
                    <a:pt x="540" y="192"/>
                  </a:lnTo>
                  <a:lnTo>
                    <a:pt x="522" y="186"/>
                  </a:lnTo>
                  <a:lnTo>
                    <a:pt x="498" y="180"/>
                  </a:lnTo>
                  <a:lnTo>
                    <a:pt x="480" y="180"/>
                  </a:lnTo>
                  <a:lnTo>
                    <a:pt x="456" y="174"/>
                  </a:lnTo>
                  <a:lnTo>
                    <a:pt x="438" y="168"/>
                  </a:lnTo>
                  <a:lnTo>
                    <a:pt x="414" y="168"/>
                  </a:lnTo>
                  <a:lnTo>
                    <a:pt x="414" y="168"/>
                  </a:lnTo>
                  <a:lnTo>
                    <a:pt x="396" y="162"/>
                  </a:lnTo>
                  <a:lnTo>
                    <a:pt x="372" y="156"/>
                  </a:lnTo>
                  <a:lnTo>
                    <a:pt x="354" y="150"/>
                  </a:lnTo>
                  <a:lnTo>
                    <a:pt x="336" y="144"/>
                  </a:lnTo>
                  <a:lnTo>
                    <a:pt x="312" y="138"/>
                  </a:lnTo>
                  <a:lnTo>
                    <a:pt x="294" y="132"/>
                  </a:lnTo>
                  <a:lnTo>
                    <a:pt x="276" y="126"/>
                  </a:lnTo>
                  <a:lnTo>
                    <a:pt x="252" y="120"/>
                  </a:lnTo>
                  <a:lnTo>
                    <a:pt x="234" y="114"/>
                  </a:lnTo>
                  <a:lnTo>
                    <a:pt x="216" y="108"/>
                  </a:lnTo>
                  <a:lnTo>
                    <a:pt x="198" y="96"/>
                  </a:lnTo>
                  <a:lnTo>
                    <a:pt x="174" y="90"/>
                  </a:lnTo>
                  <a:lnTo>
                    <a:pt x="156" y="84"/>
                  </a:lnTo>
                  <a:lnTo>
                    <a:pt x="138" y="72"/>
                  </a:lnTo>
                  <a:lnTo>
                    <a:pt x="120" y="66"/>
                  </a:lnTo>
                  <a:lnTo>
                    <a:pt x="102" y="60"/>
                  </a:lnTo>
                  <a:lnTo>
                    <a:pt x="84" y="48"/>
                  </a:lnTo>
                  <a:lnTo>
                    <a:pt x="66" y="42"/>
                  </a:lnTo>
                  <a:lnTo>
                    <a:pt x="48" y="30"/>
                  </a:lnTo>
                  <a:lnTo>
                    <a:pt x="36" y="24"/>
                  </a:lnTo>
                  <a:lnTo>
                    <a:pt x="18" y="12"/>
                  </a:lnTo>
                  <a:lnTo>
                    <a:pt x="0" y="0"/>
                  </a:lnTo>
                  <a:lnTo>
                    <a:pt x="0" y="324"/>
                  </a:lnTo>
                  <a:lnTo>
                    <a:pt x="18" y="336"/>
                  </a:lnTo>
                  <a:lnTo>
                    <a:pt x="36" y="348"/>
                  </a:lnTo>
                  <a:lnTo>
                    <a:pt x="48" y="354"/>
                  </a:lnTo>
                  <a:lnTo>
                    <a:pt x="66" y="366"/>
                  </a:lnTo>
                  <a:lnTo>
                    <a:pt x="84" y="372"/>
                  </a:lnTo>
                  <a:lnTo>
                    <a:pt x="102" y="384"/>
                  </a:lnTo>
                  <a:lnTo>
                    <a:pt x="120" y="390"/>
                  </a:lnTo>
                  <a:lnTo>
                    <a:pt x="138" y="396"/>
                  </a:lnTo>
                  <a:lnTo>
                    <a:pt x="156" y="408"/>
                  </a:lnTo>
                  <a:lnTo>
                    <a:pt x="174" y="414"/>
                  </a:lnTo>
                  <a:lnTo>
                    <a:pt x="198" y="420"/>
                  </a:lnTo>
                  <a:lnTo>
                    <a:pt x="216" y="432"/>
                  </a:lnTo>
                  <a:lnTo>
                    <a:pt x="234" y="438"/>
                  </a:lnTo>
                  <a:lnTo>
                    <a:pt x="252" y="444"/>
                  </a:lnTo>
                  <a:lnTo>
                    <a:pt x="276" y="450"/>
                  </a:lnTo>
                  <a:lnTo>
                    <a:pt x="294" y="456"/>
                  </a:lnTo>
                  <a:lnTo>
                    <a:pt x="312" y="462"/>
                  </a:lnTo>
                  <a:lnTo>
                    <a:pt x="336" y="468"/>
                  </a:lnTo>
                  <a:lnTo>
                    <a:pt x="354" y="474"/>
                  </a:lnTo>
                  <a:lnTo>
                    <a:pt x="372" y="480"/>
                  </a:lnTo>
                  <a:lnTo>
                    <a:pt x="396" y="486"/>
                  </a:lnTo>
                  <a:lnTo>
                    <a:pt x="414" y="492"/>
                  </a:lnTo>
                  <a:lnTo>
                    <a:pt x="414" y="492"/>
                  </a:lnTo>
                  <a:lnTo>
                    <a:pt x="438" y="492"/>
                  </a:lnTo>
                  <a:lnTo>
                    <a:pt x="456" y="498"/>
                  </a:lnTo>
                  <a:lnTo>
                    <a:pt x="480" y="504"/>
                  </a:lnTo>
                  <a:lnTo>
                    <a:pt x="498" y="504"/>
                  </a:lnTo>
                  <a:lnTo>
                    <a:pt x="522" y="510"/>
                  </a:lnTo>
                  <a:lnTo>
                    <a:pt x="540" y="516"/>
                  </a:lnTo>
                  <a:lnTo>
                    <a:pt x="564" y="516"/>
                  </a:lnTo>
                  <a:lnTo>
                    <a:pt x="582" y="522"/>
                  </a:lnTo>
                  <a:lnTo>
                    <a:pt x="606" y="522"/>
                  </a:lnTo>
                  <a:lnTo>
                    <a:pt x="624" y="522"/>
                  </a:lnTo>
                  <a:lnTo>
                    <a:pt x="648" y="528"/>
                  </a:lnTo>
                  <a:lnTo>
                    <a:pt x="672" y="528"/>
                  </a:lnTo>
                  <a:lnTo>
                    <a:pt x="690" y="528"/>
                  </a:lnTo>
                  <a:lnTo>
                    <a:pt x="714" y="528"/>
                  </a:lnTo>
                  <a:lnTo>
                    <a:pt x="732" y="534"/>
                  </a:lnTo>
                  <a:lnTo>
                    <a:pt x="756" y="534"/>
                  </a:lnTo>
                  <a:lnTo>
                    <a:pt x="780" y="534"/>
                  </a:lnTo>
                  <a:lnTo>
                    <a:pt x="798" y="534"/>
                  </a:lnTo>
                  <a:lnTo>
                    <a:pt x="822" y="534"/>
                  </a:lnTo>
                  <a:lnTo>
                    <a:pt x="840" y="534"/>
                  </a:lnTo>
                  <a:lnTo>
                    <a:pt x="864" y="534"/>
                  </a:lnTo>
                  <a:lnTo>
                    <a:pt x="888" y="528"/>
                  </a:lnTo>
                  <a:lnTo>
                    <a:pt x="888" y="204"/>
                  </a:lnTo>
                  <a:close/>
                </a:path>
              </a:pathLst>
            </a:custGeom>
            <a:gradFill rotWithShape="1">
              <a:gsLst>
                <a:gs pos="0">
                  <a:srgbClr val="FF6600">
                    <a:gamma/>
                    <a:shade val="46275"/>
                    <a:invGamma/>
                    <a:alpha val="89999"/>
                  </a:srgbClr>
                </a:gs>
                <a:gs pos="50000">
                  <a:srgbClr val="FF6600">
                    <a:alpha val="89999"/>
                  </a:srgbClr>
                </a:gs>
                <a:gs pos="100000">
                  <a:srgbClr val="FF6600">
                    <a:gamma/>
                    <a:shade val="46275"/>
                    <a:invGamma/>
                    <a:alpha val="89999"/>
                  </a:srgbClr>
                </a:gs>
              </a:gsLst>
              <a:lin ang="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6" name="未知"/>
            <p:cNvSpPr>
              <a:spLocks/>
            </p:cNvSpPr>
            <p:nvPr/>
          </p:nvSpPr>
          <p:spPr bwMode="auto">
            <a:xfrm>
              <a:off x="6" y="0"/>
              <a:ext cx="888" cy="882"/>
            </a:xfrm>
            <a:custGeom>
              <a:avLst/>
              <a:gdLst/>
              <a:ahLst/>
              <a:cxnLst>
                <a:cxn ang="0">
                  <a:pos x="888" y="876"/>
                </a:cxn>
                <a:cxn ang="0">
                  <a:pos x="864" y="882"/>
                </a:cxn>
                <a:cxn ang="0">
                  <a:pos x="840" y="882"/>
                </a:cxn>
                <a:cxn ang="0">
                  <a:pos x="822" y="882"/>
                </a:cxn>
                <a:cxn ang="0">
                  <a:pos x="798" y="882"/>
                </a:cxn>
                <a:cxn ang="0">
                  <a:pos x="780" y="882"/>
                </a:cxn>
                <a:cxn ang="0">
                  <a:pos x="756" y="882"/>
                </a:cxn>
                <a:cxn ang="0">
                  <a:pos x="732" y="882"/>
                </a:cxn>
                <a:cxn ang="0">
                  <a:pos x="714" y="876"/>
                </a:cxn>
                <a:cxn ang="0">
                  <a:pos x="690" y="876"/>
                </a:cxn>
                <a:cxn ang="0">
                  <a:pos x="672" y="876"/>
                </a:cxn>
                <a:cxn ang="0">
                  <a:pos x="648" y="876"/>
                </a:cxn>
                <a:cxn ang="0">
                  <a:pos x="624" y="870"/>
                </a:cxn>
                <a:cxn ang="0">
                  <a:pos x="606" y="870"/>
                </a:cxn>
                <a:cxn ang="0">
                  <a:pos x="582" y="870"/>
                </a:cxn>
                <a:cxn ang="0">
                  <a:pos x="564" y="864"/>
                </a:cxn>
                <a:cxn ang="0">
                  <a:pos x="540" y="864"/>
                </a:cxn>
                <a:cxn ang="0">
                  <a:pos x="522" y="858"/>
                </a:cxn>
                <a:cxn ang="0">
                  <a:pos x="498" y="852"/>
                </a:cxn>
                <a:cxn ang="0">
                  <a:pos x="480" y="852"/>
                </a:cxn>
                <a:cxn ang="0">
                  <a:pos x="456" y="846"/>
                </a:cxn>
                <a:cxn ang="0">
                  <a:pos x="438" y="840"/>
                </a:cxn>
                <a:cxn ang="0">
                  <a:pos x="414" y="840"/>
                </a:cxn>
                <a:cxn ang="0">
                  <a:pos x="414" y="840"/>
                </a:cxn>
                <a:cxn ang="0">
                  <a:pos x="396" y="834"/>
                </a:cxn>
                <a:cxn ang="0">
                  <a:pos x="372" y="828"/>
                </a:cxn>
                <a:cxn ang="0">
                  <a:pos x="354" y="822"/>
                </a:cxn>
                <a:cxn ang="0">
                  <a:pos x="336" y="816"/>
                </a:cxn>
                <a:cxn ang="0">
                  <a:pos x="312" y="810"/>
                </a:cxn>
                <a:cxn ang="0">
                  <a:pos x="294" y="804"/>
                </a:cxn>
                <a:cxn ang="0">
                  <a:pos x="276" y="798"/>
                </a:cxn>
                <a:cxn ang="0">
                  <a:pos x="252" y="792"/>
                </a:cxn>
                <a:cxn ang="0">
                  <a:pos x="234" y="786"/>
                </a:cxn>
                <a:cxn ang="0">
                  <a:pos x="216" y="780"/>
                </a:cxn>
                <a:cxn ang="0">
                  <a:pos x="198" y="768"/>
                </a:cxn>
                <a:cxn ang="0">
                  <a:pos x="174" y="762"/>
                </a:cxn>
                <a:cxn ang="0">
                  <a:pos x="156" y="756"/>
                </a:cxn>
                <a:cxn ang="0">
                  <a:pos x="138" y="744"/>
                </a:cxn>
                <a:cxn ang="0">
                  <a:pos x="120" y="738"/>
                </a:cxn>
                <a:cxn ang="0">
                  <a:pos x="102" y="732"/>
                </a:cxn>
                <a:cxn ang="0">
                  <a:pos x="84" y="720"/>
                </a:cxn>
                <a:cxn ang="0">
                  <a:pos x="66" y="714"/>
                </a:cxn>
                <a:cxn ang="0">
                  <a:pos x="48" y="702"/>
                </a:cxn>
                <a:cxn ang="0">
                  <a:pos x="36" y="696"/>
                </a:cxn>
                <a:cxn ang="0">
                  <a:pos x="18" y="684"/>
                </a:cxn>
                <a:cxn ang="0">
                  <a:pos x="0" y="672"/>
                </a:cxn>
                <a:cxn ang="0">
                  <a:pos x="798" y="0"/>
                </a:cxn>
                <a:cxn ang="0">
                  <a:pos x="888" y="876"/>
                </a:cxn>
              </a:cxnLst>
              <a:rect l="0" t="0" r="r" b="b"/>
              <a:pathLst>
                <a:path w="888" h="882">
                  <a:moveTo>
                    <a:pt x="888" y="876"/>
                  </a:moveTo>
                  <a:lnTo>
                    <a:pt x="864" y="882"/>
                  </a:lnTo>
                  <a:lnTo>
                    <a:pt x="840" y="882"/>
                  </a:lnTo>
                  <a:lnTo>
                    <a:pt x="822" y="882"/>
                  </a:lnTo>
                  <a:lnTo>
                    <a:pt x="798" y="882"/>
                  </a:lnTo>
                  <a:lnTo>
                    <a:pt x="780" y="882"/>
                  </a:lnTo>
                  <a:lnTo>
                    <a:pt x="756" y="882"/>
                  </a:lnTo>
                  <a:lnTo>
                    <a:pt x="732" y="882"/>
                  </a:lnTo>
                  <a:lnTo>
                    <a:pt x="714" y="876"/>
                  </a:lnTo>
                  <a:lnTo>
                    <a:pt x="690" y="876"/>
                  </a:lnTo>
                  <a:lnTo>
                    <a:pt x="672" y="876"/>
                  </a:lnTo>
                  <a:lnTo>
                    <a:pt x="648" y="876"/>
                  </a:lnTo>
                  <a:lnTo>
                    <a:pt x="624" y="870"/>
                  </a:lnTo>
                  <a:lnTo>
                    <a:pt x="606" y="870"/>
                  </a:lnTo>
                  <a:lnTo>
                    <a:pt x="582" y="870"/>
                  </a:lnTo>
                  <a:lnTo>
                    <a:pt x="564" y="864"/>
                  </a:lnTo>
                  <a:lnTo>
                    <a:pt x="540" y="864"/>
                  </a:lnTo>
                  <a:lnTo>
                    <a:pt x="522" y="858"/>
                  </a:lnTo>
                  <a:lnTo>
                    <a:pt x="498" y="852"/>
                  </a:lnTo>
                  <a:lnTo>
                    <a:pt x="480" y="852"/>
                  </a:lnTo>
                  <a:lnTo>
                    <a:pt x="456" y="846"/>
                  </a:lnTo>
                  <a:lnTo>
                    <a:pt x="438" y="840"/>
                  </a:lnTo>
                  <a:lnTo>
                    <a:pt x="414" y="840"/>
                  </a:lnTo>
                  <a:lnTo>
                    <a:pt x="414" y="840"/>
                  </a:lnTo>
                  <a:lnTo>
                    <a:pt x="396" y="834"/>
                  </a:lnTo>
                  <a:lnTo>
                    <a:pt x="372" y="828"/>
                  </a:lnTo>
                  <a:lnTo>
                    <a:pt x="354" y="822"/>
                  </a:lnTo>
                  <a:lnTo>
                    <a:pt x="336" y="816"/>
                  </a:lnTo>
                  <a:lnTo>
                    <a:pt x="312" y="810"/>
                  </a:lnTo>
                  <a:lnTo>
                    <a:pt x="294" y="804"/>
                  </a:lnTo>
                  <a:lnTo>
                    <a:pt x="276" y="798"/>
                  </a:lnTo>
                  <a:lnTo>
                    <a:pt x="252" y="792"/>
                  </a:lnTo>
                  <a:lnTo>
                    <a:pt x="234" y="786"/>
                  </a:lnTo>
                  <a:lnTo>
                    <a:pt x="216" y="780"/>
                  </a:lnTo>
                  <a:lnTo>
                    <a:pt x="198" y="768"/>
                  </a:lnTo>
                  <a:lnTo>
                    <a:pt x="174" y="762"/>
                  </a:lnTo>
                  <a:lnTo>
                    <a:pt x="156" y="756"/>
                  </a:lnTo>
                  <a:lnTo>
                    <a:pt x="138" y="744"/>
                  </a:lnTo>
                  <a:lnTo>
                    <a:pt x="120" y="738"/>
                  </a:lnTo>
                  <a:lnTo>
                    <a:pt x="102" y="732"/>
                  </a:lnTo>
                  <a:lnTo>
                    <a:pt x="84" y="720"/>
                  </a:lnTo>
                  <a:lnTo>
                    <a:pt x="66" y="714"/>
                  </a:lnTo>
                  <a:lnTo>
                    <a:pt x="48" y="702"/>
                  </a:lnTo>
                  <a:lnTo>
                    <a:pt x="36" y="696"/>
                  </a:lnTo>
                  <a:lnTo>
                    <a:pt x="18" y="684"/>
                  </a:lnTo>
                  <a:lnTo>
                    <a:pt x="0" y="672"/>
                  </a:lnTo>
                  <a:lnTo>
                    <a:pt x="798" y="0"/>
                  </a:lnTo>
                  <a:lnTo>
                    <a:pt x="888" y="876"/>
                  </a:lnTo>
                  <a:close/>
                </a:path>
              </a:pathLst>
            </a:custGeom>
            <a:solidFill>
              <a:srgbClr val="FF6600">
                <a:alpha val="79999"/>
              </a:srgbClr>
            </a:solidFill>
            <a:ln w="9525" cap="flat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47" name="Text Box 31"/>
          <p:cNvSpPr txBox="1">
            <a:spLocks noChangeArrowheads="1"/>
          </p:cNvSpPr>
          <p:nvPr/>
        </p:nvSpPr>
        <p:spPr bwMode="auto">
          <a:xfrm>
            <a:off x="2984500" y="3367088"/>
            <a:ext cx="812800" cy="3667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FFFF"/>
                </a:solidFill>
                <a:latin typeface="HY헤드라인M" pitchFamily="2" charset="-127"/>
                <a:ea typeface="HY헤드라인M" pitchFamily="2" charset="-127"/>
              </a:rPr>
              <a:t>44.9%</a:t>
            </a:r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4673600" y="2633663"/>
            <a:ext cx="679450" cy="3667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FFFF"/>
                </a:solidFill>
                <a:latin typeface="HY헤드라인M" pitchFamily="2" charset="-127"/>
                <a:ea typeface="HY헤드라인M" pitchFamily="2" charset="-127"/>
              </a:rPr>
              <a:t>2.3%</a:t>
            </a:r>
          </a:p>
        </p:txBody>
      </p:sp>
      <p:sp>
        <p:nvSpPr>
          <p:cNvPr id="9249" name="Text Box 33"/>
          <p:cNvSpPr txBox="1">
            <a:spLocks noChangeArrowheads="1"/>
          </p:cNvSpPr>
          <p:nvPr/>
        </p:nvSpPr>
        <p:spPr bwMode="auto">
          <a:xfrm>
            <a:off x="5024438" y="2970213"/>
            <a:ext cx="679450" cy="3667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FFFF"/>
                </a:solidFill>
                <a:latin typeface="HY헤드라인M" pitchFamily="2" charset="-127"/>
                <a:ea typeface="HY헤드라인M" pitchFamily="2" charset="-127"/>
              </a:rPr>
              <a:t>9.4%</a:t>
            </a:r>
          </a:p>
        </p:txBody>
      </p:sp>
      <p:sp>
        <p:nvSpPr>
          <p:cNvPr id="9250" name="Text Box 34"/>
          <p:cNvSpPr txBox="1">
            <a:spLocks noChangeArrowheads="1"/>
          </p:cNvSpPr>
          <p:nvPr/>
        </p:nvSpPr>
        <p:spPr bwMode="auto">
          <a:xfrm>
            <a:off x="5235575" y="3632200"/>
            <a:ext cx="812800" cy="366713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FFFF"/>
                </a:solidFill>
                <a:latin typeface="HY헤드라인M" pitchFamily="2" charset="-127"/>
                <a:ea typeface="HY헤드라인M" pitchFamily="2" charset="-127"/>
              </a:rPr>
              <a:t>15.9%</a:t>
            </a:r>
          </a:p>
        </p:txBody>
      </p:sp>
      <p:sp>
        <p:nvSpPr>
          <p:cNvPr id="9251" name="Text Box 35"/>
          <p:cNvSpPr txBox="1">
            <a:spLocks noChangeArrowheads="1"/>
          </p:cNvSpPr>
          <p:nvPr/>
        </p:nvSpPr>
        <p:spPr bwMode="auto">
          <a:xfrm>
            <a:off x="4587875" y="4352925"/>
            <a:ext cx="812800" cy="366713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FFFF"/>
                </a:solidFill>
                <a:latin typeface="HY헤드라인M" pitchFamily="2" charset="-127"/>
                <a:ea typeface="HY헤드라인M" pitchFamily="2" charset="-127"/>
              </a:rPr>
              <a:t>15.4%</a:t>
            </a:r>
          </a:p>
        </p:txBody>
      </p:sp>
      <p:sp>
        <p:nvSpPr>
          <p:cNvPr id="9252" name="Text Box 36"/>
          <p:cNvSpPr txBox="1">
            <a:spLocks noChangeArrowheads="1"/>
          </p:cNvSpPr>
          <p:nvPr/>
        </p:nvSpPr>
        <p:spPr bwMode="auto">
          <a:xfrm>
            <a:off x="3568700" y="4568825"/>
            <a:ext cx="812800" cy="366713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75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FFFF"/>
                </a:solidFill>
                <a:latin typeface="HY헤드라인M" pitchFamily="2" charset="-127"/>
                <a:ea typeface="HY헤드라인M" pitchFamily="2" charset="-127"/>
              </a:rPr>
              <a:t>12.3%</a:t>
            </a:r>
          </a:p>
        </p:txBody>
      </p:sp>
      <p:sp>
        <p:nvSpPr>
          <p:cNvPr id="9253" name="Line 37"/>
          <p:cNvSpPr>
            <a:spLocks noChangeShapeType="1"/>
          </p:cNvSpPr>
          <p:nvPr/>
        </p:nvSpPr>
        <p:spPr bwMode="auto">
          <a:xfrm>
            <a:off x="346075" y="2235200"/>
            <a:ext cx="3036888" cy="0"/>
          </a:xfrm>
          <a:prstGeom prst="line">
            <a:avLst/>
          </a:prstGeom>
          <a:noFill/>
          <a:ln w="12700" cap="flat" cmpd="sng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54" name="Line 38"/>
          <p:cNvSpPr>
            <a:spLocks noChangeShapeType="1"/>
          </p:cNvSpPr>
          <p:nvPr/>
        </p:nvSpPr>
        <p:spPr bwMode="auto">
          <a:xfrm>
            <a:off x="3382963" y="2235200"/>
            <a:ext cx="0" cy="1130300"/>
          </a:xfrm>
          <a:prstGeom prst="line">
            <a:avLst/>
          </a:prstGeom>
          <a:noFill/>
          <a:ln w="12700" cap="flat" cmpd="sng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55" name="Rectangle 39"/>
          <p:cNvSpPr>
            <a:spLocks noChangeArrowheads="1"/>
          </p:cNvSpPr>
          <p:nvPr/>
        </p:nvSpPr>
        <p:spPr bwMode="auto">
          <a:xfrm>
            <a:off x="674688" y="1895475"/>
            <a:ext cx="2011362" cy="3651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>
                <a:solidFill>
                  <a:schemeClr val="tx2"/>
                </a:solidFill>
                <a:latin typeface="HY견고딕" pitchFamily="2" charset="-127"/>
                <a:ea typeface="HY견고딕" pitchFamily="2" charset="-127"/>
              </a:rPr>
              <a:t>点击编辑文字信息</a:t>
            </a:r>
          </a:p>
        </p:txBody>
      </p:sp>
      <p:sp>
        <p:nvSpPr>
          <p:cNvPr id="9256" name="Rectangle 40"/>
          <p:cNvSpPr>
            <a:spLocks noChangeArrowheads="1"/>
          </p:cNvSpPr>
          <p:nvPr/>
        </p:nvSpPr>
        <p:spPr bwMode="auto">
          <a:xfrm>
            <a:off x="6646863" y="2495550"/>
            <a:ext cx="1792287" cy="1438275"/>
          </a:xfrm>
          <a:prstGeom prst="rect">
            <a:avLst/>
          </a:prstGeom>
          <a:gradFill rotWithShape="1">
            <a:gsLst>
              <a:gs pos="0">
                <a:srgbClr val="33CCFF">
                  <a:gamma/>
                  <a:shade val="46275"/>
                  <a:invGamma/>
                  <a:alpha val="0"/>
                </a:srgbClr>
              </a:gs>
              <a:gs pos="100000">
                <a:srgbClr val="33CCFF">
                  <a:alpha val="29999"/>
                </a:srgbClr>
              </a:gs>
            </a:gsLst>
            <a:lin ang="2700000" scaled="1"/>
          </a:gradFill>
          <a:ln w="28575" cap="flat" cmpd="sng">
            <a:solidFill>
              <a:srgbClr val="B895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9257" name="Rectangle 41"/>
          <p:cNvSpPr>
            <a:spLocks noChangeArrowheads="1"/>
          </p:cNvSpPr>
          <p:nvPr/>
        </p:nvSpPr>
        <p:spPr bwMode="auto">
          <a:xfrm>
            <a:off x="6869113" y="2600325"/>
            <a:ext cx="219075" cy="155575"/>
          </a:xfrm>
          <a:prstGeom prst="rect">
            <a:avLst/>
          </a:prstGeom>
          <a:solidFill>
            <a:srgbClr val="00DFDA"/>
          </a:soli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58" name="Rectangle 42"/>
          <p:cNvSpPr>
            <a:spLocks noChangeArrowheads="1"/>
          </p:cNvSpPr>
          <p:nvPr/>
        </p:nvSpPr>
        <p:spPr bwMode="auto">
          <a:xfrm>
            <a:off x="6869113" y="3665538"/>
            <a:ext cx="219075" cy="155575"/>
          </a:xfrm>
          <a:prstGeom prst="rect">
            <a:avLst/>
          </a:prstGeom>
          <a:solidFill>
            <a:srgbClr val="FFCC00"/>
          </a:soli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59" name="Rectangle 43"/>
          <p:cNvSpPr>
            <a:spLocks noChangeArrowheads="1"/>
          </p:cNvSpPr>
          <p:nvPr/>
        </p:nvSpPr>
        <p:spPr bwMode="auto">
          <a:xfrm>
            <a:off x="6869113" y="3028950"/>
            <a:ext cx="219075" cy="155575"/>
          </a:xfrm>
          <a:prstGeom prst="rect">
            <a:avLst/>
          </a:prstGeom>
          <a:solidFill>
            <a:srgbClr val="99CC00"/>
          </a:soli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60" name="Rectangle 44"/>
          <p:cNvSpPr>
            <a:spLocks noChangeArrowheads="1"/>
          </p:cNvSpPr>
          <p:nvPr/>
        </p:nvSpPr>
        <p:spPr bwMode="auto">
          <a:xfrm>
            <a:off x="6869113" y="3248025"/>
            <a:ext cx="219075" cy="155575"/>
          </a:xfrm>
          <a:prstGeom prst="rect">
            <a:avLst/>
          </a:prstGeom>
          <a:solidFill>
            <a:srgbClr val="9999FF"/>
          </a:soli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61" name="Rectangle 45"/>
          <p:cNvSpPr>
            <a:spLocks noChangeArrowheads="1"/>
          </p:cNvSpPr>
          <p:nvPr/>
        </p:nvSpPr>
        <p:spPr bwMode="auto">
          <a:xfrm>
            <a:off x="7059613" y="2490788"/>
            <a:ext cx="1198562" cy="1581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40000"/>
              </a:lnSpc>
            </a:pPr>
            <a:r>
              <a:rPr lang="zh-CN" altLang="en-US" sz="1000">
                <a:solidFill>
                  <a:schemeClr val="tx2"/>
                </a:solidFill>
                <a:ea typeface="宋体" pitchFamily="2" charset="-122"/>
              </a:rPr>
              <a:t>点击编辑文字信息</a:t>
            </a:r>
          </a:p>
          <a:p>
            <a:pPr algn="l">
              <a:lnSpc>
                <a:spcPct val="140000"/>
              </a:lnSpc>
            </a:pPr>
            <a:r>
              <a:rPr lang="zh-CN" altLang="en-US" sz="1000">
                <a:solidFill>
                  <a:schemeClr val="tx2"/>
                </a:solidFill>
                <a:ea typeface="宋体" pitchFamily="2" charset="-122"/>
              </a:rPr>
              <a:t>点击编辑文字信息</a:t>
            </a:r>
          </a:p>
          <a:p>
            <a:pPr algn="l">
              <a:lnSpc>
                <a:spcPct val="140000"/>
              </a:lnSpc>
            </a:pPr>
            <a:r>
              <a:rPr lang="zh-CN" altLang="en-US" sz="1000">
                <a:solidFill>
                  <a:schemeClr val="tx2"/>
                </a:solidFill>
                <a:ea typeface="宋体" pitchFamily="2" charset="-122"/>
              </a:rPr>
              <a:t>点击编辑文字信息</a:t>
            </a:r>
          </a:p>
          <a:p>
            <a:pPr algn="l">
              <a:lnSpc>
                <a:spcPct val="140000"/>
              </a:lnSpc>
            </a:pPr>
            <a:r>
              <a:rPr lang="zh-CN" altLang="en-US" sz="1000">
                <a:solidFill>
                  <a:schemeClr val="tx2"/>
                </a:solidFill>
                <a:ea typeface="宋体" pitchFamily="2" charset="-122"/>
              </a:rPr>
              <a:t>点击编辑文字信息</a:t>
            </a:r>
          </a:p>
          <a:p>
            <a:pPr algn="l">
              <a:lnSpc>
                <a:spcPct val="140000"/>
              </a:lnSpc>
            </a:pPr>
            <a:r>
              <a:rPr lang="zh-CN" altLang="en-US" sz="1000">
                <a:solidFill>
                  <a:schemeClr val="tx2"/>
                </a:solidFill>
                <a:ea typeface="宋体" pitchFamily="2" charset="-122"/>
              </a:rPr>
              <a:t>点击编辑文字信息</a:t>
            </a:r>
          </a:p>
          <a:p>
            <a:pPr algn="l">
              <a:lnSpc>
                <a:spcPct val="140000"/>
              </a:lnSpc>
            </a:pPr>
            <a:r>
              <a:rPr lang="zh-CN" altLang="en-US" sz="1000">
                <a:solidFill>
                  <a:schemeClr val="tx2"/>
                </a:solidFill>
                <a:ea typeface="宋体" pitchFamily="2" charset="-122"/>
              </a:rPr>
              <a:t>点击编辑文字信息</a:t>
            </a:r>
          </a:p>
          <a:p>
            <a:pPr algn="l">
              <a:lnSpc>
                <a:spcPct val="140000"/>
              </a:lnSpc>
            </a:pPr>
            <a:endParaRPr lang="en-US" altLang="zh-CN" sz="1000">
              <a:solidFill>
                <a:schemeClr val="tx2"/>
              </a:solidFill>
              <a:ea typeface="宋体" pitchFamily="2" charset="-122"/>
            </a:endParaRPr>
          </a:p>
        </p:txBody>
      </p:sp>
      <p:sp>
        <p:nvSpPr>
          <p:cNvPr id="9262" name="Rectangle 46"/>
          <p:cNvSpPr>
            <a:spLocks noChangeArrowheads="1"/>
          </p:cNvSpPr>
          <p:nvPr/>
        </p:nvSpPr>
        <p:spPr bwMode="auto">
          <a:xfrm>
            <a:off x="6865938" y="3454400"/>
            <a:ext cx="219075" cy="155575"/>
          </a:xfrm>
          <a:prstGeom prst="rect">
            <a:avLst/>
          </a:prstGeom>
          <a:solidFill>
            <a:srgbClr val="FF6600"/>
          </a:soli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63" name="Rectangle 47"/>
          <p:cNvSpPr>
            <a:spLocks noChangeArrowheads="1"/>
          </p:cNvSpPr>
          <p:nvPr/>
        </p:nvSpPr>
        <p:spPr bwMode="auto">
          <a:xfrm>
            <a:off x="6862763" y="2814638"/>
            <a:ext cx="219075" cy="155575"/>
          </a:xfrm>
          <a:prstGeom prst="rect">
            <a:avLst/>
          </a:prstGeom>
          <a:solidFill>
            <a:srgbClr val="99CCFF"/>
          </a:soli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64" name="Rectangle 48"/>
          <p:cNvSpPr>
            <a:spLocks noChangeArrowheads="1"/>
          </p:cNvSpPr>
          <p:nvPr/>
        </p:nvSpPr>
        <p:spPr bwMode="auto">
          <a:xfrm>
            <a:off x="6862763" y="3933825"/>
            <a:ext cx="1401762" cy="27463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1200">
                <a:solidFill>
                  <a:schemeClr val="tx2"/>
                </a:solidFill>
                <a:ea typeface="宋体" pitchFamily="2" charset="-122"/>
              </a:rPr>
              <a:t>点击编辑文字信息</a:t>
            </a:r>
          </a:p>
        </p:txBody>
      </p:sp>
      <p:pic>
        <p:nvPicPr>
          <p:cNvPr id="9265" name="Picture 49" descr="빛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18052">
            <a:off x="4171950" y="3098800"/>
            <a:ext cx="2192338" cy="22320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num-1_t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286000"/>
            <a:ext cx="2543175" cy="2868613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4259263" y="2678113"/>
            <a:ext cx="2513012" cy="2384425"/>
          </a:xfrm>
          <a:prstGeom prst="homePlate">
            <a:avLst>
              <a:gd name="adj" fmla="val 26348"/>
            </a:avLst>
          </a:prstGeom>
          <a:gradFill rotWithShape="1">
            <a:gsLst>
              <a:gs pos="0">
                <a:srgbClr val="C0C0C0">
                  <a:gamma/>
                  <a:tint val="14118"/>
                  <a:invGamma/>
                </a:srgbClr>
              </a:gs>
              <a:gs pos="100000">
                <a:srgbClr val="C0C0C0"/>
              </a:gs>
            </a:gsLst>
            <a:lin ang="2700000" scaled="1"/>
          </a:gradFill>
          <a:ln w="9525" cap="flat" cmpd="sng">
            <a:noFill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2374900" y="2679700"/>
            <a:ext cx="2600325" cy="2384425"/>
          </a:xfrm>
          <a:prstGeom prst="homePlate">
            <a:avLst>
              <a:gd name="adj" fmla="val 27264"/>
            </a:avLst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 w="9525" cap="flat" cmpd="sng">
            <a:noFill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5" name="未知"/>
          <p:cNvSpPr>
            <a:spLocks/>
          </p:cNvSpPr>
          <p:nvPr/>
        </p:nvSpPr>
        <p:spPr bwMode="auto">
          <a:xfrm>
            <a:off x="2179638" y="2401888"/>
            <a:ext cx="4098925" cy="4794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7" y="267"/>
              </a:cxn>
              <a:cxn ang="0">
                <a:pos x="3454" y="267"/>
              </a:cxn>
              <a:cxn ang="0">
                <a:pos x="3292" y="8"/>
              </a:cxn>
              <a:cxn ang="0">
                <a:pos x="0" y="0"/>
              </a:cxn>
            </a:cxnLst>
            <a:rect l="0" t="0" r="r" b="b"/>
            <a:pathLst>
              <a:path w="3454" h="267">
                <a:moveTo>
                  <a:pt x="0" y="0"/>
                </a:moveTo>
                <a:lnTo>
                  <a:pt x="87" y="267"/>
                </a:lnTo>
                <a:lnTo>
                  <a:pt x="3454" y="267"/>
                </a:lnTo>
                <a:lnTo>
                  <a:pt x="3292" y="8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1022350" y="2400300"/>
            <a:ext cx="2222500" cy="2681288"/>
          </a:xfrm>
          <a:prstGeom prst="homePlate">
            <a:avLst>
              <a:gd name="adj" fmla="val 25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2700000" scaled="1"/>
          </a:gradFill>
          <a:ln w="9525" cap="flat" cmpd="sng">
            <a:noFill/>
            <a:miter lim="800000"/>
            <a:headEnd/>
            <a:tailEnd/>
          </a:ln>
          <a:effectLst>
            <a:outerShdw dist="56796" dir="3806097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816225" y="2444750"/>
            <a:ext cx="3238500" cy="3397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>
                <a:ea typeface="宋体" pitchFamily="2" charset="-122"/>
              </a:rPr>
              <a:t>点击编辑文字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4960938" y="3448050"/>
            <a:ext cx="1546225" cy="6762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111111"/>
                </a:solidFill>
                <a:cs typeface="Arial" pitchFamily="34" charset="0"/>
              </a:rPr>
              <a:t>2.</a:t>
            </a:r>
          </a:p>
          <a:p>
            <a:r>
              <a:rPr lang="zh-CN" altLang="en-US">
                <a:ea typeface="宋体" pitchFamily="2" charset="-122"/>
              </a:rPr>
              <a:t>点击编辑文字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046163" y="1711325"/>
            <a:ext cx="5997575" cy="36353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zh-CN" altLang="en-US">
                <a:ea typeface="宋体" pitchFamily="2" charset="-122"/>
              </a:rPr>
              <a:t>点击编辑文字信息</a:t>
            </a:r>
            <a:endParaRPr lang="zh-CN" altLang="en-US" sz="2000">
              <a:ea typeface="宋体" pitchFamily="2" charset="-122"/>
              <a:cs typeface="Arial" pitchFamily="34" charset="0"/>
            </a:endParaRP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3181350" y="3444875"/>
            <a:ext cx="1546225" cy="6762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111111"/>
                </a:solidFill>
                <a:cs typeface="Arial" pitchFamily="34" charset="0"/>
              </a:rPr>
              <a:t>1.</a:t>
            </a:r>
          </a:p>
          <a:p>
            <a:r>
              <a:rPr lang="zh-CN" altLang="en-US">
                <a:ea typeface="宋体" pitchFamily="2" charset="-122"/>
              </a:rPr>
              <a:t>点击编辑文字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1295400" y="3581400"/>
            <a:ext cx="1828800" cy="3651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>
                <a:ea typeface="宋体" pitchFamily="2" charset="-122"/>
              </a:rPr>
              <a:t>点击编辑文字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未知"/>
          <p:cNvSpPr>
            <a:spLocks/>
          </p:cNvSpPr>
          <p:nvPr/>
        </p:nvSpPr>
        <p:spPr bwMode="auto">
          <a:xfrm>
            <a:off x="914400" y="2286000"/>
            <a:ext cx="7391400" cy="3273425"/>
          </a:xfrm>
          <a:custGeom>
            <a:avLst/>
            <a:gdLst/>
            <a:ahLst/>
            <a:cxnLst>
              <a:cxn ang="0">
                <a:pos x="496" y="157"/>
              </a:cxn>
              <a:cxn ang="0">
                <a:pos x="0" y="0"/>
              </a:cxn>
              <a:cxn ang="0">
                <a:pos x="231" y="124"/>
              </a:cxn>
              <a:cxn ang="0">
                <a:pos x="4282" y="2025"/>
              </a:cxn>
              <a:cxn ang="0">
                <a:pos x="3974" y="2298"/>
              </a:cxn>
              <a:cxn ang="0">
                <a:pos x="5190" y="2065"/>
              </a:cxn>
              <a:cxn ang="0">
                <a:pos x="5039" y="1268"/>
              </a:cxn>
              <a:cxn ang="0">
                <a:pos x="4748" y="1507"/>
              </a:cxn>
              <a:cxn ang="0">
                <a:pos x="496" y="157"/>
              </a:cxn>
            </a:cxnLst>
            <a:rect l="0" t="0" r="r" b="b"/>
            <a:pathLst>
              <a:path w="5190" h="2298">
                <a:moveTo>
                  <a:pt x="496" y="157"/>
                </a:moveTo>
                <a:lnTo>
                  <a:pt x="0" y="0"/>
                </a:lnTo>
                <a:lnTo>
                  <a:pt x="231" y="124"/>
                </a:lnTo>
                <a:lnTo>
                  <a:pt x="4282" y="2025"/>
                </a:lnTo>
                <a:lnTo>
                  <a:pt x="3974" y="2298"/>
                </a:lnTo>
                <a:lnTo>
                  <a:pt x="5190" y="2065"/>
                </a:lnTo>
                <a:lnTo>
                  <a:pt x="5039" y="1268"/>
                </a:lnTo>
                <a:lnTo>
                  <a:pt x="4748" y="1507"/>
                </a:lnTo>
                <a:lnTo>
                  <a:pt x="496" y="157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shade val="40000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0000"/>
                  <a:invGamma/>
                </a:schemeClr>
              </a:gs>
            </a:gsLst>
            <a:lin ang="27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1987550" y="2635250"/>
            <a:ext cx="228600" cy="139700"/>
          </a:xfrm>
          <a:prstGeom prst="can">
            <a:avLst>
              <a:gd name="adj" fmla="val 39796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2895600" y="2965450"/>
            <a:ext cx="263525" cy="190500"/>
          </a:xfrm>
          <a:prstGeom prst="can">
            <a:avLst>
              <a:gd name="adj" fmla="val 27343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3879850" y="3281363"/>
            <a:ext cx="358775" cy="307975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6248400" y="3938588"/>
            <a:ext cx="565150" cy="682625"/>
          </a:xfrm>
          <a:prstGeom prst="can">
            <a:avLst>
              <a:gd name="adj" fmla="val 21434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5035550" y="3663950"/>
            <a:ext cx="444500" cy="427038"/>
          </a:xfrm>
          <a:prstGeom prst="can">
            <a:avLst>
              <a:gd name="adj" fmla="val 21667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520825" y="1906588"/>
            <a:ext cx="1222375" cy="3667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2435225" y="1920875"/>
            <a:ext cx="1219200" cy="3651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3454400" y="1925638"/>
            <a:ext cx="1219200" cy="3667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4654550" y="1917700"/>
            <a:ext cx="1222375" cy="3651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5899150" y="1916113"/>
            <a:ext cx="1222375" cy="3667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555625" y="2978150"/>
            <a:ext cx="2308225" cy="27463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 b="1">
                <a:solidFill>
                  <a:schemeClr val="tx2"/>
                </a:solidFill>
              </a:rPr>
              <a:t> </a:t>
            </a:r>
            <a:r>
              <a:rPr lang="zh-CN" altLang="en-US" sz="1200" b="1">
                <a:solidFill>
                  <a:schemeClr val="tx2"/>
                </a:solidFill>
                <a:ea typeface="宋体" pitchFamily="2" charset="-122"/>
              </a:rPr>
              <a:t>点击编辑文字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1104900" y="3468688"/>
            <a:ext cx="2451100" cy="2905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300" b="1">
                <a:solidFill>
                  <a:schemeClr val="tx2"/>
                </a:solidFill>
              </a:rPr>
              <a:t> </a:t>
            </a:r>
            <a:r>
              <a:rPr lang="zh-CN" altLang="en-US" sz="1300" b="1">
                <a:solidFill>
                  <a:schemeClr val="tx2"/>
                </a:solidFill>
                <a:ea typeface="宋体" pitchFamily="2" charset="-122"/>
              </a:rPr>
              <a:t>点击编辑文字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2047875" y="4035425"/>
            <a:ext cx="2451100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solidFill>
                  <a:schemeClr val="tx2"/>
                </a:solidFill>
              </a:rPr>
              <a:t> </a:t>
            </a:r>
            <a:r>
              <a:rPr lang="zh-CN" altLang="en-US" sz="1400" b="1">
                <a:solidFill>
                  <a:schemeClr val="tx2"/>
                </a:solidFill>
                <a:ea typeface="宋体" pitchFamily="2" charset="-122"/>
              </a:rPr>
              <a:t>点击编辑文字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3260725" y="4600575"/>
            <a:ext cx="2451100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solidFill>
                  <a:schemeClr val="tx2"/>
                </a:solidFill>
              </a:rPr>
              <a:t> </a:t>
            </a:r>
            <a:r>
              <a:rPr lang="zh-CN" altLang="en-US" sz="1400" b="1">
                <a:solidFill>
                  <a:schemeClr val="tx2"/>
                </a:solidFill>
                <a:ea typeface="宋体" pitchFamily="2" charset="-122"/>
              </a:rPr>
              <a:t>点击编辑文字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4197350" y="5254625"/>
            <a:ext cx="2451100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solidFill>
                  <a:schemeClr val="tx2"/>
                </a:solidFill>
              </a:rPr>
              <a:t> </a:t>
            </a:r>
            <a:r>
              <a:rPr lang="zh-CN" altLang="en-US" sz="1400" b="1">
                <a:solidFill>
                  <a:schemeClr val="tx2"/>
                </a:solidFill>
                <a:ea typeface="宋体" pitchFamily="2" charset="-122"/>
              </a:rPr>
              <a:t>点击编辑文字</a:t>
            </a:r>
          </a:p>
        </p:txBody>
      </p:sp>
      <p:cxnSp>
        <p:nvCxnSpPr>
          <p:cNvPr id="11282" name="AutoShape 18"/>
          <p:cNvCxnSpPr>
            <a:cxnSpLocks noChangeShapeType="1"/>
            <a:stCxn id="11267" idx="3"/>
            <a:endCxn id="11277" idx="0"/>
          </p:cNvCxnSpPr>
          <p:nvPr/>
        </p:nvCxnSpPr>
        <p:spPr bwMode="auto">
          <a:xfrm rot="5400000">
            <a:off x="1804194" y="2680494"/>
            <a:ext cx="203200" cy="392112"/>
          </a:xfrm>
          <a:prstGeom prst="bentConnector3">
            <a:avLst>
              <a:gd name="adj1" fmla="val 50310"/>
            </a:avLst>
          </a:prstGeom>
          <a:noFill/>
          <a:ln w="9525" cap="flat" cmpd="sng">
            <a:solidFill>
              <a:srgbClr val="1C1C1C"/>
            </a:solidFill>
            <a:miter lim="800000"/>
            <a:headEnd/>
            <a:tailEnd/>
          </a:ln>
          <a:effectLst/>
        </p:spPr>
      </p:cxnSp>
      <p:cxnSp>
        <p:nvCxnSpPr>
          <p:cNvPr id="11283" name="AutoShape 19"/>
          <p:cNvCxnSpPr>
            <a:cxnSpLocks noChangeShapeType="1"/>
            <a:stCxn id="11268" idx="3"/>
            <a:endCxn id="11278" idx="0"/>
          </p:cNvCxnSpPr>
          <p:nvPr/>
        </p:nvCxnSpPr>
        <p:spPr bwMode="auto">
          <a:xfrm rot="5400000">
            <a:off x="2523331" y="2963069"/>
            <a:ext cx="312738" cy="698500"/>
          </a:xfrm>
          <a:prstGeom prst="bentConnector3">
            <a:avLst>
              <a:gd name="adj1" fmla="val 50102"/>
            </a:avLst>
          </a:prstGeom>
          <a:noFill/>
          <a:ln w="9525" cap="flat" cmpd="sng">
            <a:solidFill>
              <a:srgbClr val="1C1C1C"/>
            </a:solidFill>
            <a:miter lim="800000"/>
            <a:headEnd/>
            <a:tailEnd/>
          </a:ln>
          <a:effectLst/>
        </p:spPr>
      </p:cxnSp>
      <p:cxnSp>
        <p:nvCxnSpPr>
          <p:cNvPr id="11284" name="AutoShape 20"/>
          <p:cNvCxnSpPr>
            <a:cxnSpLocks noChangeShapeType="1"/>
            <a:stCxn id="11269" idx="3"/>
            <a:endCxn id="11279" idx="0"/>
          </p:cNvCxnSpPr>
          <p:nvPr/>
        </p:nvCxnSpPr>
        <p:spPr bwMode="auto">
          <a:xfrm rot="5400000">
            <a:off x="3443288" y="3419475"/>
            <a:ext cx="446087" cy="785813"/>
          </a:xfrm>
          <a:prstGeom prst="bentConnector3">
            <a:avLst>
              <a:gd name="adj1" fmla="val 50144"/>
            </a:avLst>
          </a:prstGeom>
          <a:noFill/>
          <a:ln w="9525" cap="flat" cmpd="sng">
            <a:solidFill>
              <a:srgbClr val="1C1C1C"/>
            </a:solidFill>
            <a:miter lim="800000"/>
            <a:headEnd/>
            <a:tailEnd/>
          </a:ln>
          <a:effectLst/>
        </p:spPr>
      </p:cxnSp>
      <p:cxnSp>
        <p:nvCxnSpPr>
          <p:cNvPr id="11285" name="AutoShape 21"/>
          <p:cNvCxnSpPr>
            <a:cxnSpLocks noChangeShapeType="1"/>
            <a:stCxn id="11271" idx="3"/>
            <a:endCxn id="11280" idx="0"/>
          </p:cNvCxnSpPr>
          <p:nvPr/>
        </p:nvCxnSpPr>
        <p:spPr bwMode="auto">
          <a:xfrm rot="5400000">
            <a:off x="4617244" y="3960019"/>
            <a:ext cx="509587" cy="771525"/>
          </a:xfrm>
          <a:prstGeom prst="bentConnector3">
            <a:avLst>
              <a:gd name="adj1" fmla="val 50125"/>
            </a:avLst>
          </a:prstGeom>
          <a:noFill/>
          <a:ln w="9525" cap="flat" cmpd="sng">
            <a:solidFill>
              <a:srgbClr val="1C1C1C"/>
            </a:solidFill>
            <a:miter lim="800000"/>
            <a:headEnd/>
            <a:tailEnd/>
          </a:ln>
          <a:effectLst/>
        </p:spPr>
      </p:cxnSp>
      <p:cxnSp>
        <p:nvCxnSpPr>
          <p:cNvPr id="11286" name="AutoShape 22"/>
          <p:cNvCxnSpPr>
            <a:cxnSpLocks noChangeShapeType="1"/>
            <a:stCxn id="11270" idx="3"/>
            <a:endCxn id="11281" idx="0"/>
          </p:cNvCxnSpPr>
          <p:nvPr/>
        </p:nvCxnSpPr>
        <p:spPr bwMode="auto">
          <a:xfrm rot="5400000">
            <a:off x="5660231" y="4382294"/>
            <a:ext cx="633413" cy="1108075"/>
          </a:xfrm>
          <a:prstGeom prst="bentConnector3">
            <a:avLst>
              <a:gd name="adj1" fmla="val 50051"/>
            </a:avLst>
          </a:prstGeom>
          <a:noFill/>
          <a:ln w="9525" cap="flat" cmpd="sng">
            <a:solidFill>
              <a:srgbClr val="1C1C1C"/>
            </a:solidFill>
            <a:miter lim="800000"/>
            <a:headEnd/>
            <a:tailEnd/>
          </a:ln>
          <a:effectLst/>
        </p:spPr>
      </p:cxnSp>
      <p:sp>
        <p:nvSpPr>
          <p:cNvPr id="11287" name="AutoShape 23"/>
          <p:cNvSpPr>
            <a:spLocks noChangeArrowheads="1"/>
          </p:cNvSpPr>
          <p:nvPr/>
        </p:nvSpPr>
        <p:spPr bwMode="auto">
          <a:xfrm>
            <a:off x="6248400" y="2330450"/>
            <a:ext cx="565150" cy="1730375"/>
          </a:xfrm>
          <a:prstGeom prst="can">
            <a:avLst>
              <a:gd name="adj" fmla="val 27996"/>
            </a:avLst>
          </a:prstGeom>
          <a:gradFill rotWithShape="1">
            <a:gsLst>
              <a:gs pos="0">
                <a:srgbClr val="FF9933"/>
              </a:gs>
              <a:gs pos="50000">
                <a:srgbClr val="FF9933">
                  <a:gamma/>
                  <a:tint val="35686"/>
                  <a:invGamma/>
                </a:srgbClr>
              </a:gs>
              <a:gs pos="100000">
                <a:srgbClr val="FF9933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88" name="AutoShape 24"/>
          <p:cNvSpPr>
            <a:spLocks noChangeArrowheads="1"/>
          </p:cNvSpPr>
          <p:nvPr/>
        </p:nvSpPr>
        <p:spPr bwMode="auto">
          <a:xfrm>
            <a:off x="5035550" y="2328863"/>
            <a:ext cx="444500" cy="1433512"/>
          </a:xfrm>
          <a:prstGeom prst="can">
            <a:avLst>
              <a:gd name="adj" fmla="val 27457"/>
            </a:avLst>
          </a:prstGeom>
          <a:gradFill rotWithShape="1">
            <a:gsLst>
              <a:gs pos="0">
                <a:srgbClr val="FF9933"/>
              </a:gs>
              <a:gs pos="50000">
                <a:srgbClr val="FF9933">
                  <a:gamma/>
                  <a:tint val="35686"/>
                  <a:invGamma/>
                </a:srgbClr>
              </a:gs>
              <a:gs pos="100000">
                <a:srgbClr val="FF9933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89" name="AutoShape 25"/>
          <p:cNvSpPr>
            <a:spLocks noChangeArrowheads="1"/>
          </p:cNvSpPr>
          <p:nvPr/>
        </p:nvSpPr>
        <p:spPr bwMode="auto">
          <a:xfrm>
            <a:off x="3879850" y="2325688"/>
            <a:ext cx="358775" cy="1049337"/>
          </a:xfrm>
          <a:prstGeom prst="can">
            <a:avLst>
              <a:gd name="adj" fmla="val 28246"/>
            </a:avLst>
          </a:prstGeom>
          <a:gradFill rotWithShape="1">
            <a:gsLst>
              <a:gs pos="0">
                <a:srgbClr val="FF9933"/>
              </a:gs>
              <a:gs pos="50000">
                <a:srgbClr val="FF9933">
                  <a:gamma/>
                  <a:tint val="35686"/>
                  <a:invGamma/>
                </a:srgbClr>
              </a:gs>
              <a:gs pos="100000">
                <a:srgbClr val="FF9933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90" name="AutoShape 26"/>
          <p:cNvSpPr>
            <a:spLocks noChangeArrowheads="1"/>
          </p:cNvSpPr>
          <p:nvPr/>
        </p:nvSpPr>
        <p:spPr bwMode="auto">
          <a:xfrm>
            <a:off x="2895600" y="2332038"/>
            <a:ext cx="263525" cy="688975"/>
          </a:xfrm>
          <a:prstGeom prst="can">
            <a:avLst>
              <a:gd name="adj" fmla="val 23869"/>
            </a:avLst>
          </a:prstGeom>
          <a:gradFill rotWithShape="1">
            <a:gsLst>
              <a:gs pos="0">
                <a:srgbClr val="FF9933"/>
              </a:gs>
              <a:gs pos="50000">
                <a:srgbClr val="FF9933">
                  <a:gamma/>
                  <a:tint val="35686"/>
                  <a:invGamma/>
                </a:srgbClr>
              </a:gs>
              <a:gs pos="100000">
                <a:srgbClr val="FF9933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91" name="AutoShape 27"/>
          <p:cNvSpPr>
            <a:spLocks noChangeArrowheads="1"/>
          </p:cNvSpPr>
          <p:nvPr/>
        </p:nvSpPr>
        <p:spPr bwMode="auto">
          <a:xfrm>
            <a:off x="1987550" y="2333625"/>
            <a:ext cx="228600" cy="358775"/>
          </a:xfrm>
          <a:prstGeom prst="can">
            <a:avLst>
              <a:gd name="adj" fmla="val 26644"/>
            </a:avLst>
          </a:prstGeom>
          <a:gradFill rotWithShape="1">
            <a:gsLst>
              <a:gs pos="0">
                <a:srgbClr val="FF9933"/>
              </a:gs>
              <a:gs pos="50000">
                <a:srgbClr val="FF9933">
                  <a:gamma/>
                  <a:tint val="35686"/>
                  <a:invGamma/>
                </a:srgbClr>
              </a:gs>
              <a:gs pos="100000">
                <a:srgbClr val="FF9933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 3">
      <a:dk1>
        <a:srgbClr val="000000"/>
      </a:dk1>
      <a:lt1>
        <a:srgbClr val="FFFFFF"/>
      </a:lt1>
      <a:dk2>
        <a:srgbClr val="5C1767"/>
      </a:dk2>
      <a:lt2>
        <a:srgbClr val="808080"/>
      </a:lt2>
      <a:accent1>
        <a:srgbClr val="D87AA5"/>
      </a:accent1>
      <a:accent2>
        <a:srgbClr val="AC8CD0"/>
      </a:accent2>
      <a:accent3>
        <a:srgbClr val="FFFFFF"/>
      </a:accent3>
      <a:accent4>
        <a:srgbClr val="000000"/>
      </a:accent4>
      <a:accent5>
        <a:srgbClr val="E9BECF"/>
      </a:accent5>
      <a:accent6>
        <a:srgbClr val="9B7EBC"/>
      </a:accent6>
      <a:hlink>
        <a:srgbClr val="DA7F70"/>
      </a:hlink>
      <a:folHlink>
        <a:srgbClr val="85A3D5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FFFFF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6699"/>
        </a:dk2>
        <a:lt2>
          <a:srgbClr val="808080"/>
        </a:lt2>
        <a:accent1>
          <a:srgbClr val="78ABDA"/>
        </a:accent1>
        <a:accent2>
          <a:srgbClr val="8BD1C4"/>
        </a:accent2>
        <a:accent3>
          <a:srgbClr val="FFFFFF"/>
        </a:accent3>
        <a:accent4>
          <a:srgbClr val="000000"/>
        </a:accent4>
        <a:accent5>
          <a:srgbClr val="BED2EA"/>
        </a:accent5>
        <a:accent6>
          <a:srgbClr val="7DBDB1"/>
        </a:accent6>
        <a:hlink>
          <a:srgbClr val="89D278"/>
        </a:hlink>
        <a:folHlink>
          <a:srgbClr val="CEC0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5C1767"/>
        </a:dk2>
        <a:lt2>
          <a:srgbClr val="808080"/>
        </a:lt2>
        <a:accent1>
          <a:srgbClr val="D87AA5"/>
        </a:accent1>
        <a:accent2>
          <a:srgbClr val="AC8CD0"/>
        </a:accent2>
        <a:accent3>
          <a:srgbClr val="FFFFFF"/>
        </a:accent3>
        <a:accent4>
          <a:srgbClr val="000000"/>
        </a:accent4>
        <a:accent5>
          <a:srgbClr val="E9BECF"/>
        </a:accent5>
        <a:accent6>
          <a:srgbClr val="9B7EBC"/>
        </a:accent6>
        <a:hlink>
          <a:srgbClr val="DA7F70"/>
        </a:hlink>
        <a:folHlink>
          <a:srgbClr val="85A3D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Pages>0</Pages>
  <Words>1772</Words>
  <Characters>0</Characters>
  <Application>Microsoft Office PowerPoint</Application>
  <DocSecurity>0</DocSecurity>
  <PresentationFormat>全屏显示(4:3)</PresentationFormat>
  <Lines>0</Lines>
  <Paragraphs>424</Paragraphs>
  <Slides>37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82" baseType="lpstr">
      <vt:lpstr>Arial</vt:lpstr>
      <vt:lpstr>宋体</vt:lpstr>
      <vt:lpstr>Wingdings</vt:lpstr>
      <vt:lpstr>Times New Roman</vt:lpstr>
      <vt:lpstr>Arial Black</vt:lpstr>
      <vt:lpstr>Verdana</vt:lpstr>
      <vt:lpstr>Wingdings 2</vt:lpstr>
      <vt:lpstr>Lucida Sans Unicode</vt:lpstr>
      <vt:lpstr>Calibri</vt:lpstr>
      <vt:lpstr>Garamond</vt:lpstr>
      <vt:lpstr>Georgia</vt:lpstr>
      <vt:lpstr>黑体</vt:lpstr>
      <vt:lpstr>HY각헤드라인M</vt:lpstr>
      <vt:lpstr>Gulim</vt:lpstr>
      <vt:lpstr>HY견명조</vt:lpstr>
      <vt:lpstr>Dotum</vt:lpstr>
      <vt:lpstr>HY견고딕</vt:lpstr>
      <vt:lpstr>HY헤드라인M</vt:lpstr>
      <vt:lpstr>Adobe Myungjo Std M</vt:lpstr>
      <vt:lpstr>BatangChe</vt:lpstr>
      <vt:lpstr>Impact</vt:lpstr>
      <vt:lpstr>Monotype Sorts</vt:lpstr>
      <vt:lpstr>SF Chromium 24</vt:lpstr>
      <vt:lpstr>GulimChe</vt:lpstr>
      <vt:lpstr>Symbol</vt:lpstr>
      <vt:lpstr>Trebuchet MS</vt:lpstr>
      <vt:lpstr>Tw Cen MT</vt:lpstr>
      <vt:lpstr>华文细黑</vt:lpstr>
      <vt:lpstr>Malgun Gothic</vt:lpstr>
      <vt:lpstr>Bodoni MT Black</vt:lpstr>
      <vt:lpstr>새굴림</vt:lpstr>
      <vt:lpstr>견고딕</vt:lpstr>
      <vt:lpstr>Batang</vt:lpstr>
      <vt:lpstr>가는으뜸체</vt:lpstr>
      <vt:lpstr>Adobe Myungjo Std M</vt:lpstr>
      <vt:lpstr>Adobe Myungjo Std M</vt:lpstr>
      <vt:lpstr>Adobe Myungjo Std M</vt:lpstr>
      <vt:lpstr>Adobe Myungjo Std M</vt:lpstr>
      <vt:lpstr>SF Chromium 24</vt:lpstr>
      <vt:lpstr>SF Chromium 24</vt:lpstr>
      <vt:lpstr>SF Chromium 24</vt:lpstr>
      <vt:lpstr>SF Chromium 24</vt:lpstr>
      <vt:lpstr>SF Chromium 24</vt:lpstr>
      <vt:lpstr>SF Chromium 24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</vt:vector>
  </TitlesOfParts>
  <Company>Guild Design Inc.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www.themegallery.com</dc:creator>
  <cp:lastModifiedBy>LG</cp:lastModifiedBy>
  <cp:revision>9</cp:revision>
  <cp:lastPrinted>1899-12-30T00:00:00Z</cp:lastPrinted>
  <dcterms:created xsi:type="dcterms:W3CDTF">2008-03-14T00:51:18Z</dcterms:created>
  <dcterms:modified xsi:type="dcterms:W3CDTF">2011-03-03T02:26:20Z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2052-6.6.0.2699</vt:lpwstr>
  </property>
</Properties>
</file>