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87" r:id="rId10"/>
    <p:sldId id="291" r:id="rId11"/>
    <p:sldId id="292" r:id="rId12"/>
    <p:sldId id="294" r:id="rId13"/>
    <p:sldId id="295" r:id="rId14"/>
    <p:sldId id="296" r:id="rId15"/>
    <p:sldId id="268" r:id="rId16"/>
    <p:sldId id="273" r:id="rId17"/>
    <p:sldId id="277" r:id="rId18"/>
    <p:sldId id="280" r:id="rId19"/>
    <p:sldId id="285" r:id="rId20"/>
    <p:sldId id="286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8F8F8"/>
    <a:srgbClr val="336699"/>
    <a:srgbClr val="333333"/>
    <a:srgbClr val="969696"/>
    <a:srgbClr val="B2B2B2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 varScale="1">
        <p:scale>
          <a:sx n="68" d="100"/>
          <a:sy n="68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13"/>
          <p:cNvSpPr>
            <a:spLocks noChangeArrowheads="1"/>
          </p:cNvSpPr>
          <p:nvPr/>
        </p:nvSpPr>
        <p:spPr bwMode="gray">
          <a:xfrm>
            <a:off x="0" y="4964113"/>
            <a:ext cx="9144000" cy="189388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gray">
          <a:xfrm>
            <a:off x="0" y="0"/>
            <a:ext cx="9144000" cy="381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8E7BBE25-38DD-4427-BB00-F3E86CDE18AC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369888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333333"/>
                  </a:outerShdw>
                </a:effectLst>
              </a14:hiddenEffects>
            </a:ext>
          </a:extLst>
        </p:spPr>
        <p:txBody>
          <a:bodyPr anchor="b"/>
          <a:lstStyle>
            <a:lvl1pPr marL="0" indent="0" algn="dist">
              <a:buFontTx/>
              <a:buNone/>
              <a:defRPr sz="1400" b="1">
                <a:solidFill>
                  <a:srgbClr val="F8F8F8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59375"/>
            <a:ext cx="6477000" cy="1317625"/>
          </a:xfrm>
          <a:effectLst>
            <a:outerShdw dist="35921" dir="2700000" algn="ctr" rotWithShape="0">
              <a:srgbClr val="333333">
                <a:alpha val="50000"/>
              </a:srgbClr>
            </a:outerShdw>
          </a:effectLst>
        </p:spPr>
        <p:txBody>
          <a:bodyPr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gray">
          <a:xfrm flipV="1">
            <a:off x="0" y="4953000"/>
            <a:ext cx="9144000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0" name="Rectangle 18" descr="02"/>
          <p:cNvSpPr>
            <a:spLocks noChangeAspect="1" noChangeArrowheads="1"/>
          </p:cNvSpPr>
          <p:nvPr/>
        </p:nvSpPr>
        <p:spPr bwMode="gray">
          <a:xfrm>
            <a:off x="0" y="381000"/>
            <a:ext cx="3052763" cy="45894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1" name="Rectangle 19" descr="03"/>
          <p:cNvSpPr>
            <a:spLocks noChangeAspect="1" noChangeArrowheads="1"/>
          </p:cNvSpPr>
          <p:nvPr/>
        </p:nvSpPr>
        <p:spPr bwMode="gray">
          <a:xfrm>
            <a:off x="3048000" y="381000"/>
            <a:ext cx="3052763" cy="45942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2" name="Rectangle 20" descr="04"/>
          <p:cNvSpPr>
            <a:spLocks noChangeAspect="1" noChangeArrowheads="1"/>
          </p:cNvSpPr>
          <p:nvPr/>
        </p:nvSpPr>
        <p:spPr bwMode="gray">
          <a:xfrm>
            <a:off x="6091238" y="381000"/>
            <a:ext cx="3052762" cy="45894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7924800" y="6262688"/>
            <a:ext cx="103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>
                <a:solidFill>
                  <a:schemeClr val="bg1"/>
                </a:solidFill>
                <a:ea typeface="宋体" pitchFamily="2" charset="-122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FBA0E-96DA-4A5C-828B-1B5C1BCEF8A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2202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6413" y="152400"/>
            <a:ext cx="1979612" cy="6172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789613" cy="6172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2DFA3-047D-490D-B480-1D0620CD145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567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845425" cy="838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914400" y="1219200"/>
            <a:ext cx="7921625" cy="5105400"/>
          </a:xfrm>
        </p:spPr>
        <p:txBody>
          <a:bodyPr/>
          <a:lstStyle/>
          <a:p>
            <a:r>
              <a:rPr lang="zh-CN" altLang="en-US" smtClean="0"/>
              <a:t>单击图标添加图表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23925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943600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725" y="6461125"/>
            <a:ext cx="609600" cy="320675"/>
          </a:xfrm>
        </p:spPr>
        <p:txBody>
          <a:bodyPr/>
          <a:lstStyle>
            <a:lvl1pPr>
              <a:defRPr/>
            </a:lvl1pPr>
          </a:lstStyle>
          <a:p>
            <a:fld id="{286ECD21-3F4D-4947-9402-BA41D0876D0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4821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845425" cy="838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14400" y="1219200"/>
            <a:ext cx="7921625" cy="5105400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23925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943600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725" y="6461125"/>
            <a:ext cx="609600" cy="320675"/>
          </a:xfrm>
        </p:spPr>
        <p:txBody>
          <a:bodyPr/>
          <a:lstStyle>
            <a:lvl1pPr>
              <a:defRPr/>
            </a:lvl1pPr>
          </a:lstStyle>
          <a:p>
            <a:fld id="{4BC83C77-D94E-488D-BDE5-232DC824D1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3566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845425" cy="838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914400" y="1219200"/>
            <a:ext cx="7921625" cy="5105400"/>
          </a:xfrm>
        </p:spPr>
        <p:txBody>
          <a:bodyPr/>
          <a:lstStyle/>
          <a:p>
            <a:r>
              <a:rPr lang="zh-CN" altLang="en-US" smtClean="0"/>
              <a:t>单击图标添加 </a:t>
            </a:r>
            <a:r>
              <a:rPr lang="en-US" altLang="zh-CN" smtClean="0"/>
              <a:t>SmartArt </a:t>
            </a:r>
            <a:r>
              <a:rPr lang="zh-CN" altLang="en-US" smtClean="0"/>
              <a:t>图形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23925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943600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5725" y="6461125"/>
            <a:ext cx="609600" cy="320675"/>
          </a:xfrm>
        </p:spPr>
        <p:txBody>
          <a:bodyPr/>
          <a:lstStyle>
            <a:lvl1pPr>
              <a:defRPr/>
            </a:lvl1pPr>
          </a:lstStyle>
          <a:p>
            <a:fld id="{3113EFF4-FA3F-4A62-941D-C7545A07CB7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9607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A308A-71E5-4414-9FD7-C1E6603DFDF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962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FBB6D-C279-4021-B632-968F7E98C75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471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219200"/>
            <a:ext cx="3884613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1413" y="1219200"/>
            <a:ext cx="3884612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E2B8C-ED8B-49BD-9ECA-FCED5218CF7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52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C4351-8899-455C-96C1-9269DC2003C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4446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962B6-D592-4197-9913-D4A811CCF1D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1857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AB29F-0C40-4AAE-8D96-BAC6A69FD1A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52951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9A843-65BD-4510-B7A9-2BCEAD07346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638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EE8FF-1600-43A2-ABFB-36D10CECDE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958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/>
        </p:nvSpPr>
        <p:spPr bwMode="gray">
          <a:xfrm>
            <a:off x="0" y="0"/>
            <a:ext cx="741363" cy="68580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52400"/>
            <a:ext cx="784542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914400" y="1219200"/>
            <a:ext cx="792162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923925" y="646112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943600" y="646112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pitchFamily="2" charset="-122"/>
              </a:defRPr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5725" y="6461125"/>
            <a:ext cx="609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fld id="{1831A538-826A-4711-A718-A171132F797C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033" name="Rectangle 9" descr="02"/>
          <p:cNvSpPr>
            <a:spLocks noChangeAspect="1" noChangeArrowheads="1"/>
          </p:cNvSpPr>
          <p:nvPr/>
        </p:nvSpPr>
        <p:spPr bwMode="gray">
          <a:xfrm>
            <a:off x="0" y="0"/>
            <a:ext cx="742950" cy="1066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4" name="Rectangle 10" descr="03"/>
          <p:cNvSpPr>
            <a:spLocks noChangeAspect="1" noChangeArrowheads="1"/>
          </p:cNvSpPr>
          <p:nvPr/>
        </p:nvSpPr>
        <p:spPr bwMode="gray">
          <a:xfrm>
            <a:off x="0" y="1143000"/>
            <a:ext cx="742950" cy="1069975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5" name="Rectangle 11" descr="04"/>
          <p:cNvSpPr>
            <a:spLocks noChangeArrowheads="1"/>
          </p:cNvSpPr>
          <p:nvPr/>
        </p:nvSpPr>
        <p:spPr bwMode="gray">
          <a:xfrm>
            <a:off x="0" y="2209800"/>
            <a:ext cx="742950" cy="1069975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1066800"/>
            <a:ext cx="9144000" cy="76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11775"/>
            <a:ext cx="6477000" cy="1012825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r>
              <a:rPr lang="en-US" altLang="zh-CN" sz="2400">
                <a:ea typeface="宋体" pitchFamily="2" charset="-122"/>
              </a:rPr>
              <a:t>ThemeGallery</a:t>
            </a:r>
            <a:r>
              <a:rPr lang="en-US" altLang="zh-CN" sz="4400">
                <a:ea typeface="宋体" pitchFamily="2" charset="-122"/>
              </a:rPr>
              <a:t> </a:t>
            </a:r>
            <a:br>
              <a:rPr lang="en-US" altLang="zh-CN" sz="4400">
                <a:ea typeface="宋体" pitchFamily="2" charset="-122"/>
              </a:rPr>
            </a:br>
            <a:r>
              <a:rPr lang="en-US" altLang="zh-CN">
                <a:ea typeface="宋体" pitchFamily="2" charset="-122"/>
              </a:rPr>
              <a:t>PowerTemplate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>
                <a:ea typeface="宋体" pitchFamily="2" charset="-122"/>
              </a:rPr>
              <a:t>Your Company slogan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aphicFrame>
        <p:nvGraphicFramePr>
          <p:cNvPr id="39041" name="Object 129"/>
          <p:cNvGraphicFramePr>
            <a:graphicFrameLocks noChangeAspect="1"/>
          </p:cNvGraphicFramePr>
          <p:nvPr/>
        </p:nvGraphicFramePr>
        <p:xfrm>
          <a:off x="838200" y="3100388"/>
          <a:ext cx="4119563" cy="245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83" name="Chart" r:id="rId3" imgW="6305550" imgH="3752698" progId="MSGraph.Chart.8">
                  <p:embed followColorScheme="full"/>
                </p:oleObj>
              </mc:Choice>
              <mc:Fallback>
                <p:oleObj name="Chart" r:id="rId3" imgW="6305550" imgH="3752698" progId="MSGraph.Chart.8">
                  <p:embed followColorScheme="full"/>
                  <p:pic>
                    <p:nvPicPr>
                      <p:cNvPr id="0" name="Object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838200" y="3100388"/>
                        <a:ext cx="4119563" cy="245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042" name="Object 130"/>
          <p:cNvGraphicFramePr>
            <a:graphicFrameLocks noChangeAspect="1"/>
          </p:cNvGraphicFramePr>
          <p:nvPr/>
        </p:nvGraphicFramePr>
        <p:xfrm>
          <a:off x="4891088" y="3076575"/>
          <a:ext cx="4181475" cy="248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84" name="Chart" r:id="rId5" imgW="6315075" imgH="3771798" progId="MSGraph.Chart.8">
                  <p:embed followColorScheme="full"/>
                </p:oleObj>
              </mc:Choice>
              <mc:Fallback>
                <p:oleObj name="Chart" r:id="rId5" imgW="6315075" imgH="3771798" progId="MSGraph.Chart.8">
                  <p:embed followColorScheme="full"/>
                  <p:pic>
                    <p:nvPicPr>
                      <p:cNvPr id="0" name="Object 1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4891088" y="3076575"/>
                        <a:ext cx="4181475" cy="248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043" name="Rectangle 131"/>
          <p:cNvSpPr>
            <a:spLocks noChangeArrowheads="1"/>
          </p:cNvSpPr>
          <p:nvPr/>
        </p:nvSpPr>
        <p:spPr bwMode="auto">
          <a:xfrm>
            <a:off x="842963" y="1789113"/>
            <a:ext cx="4038600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b="1">
                <a:solidFill>
                  <a:schemeClr val="tx2"/>
                </a:solidFill>
                <a:ea typeface="宋体" pitchFamily="2" charset="-122"/>
              </a:rPr>
              <a:t>1. Describe contents for a Chart </a:t>
            </a:r>
          </a:p>
          <a:p>
            <a:pPr algn="l">
              <a:lnSpc>
                <a:spcPct val="13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200" b="1">
                <a:ea typeface="宋体" pitchFamily="2" charset="-122"/>
              </a:rPr>
              <a:t>       </a:t>
            </a: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Description of the company’s sub contents</a:t>
            </a:r>
          </a:p>
          <a:p>
            <a:pPr algn="l">
              <a:lnSpc>
                <a:spcPct val="13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       Description of the company’s sub contents</a:t>
            </a:r>
          </a:p>
        </p:txBody>
      </p:sp>
      <p:grpSp>
        <p:nvGrpSpPr>
          <p:cNvPr id="39045" name="Group 133"/>
          <p:cNvGrpSpPr>
            <a:grpSpLocks/>
          </p:cNvGrpSpPr>
          <p:nvPr/>
        </p:nvGrpSpPr>
        <p:grpSpPr bwMode="auto">
          <a:xfrm>
            <a:off x="1870075" y="4694238"/>
            <a:ext cx="415925" cy="450850"/>
            <a:chOff x="173" y="1670"/>
            <a:chExt cx="676" cy="727"/>
          </a:xfrm>
        </p:grpSpPr>
        <p:sp>
          <p:nvSpPr>
            <p:cNvPr id="39046" name="Oval 134"/>
            <p:cNvSpPr>
              <a:spLocks noChangeArrowheads="1"/>
            </p:cNvSpPr>
            <p:nvPr/>
          </p:nvSpPr>
          <p:spPr bwMode="gray">
            <a:xfrm>
              <a:off x="442" y="1670"/>
              <a:ext cx="111" cy="105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47" name="Oval 135"/>
            <p:cNvSpPr>
              <a:spLocks noChangeArrowheads="1"/>
            </p:cNvSpPr>
            <p:nvPr/>
          </p:nvSpPr>
          <p:spPr bwMode="gray">
            <a:xfrm>
              <a:off x="276" y="1958"/>
              <a:ext cx="157" cy="14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48" name="Oval 136"/>
            <p:cNvSpPr>
              <a:spLocks noChangeArrowheads="1"/>
            </p:cNvSpPr>
            <p:nvPr/>
          </p:nvSpPr>
          <p:spPr bwMode="gray">
            <a:xfrm>
              <a:off x="570" y="1845"/>
              <a:ext cx="117" cy="111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49" name="Oval 137"/>
            <p:cNvSpPr>
              <a:spLocks noChangeArrowheads="1"/>
            </p:cNvSpPr>
            <p:nvPr/>
          </p:nvSpPr>
          <p:spPr bwMode="gray">
            <a:xfrm>
              <a:off x="322" y="231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0" name="Line 138"/>
            <p:cNvSpPr>
              <a:spLocks noChangeShapeType="1"/>
            </p:cNvSpPr>
            <p:nvPr/>
          </p:nvSpPr>
          <p:spPr bwMode="gray">
            <a:xfrm>
              <a:off x="355" y="2106"/>
              <a:ext cx="0" cy="215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1" name="Line 139"/>
            <p:cNvSpPr>
              <a:spLocks noChangeShapeType="1"/>
            </p:cNvSpPr>
            <p:nvPr/>
          </p:nvSpPr>
          <p:spPr bwMode="gray">
            <a:xfrm flipV="1">
              <a:off x="413" y="1926"/>
              <a:ext cx="175" cy="5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2" name="Line 140"/>
            <p:cNvSpPr>
              <a:spLocks noChangeShapeType="1"/>
            </p:cNvSpPr>
            <p:nvPr/>
          </p:nvSpPr>
          <p:spPr bwMode="gray">
            <a:xfrm flipH="1" flipV="1">
              <a:off x="524" y="1757"/>
              <a:ext cx="69" cy="9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3" name="Oval 141"/>
            <p:cNvSpPr>
              <a:spLocks noChangeArrowheads="1"/>
            </p:cNvSpPr>
            <p:nvPr/>
          </p:nvSpPr>
          <p:spPr bwMode="gray">
            <a:xfrm>
              <a:off x="767" y="176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4" name="Oval 142"/>
            <p:cNvSpPr>
              <a:spLocks noChangeArrowheads="1"/>
            </p:cNvSpPr>
            <p:nvPr/>
          </p:nvSpPr>
          <p:spPr bwMode="gray">
            <a:xfrm>
              <a:off x="653" y="2069"/>
              <a:ext cx="94" cy="8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5" name="Line 143"/>
            <p:cNvSpPr>
              <a:spLocks noChangeShapeType="1"/>
            </p:cNvSpPr>
            <p:nvPr/>
          </p:nvSpPr>
          <p:spPr bwMode="gray">
            <a:xfrm>
              <a:off x="652" y="1955"/>
              <a:ext cx="29" cy="13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6" name="Line 144"/>
            <p:cNvSpPr>
              <a:spLocks noChangeShapeType="1"/>
            </p:cNvSpPr>
            <p:nvPr/>
          </p:nvSpPr>
          <p:spPr bwMode="gray">
            <a:xfrm flipV="1">
              <a:off x="687" y="1804"/>
              <a:ext cx="87" cy="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7" name="Oval 145"/>
            <p:cNvSpPr>
              <a:spLocks noChangeArrowheads="1"/>
            </p:cNvSpPr>
            <p:nvPr/>
          </p:nvSpPr>
          <p:spPr bwMode="gray">
            <a:xfrm>
              <a:off x="173" y="183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8" name="Line 146"/>
            <p:cNvSpPr>
              <a:spLocks noChangeShapeType="1"/>
            </p:cNvSpPr>
            <p:nvPr/>
          </p:nvSpPr>
          <p:spPr bwMode="gray">
            <a:xfrm>
              <a:off x="221" y="1908"/>
              <a:ext cx="70" cy="7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59" name="Line 147"/>
            <p:cNvSpPr>
              <a:spLocks noChangeShapeType="1"/>
            </p:cNvSpPr>
            <p:nvPr/>
          </p:nvSpPr>
          <p:spPr bwMode="gray">
            <a:xfrm flipH="1">
              <a:off x="550" y="2132"/>
              <a:ext cx="127" cy="3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0" name="Oval 148"/>
            <p:cNvSpPr>
              <a:spLocks noChangeArrowheads="1"/>
            </p:cNvSpPr>
            <p:nvPr/>
          </p:nvSpPr>
          <p:spPr bwMode="gray">
            <a:xfrm>
              <a:off x="493" y="2135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1" name="Line 149"/>
            <p:cNvSpPr>
              <a:spLocks noChangeShapeType="1"/>
            </p:cNvSpPr>
            <p:nvPr/>
          </p:nvSpPr>
          <p:spPr bwMode="gray">
            <a:xfrm>
              <a:off x="727" y="2147"/>
              <a:ext cx="29" cy="3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2" name="Oval 150"/>
            <p:cNvSpPr>
              <a:spLocks noChangeArrowheads="1"/>
            </p:cNvSpPr>
            <p:nvPr/>
          </p:nvSpPr>
          <p:spPr bwMode="gray">
            <a:xfrm>
              <a:off x="740" y="2190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063" name="Group 151"/>
          <p:cNvGrpSpPr>
            <a:grpSpLocks/>
          </p:cNvGrpSpPr>
          <p:nvPr/>
        </p:nvGrpSpPr>
        <p:grpSpPr bwMode="auto">
          <a:xfrm>
            <a:off x="5945188" y="4679950"/>
            <a:ext cx="415925" cy="450850"/>
            <a:chOff x="173" y="1670"/>
            <a:chExt cx="676" cy="727"/>
          </a:xfrm>
        </p:grpSpPr>
        <p:sp>
          <p:nvSpPr>
            <p:cNvPr id="39064" name="Oval 152"/>
            <p:cNvSpPr>
              <a:spLocks noChangeArrowheads="1"/>
            </p:cNvSpPr>
            <p:nvPr/>
          </p:nvSpPr>
          <p:spPr bwMode="gray">
            <a:xfrm>
              <a:off x="442" y="1670"/>
              <a:ext cx="111" cy="105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5" name="Oval 153"/>
            <p:cNvSpPr>
              <a:spLocks noChangeArrowheads="1"/>
            </p:cNvSpPr>
            <p:nvPr/>
          </p:nvSpPr>
          <p:spPr bwMode="gray">
            <a:xfrm>
              <a:off x="276" y="1958"/>
              <a:ext cx="157" cy="14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6" name="Oval 154"/>
            <p:cNvSpPr>
              <a:spLocks noChangeArrowheads="1"/>
            </p:cNvSpPr>
            <p:nvPr/>
          </p:nvSpPr>
          <p:spPr bwMode="gray">
            <a:xfrm>
              <a:off x="570" y="1845"/>
              <a:ext cx="117" cy="111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7" name="Oval 155"/>
            <p:cNvSpPr>
              <a:spLocks noChangeArrowheads="1"/>
            </p:cNvSpPr>
            <p:nvPr/>
          </p:nvSpPr>
          <p:spPr bwMode="gray">
            <a:xfrm>
              <a:off x="322" y="231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8" name="Line 156"/>
            <p:cNvSpPr>
              <a:spLocks noChangeShapeType="1"/>
            </p:cNvSpPr>
            <p:nvPr/>
          </p:nvSpPr>
          <p:spPr bwMode="gray">
            <a:xfrm>
              <a:off x="355" y="2106"/>
              <a:ext cx="0" cy="215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69" name="Line 157"/>
            <p:cNvSpPr>
              <a:spLocks noChangeShapeType="1"/>
            </p:cNvSpPr>
            <p:nvPr/>
          </p:nvSpPr>
          <p:spPr bwMode="gray">
            <a:xfrm flipV="1">
              <a:off x="413" y="1926"/>
              <a:ext cx="175" cy="5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0" name="Line 158"/>
            <p:cNvSpPr>
              <a:spLocks noChangeShapeType="1"/>
            </p:cNvSpPr>
            <p:nvPr/>
          </p:nvSpPr>
          <p:spPr bwMode="gray">
            <a:xfrm flipH="1" flipV="1">
              <a:off x="524" y="1757"/>
              <a:ext cx="69" cy="93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1" name="Oval 159"/>
            <p:cNvSpPr>
              <a:spLocks noChangeArrowheads="1"/>
            </p:cNvSpPr>
            <p:nvPr/>
          </p:nvSpPr>
          <p:spPr bwMode="gray">
            <a:xfrm>
              <a:off x="767" y="176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2" name="Oval 160"/>
            <p:cNvSpPr>
              <a:spLocks noChangeArrowheads="1"/>
            </p:cNvSpPr>
            <p:nvPr/>
          </p:nvSpPr>
          <p:spPr bwMode="gray">
            <a:xfrm>
              <a:off x="653" y="2069"/>
              <a:ext cx="94" cy="89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3" name="Line 161"/>
            <p:cNvSpPr>
              <a:spLocks noChangeShapeType="1"/>
            </p:cNvSpPr>
            <p:nvPr/>
          </p:nvSpPr>
          <p:spPr bwMode="gray">
            <a:xfrm>
              <a:off x="652" y="1955"/>
              <a:ext cx="29" cy="13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4" name="Line 162"/>
            <p:cNvSpPr>
              <a:spLocks noChangeShapeType="1"/>
            </p:cNvSpPr>
            <p:nvPr/>
          </p:nvSpPr>
          <p:spPr bwMode="gray">
            <a:xfrm flipV="1">
              <a:off x="687" y="1804"/>
              <a:ext cx="87" cy="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5" name="Oval 163"/>
            <p:cNvSpPr>
              <a:spLocks noChangeArrowheads="1"/>
            </p:cNvSpPr>
            <p:nvPr/>
          </p:nvSpPr>
          <p:spPr bwMode="gray">
            <a:xfrm>
              <a:off x="173" y="1839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6" name="Line 164"/>
            <p:cNvSpPr>
              <a:spLocks noChangeShapeType="1"/>
            </p:cNvSpPr>
            <p:nvPr/>
          </p:nvSpPr>
          <p:spPr bwMode="gray">
            <a:xfrm>
              <a:off x="221" y="1908"/>
              <a:ext cx="70" cy="7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7" name="Line 165"/>
            <p:cNvSpPr>
              <a:spLocks noChangeShapeType="1"/>
            </p:cNvSpPr>
            <p:nvPr/>
          </p:nvSpPr>
          <p:spPr bwMode="gray">
            <a:xfrm flipH="1">
              <a:off x="550" y="2132"/>
              <a:ext cx="127" cy="3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8" name="Oval 166"/>
            <p:cNvSpPr>
              <a:spLocks noChangeArrowheads="1"/>
            </p:cNvSpPr>
            <p:nvPr/>
          </p:nvSpPr>
          <p:spPr bwMode="gray">
            <a:xfrm>
              <a:off x="493" y="2135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79" name="Line 167"/>
            <p:cNvSpPr>
              <a:spLocks noChangeShapeType="1"/>
            </p:cNvSpPr>
            <p:nvPr/>
          </p:nvSpPr>
          <p:spPr bwMode="gray">
            <a:xfrm>
              <a:off x="727" y="2147"/>
              <a:ext cx="29" cy="3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0" name="Oval 168"/>
            <p:cNvSpPr>
              <a:spLocks noChangeArrowheads="1"/>
            </p:cNvSpPr>
            <p:nvPr/>
          </p:nvSpPr>
          <p:spPr bwMode="gray">
            <a:xfrm>
              <a:off x="740" y="2190"/>
              <a:ext cx="82" cy="78"/>
            </a:xfrm>
            <a:prstGeom prst="ellipse">
              <a:avLst/>
            </a:prstGeom>
            <a:solidFill>
              <a:srgbClr val="FFFFFF">
                <a:alpha val="64999"/>
              </a:srgbClr>
            </a:solidFill>
            <a:ln w="9525" algn="ctr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081" name="Group 169"/>
          <p:cNvGrpSpPr>
            <a:grpSpLocks/>
          </p:cNvGrpSpPr>
          <p:nvPr/>
        </p:nvGrpSpPr>
        <p:grpSpPr bwMode="auto">
          <a:xfrm rot="-109048">
            <a:off x="2641600" y="4554538"/>
            <a:ext cx="231775" cy="571500"/>
            <a:chOff x="3014" y="1374"/>
            <a:chExt cx="790" cy="2418"/>
          </a:xfrm>
        </p:grpSpPr>
        <p:sp>
          <p:nvSpPr>
            <p:cNvPr id="39082" name="Freeform 170"/>
            <p:cNvSpPr>
              <a:spLocks/>
            </p:cNvSpPr>
            <p:nvPr/>
          </p:nvSpPr>
          <p:spPr bwMode="gray">
            <a:xfrm>
              <a:off x="3036" y="2592"/>
              <a:ext cx="768" cy="1200"/>
            </a:xfrm>
            <a:custGeom>
              <a:avLst/>
              <a:gdLst>
                <a:gd name="T0" fmla="*/ 204 w 768"/>
                <a:gd name="T1" fmla="*/ 12 h 1200"/>
                <a:gd name="T2" fmla="*/ 202 w 768"/>
                <a:gd name="T3" fmla="*/ 1084 h 1200"/>
                <a:gd name="T4" fmla="*/ 0 w 768"/>
                <a:gd name="T5" fmla="*/ 1182 h 1200"/>
                <a:gd name="T6" fmla="*/ 372 w 768"/>
                <a:gd name="T7" fmla="*/ 1194 h 1200"/>
                <a:gd name="T8" fmla="*/ 750 w 768"/>
                <a:gd name="T9" fmla="*/ 1146 h 1200"/>
                <a:gd name="T10" fmla="*/ 517 w 768"/>
                <a:gd name="T11" fmla="*/ 1067 h 1200"/>
                <a:gd name="T12" fmla="*/ 504 w 768"/>
                <a:gd name="T13" fmla="*/ 0 h 1200"/>
                <a:gd name="T14" fmla="*/ 204 w 768"/>
                <a:gd name="T15" fmla="*/ 1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8" h="1200">
                  <a:moveTo>
                    <a:pt x="204" y="12"/>
                  </a:moveTo>
                  <a:lnTo>
                    <a:pt x="202" y="1084"/>
                  </a:lnTo>
                  <a:cubicBezTo>
                    <a:pt x="63" y="1127"/>
                    <a:pt x="13" y="1113"/>
                    <a:pt x="0" y="1182"/>
                  </a:cubicBezTo>
                  <a:cubicBezTo>
                    <a:pt x="0" y="1182"/>
                    <a:pt x="198" y="1194"/>
                    <a:pt x="372" y="1194"/>
                  </a:cubicBezTo>
                  <a:cubicBezTo>
                    <a:pt x="576" y="1182"/>
                    <a:pt x="768" y="1200"/>
                    <a:pt x="750" y="1146"/>
                  </a:cubicBezTo>
                  <a:cubicBezTo>
                    <a:pt x="732" y="1092"/>
                    <a:pt x="624" y="1080"/>
                    <a:pt x="517" y="1067"/>
                  </a:cubicBezTo>
                  <a:lnTo>
                    <a:pt x="504" y="0"/>
                  </a:lnTo>
                  <a:lnTo>
                    <a:pt x="204" y="12"/>
                  </a:lnTo>
                  <a:close/>
                </a:path>
              </a:pathLst>
            </a:custGeom>
            <a:solidFill>
              <a:srgbClr val="FFFFFF">
                <a:alpha val="60001"/>
              </a:srgbClr>
            </a:solid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3" name="Freeform 171"/>
            <p:cNvSpPr>
              <a:spLocks/>
            </p:cNvSpPr>
            <p:nvPr/>
          </p:nvSpPr>
          <p:spPr bwMode="gray">
            <a:xfrm>
              <a:off x="3014" y="3216"/>
              <a:ext cx="787" cy="126"/>
            </a:xfrm>
            <a:custGeom>
              <a:avLst/>
              <a:gdLst>
                <a:gd name="T0" fmla="*/ 262 w 787"/>
                <a:gd name="T1" fmla="*/ 24 h 114"/>
                <a:gd name="T2" fmla="*/ 28 w 787"/>
                <a:gd name="T3" fmla="*/ 60 h 114"/>
                <a:gd name="T4" fmla="*/ 430 w 787"/>
                <a:gd name="T5" fmla="*/ 114 h 114"/>
                <a:gd name="T6" fmla="*/ 778 w 787"/>
                <a:gd name="T7" fmla="*/ 30 h 114"/>
                <a:gd name="T8" fmla="*/ 484 w 787"/>
                <a:gd name="T9" fmla="*/ 0 h 114"/>
                <a:gd name="T10" fmla="*/ 262 w 787"/>
                <a:gd name="T11" fmla="*/ 2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114">
                  <a:moveTo>
                    <a:pt x="262" y="24"/>
                  </a:moveTo>
                  <a:cubicBezTo>
                    <a:pt x="262" y="24"/>
                    <a:pt x="0" y="45"/>
                    <a:pt x="28" y="60"/>
                  </a:cubicBezTo>
                  <a:cubicBezTo>
                    <a:pt x="56" y="75"/>
                    <a:pt x="46" y="114"/>
                    <a:pt x="430" y="114"/>
                  </a:cubicBezTo>
                  <a:cubicBezTo>
                    <a:pt x="555" y="109"/>
                    <a:pt x="769" y="49"/>
                    <a:pt x="778" y="30"/>
                  </a:cubicBezTo>
                  <a:cubicBezTo>
                    <a:pt x="787" y="11"/>
                    <a:pt x="570" y="1"/>
                    <a:pt x="484" y="0"/>
                  </a:cubicBezTo>
                  <a:lnTo>
                    <a:pt x="262" y="24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4" name="Freeform 172"/>
            <p:cNvSpPr>
              <a:spLocks/>
            </p:cNvSpPr>
            <p:nvPr/>
          </p:nvSpPr>
          <p:spPr bwMode="gray">
            <a:xfrm>
              <a:off x="3216" y="1956"/>
              <a:ext cx="366" cy="1332"/>
            </a:xfrm>
            <a:custGeom>
              <a:avLst/>
              <a:gdLst>
                <a:gd name="T0" fmla="*/ 102 w 366"/>
                <a:gd name="T1" fmla="*/ 0 h 1332"/>
                <a:gd name="T2" fmla="*/ 102 w 366"/>
                <a:gd name="T3" fmla="*/ 102 h 1332"/>
                <a:gd name="T4" fmla="*/ 0 w 366"/>
                <a:gd name="T5" fmla="*/ 204 h 1332"/>
                <a:gd name="T6" fmla="*/ 0 w 366"/>
                <a:gd name="T7" fmla="*/ 1296 h 1332"/>
                <a:gd name="T8" fmla="*/ 174 w 366"/>
                <a:gd name="T9" fmla="*/ 1320 h 1332"/>
                <a:gd name="T10" fmla="*/ 366 w 366"/>
                <a:gd name="T11" fmla="*/ 1290 h 1332"/>
                <a:gd name="T12" fmla="*/ 336 w 366"/>
                <a:gd name="T13" fmla="*/ 192 h 1332"/>
                <a:gd name="T14" fmla="*/ 222 w 366"/>
                <a:gd name="T15" fmla="*/ 102 h 1332"/>
                <a:gd name="T16" fmla="*/ 216 w 366"/>
                <a:gd name="T17" fmla="*/ 0 h 1332"/>
                <a:gd name="T18" fmla="*/ 102 w 366"/>
                <a:gd name="T19" fmla="*/ 0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1332">
                  <a:moveTo>
                    <a:pt x="102" y="0"/>
                  </a:moveTo>
                  <a:lnTo>
                    <a:pt x="102" y="102"/>
                  </a:lnTo>
                  <a:lnTo>
                    <a:pt x="0" y="204"/>
                  </a:lnTo>
                  <a:lnTo>
                    <a:pt x="0" y="1296"/>
                  </a:lnTo>
                  <a:cubicBezTo>
                    <a:pt x="90" y="1332"/>
                    <a:pt x="113" y="1321"/>
                    <a:pt x="174" y="1320"/>
                  </a:cubicBezTo>
                  <a:cubicBezTo>
                    <a:pt x="235" y="1319"/>
                    <a:pt x="324" y="1320"/>
                    <a:pt x="366" y="1290"/>
                  </a:cubicBezTo>
                  <a:lnTo>
                    <a:pt x="336" y="192"/>
                  </a:lnTo>
                  <a:lnTo>
                    <a:pt x="222" y="102"/>
                  </a:lnTo>
                  <a:lnTo>
                    <a:pt x="216" y="0"/>
                  </a:lnTo>
                  <a:lnTo>
                    <a:pt x="10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5" name="Line 173"/>
            <p:cNvSpPr>
              <a:spLocks noChangeShapeType="1"/>
            </p:cNvSpPr>
            <p:nvPr/>
          </p:nvSpPr>
          <p:spPr bwMode="gray">
            <a:xfrm>
              <a:off x="3216" y="225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6" name="Line 174"/>
            <p:cNvSpPr>
              <a:spLocks noChangeShapeType="1"/>
            </p:cNvSpPr>
            <p:nvPr/>
          </p:nvSpPr>
          <p:spPr bwMode="gray">
            <a:xfrm>
              <a:off x="3216" y="242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7" name="Line 175"/>
            <p:cNvSpPr>
              <a:spLocks noChangeShapeType="1"/>
            </p:cNvSpPr>
            <p:nvPr/>
          </p:nvSpPr>
          <p:spPr bwMode="gray">
            <a:xfrm>
              <a:off x="3216" y="257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8" name="Line 176"/>
            <p:cNvSpPr>
              <a:spLocks noChangeShapeType="1"/>
            </p:cNvSpPr>
            <p:nvPr/>
          </p:nvSpPr>
          <p:spPr bwMode="gray">
            <a:xfrm>
              <a:off x="3216" y="273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89" name="Line 177"/>
            <p:cNvSpPr>
              <a:spLocks noChangeShapeType="1"/>
            </p:cNvSpPr>
            <p:nvPr/>
          </p:nvSpPr>
          <p:spPr bwMode="gray">
            <a:xfrm>
              <a:off x="3216" y="2880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0" name="Line 178"/>
            <p:cNvSpPr>
              <a:spLocks noChangeShapeType="1"/>
            </p:cNvSpPr>
            <p:nvPr/>
          </p:nvSpPr>
          <p:spPr bwMode="gray">
            <a:xfrm>
              <a:off x="3222" y="29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1" name="Line 179"/>
            <p:cNvSpPr>
              <a:spLocks noChangeShapeType="1"/>
            </p:cNvSpPr>
            <p:nvPr/>
          </p:nvSpPr>
          <p:spPr bwMode="gray">
            <a:xfrm>
              <a:off x="3222" y="29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2" name="Line 180"/>
            <p:cNvSpPr>
              <a:spLocks noChangeShapeType="1"/>
            </p:cNvSpPr>
            <p:nvPr/>
          </p:nvSpPr>
          <p:spPr bwMode="gray">
            <a:xfrm>
              <a:off x="3222" y="302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3" name="Line 181"/>
            <p:cNvSpPr>
              <a:spLocks noChangeShapeType="1"/>
            </p:cNvSpPr>
            <p:nvPr/>
          </p:nvSpPr>
          <p:spPr bwMode="gray">
            <a:xfrm>
              <a:off x="3222" y="276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4" name="Line 182"/>
            <p:cNvSpPr>
              <a:spLocks noChangeShapeType="1"/>
            </p:cNvSpPr>
            <p:nvPr/>
          </p:nvSpPr>
          <p:spPr bwMode="gray">
            <a:xfrm>
              <a:off x="3222" y="280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5" name="Line 183"/>
            <p:cNvSpPr>
              <a:spLocks noChangeShapeType="1"/>
            </p:cNvSpPr>
            <p:nvPr/>
          </p:nvSpPr>
          <p:spPr bwMode="gray">
            <a:xfrm>
              <a:off x="3222" y="285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6" name="Line 184"/>
            <p:cNvSpPr>
              <a:spLocks noChangeShapeType="1"/>
            </p:cNvSpPr>
            <p:nvPr/>
          </p:nvSpPr>
          <p:spPr bwMode="gray">
            <a:xfrm>
              <a:off x="3222" y="260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7" name="Line 185"/>
            <p:cNvSpPr>
              <a:spLocks noChangeShapeType="1"/>
            </p:cNvSpPr>
            <p:nvPr/>
          </p:nvSpPr>
          <p:spPr bwMode="gray">
            <a:xfrm>
              <a:off x="3222" y="26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8" name="Line 186"/>
            <p:cNvSpPr>
              <a:spLocks noChangeShapeType="1"/>
            </p:cNvSpPr>
            <p:nvPr/>
          </p:nvSpPr>
          <p:spPr bwMode="gray">
            <a:xfrm>
              <a:off x="3222" y="268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099" name="Line 187"/>
            <p:cNvSpPr>
              <a:spLocks noChangeShapeType="1"/>
            </p:cNvSpPr>
            <p:nvPr/>
          </p:nvSpPr>
          <p:spPr bwMode="gray">
            <a:xfrm>
              <a:off x="3222" y="246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0" name="Line 188"/>
            <p:cNvSpPr>
              <a:spLocks noChangeShapeType="1"/>
            </p:cNvSpPr>
            <p:nvPr/>
          </p:nvSpPr>
          <p:spPr bwMode="gray">
            <a:xfrm>
              <a:off x="3222" y="249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1" name="Line 189"/>
            <p:cNvSpPr>
              <a:spLocks noChangeShapeType="1"/>
            </p:cNvSpPr>
            <p:nvPr/>
          </p:nvSpPr>
          <p:spPr bwMode="gray">
            <a:xfrm>
              <a:off x="3222" y="254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2" name="Line 190"/>
            <p:cNvSpPr>
              <a:spLocks noChangeShapeType="1"/>
            </p:cNvSpPr>
            <p:nvPr/>
          </p:nvSpPr>
          <p:spPr bwMode="gray">
            <a:xfrm>
              <a:off x="3222" y="229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3" name="Line 191"/>
            <p:cNvSpPr>
              <a:spLocks noChangeShapeType="1"/>
            </p:cNvSpPr>
            <p:nvPr/>
          </p:nvSpPr>
          <p:spPr bwMode="gray">
            <a:xfrm>
              <a:off x="3222" y="232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4" name="Line 192"/>
            <p:cNvSpPr>
              <a:spLocks noChangeShapeType="1"/>
            </p:cNvSpPr>
            <p:nvPr/>
          </p:nvSpPr>
          <p:spPr bwMode="gray">
            <a:xfrm>
              <a:off x="3222" y="23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5" name="Line 193"/>
            <p:cNvSpPr>
              <a:spLocks noChangeShapeType="1"/>
            </p:cNvSpPr>
            <p:nvPr/>
          </p:nvSpPr>
          <p:spPr bwMode="gray">
            <a:xfrm>
              <a:off x="3366" y="1374"/>
              <a:ext cx="6" cy="582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6" name="Line 194"/>
            <p:cNvSpPr>
              <a:spLocks noChangeShapeType="1"/>
            </p:cNvSpPr>
            <p:nvPr/>
          </p:nvSpPr>
          <p:spPr bwMode="gray">
            <a:xfrm>
              <a:off x="3324" y="1986"/>
              <a:ext cx="102" cy="0"/>
            </a:xfrm>
            <a:prstGeom prst="line">
              <a:avLst/>
            </a:prstGeom>
            <a:noFill/>
            <a:ln w="57150" cmpd="thinThick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107" name="Group 195"/>
          <p:cNvGrpSpPr>
            <a:grpSpLocks/>
          </p:cNvGrpSpPr>
          <p:nvPr/>
        </p:nvGrpSpPr>
        <p:grpSpPr bwMode="auto">
          <a:xfrm rot="-109048">
            <a:off x="6721475" y="4597400"/>
            <a:ext cx="215900" cy="536575"/>
            <a:chOff x="3014" y="1374"/>
            <a:chExt cx="790" cy="2418"/>
          </a:xfrm>
        </p:grpSpPr>
        <p:sp>
          <p:nvSpPr>
            <p:cNvPr id="39108" name="Freeform 196"/>
            <p:cNvSpPr>
              <a:spLocks/>
            </p:cNvSpPr>
            <p:nvPr/>
          </p:nvSpPr>
          <p:spPr bwMode="gray">
            <a:xfrm>
              <a:off x="3036" y="2592"/>
              <a:ext cx="768" cy="1200"/>
            </a:xfrm>
            <a:custGeom>
              <a:avLst/>
              <a:gdLst>
                <a:gd name="T0" fmla="*/ 204 w 768"/>
                <a:gd name="T1" fmla="*/ 12 h 1200"/>
                <a:gd name="T2" fmla="*/ 202 w 768"/>
                <a:gd name="T3" fmla="*/ 1084 h 1200"/>
                <a:gd name="T4" fmla="*/ 0 w 768"/>
                <a:gd name="T5" fmla="*/ 1182 h 1200"/>
                <a:gd name="T6" fmla="*/ 372 w 768"/>
                <a:gd name="T7" fmla="*/ 1194 h 1200"/>
                <a:gd name="T8" fmla="*/ 750 w 768"/>
                <a:gd name="T9" fmla="*/ 1146 h 1200"/>
                <a:gd name="T10" fmla="*/ 517 w 768"/>
                <a:gd name="T11" fmla="*/ 1067 h 1200"/>
                <a:gd name="T12" fmla="*/ 504 w 768"/>
                <a:gd name="T13" fmla="*/ 0 h 1200"/>
                <a:gd name="T14" fmla="*/ 204 w 768"/>
                <a:gd name="T15" fmla="*/ 1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8" h="1200">
                  <a:moveTo>
                    <a:pt x="204" y="12"/>
                  </a:moveTo>
                  <a:lnTo>
                    <a:pt x="202" y="1084"/>
                  </a:lnTo>
                  <a:cubicBezTo>
                    <a:pt x="63" y="1127"/>
                    <a:pt x="13" y="1113"/>
                    <a:pt x="0" y="1182"/>
                  </a:cubicBezTo>
                  <a:cubicBezTo>
                    <a:pt x="0" y="1182"/>
                    <a:pt x="198" y="1194"/>
                    <a:pt x="372" y="1194"/>
                  </a:cubicBezTo>
                  <a:cubicBezTo>
                    <a:pt x="576" y="1182"/>
                    <a:pt x="768" y="1200"/>
                    <a:pt x="750" y="1146"/>
                  </a:cubicBezTo>
                  <a:cubicBezTo>
                    <a:pt x="732" y="1092"/>
                    <a:pt x="624" y="1080"/>
                    <a:pt x="517" y="1067"/>
                  </a:cubicBezTo>
                  <a:lnTo>
                    <a:pt x="504" y="0"/>
                  </a:lnTo>
                  <a:lnTo>
                    <a:pt x="204" y="12"/>
                  </a:lnTo>
                  <a:close/>
                </a:path>
              </a:pathLst>
            </a:custGeom>
            <a:solidFill>
              <a:srgbClr val="FFFFFF">
                <a:alpha val="60001"/>
              </a:srgbClr>
            </a:solidFill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09" name="Freeform 197"/>
            <p:cNvSpPr>
              <a:spLocks/>
            </p:cNvSpPr>
            <p:nvPr/>
          </p:nvSpPr>
          <p:spPr bwMode="gray">
            <a:xfrm>
              <a:off x="3014" y="3216"/>
              <a:ext cx="787" cy="126"/>
            </a:xfrm>
            <a:custGeom>
              <a:avLst/>
              <a:gdLst>
                <a:gd name="T0" fmla="*/ 262 w 787"/>
                <a:gd name="T1" fmla="*/ 24 h 114"/>
                <a:gd name="T2" fmla="*/ 28 w 787"/>
                <a:gd name="T3" fmla="*/ 60 h 114"/>
                <a:gd name="T4" fmla="*/ 430 w 787"/>
                <a:gd name="T5" fmla="*/ 114 h 114"/>
                <a:gd name="T6" fmla="*/ 778 w 787"/>
                <a:gd name="T7" fmla="*/ 30 h 114"/>
                <a:gd name="T8" fmla="*/ 484 w 787"/>
                <a:gd name="T9" fmla="*/ 0 h 114"/>
                <a:gd name="T10" fmla="*/ 262 w 787"/>
                <a:gd name="T11" fmla="*/ 2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114">
                  <a:moveTo>
                    <a:pt x="262" y="24"/>
                  </a:moveTo>
                  <a:cubicBezTo>
                    <a:pt x="262" y="24"/>
                    <a:pt x="0" y="45"/>
                    <a:pt x="28" y="60"/>
                  </a:cubicBezTo>
                  <a:cubicBezTo>
                    <a:pt x="56" y="75"/>
                    <a:pt x="46" y="114"/>
                    <a:pt x="430" y="114"/>
                  </a:cubicBezTo>
                  <a:cubicBezTo>
                    <a:pt x="555" y="109"/>
                    <a:pt x="769" y="49"/>
                    <a:pt x="778" y="30"/>
                  </a:cubicBezTo>
                  <a:cubicBezTo>
                    <a:pt x="787" y="11"/>
                    <a:pt x="570" y="1"/>
                    <a:pt x="484" y="0"/>
                  </a:cubicBezTo>
                  <a:lnTo>
                    <a:pt x="262" y="24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0" name="Freeform 198"/>
            <p:cNvSpPr>
              <a:spLocks/>
            </p:cNvSpPr>
            <p:nvPr/>
          </p:nvSpPr>
          <p:spPr bwMode="gray">
            <a:xfrm>
              <a:off x="3216" y="1956"/>
              <a:ext cx="366" cy="1332"/>
            </a:xfrm>
            <a:custGeom>
              <a:avLst/>
              <a:gdLst>
                <a:gd name="T0" fmla="*/ 102 w 366"/>
                <a:gd name="T1" fmla="*/ 0 h 1332"/>
                <a:gd name="T2" fmla="*/ 102 w 366"/>
                <a:gd name="T3" fmla="*/ 102 h 1332"/>
                <a:gd name="T4" fmla="*/ 0 w 366"/>
                <a:gd name="T5" fmla="*/ 204 h 1332"/>
                <a:gd name="T6" fmla="*/ 0 w 366"/>
                <a:gd name="T7" fmla="*/ 1296 h 1332"/>
                <a:gd name="T8" fmla="*/ 174 w 366"/>
                <a:gd name="T9" fmla="*/ 1320 h 1332"/>
                <a:gd name="T10" fmla="*/ 366 w 366"/>
                <a:gd name="T11" fmla="*/ 1290 h 1332"/>
                <a:gd name="T12" fmla="*/ 336 w 366"/>
                <a:gd name="T13" fmla="*/ 192 h 1332"/>
                <a:gd name="T14" fmla="*/ 222 w 366"/>
                <a:gd name="T15" fmla="*/ 102 h 1332"/>
                <a:gd name="T16" fmla="*/ 216 w 366"/>
                <a:gd name="T17" fmla="*/ 0 h 1332"/>
                <a:gd name="T18" fmla="*/ 102 w 366"/>
                <a:gd name="T19" fmla="*/ 0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1332">
                  <a:moveTo>
                    <a:pt x="102" y="0"/>
                  </a:moveTo>
                  <a:lnTo>
                    <a:pt x="102" y="102"/>
                  </a:lnTo>
                  <a:lnTo>
                    <a:pt x="0" y="204"/>
                  </a:lnTo>
                  <a:lnTo>
                    <a:pt x="0" y="1296"/>
                  </a:lnTo>
                  <a:cubicBezTo>
                    <a:pt x="90" y="1332"/>
                    <a:pt x="113" y="1321"/>
                    <a:pt x="174" y="1320"/>
                  </a:cubicBezTo>
                  <a:cubicBezTo>
                    <a:pt x="235" y="1319"/>
                    <a:pt x="324" y="1320"/>
                    <a:pt x="366" y="1290"/>
                  </a:cubicBezTo>
                  <a:lnTo>
                    <a:pt x="336" y="192"/>
                  </a:lnTo>
                  <a:lnTo>
                    <a:pt x="222" y="102"/>
                  </a:lnTo>
                  <a:lnTo>
                    <a:pt x="216" y="0"/>
                  </a:lnTo>
                  <a:lnTo>
                    <a:pt x="102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1" name="Line 199"/>
            <p:cNvSpPr>
              <a:spLocks noChangeShapeType="1"/>
            </p:cNvSpPr>
            <p:nvPr/>
          </p:nvSpPr>
          <p:spPr bwMode="gray">
            <a:xfrm>
              <a:off x="3216" y="225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2" name="Line 200"/>
            <p:cNvSpPr>
              <a:spLocks noChangeShapeType="1"/>
            </p:cNvSpPr>
            <p:nvPr/>
          </p:nvSpPr>
          <p:spPr bwMode="gray">
            <a:xfrm>
              <a:off x="3216" y="242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3" name="Line 201"/>
            <p:cNvSpPr>
              <a:spLocks noChangeShapeType="1"/>
            </p:cNvSpPr>
            <p:nvPr/>
          </p:nvSpPr>
          <p:spPr bwMode="gray">
            <a:xfrm>
              <a:off x="3216" y="2574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4" name="Line 202"/>
            <p:cNvSpPr>
              <a:spLocks noChangeShapeType="1"/>
            </p:cNvSpPr>
            <p:nvPr/>
          </p:nvSpPr>
          <p:spPr bwMode="gray">
            <a:xfrm>
              <a:off x="3216" y="2736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5" name="Line 203"/>
            <p:cNvSpPr>
              <a:spLocks noChangeShapeType="1"/>
            </p:cNvSpPr>
            <p:nvPr/>
          </p:nvSpPr>
          <p:spPr bwMode="gray">
            <a:xfrm>
              <a:off x="3216" y="2880"/>
              <a:ext cx="168" cy="0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6" name="Line 204"/>
            <p:cNvSpPr>
              <a:spLocks noChangeShapeType="1"/>
            </p:cNvSpPr>
            <p:nvPr/>
          </p:nvSpPr>
          <p:spPr bwMode="gray">
            <a:xfrm>
              <a:off x="3222" y="29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7" name="Line 205"/>
            <p:cNvSpPr>
              <a:spLocks noChangeShapeType="1"/>
            </p:cNvSpPr>
            <p:nvPr/>
          </p:nvSpPr>
          <p:spPr bwMode="gray">
            <a:xfrm>
              <a:off x="3222" y="29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8" name="Line 206"/>
            <p:cNvSpPr>
              <a:spLocks noChangeShapeType="1"/>
            </p:cNvSpPr>
            <p:nvPr/>
          </p:nvSpPr>
          <p:spPr bwMode="gray">
            <a:xfrm>
              <a:off x="3222" y="302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19" name="Line 207"/>
            <p:cNvSpPr>
              <a:spLocks noChangeShapeType="1"/>
            </p:cNvSpPr>
            <p:nvPr/>
          </p:nvSpPr>
          <p:spPr bwMode="gray">
            <a:xfrm>
              <a:off x="3222" y="276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0" name="Line 208"/>
            <p:cNvSpPr>
              <a:spLocks noChangeShapeType="1"/>
            </p:cNvSpPr>
            <p:nvPr/>
          </p:nvSpPr>
          <p:spPr bwMode="gray">
            <a:xfrm>
              <a:off x="3222" y="280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1" name="Line 209"/>
            <p:cNvSpPr>
              <a:spLocks noChangeShapeType="1"/>
            </p:cNvSpPr>
            <p:nvPr/>
          </p:nvSpPr>
          <p:spPr bwMode="gray">
            <a:xfrm>
              <a:off x="3222" y="285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2" name="Line 210"/>
            <p:cNvSpPr>
              <a:spLocks noChangeShapeType="1"/>
            </p:cNvSpPr>
            <p:nvPr/>
          </p:nvSpPr>
          <p:spPr bwMode="gray">
            <a:xfrm>
              <a:off x="3222" y="260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3" name="Line 211"/>
            <p:cNvSpPr>
              <a:spLocks noChangeShapeType="1"/>
            </p:cNvSpPr>
            <p:nvPr/>
          </p:nvSpPr>
          <p:spPr bwMode="gray">
            <a:xfrm>
              <a:off x="3222" y="264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4" name="Line 212"/>
            <p:cNvSpPr>
              <a:spLocks noChangeShapeType="1"/>
            </p:cNvSpPr>
            <p:nvPr/>
          </p:nvSpPr>
          <p:spPr bwMode="gray">
            <a:xfrm>
              <a:off x="3222" y="268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5" name="Line 213"/>
            <p:cNvSpPr>
              <a:spLocks noChangeShapeType="1"/>
            </p:cNvSpPr>
            <p:nvPr/>
          </p:nvSpPr>
          <p:spPr bwMode="gray">
            <a:xfrm>
              <a:off x="3222" y="2460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6" name="Line 214"/>
            <p:cNvSpPr>
              <a:spLocks noChangeShapeType="1"/>
            </p:cNvSpPr>
            <p:nvPr/>
          </p:nvSpPr>
          <p:spPr bwMode="gray">
            <a:xfrm>
              <a:off x="3222" y="249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7" name="Line 215"/>
            <p:cNvSpPr>
              <a:spLocks noChangeShapeType="1"/>
            </p:cNvSpPr>
            <p:nvPr/>
          </p:nvSpPr>
          <p:spPr bwMode="gray">
            <a:xfrm>
              <a:off x="3222" y="2544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8" name="Line 216"/>
            <p:cNvSpPr>
              <a:spLocks noChangeShapeType="1"/>
            </p:cNvSpPr>
            <p:nvPr/>
          </p:nvSpPr>
          <p:spPr bwMode="gray">
            <a:xfrm>
              <a:off x="3222" y="2292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29" name="Line 217"/>
            <p:cNvSpPr>
              <a:spLocks noChangeShapeType="1"/>
            </p:cNvSpPr>
            <p:nvPr/>
          </p:nvSpPr>
          <p:spPr bwMode="gray">
            <a:xfrm>
              <a:off x="3222" y="2328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30" name="Line 218"/>
            <p:cNvSpPr>
              <a:spLocks noChangeShapeType="1"/>
            </p:cNvSpPr>
            <p:nvPr/>
          </p:nvSpPr>
          <p:spPr bwMode="gray">
            <a:xfrm>
              <a:off x="3222" y="2376"/>
              <a:ext cx="90" cy="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31" name="Line 219"/>
            <p:cNvSpPr>
              <a:spLocks noChangeShapeType="1"/>
            </p:cNvSpPr>
            <p:nvPr/>
          </p:nvSpPr>
          <p:spPr bwMode="gray">
            <a:xfrm>
              <a:off x="3366" y="1374"/>
              <a:ext cx="6" cy="582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32" name="Line 220"/>
            <p:cNvSpPr>
              <a:spLocks noChangeShapeType="1"/>
            </p:cNvSpPr>
            <p:nvPr/>
          </p:nvSpPr>
          <p:spPr bwMode="gray">
            <a:xfrm>
              <a:off x="3324" y="1986"/>
              <a:ext cx="102" cy="0"/>
            </a:xfrm>
            <a:prstGeom prst="line">
              <a:avLst/>
            </a:prstGeom>
            <a:noFill/>
            <a:ln w="57150" cmpd="thinThick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133" name="Group 221"/>
          <p:cNvGrpSpPr>
            <a:grpSpLocks/>
          </p:cNvGrpSpPr>
          <p:nvPr/>
        </p:nvGrpSpPr>
        <p:grpSpPr bwMode="auto">
          <a:xfrm>
            <a:off x="3757613" y="4660900"/>
            <a:ext cx="611187" cy="485775"/>
            <a:chOff x="4719" y="3288"/>
            <a:chExt cx="542" cy="344"/>
          </a:xfrm>
        </p:grpSpPr>
        <p:sp>
          <p:nvSpPr>
            <p:cNvPr id="39134" name="Freeform 222" descr="circuler_11"/>
            <p:cNvSpPr>
              <a:spLocks/>
            </p:cNvSpPr>
            <p:nvPr/>
          </p:nvSpPr>
          <p:spPr bwMode="gray">
            <a:xfrm flipH="1">
              <a:off x="4719" y="3358"/>
              <a:ext cx="273" cy="274"/>
            </a:xfrm>
            <a:custGeom>
              <a:avLst/>
              <a:gdLst>
                <a:gd name="T0" fmla="*/ 1176 w 2614"/>
                <a:gd name="T1" fmla="*/ 0 h 2630"/>
                <a:gd name="T2" fmla="*/ 1316 w 2614"/>
                <a:gd name="T3" fmla="*/ 180 h 2630"/>
                <a:gd name="T4" fmla="*/ 1448 w 2614"/>
                <a:gd name="T5" fmla="*/ 0 h 2630"/>
                <a:gd name="T6" fmla="*/ 2504 w 2614"/>
                <a:gd name="T7" fmla="*/ 0 h 2630"/>
                <a:gd name="T8" fmla="*/ 2610 w 2614"/>
                <a:gd name="T9" fmla="*/ 146 h 2630"/>
                <a:gd name="T10" fmla="*/ 2492 w 2614"/>
                <a:gd name="T11" fmla="*/ 312 h 2630"/>
                <a:gd name="T12" fmla="*/ 1716 w 2614"/>
                <a:gd name="T13" fmla="*/ 312 h 2630"/>
                <a:gd name="T14" fmla="*/ 2180 w 2614"/>
                <a:gd name="T15" fmla="*/ 2278 h 2630"/>
                <a:gd name="T16" fmla="*/ 2048 w 2614"/>
                <a:gd name="T17" fmla="*/ 2586 h 2630"/>
                <a:gd name="T18" fmla="*/ 1770 w 2614"/>
                <a:gd name="T19" fmla="*/ 2454 h 2630"/>
                <a:gd name="T20" fmla="*/ 1592 w 2614"/>
                <a:gd name="T21" fmla="*/ 1864 h 2630"/>
                <a:gd name="T22" fmla="*/ 1304 w 2614"/>
                <a:gd name="T23" fmla="*/ 1494 h 2630"/>
                <a:gd name="T24" fmla="*/ 1006 w 2614"/>
                <a:gd name="T25" fmla="*/ 1888 h 2630"/>
                <a:gd name="T26" fmla="*/ 856 w 2614"/>
                <a:gd name="T27" fmla="*/ 2396 h 2630"/>
                <a:gd name="T28" fmla="*/ 570 w 2614"/>
                <a:gd name="T29" fmla="*/ 2596 h 2630"/>
                <a:gd name="T30" fmla="*/ 440 w 2614"/>
                <a:gd name="T31" fmla="*/ 2256 h 2630"/>
                <a:gd name="T32" fmla="*/ 906 w 2614"/>
                <a:gd name="T33" fmla="*/ 310 h 2630"/>
                <a:gd name="T34" fmla="*/ 148 w 2614"/>
                <a:gd name="T35" fmla="*/ 310 h 2630"/>
                <a:gd name="T36" fmla="*/ 2 w 2614"/>
                <a:gd name="T37" fmla="*/ 174 h 2630"/>
                <a:gd name="T38" fmla="*/ 148 w 2614"/>
                <a:gd name="T39" fmla="*/ 2 h 2630"/>
                <a:gd name="T40" fmla="*/ 1176 w 2614"/>
                <a:gd name="T41" fmla="*/ 0 h 2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14" h="2630">
                  <a:moveTo>
                    <a:pt x="1176" y="0"/>
                  </a:moveTo>
                  <a:cubicBezTo>
                    <a:pt x="1196" y="78"/>
                    <a:pt x="1274" y="182"/>
                    <a:pt x="1316" y="180"/>
                  </a:cubicBezTo>
                  <a:cubicBezTo>
                    <a:pt x="1358" y="178"/>
                    <a:pt x="1412" y="78"/>
                    <a:pt x="1448" y="0"/>
                  </a:cubicBezTo>
                  <a:cubicBezTo>
                    <a:pt x="1976" y="0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2180" y="2278"/>
                  </a:lnTo>
                  <a:cubicBezTo>
                    <a:pt x="2210" y="2506"/>
                    <a:pt x="2116" y="2574"/>
                    <a:pt x="2048" y="2586"/>
                  </a:cubicBezTo>
                  <a:cubicBezTo>
                    <a:pt x="1982" y="2614"/>
                    <a:pt x="1826" y="2600"/>
                    <a:pt x="1770" y="2454"/>
                  </a:cubicBezTo>
                  <a:cubicBezTo>
                    <a:pt x="1681" y="2159"/>
                    <a:pt x="1592" y="1864"/>
                    <a:pt x="1592" y="1864"/>
                  </a:cubicBezTo>
                  <a:cubicBezTo>
                    <a:pt x="1520" y="1604"/>
                    <a:pt x="1380" y="1490"/>
                    <a:pt x="1304" y="1494"/>
                  </a:cubicBezTo>
                  <a:cubicBezTo>
                    <a:pt x="1164" y="1510"/>
                    <a:pt x="1062" y="1698"/>
                    <a:pt x="1006" y="1888"/>
                  </a:cubicBezTo>
                  <a:cubicBezTo>
                    <a:pt x="910" y="2176"/>
                    <a:pt x="900" y="2302"/>
                    <a:pt x="856" y="2396"/>
                  </a:cubicBezTo>
                  <a:cubicBezTo>
                    <a:pt x="816" y="2508"/>
                    <a:pt x="720" y="2630"/>
                    <a:pt x="570" y="2596"/>
                  </a:cubicBezTo>
                  <a:cubicBezTo>
                    <a:pt x="506" y="2564"/>
                    <a:pt x="376" y="2548"/>
                    <a:pt x="440" y="2256"/>
                  </a:cubicBez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76" y="0"/>
                    <a:pt x="1176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35" name="Oval 223" descr="circuler_11"/>
            <p:cNvSpPr>
              <a:spLocks noChangeArrowheads="1"/>
            </p:cNvSpPr>
            <p:nvPr/>
          </p:nvSpPr>
          <p:spPr bwMode="gray">
            <a:xfrm flipH="1">
              <a:off x="4818" y="3288"/>
              <a:ext cx="73" cy="7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36" name="Freeform 224" descr="circuler_11"/>
            <p:cNvSpPr>
              <a:spLocks/>
            </p:cNvSpPr>
            <p:nvPr/>
          </p:nvSpPr>
          <p:spPr bwMode="gray">
            <a:xfrm>
              <a:off x="5000" y="3363"/>
              <a:ext cx="261" cy="263"/>
            </a:xfrm>
            <a:custGeom>
              <a:avLst/>
              <a:gdLst>
                <a:gd name="T0" fmla="*/ 1100 w 2614"/>
                <a:gd name="T1" fmla="*/ 0 h 2628"/>
                <a:gd name="T2" fmla="*/ 1316 w 2614"/>
                <a:gd name="T3" fmla="*/ 180 h 2628"/>
                <a:gd name="T4" fmla="*/ 1508 w 2614"/>
                <a:gd name="T5" fmla="*/ 6 h 2628"/>
                <a:gd name="T6" fmla="*/ 2504 w 2614"/>
                <a:gd name="T7" fmla="*/ 0 h 2628"/>
                <a:gd name="T8" fmla="*/ 2610 w 2614"/>
                <a:gd name="T9" fmla="*/ 146 h 2628"/>
                <a:gd name="T10" fmla="*/ 2492 w 2614"/>
                <a:gd name="T11" fmla="*/ 312 h 2628"/>
                <a:gd name="T12" fmla="*/ 1716 w 2614"/>
                <a:gd name="T13" fmla="*/ 312 h 2628"/>
                <a:gd name="T14" fmla="*/ 1985 w 2614"/>
                <a:gd name="T15" fmla="*/ 1350 h 2628"/>
                <a:gd name="T16" fmla="*/ 1805 w 2614"/>
                <a:gd name="T17" fmla="*/ 1401 h 2628"/>
                <a:gd name="T18" fmla="*/ 2093 w 2614"/>
                <a:gd name="T19" fmla="*/ 2328 h 2628"/>
                <a:gd name="T20" fmla="*/ 2030 w 2614"/>
                <a:gd name="T21" fmla="*/ 2598 h 2628"/>
                <a:gd name="T22" fmla="*/ 1778 w 2614"/>
                <a:gd name="T23" fmla="*/ 2406 h 2628"/>
                <a:gd name="T24" fmla="*/ 1436 w 2614"/>
                <a:gd name="T25" fmla="*/ 1476 h 2628"/>
                <a:gd name="T26" fmla="*/ 1136 w 2614"/>
                <a:gd name="T27" fmla="*/ 1476 h 2628"/>
                <a:gd name="T28" fmla="*/ 842 w 2614"/>
                <a:gd name="T29" fmla="*/ 2412 h 2628"/>
                <a:gd name="T30" fmla="*/ 635 w 2614"/>
                <a:gd name="T31" fmla="*/ 2595 h 2628"/>
                <a:gd name="T32" fmla="*/ 545 w 2614"/>
                <a:gd name="T33" fmla="*/ 2316 h 2628"/>
                <a:gd name="T34" fmla="*/ 797 w 2614"/>
                <a:gd name="T35" fmla="*/ 1416 h 2628"/>
                <a:gd name="T36" fmla="*/ 602 w 2614"/>
                <a:gd name="T37" fmla="*/ 1368 h 2628"/>
                <a:gd name="T38" fmla="*/ 906 w 2614"/>
                <a:gd name="T39" fmla="*/ 310 h 2628"/>
                <a:gd name="T40" fmla="*/ 148 w 2614"/>
                <a:gd name="T41" fmla="*/ 310 h 2628"/>
                <a:gd name="T42" fmla="*/ 2 w 2614"/>
                <a:gd name="T43" fmla="*/ 174 h 2628"/>
                <a:gd name="T44" fmla="*/ 148 w 2614"/>
                <a:gd name="T45" fmla="*/ 2 h 2628"/>
                <a:gd name="T46" fmla="*/ 1100 w 2614"/>
                <a:gd name="T47" fmla="*/ 0 h 2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14" h="2628">
                  <a:moveTo>
                    <a:pt x="1100" y="0"/>
                  </a:moveTo>
                  <a:cubicBezTo>
                    <a:pt x="1120" y="78"/>
                    <a:pt x="1193" y="183"/>
                    <a:pt x="1316" y="180"/>
                  </a:cubicBezTo>
                  <a:cubicBezTo>
                    <a:pt x="1439" y="177"/>
                    <a:pt x="1472" y="84"/>
                    <a:pt x="1508" y="6"/>
                  </a:cubicBezTo>
                  <a:cubicBezTo>
                    <a:pt x="2036" y="6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1985" y="1350"/>
                  </a:lnTo>
                  <a:lnTo>
                    <a:pt x="1805" y="1401"/>
                  </a:lnTo>
                  <a:lnTo>
                    <a:pt x="2093" y="2328"/>
                  </a:lnTo>
                  <a:cubicBezTo>
                    <a:pt x="2126" y="2457"/>
                    <a:pt x="2117" y="2547"/>
                    <a:pt x="2030" y="2598"/>
                  </a:cubicBezTo>
                  <a:cubicBezTo>
                    <a:pt x="1919" y="2628"/>
                    <a:pt x="1834" y="2552"/>
                    <a:pt x="1778" y="2406"/>
                  </a:cubicBezTo>
                  <a:cubicBezTo>
                    <a:pt x="1679" y="2219"/>
                    <a:pt x="1507" y="1628"/>
                    <a:pt x="1436" y="1476"/>
                  </a:cubicBezTo>
                  <a:lnTo>
                    <a:pt x="1136" y="1476"/>
                  </a:lnTo>
                  <a:cubicBezTo>
                    <a:pt x="1070" y="1668"/>
                    <a:pt x="926" y="2226"/>
                    <a:pt x="842" y="2412"/>
                  </a:cubicBezTo>
                  <a:cubicBezTo>
                    <a:pt x="802" y="2524"/>
                    <a:pt x="728" y="2616"/>
                    <a:pt x="635" y="2595"/>
                  </a:cubicBezTo>
                  <a:cubicBezTo>
                    <a:pt x="571" y="2563"/>
                    <a:pt x="488" y="2532"/>
                    <a:pt x="545" y="2316"/>
                  </a:cubicBezTo>
                  <a:lnTo>
                    <a:pt x="797" y="1416"/>
                  </a:lnTo>
                  <a:lnTo>
                    <a:pt x="602" y="1368"/>
                  </a:ln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60" y="0"/>
                    <a:pt x="1100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 r="-2147483648"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37" name="Oval 225" descr="circuler_1"/>
            <p:cNvSpPr>
              <a:spLocks noChangeArrowheads="1"/>
            </p:cNvSpPr>
            <p:nvPr/>
          </p:nvSpPr>
          <p:spPr bwMode="gray">
            <a:xfrm>
              <a:off x="5097" y="3297"/>
              <a:ext cx="69" cy="68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 r="-2147483648"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138" name="Group 226"/>
          <p:cNvGrpSpPr>
            <a:grpSpLocks/>
          </p:cNvGrpSpPr>
          <p:nvPr/>
        </p:nvGrpSpPr>
        <p:grpSpPr bwMode="auto">
          <a:xfrm>
            <a:off x="7842250" y="4657725"/>
            <a:ext cx="622300" cy="477838"/>
            <a:chOff x="4719" y="3288"/>
            <a:chExt cx="542" cy="344"/>
          </a:xfrm>
        </p:grpSpPr>
        <p:sp>
          <p:nvSpPr>
            <p:cNvPr id="39139" name="Freeform 227" descr="circuler_11"/>
            <p:cNvSpPr>
              <a:spLocks/>
            </p:cNvSpPr>
            <p:nvPr/>
          </p:nvSpPr>
          <p:spPr bwMode="gray">
            <a:xfrm flipH="1">
              <a:off x="4719" y="3358"/>
              <a:ext cx="273" cy="274"/>
            </a:xfrm>
            <a:custGeom>
              <a:avLst/>
              <a:gdLst>
                <a:gd name="T0" fmla="*/ 1176 w 2614"/>
                <a:gd name="T1" fmla="*/ 0 h 2630"/>
                <a:gd name="T2" fmla="*/ 1316 w 2614"/>
                <a:gd name="T3" fmla="*/ 180 h 2630"/>
                <a:gd name="T4" fmla="*/ 1448 w 2614"/>
                <a:gd name="T5" fmla="*/ 0 h 2630"/>
                <a:gd name="T6" fmla="*/ 2504 w 2614"/>
                <a:gd name="T7" fmla="*/ 0 h 2630"/>
                <a:gd name="T8" fmla="*/ 2610 w 2614"/>
                <a:gd name="T9" fmla="*/ 146 h 2630"/>
                <a:gd name="T10" fmla="*/ 2492 w 2614"/>
                <a:gd name="T11" fmla="*/ 312 h 2630"/>
                <a:gd name="T12" fmla="*/ 1716 w 2614"/>
                <a:gd name="T13" fmla="*/ 312 h 2630"/>
                <a:gd name="T14" fmla="*/ 2180 w 2614"/>
                <a:gd name="T15" fmla="*/ 2278 h 2630"/>
                <a:gd name="T16" fmla="*/ 2048 w 2614"/>
                <a:gd name="T17" fmla="*/ 2586 h 2630"/>
                <a:gd name="T18" fmla="*/ 1770 w 2614"/>
                <a:gd name="T19" fmla="*/ 2454 h 2630"/>
                <a:gd name="T20" fmla="*/ 1592 w 2614"/>
                <a:gd name="T21" fmla="*/ 1864 h 2630"/>
                <a:gd name="T22" fmla="*/ 1304 w 2614"/>
                <a:gd name="T23" fmla="*/ 1494 h 2630"/>
                <a:gd name="T24" fmla="*/ 1006 w 2614"/>
                <a:gd name="T25" fmla="*/ 1888 h 2630"/>
                <a:gd name="T26" fmla="*/ 856 w 2614"/>
                <a:gd name="T27" fmla="*/ 2396 h 2630"/>
                <a:gd name="T28" fmla="*/ 570 w 2614"/>
                <a:gd name="T29" fmla="*/ 2596 h 2630"/>
                <a:gd name="T30" fmla="*/ 440 w 2614"/>
                <a:gd name="T31" fmla="*/ 2256 h 2630"/>
                <a:gd name="T32" fmla="*/ 906 w 2614"/>
                <a:gd name="T33" fmla="*/ 310 h 2630"/>
                <a:gd name="T34" fmla="*/ 148 w 2614"/>
                <a:gd name="T35" fmla="*/ 310 h 2630"/>
                <a:gd name="T36" fmla="*/ 2 w 2614"/>
                <a:gd name="T37" fmla="*/ 174 h 2630"/>
                <a:gd name="T38" fmla="*/ 148 w 2614"/>
                <a:gd name="T39" fmla="*/ 2 h 2630"/>
                <a:gd name="T40" fmla="*/ 1176 w 2614"/>
                <a:gd name="T41" fmla="*/ 0 h 2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14" h="2630">
                  <a:moveTo>
                    <a:pt x="1176" y="0"/>
                  </a:moveTo>
                  <a:cubicBezTo>
                    <a:pt x="1196" y="78"/>
                    <a:pt x="1274" y="182"/>
                    <a:pt x="1316" y="180"/>
                  </a:cubicBezTo>
                  <a:cubicBezTo>
                    <a:pt x="1358" y="178"/>
                    <a:pt x="1412" y="78"/>
                    <a:pt x="1448" y="0"/>
                  </a:cubicBezTo>
                  <a:cubicBezTo>
                    <a:pt x="1976" y="0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2180" y="2278"/>
                  </a:lnTo>
                  <a:cubicBezTo>
                    <a:pt x="2210" y="2506"/>
                    <a:pt x="2116" y="2574"/>
                    <a:pt x="2048" y="2586"/>
                  </a:cubicBezTo>
                  <a:cubicBezTo>
                    <a:pt x="1982" y="2614"/>
                    <a:pt x="1826" y="2600"/>
                    <a:pt x="1770" y="2454"/>
                  </a:cubicBezTo>
                  <a:cubicBezTo>
                    <a:pt x="1681" y="2159"/>
                    <a:pt x="1592" y="1864"/>
                    <a:pt x="1592" y="1864"/>
                  </a:cubicBezTo>
                  <a:cubicBezTo>
                    <a:pt x="1520" y="1604"/>
                    <a:pt x="1380" y="1490"/>
                    <a:pt x="1304" y="1494"/>
                  </a:cubicBezTo>
                  <a:cubicBezTo>
                    <a:pt x="1164" y="1510"/>
                    <a:pt x="1062" y="1698"/>
                    <a:pt x="1006" y="1888"/>
                  </a:cubicBezTo>
                  <a:cubicBezTo>
                    <a:pt x="910" y="2176"/>
                    <a:pt x="900" y="2302"/>
                    <a:pt x="856" y="2396"/>
                  </a:cubicBezTo>
                  <a:cubicBezTo>
                    <a:pt x="816" y="2508"/>
                    <a:pt x="720" y="2630"/>
                    <a:pt x="570" y="2596"/>
                  </a:cubicBezTo>
                  <a:cubicBezTo>
                    <a:pt x="506" y="2564"/>
                    <a:pt x="376" y="2548"/>
                    <a:pt x="440" y="2256"/>
                  </a:cubicBez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76" y="0"/>
                    <a:pt x="1176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40" name="Oval 228" descr="circuler_11"/>
            <p:cNvSpPr>
              <a:spLocks noChangeArrowheads="1"/>
            </p:cNvSpPr>
            <p:nvPr/>
          </p:nvSpPr>
          <p:spPr bwMode="gray">
            <a:xfrm flipH="1">
              <a:off x="4818" y="3288"/>
              <a:ext cx="73" cy="7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141" name="Freeform 229" descr="circuler_11"/>
            <p:cNvSpPr>
              <a:spLocks/>
            </p:cNvSpPr>
            <p:nvPr/>
          </p:nvSpPr>
          <p:spPr bwMode="gray">
            <a:xfrm>
              <a:off x="5000" y="3363"/>
              <a:ext cx="261" cy="263"/>
            </a:xfrm>
            <a:custGeom>
              <a:avLst/>
              <a:gdLst>
                <a:gd name="T0" fmla="*/ 1100 w 2614"/>
                <a:gd name="T1" fmla="*/ 0 h 2628"/>
                <a:gd name="T2" fmla="*/ 1316 w 2614"/>
                <a:gd name="T3" fmla="*/ 180 h 2628"/>
                <a:gd name="T4" fmla="*/ 1508 w 2614"/>
                <a:gd name="T5" fmla="*/ 6 h 2628"/>
                <a:gd name="T6" fmla="*/ 2504 w 2614"/>
                <a:gd name="T7" fmla="*/ 0 h 2628"/>
                <a:gd name="T8" fmla="*/ 2610 w 2614"/>
                <a:gd name="T9" fmla="*/ 146 h 2628"/>
                <a:gd name="T10" fmla="*/ 2492 w 2614"/>
                <a:gd name="T11" fmla="*/ 312 h 2628"/>
                <a:gd name="T12" fmla="*/ 1716 w 2614"/>
                <a:gd name="T13" fmla="*/ 312 h 2628"/>
                <a:gd name="T14" fmla="*/ 1985 w 2614"/>
                <a:gd name="T15" fmla="*/ 1350 h 2628"/>
                <a:gd name="T16" fmla="*/ 1805 w 2614"/>
                <a:gd name="T17" fmla="*/ 1401 h 2628"/>
                <a:gd name="T18" fmla="*/ 2093 w 2614"/>
                <a:gd name="T19" fmla="*/ 2328 h 2628"/>
                <a:gd name="T20" fmla="*/ 2030 w 2614"/>
                <a:gd name="T21" fmla="*/ 2598 h 2628"/>
                <a:gd name="T22" fmla="*/ 1778 w 2614"/>
                <a:gd name="T23" fmla="*/ 2406 h 2628"/>
                <a:gd name="T24" fmla="*/ 1436 w 2614"/>
                <a:gd name="T25" fmla="*/ 1476 h 2628"/>
                <a:gd name="T26" fmla="*/ 1136 w 2614"/>
                <a:gd name="T27" fmla="*/ 1476 h 2628"/>
                <a:gd name="T28" fmla="*/ 842 w 2614"/>
                <a:gd name="T29" fmla="*/ 2412 h 2628"/>
                <a:gd name="T30" fmla="*/ 635 w 2614"/>
                <a:gd name="T31" fmla="*/ 2595 h 2628"/>
                <a:gd name="T32" fmla="*/ 545 w 2614"/>
                <a:gd name="T33" fmla="*/ 2316 h 2628"/>
                <a:gd name="T34" fmla="*/ 797 w 2614"/>
                <a:gd name="T35" fmla="*/ 1416 h 2628"/>
                <a:gd name="T36" fmla="*/ 602 w 2614"/>
                <a:gd name="T37" fmla="*/ 1368 h 2628"/>
                <a:gd name="T38" fmla="*/ 906 w 2614"/>
                <a:gd name="T39" fmla="*/ 310 h 2628"/>
                <a:gd name="T40" fmla="*/ 148 w 2614"/>
                <a:gd name="T41" fmla="*/ 310 h 2628"/>
                <a:gd name="T42" fmla="*/ 2 w 2614"/>
                <a:gd name="T43" fmla="*/ 174 h 2628"/>
                <a:gd name="T44" fmla="*/ 148 w 2614"/>
                <a:gd name="T45" fmla="*/ 2 h 2628"/>
                <a:gd name="T46" fmla="*/ 1100 w 2614"/>
                <a:gd name="T47" fmla="*/ 0 h 2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14" h="2628">
                  <a:moveTo>
                    <a:pt x="1100" y="0"/>
                  </a:moveTo>
                  <a:cubicBezTo>
                    <a:pt x="1120" y="78"/>
                    <a:pt x="1193" y="183"/>
                    <a:pt x="1316" y="180"/>
                  </a:cubicBezTo>
                  <a:cubicBezTo>
                    <a:pt x="1439" y="177"/>
                    <a:pt x="1472" y="84"/>
                    <a:pt x="1508" y="6"/>
                  </a:cubicBezTo>
                  <a:cubicBezTo>
                    <a:pt x="2036" y="6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1985" y="1350"/>
                  </a:lnTo>
                  <a:lnTo>
                    <a:pt x="1805" y="1401"/>
                  </a:lnTo>
                  <a:lnTo>
                    <a:pt x="2093" y="2328"/>
                  </a:lnTo>
                  <a:cubicBezTo>
                    <a:pt x="2126" y="2457"/>
                    <a:pt x="2117" y="2547"/>
                    <a:pt x="2030" y="2598"/>
                  </a:cubicBezTo>
                  <a:cubicBezTo>
                    <a:pt x="1919" y="2628"/>
                    <a:pt x="1834" y="2552"/>
                    <a:pt x="1778" y="2406"/>
                  </a:cubicBezTo>
                  <a:cubicBezTo>
                    <a:pt x="1679" y="2219"/>
                    <a:pt x="1507" y="1628"/>
                    <a:pt x="1436" y="1476"/>
                  </a:cubicBezTo>
                  <a:lnTo>
                    <a:pt x="1136" y="1476"/>
                  </a:lnTo>
                  <a:cubicBezTo>
                    <a:pt x="1070" y="1668"/>
                    <a:pt x="926" y="2226"/>
                    <a:pt x="842" y="2412"/>
                  </a:cubicBezTo>
                  <a:cubicBezTo>
                    <a:pt x="802" y="2524"/>
                    <a:pt x="728" y="2616"/>
                    <a:pt x="635" y="2595"/>
                  </a:cubicBezTo>
                  <a:cubicBezTo>
                    <a:pt x="571" y="2563"/>
                    <a:pt x="488" y="2532"/>
                    <a:pt x="545" y="2316"/>
                  </a:cubicBezTo>
                  <a:lnTo>
                    <a:pt x="797" y="1416"/>
                  </a:lnTo>
                  <a:lnTo>
                    <a:pt x="602" y="1368"/>
                  </a:ln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60" y="0"/>
                    <a:pt x="1100" y="0"/>
                  </a:cubicBezTo>
                  <a:close/>
                </a:path>
              </a:pathLst>
            </a:custGeom>
            <a:no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 r="-2147483648"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42" name="Oval 230" descr="circuler_1"/>
            <p:cNvSpPr>
              <a:spLocks noChangeArrowheads="1"/>
            </p:cNvSpPr>
            <p:nvPr/>
          </p:nvSpPr>
          <p:spPr bwMode="gray">
            <a:xfrm>
              <a:off x="5097" y="3297"/>
              <a:ext cx="69" cy="68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 r="-2147483648"/>
                    </a:stretch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9143" name="Group 231"/>
          <p:cNvGrpSpPr>
            <a:grpSpLocks/>
          </p:cNvGrpSpPr>
          <p:nvPr/>
        </p:nvGrpSpPr>
        <p:grpSpPr bwMode="auto">
          <a:xfrm>
            <a:off x="3184525" y="4560888"/>
            <a:ext cx="438150" cy="577850"/>
            <a:chOff x="1907" y="1401"/>
            <a:chExt cx="351" cy="653"/>
          </a:xfrm>
        </p:grpSpPr>
        <p:grpSp>
          <p:nvGrpSpPr>
            <p:cNvPr id="39144" name="Group 232"/>
            <p:cNvGrpSpPr>
              <a:grpSpLocks/>
            </p:cNvGrpSpPr>
            <p:nvPr/>
          </p:nvGrpSpPr>
          <p:grpSpPr bwMode="auto">
            <a:xfrm flipH="1">
              <a:off x="2033" y="1401"/>
              <a:ext cx="105" cy="533"/>
              <a:chOff x="585" y="1659"/>
              <a:chExt cx="183" cy="925"/>
            </a:xfrm>
          </p:grpSpPr>
          <p:sp>
            <p:nvSpPr>
              <p:cNvPr id="39145" name="Freeform 233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>
                  <a:gd name="T0" fmla="*/ 30 w 60"/>
                  <a:gd name="T1" fmla="*/ 0 h 128"/>
                  <a:gd name="T2" fmla="*/ 0 w 60"/>
                  <a:gd name="T3" fmla="*/ 128 h 128"/>
                  <a:gd name="T4" fmla="*/ 60 w 60"/>
                  <a:gd name="T5" fmla="*/ 128 h 128"/>
                  <a:gd name="T6" fmla="*/ 30 w 60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46" name="Freeform 234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>
                  <a:gd name="T0" fmla="*/ 3 w 53"/>
                  <a:gd name="T1" fmla="*/ 0 h 667"/>
                  <a:gd name="T2" fmla="*/ 0 w 53"/>
                  <a:gd name="T3" fmla="*/ 640 h 667"/>
                  <a:gd name="T4" fmla="*/ 51 w 53"/>
                  <a:gd name="T5" fmla="*/ 667 h 667"/>
                  <a:gd name="T6" fmla="*/ 53 w 53"/>
                  <a:gd name="T7" fmla="*/ 31 h 667"/>
                  <a:gd name="T8" fmla="*/ 3 w 53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47" name="Freeform 235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>
                  <a:gd name="T0" fmla="*/ 48 w 51"/>
                  <a:gd name="T1" fmla="*/ 0 h 667"/>
                  <a:gd name="T2" fmla="*/ 51 w 51"/>
                  <a:gd name="T3" fmla="*/ 640 h 667"/>
                  <a:gd name="T4" fmla="*/ 0 w 51"/>
                  <a:gd name="T5" fmla="*/ 667 h 667"/>
                  <a:gd name="T6" fmla="*/ 0 w 51"/>
                  <a:gd name="T7" fmla="*/ 35 h 667"/>
                  <a:gd name="T8" fmla="*/ 48 w 51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48" name="Freeform 236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>
                  <a:gd name="T0" fmla="*/ 84 w 84"/>
                  <a:gd name="T1" fmla="*/ 33 h 669"/>
                  <a:gd name="T2" fmla="*/ 83 w 84"/>
                  <a:gd name="T3" fmla="*/ 665 h 669"/>
                  <a:gd name="T4" fmla="*/ 0 w 84"/>
                  <a:gd name="T5" fmla="*/ 669 h 669"/>
                  <a:gd name="T6" fmla="*/ 5 w 84"/>
                  <a:gd name="T7" fmla="*/ 40 h 669"/>
                  <a:gd name="T8" fmla="*/ 47 w 84"/>
                  <a:gd name="T9" fmla="*/ 0 h 669"/>
                  <a:gd name="T10" fmla="*/ 84 w 84"/>
                  <a:gd name="T11" fmla="*/ 3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49" name="Freeform 237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>
                  <a:gd name="T0" fmla="*/ 118 w 174"/>
                  <a:gd name="T1" fmla="*/ 0 h 176"/>
                  <a:gd name="T2" fmla="*/ 60 w 174"/>
                  <a:gd name="T3" fmla="*/ 2 h 176"/>
                  <a:gd name="T4" fmla="*/ 0 w 174"/>
                  <a:gd name="T5" fmla="*/ 143 h 176"/>
                  <a:gd name="T6" fmla="*/ 49 w 174"/>
                  <a:gd name="T7" fmla="*/ 176 h 176"/>
                  <a:gd name="T8" fmla="*/ 90 w 174"/>
                  <a:gd name="T9" fmla="*/ 138 h 176"/>
                  <a:gd name="T10" fmla="*/ 130 w 174"/>
                  <a:gd name="T11" fmla="*/ 171 h 176"/>
                  <a:gd name="T12" fmla="*/ 174 w 174"/>
                  <a:gd name="T13" fmla="*/ 141 h 176"/>
                  <a:gd name="T14" fmla="*/ 118 w 174"/>
                  <a:gd name="T1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9150" name="Group 238"/>
            <p:cNvGrpSpPr>
              <a:grpSpLocks/>
            </p:cNvGrpSpPr>
            <p:nvPr/>
          </p:nvGrpSpPr>
          <p:grpSpPr bwMode="auto">
            <a:xfrm flipH="1">
              <a:off x="2153" y="1503"/>
              <a:ext cx="105" cy="533"/>
              <a:chOff x="585" y="1659"/>
              <a:chExt cx="183" cy="925"/>
            </a:xfrm>
          </p:grpSpPr>
          <p:sp>
            <p:nvSpPr>
              <p:cNvPr id="39151" name="Freeform 239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>
                  <a:gd name="T0" fmla="*/ 30 w 60"/>
                  <a:gd name="T1" fmla="*/ 0 h 128"/>
                  <a:gd name="T2" fmla="*/ 0 w 60"/>
                  <a:gd name="T3" fmla="*/ 128 h 128"/>
                  <a:gd name="T4" fmla="*/ 60 w 60"/>
                  <a:gd name="T5" fmla="*/ 128 h 128"/>
                  <a:gd name="T6" fmla="*/ 30 w 60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52" name="Freeform 240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>
                  <a:gd name="T0" fmla="*/ 3 w 53"/>
                  <a:gd name="T1" fmla="*/ 0 h 667"/>
                  <a:gd name="T2" fmla="*/ 0 w 53"/>
                  <a:gd name="T3" fmla="*/ 640 h 667"/>
                  <a:gd name="T4" fmla="*/ 51 w 53"/>
                  <a:gd name="T5" fmla="*/ 667 h 667"/>
                  <a:gd name="T6" fmla="*/ 53 w 53"/>
                  <a:gd name="T7" fmla="*/ 31 h 667"/>
                  <a:gd name="T8" fmla="*/ 3 w 53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53" name="Freeform 241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>
                  <a:gd name="T0" fmla="*/ 48 w 51"/>
                  <a:gd name="T1" fmla="*/ 0 h 667"/>
                  <a:gd name="T2" fmla="*/ 51 w 51"/>
                  <a:gd name="T3" fmla="*/ 640 h 667"/>
                  <a:gd name="T4" fmla="*/ 0 w 51"/>
                  <a:gd name="T5" fmla="*/ 667 h 667"/>
                  <a:gd name="T6" fmla="*/ 0 w 51"/>
                  <a:gd name="T7" fmla="*/ 35 h 667"/>
                  <a:gd name="T8" fmla="*/ 48 w 51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54" name="Freeform 242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>
                  <a:gd name="T0" fmla="*/ 84 w 84"/>
                  <a:gd name="T1" fmla="*/ 33 h 669"/>
                  <a:gd name="T2" fmla="*/ 83 w 84"/>
                  <a:gd name="T3" fmla="*/ 665 h 669"/>
                  <a:gd name="T4" fmla="*/ 0 w 84"/>
                  <a:gd name="T5" fmla="*/ 669 h 669"/>
                  <a:gd name="T6" fmla="*/ 5 w 84"/>
                  <a:gd name="T7" fmla="*/ 40 h 669"/>
                  <a:gd name="T8" fmla="*/ 47 w 84"/>
                  <a:gd name="T9" fmla="*/ 0 h 669"/>
                  <a:gd name="T10" fmla="*/ 84 w 84"/>
                  <a:gd name="T11" fmla="*/ 3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55" name="Freeform 243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>
                  <a:gd name="T0" fmla="*/ 118 w 174"/>
                  <a:gd name="T1" fmla="*/ 0 h 176"/>
                  <a:gd name="T2" fmla="*/ 60 w 174"/>
                  <a:gd name="T3" fmla="*/ 2 h 176"/>
                  <a:gd name="T4" fmla="*/ 0 w 174"/>
                  <a:gd name="T5" fmla="*/ 143 h 176"/>
                  <a:gd name="T6" fmla="*/ 49 w 174"/>
                  <a:gd name="T7" fmla="*/ 176 h 176"/>
                  <a:gd name="T8" fmla="*/ 90 w 174"/>
                  <a:gd name="T9" fmla="*/ 138 h 176"/>
                  <a:gd name="T10" fmla="*/ 130 w 174"/>
                  <a:gd name="T11" fmla="*/ 171 h 176"/>
                  <a:gd name="T12" fmla="*/ 174 w 174"/>
                  <a:gd name="T13" fmla="*/ 141 h 176"/>
                  <a:gd name="T14" fmla="*/ 118 w 174"/>
                  <a:gd name="T1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9156" name="Group 244"/>
            <p:cNvGrpSpPr>
              <a:grpSpLocks/>
            </p:cNvGrpSpPr>
            <p:nvPr/>
          </p:nvGrpSpPr>
          <p:grpSpPr bwMode="auto">
            <a:xfrm flipH="1">
              <a:off x="1907" y="1521"/>
              <a:ext cx="105" cy="533"/>
              <a:chOff x="585" y="1659"/>
              <a:chExt cx="183" cy="925"/>
            </a:xfrm>
          </p:grpSpPr>
          <p:sp>
            <p:nvSpPr>
              <p:cNvPr id="39157" name="Freeform 245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>
                  <a:gd name="T0" fmla="*/ 30 w 60"/>
                  <a:gd name="T1" fmla="*/ 0 h 128"/>
                  <a:gd name="T2" fmla="*/ 0 w 60"/>
                  <a:gd name="T3" fmla="*/ 128 h 128"/>
                  <a:gd name="T4" fmla="*/ 60 w 60"/>
                  <a:gd name="T5" fmla="*/ 128 h 128"/>
                  <a:gd name="T6" fmla="*/ 30 w 60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58" name="Freeform 246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>
                  <a:gd name="T0" fmla="*/ 3 w 53"/>
                  <a:gd name="T1" fmla="*/ 0 h 667"/>
                  <a:gd name="T2" fmla="*/ 0 w 53"/>
                  <a:gd name="T3" fmla="*/ 640 h 667"/>
                  <a:gd name="T4" fmla="*/ 51 w 53"/>
                  <a:gd name="T5" fmla="*/ 667 h 667"/>
                  <a:gd name="T6" fmla="*/ 53 w 53"/>
                  <a:gd name="T7" fmla="*/ 31 h 667"/>
                  <a:gd name="T8" fmla="*/ 3 w 53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59" name="Freeform 247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>
                  <a:gd name="T0" fmla="*/ 48 w 51"/>
                  <a:gd name="T1" fmla="*/ 0 h 667"/>
                  <a:gd name="T2" fmla="*/ 51 w 51"/>
                  <a:gd name="T3" fmla="*/ 640 h 667"/>
                  <a:gd name="T4" fmla="*/ 0 w 51"/>
                  <a:gd name="T5" fmla="*/ 667 h 667"/>
                  <a:gd name="T6" fmla="*/ 0 w 51"/>
                  <a:gd name="T7" fmla="*/ 35 h 667"/>
                  <a:gd name="T8" fmla="*/ 48 w 51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60" name="Freeform 248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>
                  <a:gd name="T0" fmla="*/ 84 w 84"/>
                  <a:gd name="T1" fmla="*/ 33 h 669"/>
                  <a:gd name="T2" fmla="*/ 83 w 84"/>
                  <a:gd name="T3" fmla="*/ 665 h 669"/>
                  <a:gd name="T4" fmla="*/ 0 w 84"/>
                  <a:gd name="T5" fmla="*/ 669 h 669"/>
                  <a:gd name="T6" fmla="*/ 5 w 84"/>
                  <a:gd name="T7" fmla="*/ 40 h 669"/>
                  <a:gd name="T8" fmla="*/ 47 w 84"/>
                  <a:gd name="T9" fmla="*/ 0 h 669"/>
                  <a:gd name="T10" fmla="*/ 84 w 84"/>
                  <a:gd name="T11" fmla="*/ 3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61" name="Freeform 249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>
                  <a:gd name="T0" fmla="*/ 118 w 174"/>
                  <a:gd name="T1" fmla="*/ 0 h 176"/>
                  <a:gd name="T2" fmla="*/ 60 w 174"/>
                  <a:gd name="T3" fmla="*/ 2 h 176"/>
                  <a:gd name="T4" fmla="*/ 0 w 174"/>
                  <a:gd name="T5" fmla="*/ 143 h 176"/>
                  <a:gd name="T6" fmla="*/ 49 w 174"/>
                  <a:gd name="T7" fmla="*/ 176 h 176"/>
                  <a:gd name="T8" fmla="*/ 90 w 174"/>
                  <a:gd name="T9" fmla="*/ 138 h 176"/>
                  <a:gd name="T10" fmla="*/ 130 w 174"/>
                  <a:gd name="T11" fmla="*/ 171 h 176"/>
                  <a:gd name="T12" fmla="*/ 174 w 174"/>
                  <a:gd name="T13" fmla="*/ 141 h 176"/>
                  <a:gd name="T14" fmla="*/ 118 w 174"/>
                  <a:gd name="T1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9162" name="Group 250"/>
          <p:cNvGrpSpPr>
            <a:grpSpLocks/>
          </p:cNvGrpSpPr>
          <p:nvPr/>
        </p:nvGrpSpPr>
        <p:grpSpPr bwMode="auto">
          <a:xfrm>
            <a:off x="7231063" y="4560888"/>
            <a:ext cx="438150" cy="577850"/>
            <a:chOff x="1907" y="1401"/>
            <a:chExt cx="351" cy="653"/>
          </a:xfrm>
        </p:grpSpPr>
        <p:grpSp>
          <p:nvGrpSpPr>
            <p:cNvPr id="39163" name="Group 251"/>
            <p:cNvGrpSpPr>
              <a:grpSpLocks/>
            </p:cNvGrpSpPr>
            <p:nvPr/>
          </p:nvGrpSpPr>
          <p:grpSpPr bwMode="auto">
            <a:xfrm flipH="1">
              <a:off x="2033" y="1401"/>
              <a:ext cx="105" cy="533"/>
              <a:chOff x="585" y="1659"/>
              <a:chExt cx="183" cy="925"/>
            </a:xfrm>
          </p:grpSpPr>
          <p:sp>
            <p:nvSpPr>
              <p:cNvPr id="39164" name="Freeform 252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>
                  <a:gd name="T0" fmla="*/ 30 w 60"/>
                  <a:gd name="T1" fmla="*/ 0 h 128"/>
                  <a:gd name="T2" fmla="*/ 0 w 60"/>
                  <a:gd name="T3" fmla="*/ 128 h 128"/>
                  <a:gd name="T4" fmla="*/ 60 w 60"/>
                  <a:gd name="T5" fmla="*/ 128 h 128"/>
                  <a:gd name="T6" fmla="*/ 30 w 60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65" name="Freeform 253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>
                  <a:gd name="T0" fmla="*/ 3 w 53"/>
                  <a:gd name="T1" fmla="*/ 0 h 667"/>
                  <a:gd name="T2" fmla="*/ 0 w 53"/>
                  <a:gd name="T3" fmla="*/ 640 h 667"/>
                  <a:gd name="T4" fmla="*/ 51 w 53"/>
                  <a:gd name="T5" fmla="*/ 667 h 667"/>
                  <a:gd name="T6" fmla="*/ 53 w 53"/>
                  <a:gd name="T7" fmla="*/ 31 h 667"/>
                  <a:gd name="T8" fmla="*/ 3 w 53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66" name="Freeform 254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>
                  <a:gd name="T0" fmla="*/ 48 w 51"/>
                  <a:gd name="T1" fmla="*/ 0 h 667"/>
                  <a:gd name="T2" fmla="*/ 51 w 51"/>
                  <a:gd name="T3" fmla="*/ 640 h 667"/>
                  <a:gd name="T4" fmla="*/ 0 w 51"/>
                  <a:gd name="T5" fmla="*/ 667 h 667"/>
                  <a:gd name="T6" fmla="*/ 0 w 51"/>
                  <a:gd name="T7" fmla="*/ 35 h 667"/>
                  <a:gd name="T8" fmla="*/ 48 w 51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67" name="Freeform 255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>
                  <a:gd name="T0" fmla="*/ 84 w 84"/>
                  <a:gd name="T1" fmla="*/ 33 h 669"/>
                  <a:gd name="T2" fmla="*/ 83 w 84"/>
                  <a:gd name="T3" fmla="*/ 665 h 669"/>
                  <a:gd name="T4" fmla="*/ 0 w 84"/>
                  <a:gd name="T5" fmla="*/ 669 h 669"/>
                  <a:gd name="T6" fmla="*/ 5 w 84"/>
                  <a:gd name="T7" fmla="*/ 40 h 669"/>
                  <a:gd name="T8" fmla="*/ 47 w 84"/>
                  <a:gd name="T9" fmla="*/ 0 h 669"/>
                  <a:gd name="T10" fmla="*/ 84 w 84"/>
                  <a:gd name="T11" fmla="*/ 3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68" name="Freeform 256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>
                  <a:gd name="T0" fmla="*/ 118 w 174"/>
                  <a:gd name="T1" fmla="*/ 0 h 176"/>
                  <a:gd name="T2" fmla="*/ 60 w 174"/>
                  <a:gd name="T3" fmla="*/ 2 h 176"/>
                  <a:gd name="T4" fmla="*/ 0 w 174"/>
                  <a:gd name="T5" fmla="*/ 143 h 176"/>
                  <a:gd name="T6" fmla="*/ 49 w 174"/>
                  <a:gd name="T7" fmla="*/ 176 h 176"/>
                  <a:gd name="T8" fmla="*/ 90 w 174"/>
                  <a:gd name="T9" fmla="*/ 138 h 176"/>
                  <a:gd name="T10" fmla="*/ 130 w 174"/>
                  <a:gd name="T11" fmla="*/ 171 h 176"/>
                  <a:gd name="T12" fmla="*/ 174 w 174"/>
                  <a:gd name="T13" fmla="*/ 141 h 176"/>
                  <a:gd name="T14" fmla="*/ 118 w 174"/>
                  <a:gd name="T1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9169" name="Group 257"/>
            <p:cNvGrpSpPr>
              <a:grpSpLocks/>
            </p:cNvGrpSpPr>
            <p:nvPr/>
          </p:nvGrpSpPr>
          <p:grpSpPr bwMode="auto">
            <a:xfrm flipH="1">
              <a:off x="2153" y="1503"/>
              <a:ext cx="105" cy="533"/>
              <a:chOff x="585" y="1659"/>
              <a:chExt cx="183" cy="925"/>
            </a:xfrm>
          </p:grpSpPr>
          <p:sp>
            <p:nvSpPr>
              <p:cNvPr id="39170" name="Freeform 258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>
                  <a:gd name="T0" fmla="*/ 30 w 60"/>
                  <a:gd name="T1" fmla="*/ 0 h 128"/>
                  <a:gd name="T2" fmla="*/ 0 w 60"/>
                  <a:gd name="T3" fmla="*/ 128 h 128"/>
                  <a:gd name="T4" fmla="*/ 60 w 60"/>
                  <a:gd name="T5" fmla="*/ 128 h 128"/>
                  <a:gd name="T6" fmla="*/ 30 w 60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71" name="Freeform 259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>
                  <a:gd name="T0" fmla="*/ 3 w 53"/>
                  <a:gd name="T1" fmla="*/ 0 h 667"/>
                  <a:gd name="T2" fmla="*/ 0 w 53"/>
                  <a:gd name="T3" fmla="*/ 640 h 667"/>
                  <a:gd name="T4" fmla="*/ 51 w 53"/>
                  <a:gd name="T5" fmla="*/ 667 h 667"/>
                  <a:gd name="T6" fmla="*/ 53 w 53"/>
                  <a:gd name="T7" fmla="*/ 31 h 667"/>
                  <a:gd name="T8" fmla="*/ 3 w 53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72" name="Freeform 260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>
                  <a:gd name="T0" fmla="*/ 48 w 51"/>
                  <a:gd name="T1" fmla="*/ 0 h 667"/>
                  <a:gd name="T2" fmla="*/ 51 w 51"/>
                  <a:gd name="T3" fmla="*/ 640 h 667"/>
                  <a:gd name="T4" fmla="*/ 0 w 51"/>
                  <a:gd name="T5" fmla="*/ 667 h 667"/>
                  <a:gd name="T6" fmla="*/ 0 w 51"/>
                  <a:gd name="T7" fmla="*/ 35 h 667"/>
                  <a:gd name="T8" fmla="*/ 48 w 51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73" name="Freeform 261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>
                  <a:gd name="T0" fmla="*/ 84 w 84"/>
                  <a:gd name="T1" fmla="*/ 33 h 669"/>
                  <a:gd name="T2" fmla="*/ 83 w 84"/>
                  <a:gd name="T3" fmla="*/ 665 h 669"/>
                  <a:gd name="T4" fmla="*/ 0 w 84"/>
                  <a:gd name="T5" fmla="*/ 669 h 669"/>
                  <a:gd name="T6" fmla="*/ 5 w 84"/>
                  <a:gd name="T7" fmla="*/ 40 h 669"/>
                  <a:gd name="T8" fmla="*/ 47 w 84"/>
                  <a:gd name="T9" fmla="*/ 0 h 669"/>
                  <a:gd name="T10" fmla="*/ 84 w 84"/>
                  <a:gd name="T11" fmla="*/ 3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74" name="Freeform 262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>
                  <a:gd name="T0" fmla="*/ 118 w 174"/>
                  <a:gd name="T1" fmla="*/ 0 h 176"/>
                  <a:gd name="T2" fmla="*/ 60 w 174"/>
                  <a:gd name="T3" fmla="*/ 2 h 176"/>
                  <a:gd name="T4" fmla="*/ 0 w 174"/>
                  <a:gd name="T5" fmla="*/ 143 h 176"/>
                  <a:gd name="T6" fmla="*/ 49 w 174"/>
                  <a:gd name="T7" fmla="*/ 176 h 176"/>
                  <a:gd name="T8" fmla="*/ 90 w 174"/>
                  <a:gd name="T9" fmla="*/ 138 h 176"/>
                  <a:gd name="T10" fmla="*/ 130 w 174"/>
                  <a:gd name="T11" fmla="*/ 171 h 176"/>
                  <a:gd name="T12" fmla="*/ 174 w 174"/>
                  <a:gd name="T13" fmla="*/ 141 h 176"/>
                  <a:gd name="T14" fmla="*/ 118 w 174"/>
                  <a:gd name="T1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9175" name="Group 263"/>
            <p:cNvGrpSpPr>
              <a:grpSpLocks/>
            </p:cNvGrpSpPr>
            <p:nvPr/>
          </p:nvGrpSpPr>
          <p:grpSpPr bwMode="auto">
            <a:xfrm flipH="1">
              <a:off x="1907" y="1521"/>
              <a:ext cx="105" cy="533"/>
              <a:chOff x="585" y="1659"/>
              <a:chExt cx="183" cy="925"/>
            </a:xfrm>
          </p:grpSpPr>
          <p:sp>
            <p:nvSpPr>
              <p:cNvPr id="39176" name="Freeform 264"/>
              <p:cNvSpPr>
                <a:spLocks/>
              </p:cNvSpPr>
              <p:nvPr/>
            </p:nvSpPr>
            <p:spPr bwMode="gray">
              <a:xfrm>
                <a:off x="650" y="1659"/>
                <a:ext cx="60" cy="128"/>
              </a:xfrm>
              <a:custGeom>
                <a:avLst/>
                <a:gdLst>
                  <a:gd name="T0" fmla="*/ 30 w 60"/>
                  <a:gd name="T1" fmla="*/ 0 h 128"/>
                  <a:gd name="T2" fmla="*/ 0 w 60"/>
                  <a:gd name="T3" fmla="*/ 128 h 128"/>
                  <a:gd name="T4" fmla="*/ 60 w 60"/>
                  <a:gd name="T5" fmla="*/ 128 h 128"/>
                  <a:gd name="T6" fmla="*/ 30 w 60"/>
                  <a:gd name="T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28">
                    <a:moveTo>
                      <a:pt x="30" y="0"/>
                    </a:moveTo>
                    <a:lnTo>
                      <a:pt x="0" y="128"/>
                    </a:lnTo>
                    <a:lnTo>
                      <a:pt x="60" y="12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77" name="Freeform 265"/>
              <p:cNvSpPr>
                <a:spLocks/>
              </p:cNvSpPr>
              <p:nvPr/>
            </p:nvSpPr>
            <p:spPr bwMode="gray">
              <a:xfrm>
                <a:off x="585" y="1916"/>
                <a:ext cx="53" cy="667"/>
              </a:xfrm>
              <a:custGeom>
                <a:avLst/>
                <a:gdLst>
                  <a:gd name="T0" fmla="*/ 3 w 53"/>
                  <a:gd name="T1" fmla="*/ 0 h 667"/>
                  <a:gd name="T2" fmla="*/ 0 w 53"/>
                  <a:gd name="T3" fmla="*/ 640 h 667"/>
                  <a:gd name="T4" fmla="*/ 51 w 53"/>
                  <a:gd name="T5" fmla="*/ 667 h 667"/>
                  <a:gd name="T6" fmla="*/ 53 w 53"/>
                  <a:gd name="T7" fmla="*/ 31 h 667"/>
                  <a:gd name="T8" fmla="*/ 3 w 53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67">
                    <a:moveTo>
                      <a:pt x="3" y="0"/>
                    </a:moveTo>
                    <a:lnTo>
                      <a:pt x="0" y="640"/>
                    </a:lnTo>
                    <a:lnTo>
                      <a:pt x="51" y="667"/>
                    </a:lnTo>
                    <a:lnTo>
                      <a:pt x="53" y="31"/>
                    </a:lnTo>
                    <a:lnTo>
                      <a:pt x="3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78" name="Freeform 266"/>
              <p:cNvSpPr>
                <a:spLocks/>
              </p:cNvSpPr>
              <p:nvPr/>
            </p:nvSpPr>
            <p:spPr bwMode="gray">
              <a:xfrm>
                <a:off x="717" y="1912"/>
                <a:ext cx="51" cy="667"/>
              </a:xfrm>
              <a:custGeom>
                <a:avLst/>
                <a:gdLst>
                  <a:gd name="T0" fmla="*/ 48 w 51"/>
                  <a:gd name="T1" fmla="*/ 0 h 667"/>
                  <a:gd name="T2" fmla="*/ 51 w 51"/>
                  <a:gd name="T3" fmla="*/ 640 h 667"/>
                  <a:gd name="T4" fmla="*/ 0 w 51"/>
                  <a:gd name="T5" fmla="*/ 667 h 667"/>
                  <a:gd name="T6" fmla="*/ 0 w 51"/>
                  <a:gd name="T7" fmla="*/ 35 h 667"/>
                  <a:gd name="T8" fmla="*/ 48 w 51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667">
                    <a:moveTo>
                      <a:pt x="48" y="0"/>
                    </a:moveTo>
                    <a:lnTo>
                      <a:pt x="51" y="640"/>
                    </a:lnTo>
                    <a:lnTo>
                      <a:pt x="0" y="667"/>
                    </a:lnTo>
                    <a:lnTo>
                      <a:pt x="0" y="35"/>
                    </a:lnTo>
                    <a:lnTo>
                      <a:pt x="4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2">
                            <a:alpha val="89999"/>
                          </a:schemeClr>
                        </a:gs>
                        <a:gs pos="100000">
                          <a:schemeClr val="accent2">
                            <a:gamma/>
                            <a:tint val="73725"/>
                            <a:invGamma/>
                          </a:schemeClr>
                        </a:gs>
                      </a:gsLst>
                      <a:lin ang="54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79" name="Freeform 267"/>
              <p:cNvSpPr>
                <a:spLocks/>
              </p:cNvSpPr>
              <p:nvPr/>
            </p:nvSpPr>
            <p:spPr bwMode="gray">
              <a:xfrm>
                <a:off x="633" y="1915"/>
                <a:ext cx="84" cy="669"/>
              </a:xfrm>
              <a:custGeom>
                <a:avLst/>
                <a:gdLst>
                  <a:gd name="T0" fmla="*/ 84 w 84"/>
                  <a:gd name="T1" fmla="*/ 33 h 669"/>
                  <a:gd name="T2" fmla="*/ 83 w 84"/>
                  <a:gd name="T3" fmla="*/ 665 h 669"/>
                  <a:gd name="T4" fmla="*/ 0 w 84"/>
                  <a:gd name="T5" fmla="*/ 669 h 669"/>
                  <a:gd name="T6" fmla="*/ 5 w 84"/>
                  <a:gd name="T7" fmla="*/ 40 h 669"/>
                  <a:gd name="T8" fmla="*/ 47 w 84"/>
                  <a:gd name="T9" fmla="*/ 0 h 669"/>
                  <a:gd name="T10" fmla="*/ 84 w 84"/>
                  <a:gd name="T11" fmla="*/ 33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669">
                    <a:moveTo>
                      <a:pt x="84" y="33"/>
                    </a:moveTo>
                    <a:lnTo>
                      <a:pt x="83" y="665"/>
                    </a:lnTo>
                    <a:lnTo>
                      <a:pt x="0" y="669"/>
                    </a:lnTo>
                    <a:lnTo>
                      <a:pt x="5" y="40"/>
                    </a:lnTo>
                    <a:lnTo>
                      <a:pt x="47" y="0"/>
                    </a:lnTo>
                    <a:lnTo>
                      <a:pt x="84" y="33"/>
                    </a:lnTo>
                    <a:close/>
                  </a:path>
                </a:pathLst>
              </a:custGeom>
              <a:solidFill>
                <a:srgbClr val="FFFFFF">
                  <a:alpha val="89999"/>
                </a:srgbClr>
              </a:solidFill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9180" name="Freeform 268"/>
              <p:cNvSpPr>
                <a:spLocks/>
              </p:cNvSpPr>
              <p:nvPr/>
            </p:nvSpPr>
            <p:spPr bwMode="gray">
              <a:xfrm>
                <a:off x="590" y="1773"/>
                <a:ext cx="174" cy="176"/>
              </a:xfrm>
              <a:custGeom>
                <a:avLst/>
                <a:gdLst>
                  <a:gd name="T0" fmla="*/ 118 w 174"/>
                  <a:gd name="T1" fmla="*/ 0 h 176"/>
                  <a:gd name="T2" fmla="*/ 60 w 174"/>
                  <a:gd name="T3" fmla="*/ 2 h 176"/>
                  <a:gd name="T4" fmla="*/ 0 w 174"/>
                  <a:gd name="T5" fmla="*/ 143 h 176"/>
                  <a:gd name="T6" fmla="*/ 49 w 174"/>
                  <a:gd name="T7" fmla="*/ 176 h 176"/>
                  <a:gd name="T8" fmla="*/ 90 w 174"/>
                  <a:gd name="T9" fmla="*/ 138 h 176"/>
                  <a:gd name="T10" fmla="*/ 130 w 174"/>
                  <a:gd name="T11" fmla="*/ 171 h 176"/>
                  <a:gd name="T12" fmla="*/ 174 w 174"/>
                  <a:gd name="T13" fmla="*/ 141 h 176"/>
                  <a:gd name="T14" fmla="*/ 118 w 174"/>
                  <a:gd name="T15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4" h="176">
                    <a:moveTo>
                      <a:pt x="118" y="0"/>
                    </a:moveTo>
                    <a:lnTo>
                      <a:pt x="60" y="2"/>
                    </a:lnTo>
                    <a:lnTo>
                      <a:pt x="0" y="143"/>
                    </a:lnTo>
                    <a:lnTo>
                      <a:pt x="49" y="176"/>
                    </a:lnTo>
                    <a:lnTo>
                      <a:pt x="90" y="138"/>
                    </a:lnTo>
                    <a:lnTo>
                      <a:pt x="130" y="171"/>
                    </a:lnTo>
                    <a:lnTo>
                      <a:pt x="174" y="141"/>
                    </a:lnTo>
                    <a:lnTo>
                      <a:pt x="118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89999"/>
                  </a:srgbClr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2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9181" name="Rectangle 269"/>
          <p:cNvSpPr>
            <a:spLocks noChangeArrowheads="1"/>
          </p:cNvSpPr>
          <p:nvPr/>
        </p:nvSpPr>
        <p:spPr bwMode="auto">
          <a:xfrm>
            <a:off x="4891088" y="1789113"/>
            <a:ext cx="4038600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altLang="zh-CN" b="1">
                <a:solidFill>
                  <a:schemeClr val="accent1"/>
                </a:solidFill>
                <a:ea typeface="宋体" pitchFamily="2" charset="-122"/>
              </a:rPr>
              <a:t>2. Describe contents for a Chart </a:t>
            </a:r>
          </a:p>
          <a:p>
            <a:pPr algn="l">
              <a:lnSpc>
                <a:spcPct val="13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200" b="1">
                <a:ea typeface="宋体" pitchFamily="2" charset="-122"/>
              </a:rPr>
              <a:t>       </a:t>
            </a: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Description of the company’s sub contents</a:t>
            </a:r>
          </a:p>
          <a:p>
            <a:pPr algn="l">
              <a:lnSpc>
                <a:spcPct val="130000"/>
              </a:lnSpc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200" b="1">
                <a:solidFill>
                  <a:srgbClr val="1C1C1C"/>
                </a:solidFill>
                <a:ea typeface="宋体" pitchFamily="2" charset="-122"/>
              </a:rPr>
              <a:t>       Description of the company’s sub contents</a:t>
            </a:r>
          </a:p>
        </p:txBody>
      </p:sp>
      <p:sp>
        <p:nvSpPr>
          <p:cNvPr id="39182" name="Text Box 8"/>
          <p:cNvSpPr txBox="1">
            <a:spLocks noChangeArrowheads="1"/>
          </p:cNvSpPr>
          <p:nvPr/>
        </p:nvSpPr>
        <p:spPr bwMode="black">
          <a:xfrm>
            <a:off x="3505200" y="5715000"/>
            <a:ext cx="2892425" cy="5794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3200" b="1" u="sng">
                <a:solidFill>
                  <a:schemeClr val="accent2"/>
                </a:solidFill>
                <a:latin typeface="Calibri" pitchFamily="34" charset="0"/>
                <a:ea typeface="宋体" pitchFamily="2" charset="-122"/>
                <a:cs typeface="Arial" charset="0"/>
              </a:rPr>
              <a:t>Title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pic>
        <p:nvPicPr>
          <p:cNvPr id="39939" name="Picture 3" descr="cylinder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490663" y="4543425"/>
            <a:ext cx="27781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4" descr="cylinder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5214938" y="4543425"/>
            <a:ext cx="27781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1" name="Freeform 5"/>
          <p:cNvSpPr>
            <a:spLocks/>
          </p:cNvSpPr>
          <p:nvPr/>
        </p:nvSpPr>
        <p:spPr bwMode="gray">
          <a:xfrm>
            <a:off x="2085975" y="2508250"/>
            <a:ext cx="1066800" cy="2330450"/>
          </a:xfrm>
          <a:custGeom>
            <a:avLst/>
            <a:gdLst>
              <a:gd name="T0" fmla="*/ 682 w 1416"/>
              <a:gd name="T1" fmla="*/ 350 h 3094"/>
              <a:gd name="T2" fmla="*/ 720 w 1416"/>
              <a:gd name="T3" fmla="*/ 242 h 3094"/>
              <a:gd name="T4" fmla="*/ 660 w 1416"/>
              <a:gd name="T5" fmla="*/ 39 h 3094"/>
              <a:gd name="T6" fmla="*/ 409 w 1416"/>
              <a:gd name="T7" fmla="*/ 118 h 3094"/>
              <a:gd name="T8" fmla="*/ 330 w 1416"/>
              <a:gd name="T9" fmla="*/ 348 h 3094"/>
              <a:gd name="T10" fmla="*/ 319 w 1416"/>
              <a:gd name="T11" fmla="*/ 450 h 3094"/>
              <a:gd name="T12" fmla="*/ 42 w 1416"/>
              <a:gd name="T13" fmla="*/ 826 h 3094"/>
              <a:gd name="T14" fmla="*/ 126 w 1416"/>
              <a:gd name="T15" fmla="*/ 994 h 3094"/>
              <a:gd name="T16" fmla="*/ 397 w 1416"/>
              <a:gd name="T17" fmla="*/ 1105 h 3094"/>
              <a:gd name="T18" fmla="*/ 126 w 1416"/>
              <a:gd name="T19" fmla="*/ 879 h 3094"/>
              <a:gd name="T20" fmla="*/ 348 w 1416"/>
              <a:gd name="T21" fmla="*/ 655 h 3094"/>
              <a:gd name="T22" fmla="*/ 480 w 1416"/>
              <a:gd name="T23" fmla="*/ 957 h 3094"/>
              <a:gd name="T24" fmla="*/ 336 w 1416"/>
              <a:gd name="T25" fmla="*/ 1212 h 3094"/>
              <a:gd name="T26" fmla="*/ 343 w 1416"/>
              <a:gd name="T27" fmla="*/ 1683 h 3094"/>
              <a:gd name="T28" fmla="*/ 462 w 1416"/>
              <a:gd name="T29" fmla="*/ 2019 h 3094"/>
              <a:gd name="T30" fmla="*/ 427 w 1416"/>
              <a:gd name="T31" fmla="*/ 2716 h 3094"/>
              <a:gd name="T32" fmla="*/ 354 w 1416"/>
              <a:gd name="T33" fmla="*/ 2784 h 3094"/>
              <a:gd name="T34" fmla="*/ 376 w 1416"/>
              <a:gd name="T35" fmla="*/ 3013 h 3094"/>
              <a:gd name="T36" fmla="*/ 402 w 1416"/>
              <a:gd name="T37" fmla="*/ 2959 h 3094"/>
              <a:gd name="T38" fmla="*/ 430 w 1416"/>
              <a:gd name="T39" fmla="*/ 2925 h 3094"/>
              <a:gd name="T40" fmla="*/ 628 w 1416"/>
              <a:gd name="T41" fmla="*/ 3094 h 3094"/>
              <a:gd name="T42" fmla="*/ 636 w 1416"/>
              <a:gd name="T43" fmla="*/ 3036 h 3094"/>
              <a:gd name="T44" fmla="*/ 604 w 1416"/>
              <a:gd name="T45" fmla="*/ 2913 h 3094"/>
              <a:gd name="T46" fmla="*/ 619 w 1416"/>
              <a:gd name="T47" fmla="*/ 2146 h 3094"/>
              <a:gd name="T48" fmla="*/ 639 w 1416"/>
              <a:gd name="T49" fmla="*/ 1968 h 3094"/>
              <a:gd name="T50" fmla="*/ 724 w 1416"/>
              <a:gd name="T51" fmla="*/ 1692 h 3094"/>
              <a:gd name="T52" fmla="*/ 772 w 1416"/>
              <a:gd name="T53" fmla="*/ 1138 h 3094"/>
              <a:gd name="T54" fmla="*/ 712 w 1416"/>
              <a:gd name="T55" fmla="*/ 816 h 3094"/>
              <a:gd name="T56" fmla="*/ 820 w 1416"/>
              <a:gd name="T57" fmla="*/ 934 h 3094"/>
              <a:gd name="T58" fmla="*/ 1060 w 1416"/>
              <a:gd name="T59" fmla="*/ 838 h 3094"/>
              <a:gd name="T60" fmla="*/ 1314 w 1416"/>
              <a:gd name="T61" fmla="*/ 592 h 3094"/>
              <a:gd name="T62" fmla="*/ 1414 w 1416"/>
              <a:gd name="T63" fmla="*/ 445 h 3094"/>
              <a:gd name="T64" fmla="*/ 1288 w 1416"/>
              <a:gd name="T65" fmla="*/ 501 h 3094"/>
              <a:gd name="T66" fmla="*/ 1234 w 1416"/>
              <a:gd name="T67" fmla="*/ 445 h 3094"/>
              <a:gd name="T68" fmla="*/ 1167 w 1416"/>
              <a:gd name="T69" fmla="*/ 573 h 3094"/>
              <a:gd name="T70" fmla="*/ 775 w 1416"/>
              <a:gd name="T71" fmla="*/ 607 h 3094"/>
              <a:gd name="T72" fmla="*/ 664 w 1416"/>
              <a:gd name="T73" fmla="*/ 439 h 3094"/>
              <a:gd name="T74" fmla="*/ 609 w 1416"/>
              <a:gd name="T75" fmla="*/ 378 h 3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2" name="Freeform 6"/>
          <p:cNvSpPr>
            <a:spLocks/>
          </p:cNvSpPr>
          <p:nvPr/>
        </p:nvSpPr>
        <p:spPr bwMode="gray">
          <a:xfrm>
            <a:off x="2584450" y="3394075"/>
            <a:ext cx="660400" cy="1444625"/>
          </a:xfrm>
          <a:custGeom>
            <a:avLst/>
            <a:gdLst>
              <a:gd name="T0" fmla="*/ 682 w 1416"/>
              <a:gd name="T1" fmla="*/ 350 h 3094"/>
              <a:gd name="T2" fmla="*/ 720 w 1416"/>
              <a:gd name="T3" fmla="*/ 242 h 3094"/>
              <a:gd name="T4" fmla="*/ 660 w 1416"/>
              <a:gd name="T5" fmla="*/ 39 h 3094"/>
              <a:gd name="T6" fmla="*/ 409 w 1416"/>
              <a:gd name="T7" fmla="*/ 118 h 3094"/>
              <a:gd name="T8" fmla="*/ 330 w 1416"/>
              <a:gd name="T9" fmla="*/ 348 h 3094"/>
              <a:gd name="T10" fmla="*/ 319 w 1416"/>
              <a:gd name="T11" fmla="*/ 450 h 3094"/>
              <a:gd name="T12" fmla="*/ 42 w 1416"/>
              <a:gd name="T13" fmla="*/ 826 h 3094"/>
              <a:gd name="T14" fmla="*/ 126 w 1416"/>
              <a:gd name="T15" fmla="*/ 994 h 3094"/>
              <a:gd name="T16" fmla="*/ 397 w 1416"/>
              <a:gd name="T17" fmla="*/ 1105 h 3094"/>
              <a:gd name="T18" fmla="*/ 126 w 1416"/>
              <a:gd name="T19" fmla="*/ 879 h 3094"/>
              <a:gd name="T20" fmla="*/ 348 w 1416"/>
              <a:gd name="T21" fmla="*/ 655 h 3094"/>
              <a:gd name="T22" fmla="*/ 480 w 1416"/>
              <a:gd name="T23" fmla="*/ 957 h 3094"/>
              <a:gd name="T24" fmla="*/ 336 w 1416"/>
              <a:gd name="T25" fmla="*/ 1212 h 3094"/>
              <a:gd name="T26" fmla="*/ 343 w 1416"/>
              <a:gd name="T27" fmla="*/ 1683 h 3094"/>
              <a:gd name="T28" fmla="*/ 462 w 1416"/>
              <a:gd name="T29" fmla="*/ 2019 h 3094"/>
              <a:gd name="T30" fmla="*/ 427 w 1416"/>
              <a:gd name="T31" fmla="*/ 2716 h 3094"/>
              <a:gd name="T32" fmla="*/ 354 w 1416"/>
              <a:gd name="T33" fmla="*/ 2784 h 3094"/>
              <a:gd name="T34" fmla="*/ 376 w 1416"/>
              <a:gd name="T35" fmla="*/ 3013 h 3094"/>
              <a:gd name="T36" fmla="*/ 402 w 1416"/>
              <a:gd name="T37" fmla="*/ 2959 h 3094"/>
              <a:gd name="T38" fmla="*/ 430 w 1416"/>
              <a:gd name="T39" fmla="*/ 2925 h 3094"/>
              <a:gd name="T40" fmla="*/ 628 w 1416"/>
              <a:gd name="T41" fmla="*/ 3094 h 3094"/>
              <a:gd name="T42" fmla="*/ 636 w 1416"/>
              <a:gd name="T43" fmla="*/ 3036 h 3094"/>
              <a:gd name="T44" fmla="*/ 604 w 1416"/>
              <a:gd name="T45" fmla="*/ 2913 h 3094"/>
              <a:gd name="T46" fmla="*/ 619 w 1416"/>
              <a:gd name="T47" fmla="*/ 2146 h 3094"/>
              <a:gd name="T48" fmla="*/ 639 w 1416"/>
              <a:gd name="T49" fmla="*/ 1968 h 3094"/>
              <a:gd name="T50" fmla="*/ 724 w 1416"/>
              <a:gd name="T51" fmla="*/ 1692 h 3094"/>
              <a:gd name="T52" fmla="*/ 772 w 1416"/>
              <a:gd name="T53" fmla="*/ 1138 h 3094"/>
              <a:gd name="T54" fmla="*/ 712 w 1416"/>
              <a:gd name="T55" fmla="*/ 816 h 3094"/>
              <a:gd name="T56" fmla="*/ 820 w 1416"/>
              <a:gd name="T57" fmla="*/ 934 h 3094"/>
              <a:gd name="T58" fmla="*/ 1060 w 1416"/>
              <a:gd name="T59" fmla="*/ 838 h 3094"/>
              <a:gd name="T60" fmla="*/ 1314 w 1416"/>
              <a:gd name="T61" fmla="*/ 592 h 3094"/>
              <a:gd name="T62" fmla="*/ 1414 w 1416"/>
              <a:gd name="T63" fmla="*/ 445 h 3094"/>
              <a:gd name="T64" fmla="*/ 1288 w 1416"/>
              <a:gd name="T65" fmla="*/ 501 h 3094"/>
              <a:gd name="T66" fmla="*/ 1234 w 1416"/>
              <a:gd name="T67" fmla="*/ 445 h 3094"/>
              <a:gd name="T68" fmla="*/ 1167 w 1416"/>
              <a:gd name="T69" fmla="*/ 573 h 3094"/>
              <a:gd name="T70" fmla="*/ 775 w 1416"/>
              <a:gd name="T71" fmla="*/ 607 h 3094"/>
              <a:gd name="T72" fmla="*/ 664 w 1416"/>
              <a:gd name="T73" fmla="*/ 439 h 3094"/>
              <a:gd name="T74" fmla="*/ 609 w 1416"/>
              <a:gd name="T75" fmla="*/ 378 h 3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3" name="Freeform 7"/>
          <p:cNvSpPr>
            <a:spLocks noEditPoints="1"/>
          </p:cNvSpPr>
          <p:nvPr/>
        </p:nvSpPr>
        <p:spPr bwMode="gray">
          <a:xfrm>
            <a:off x="6242050" y="2652713"/>
            <a:ext cx="777875" cy="2185987"/>
          </a:xfrm>
          <a:custGeom>
            <a:avLst/>
            <a:gdLst>
              <a:gd name="T0" fmla="*/ 1128 w 1155"/>
              <a:gd name="T1" fmla="*/ 998 h 3334"/>
              <a:gd name="T2" fmla="*/ 1036 w 1155"/>
              <a:gd name="T3" fmla="*/ 783 h 3334"/>
              <a:gd name="T4" fmla="*/ 876 w 1155"/>
              <a:gd name="T5" fmla="*/ 566 h 3334"/>
              <a:gd name="T6" fmla="*/ 731 w 1155"/>
              <a:gd name="T7" fmla="*/ 471 h 3334"/>
              <a:gd name="T8" fmla="*/ 807 w 1155"/>
              <a:gd name="T9" fmla="*/ 326 h 3334"/>
              <a:gd name="T10" fmla="*/ 818 w 1155"/>
              <a:gd name="T11" fmla="*/ 199 h 3334"/>
              <a:gd name="T12" fmla="*/ 754 w 1155"/>
              <a:gd name="T13" fmla="*/ 87 h 3334"/>
              <a:gd name="T14" fmla="*/ 575 w 1155"/>
              <a:gd name="T15" fmla="*/ 7 h 3334"/>
              <a:gd name="T16" fmla="*/ 529 w 1155"/>
              <a:gd name="T17" fmla="*/ 49 h 3334"/>
              <a:gd name="T18" fmla="*/ 465 w 1155"/>
              <a:gd name="T19" fmla="*/ 78 h 3334"/>
              <a:gd name="T20" fmla="*/ 461 w 1155"/>
              <a:gd name="T21" fmla="*/ 166 h 3334"/>
              <a:gd name="T22" fmla="*/ 474 w 1155"/>
              <a:gd name="T23" fmla="*/ 204 h 3334"/>
              <a:gd name="T24" fmla="*/ 471 w 1155"/>
              <a:gd name="T25" fmla="*/ 353 h 3334"/>
              <a:gd name="T26" fmla="*/ 519 w 1155"/>
              <a:gd name="T27" fmla="*/ 416 h 3334"/>
              <a:gd name="T28" fmla="*/ 355 w 1155"/>
              <a:gd name="T29" fmla="*/ 527 h 3334"/>
              <a:gd name="T30" fmla="*/ 235 w 1155"/>
              <a:gd name="T31" fmla="*/ 581 h 3334"/>
              <a:gd name="T32" fmla="*/ 174 w 1155"/>
              <a:gd name="T33" fmla="*/ 867 h 3334"/>
              <a:gd name="T34" fmla="*/ 136 w 1155"/>
              <a:gd name="T35" fmla="*/ 1159 h 3334"/>
              <a:gd name="T36" fmla="*/ 114 w 1155"/>
              <a:gd name="T37" fmla="*/ 1456 h 3334"/>
              <a:gd name="T38" fmla="*/ 114 w 1155"/>
              <a:gd name="T39" fmla="*/ 1536 h 3334"/>
              <a:gd name="T40" fmla="*/ 177 w 1155"/>
              <a:gd name="T41" fmla="*/ 1709 h 3334"/>
              <a:gd name="T42" fmla="*/ 174 w 1155"/>
              <a:gd name="T43" fmla="*/ 1727 h 3334"/>
              <a:gd name="T44" fmla="*/ 132 w 1155"/>
              <a:gd name="T45" fmla="*/ 1779 h 3334"/>
              <a:gd name="T46" fmla="*/ 44 w 1155"/>
              <a:gd name="T47" fmla="*/ 2243 h 3334"/>
              <a:gd name="T48" fmla="*/ 108 w 1155"/>
              <a:gd name="T49" fmla="*/ 2220 h 3334"/>
              <a:gd name="T50" fmla="*/ 131 w 1155"/>
              <a:gd name="T51" fmla="*/ 2376 h 3334"/>
              <a:gd name="T52" fmla="*/ 28 w 1155"/>
              <a:gd name="T53" fmla="*/ 3062 h 3334"/>
              <a:gd name="T54" fmla="*/ 0 w 1155"/>
              <a:gd name="T55" fmla="*/ 3191 h 3334"/>
              <a:gd name="T56" fmla="*/ 36 w 1155"/>
              <a:gd name="T57" fmla="*/ 3276 h 3334"/>
              <a:gd name="T58" fmla="*/ 109 w 1155"/>
              <a:gd name="T59" fmla="*/ 3287 h 3334"/>
              <a:gd name="T60" fmla="*/ 196 w 1155"/>
              <a:gd name="T61" fmla="*/ 3239 h 3334"/>
              <a:gd name="T62" fmla="*/ 256 w 1155"/>
              <a:gd name="T63" fmla="*/ 3093 h 3334"/>
              <a:gd name="T64" fmla="*/ 285 w 1155"/>
              <a:gd name="T65" fmla="*/ 3008 h 3334"/>
              <a:gd name="T66" fmla="*/ 373 w 1155"/>
              <a:gd name="T67" fmla="*/ 2764 h 3334"/>
              <a:gd name="T68" fmla="*/ 590 w 1155"/>
              <a:gd name="T69" fmla="*/ 1862 h 3334"/>
              <a:gd name="T70" fmla="*/ 725 w 1155"/>
              <a:gd name="T71" fmla="*/ 2087 h 3334"/>
              <a:gd name="T72" fmla="*/ 765 w 1155"/>
              <a:gd name="T73" fmla="*/ 2409 h 3334"/>
              <a:gd name="T74" fmla="*/ 772 w 1155"/>
              <a:gd name="T75" fmla="*/ 3059 h 3334"/>
              <a:gd name="T76" fmla="*/ 810 w 1155"/>
              <a:gd name="T77" fmla="*/ 3135 h 3334"/>
              <a:gd name="T78" fmla="*/ 802 w 1155"/>
              <a:gd name="T79" fmla="*/ 3260 h 3334"/>
              <a:gd name="T80" fmla="*/ 876 w 1155"/>
              <a:gd name="T81" fmla="*/ 3332 h 3334"/>
              <a:gd name="T82" fmla="*/ 962 w 1155"/>
              <a:gd name="T83" fmla="*/ 3309 h 3334"/>
              <a:gd name="T84" fmla="*/ 1006 w 1155"/>
              <a:gd name="T85" fmla="*/ 3141 h 3334"/>
              <a:gd name="T86" fmla="*/ 1048 w 1155"/>
              <a:gd name="T87" fmla="*/ 3091 h 3334"/>
              <a:gd name="T88" fmla="*/ 1048 w 1155"/>
              <a:gd name="T89" fmla="*/ 3014 h 3334"/>
              <a:gd name="T90" fmla="*/ 1036 w 1155"/>
              <a:gd name="T91" fmla="*/ 2702 h 3334"/>
              <a:gd name="T92" fmla="*/ 993 w 1155"/>
              <a:gd name="T93" fmla="*/ 2132 h 3334"/>
              <a:gd name="T94" fmla="*/ 977 w 1155"/>
              <a:gd name="T95" fmla="*/ 1560 h 3334"/>
              <a:gd name="T96" fmla="*/ 915 w 1155"/>
              <a:gd name="T97" fmla="*/ 1317 h 3334"/>
              <a:gd name="T98" fmla="*/ 1093 w 1155"/>
              <a:gd name="T99" fmla="*/ 1217 h 3334"/>
              <a:gd name="T100" fmla="*/ 1147 w 1155"/>
              <a:gd name="T101" fmla="*/ 1181 h 3334"/>
              <a:gd name="T102" fmla="*/ 286 w 1155"/>
              <a:gd name="T103" fmla="*/ 1152 h 3334"/>
              <a:gd name="T104" fmla="*/ 304 w 1155"/>
              <a:gd name="T105" fmla="*/ 1059 h 3334"/>
              <a:gd name="T106" fmla="*/ 203 w 1155"/>
              <a:gd name="T107" fmla="*/ 1637 h 3334"/>
              <a:gd name="T108" fmla="*/ 210 w 1155"/>
              <a:gd name="T109" fmla="*/ 2070 h 3334"/>
              <a:gd name="T110" fmla="*/ 269 w 1155"/>
              <a:gd name="T111" fmla="*/ 1649 h 3334"/>
              <a:gd name="T112" fmla="*/ 235 w 1155"/>
              <a:gd name="T113" fmla="*/ 1755 h 3334"/>
              <a:gd name="T114" fmla="*/ 237 w 1155"/>
              <a:gd name="T115" fmla="*/ 1685 h 3334"/>
              <a:gd name="T116" fmla="*/ 259 w 1155"/>
              <a:gd name="T117" fmla="*/ 1579 h 3334"/>
              <a:gd name="T118" fmla="*/ 291 w 1155"/>
              <a:gd name="T119" fmla="*/ 1476 h 3334"/>
              <a:gd name="T120" fmla="*/ 894 w 1155"/>
              <a:gd name="T121" fmla="*/ 1063 h 3334"/>
              <a:gd name="T122" fmla="*/ 953 w 1155"/>
              <a:gd name="T123" fmla="*/ 1049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4" name="Freeform 8"/>
          <p:cNvSpPr>
            <a:spLocks noEditPoints="1"/>
          </p:cNvSpPr>
          <p:nvPr/>
        </p:nvSpPr>
        <p:spPr bwMode="gray">
          <a:xfrm>
            <a:off x="5605463" y="3598863"/>
            <a:ext cx="444500" cy="1244600"/>
          </a:xfrm>
          <a:custGeom>
            <a:avLst/>
            <a:gdLst>
              <a:gd name="T0" fmla="*/ 1128 w 1155"/>
              <a:gd name="T1" fmla="*/ 998 h 3334"/>
              <a:gd name="T2" fmla="*/ 1036 w 1155"/>
              <a:gd name="T3" fmla="*/ 783 h 3334"/>
              <a:gd name="T4" fmla="*/ 876 w 1155"/>
              <a:gd name="T5" fmla="*/ 566 h 3334"/>
              <a:gd name="T6" fmla="*/ 731 w 1155"/>
              <a:gd name="T7" fmla="*/ 471 h 3334"/>
              <a:gd name="T8" fmla="*/ 807 w 1155"/>
              <a:gd name="T9" fmla="*/ 326 h 3334"/>
              <a:gd name="T10" fmla="*/ 818 w 1155"/>
              <a:gd name="T11" fmla="*/ 199 h 3334"/>
              <a:gd name="T12" fmla="*/ 754 w 1155"/>
              <a:gd name="T13" fmla="*/ 87 h 3334"/>
              <a:gd name="T14" fmla="*/ 575 w 1155"/>
              <a:gd name="T15" fmla="*/ 7 h 3334"/>
              <a:gd name="T16" fmla="*/ 529 w 1155"/>
              <a:gd name="T17" fmla="*/ 49 h 3334"/>
              <a:gd name="T18" fmla="*/ 465 w 1155"/>
              <a:gd name="T19" fmla="*/ 78 h 3334"/>
              <a:gd name="T20" fmla="*/ 461 w 1155"/>
              <a:gd name="T21" fmla="*/ 166 h 3334"/>
              <a:gd name="T22" fmla="*/ 474 w 1155"/>
              <a:gd name="T23" fmla="*/ 204 h 3334"/>
              <a:gd name="T24" fmla="*/ 471 w 1155"/>
              <a:gd name="T25" fmla="*/ 353 h 3334"/>
              <a:gd name="T26" fmla="*/ 519 w 1155"/>
              <a:gd name="T27" fmla="*/ 416 h 3334"/>
              <a:gd name="T28" fmla="*/ 355 w 1155"/>
              <a:gd name="T29" fmla="*/ 527 h 3334"/>
              <a:gd name="T30" fmla="*/ 235 w 1155"/>
              <a:gd name="T31" fmla="*/ 581 h 3334"/>
              <a:gd name="T32" fmla="*/ 174 w 1155"/>
              <a:gd name="T33" fmla="*/ 867 h 3334"/>
              <a:gd name="T34" fmla="*/ 136 w 1155"/>
              <a:gd name="T35" fmla="*/ 1159 h 3334"/>
              <a:gd name="T36" fmla="*/ 114 w 1155"/>
              <a:gd name="T37" fmla="*/ 1456 h 3334"/>
              <a:gd name="T38" fmla="*/ 114 w 1155"/>
              <a:gd name="T39" fmla="*/ 1536 h 3334"/>
              <a:gd name="T40" fmla="*/ 177 w 1155"/>
              <a:gd name="T41" fmla="*/ 1709 h 3334"/>
              <a:gd name="T42" fmla="*/ 174 w 1155"/>
              <a:gd name="T43" fmla="*/ 1727 h 3334"/>
              <a:gd name="T44" fmla="*/ 132 w 1155"/>
              <a:gd name="T45" fmla="*/ 1779 h 3334"/>
              <a:gd name="T46" fmla="*/ 44 w 1155"/>
              <a:gd name="T47" fmla="*/ 2243 h 3334"/>
              <a:gd name="T48" fmla="*/ 108 w 1155"/>
              <a:gd name="T49" fmla="*/ 2220 h 3334"/>
              <a:gd name="T50" fmla="*/ 131 w 1155"/>
              <a:gd name="T51" fmla="*/ 2376 h 3334"/>
              <a:gd name="T52" fmla="*/ 28 w 1155"/>
              <a:gd name="T53" fmla="*/ 3062 h 3334"/>
              <a:gd name="T54" fmla="*/ 0 w 1155"/>
              <a:gd name="T55" fmla="*/ 3191 h 3334"/>
              <a:gd name="T56" fmla="*/ 36 w 1155"/>
              <a:gd name="T57" fmla="*/ 3276 h 3334"/>
              <a:gd name="T58" fmla="*/ 109 w 1155"/>
              <a:gd name="T59" fmla="*/ 3287 h 3334"/>
              <a:gd name="T60" fmla="*/ 196 w 1155"/>
              <a:gd name="T61" fmla="*/ 3239 h 3334"/>
              <a:gd name="T62" fmla="*/ 256 w 1155"/>
              <a:gd name="T63" fmla="*/ 3093 h 3334"/>
              <a:gd name="T64" fmla="*/ 285 w 1155"/>
              <a:gd name="T65" fmla="*/ 3008 h 3334"/>
              <a:gd name="T66" fmla="*/ 373 w 1155"/>
              <a:gd name="T67" fmla="*/ 2764 h 3334"/>
              <a:gd name="T68" fmla="*/ 590 w 1155"/>
              <a:gd name="T69" fmla="*/ 1862 h 3334"/>
              <a:gd name="T70" fmla="*/ 725 w 1155"/>
              <a:gd name="T71" fmla="*/ 2087 h 3334"/>
              <a:gd name="T72" fmla="*/ 765 w 1155"/>
              <a:gd name="T73" fmla="*/ 2409 h 3334"/>
              <a:gd name="T74" fmla="*/ 772 w 1155"/>
              <a:gd name="T75" fmla="*/ 3059 h 3334"/>
              <a:gd name="T76" fmla="*/ 810 w 1155"/>
              <a:gd name="T77" fmla="*/ 3135 h 3334"/>
              <a:gd name="T78" fmla="*/ 802 w 1155"/>
              <a:gd name="T79" fmla="*/ 3260 h 3334"/>
              <a:gd name="T80" fmla="*/ 876 w 1155"/>
              <a:gd name="T81" fmla="*/ 3332 h 3334"/>
              <a:gd name="T82" fmla="*/ 962 w 1155"/>
              <a:gd name="T83" fmla="*/ 3309 h 3334"/>
              <a:gd name="T84" fmla="*/ 1006 w 1155"/>
              <a:gd name="T85" fmla="*/ 3141 h 3334"/>
              <a:gd name="T86" fmla="*/ 1048 w 1155"/>
              <a:gd name="T87" fmla="*/ 3091 h 3334"/>
              <a:gd name="T88" fmla="*/ 1048 w 1155"/>
              <a:gd name="T89" fmla="*/ 3014 h 3334"/>
              <a:gd name="T90" fmla="*/ 1036 w 1155"/>
              <a:gd name="T91" fmla="*/ 2702 h 3334"/>
              <a:gd name="T92" fmla="*/ 993 w 1155"/>
              <a:gd name="T93" fmla="*/ 2132 h 3334"/>
              <a:gd name="T94" fmla="*/ 977 w 1155"/>
              <a:gd name="T95" fmla="*/ 1560 h 3334"/>
              <a:gd name="T96" fmla="*/ 915 w 1155"/>
              <a:gd name="T97" fmla="*/ 1317 h 3334"/>
              <a:gd name="T98" fmla="*/ 1093 w 1155"/>
              <a:gd name="T99" fmla="*/ 1217 h 3334"/>
              <a:gd name="T100" fmla="*/ 1147 w 1155"/>
              <a:gd name="T101" fmla="*/ 1181 h 3334"/>
              <a:gd name="T102" fmla="*/ 286 w 1155"/>
              <a:gd name="T103" fmla="*/ 1152 h 3334"/>
              <a:gd name="T104" fmla="*/ 304 w 1155"/>
              <a:gd name="T105" fmla="*/ 1059 h 3334"/>
              <a:gd name="T106" fmla="*/ 203 w 1155"/>
              <a:gd name="T107" fmla="*/ 1637 h 3334"/>
              <a:gd name="T108" fmla="*/ 210 w 1155"/>
              <a:gd name="T109" fmla="*/ 2070 h 3334"/>
              <a:gd name="T110" fmla="*/ 269 w 1155"/>
              <a:gd name="T111" fmla="*/ 1649 h 3334"/>
              <a:gd name="T112" fmla="*/ 235 w 1155"/>
              <a:gd name="T113" fmla="*/ 1755 h 3334"/>
              <a:gd name="T114" fmla="*/ 237 w 1155"/>
              <a:gd name="T115" fmla="*/ 1685 h 3334"/>
              <a:gd name="T116" fmla="*/ 259 w 1155"/>
              <a:gd name="T117" fmla="*/ 1579 h 3334"/>
              <a:gd name="T118" fmla="*/ 291 w 1155"/>
              <a:gd name="T119" fmla="*/ 1476 h 3334"/>
              <a:gd name="T120" fmla="*/ 894 w 1155"/>
              <a:gd name="T121" fmla="*/ 1063 h 3334"/>
              <a:gd name="T122" fmla="*/ 953 w 1155"/>
              <a:gd name="T123" fmla="*/ 1049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5" name="Freeform 9"/>
          <p:cNvSpPr>
            <a:spLocks noEditPoints="1"/>
          </p:cNvSpPr>
          <p:nvPr/>
        </p:nvSpPr>
        <p:spPr bwMode="gray">
          <a:xfrm>
            <a:off x="5907088" y="3598863"/>
            <a:ext cx="442912" cy="1244600"/>
          </a:xfrm>
          <a:custGeom>
            <a:avLst/>
            <a:gdLst>
              <a:gd name="T0" fmla="*/ 1128 w 1155"/>
              <a:gd name="T1" fmla="*/ 998 h 3334"/>
              <a:gd name="T2" fmla="*/ 1036 w 1155"/>
              <a:gd name="T3" fmla="*/ 783 h 3334"/>
              <a:gd name="T4" fmla="*/ 876 w 1155"/>
              <a:gd name="T5" fmla="*/ 566 h 3334"/>
              <a:gd name="T6" fmla="*/ 731 w 1155"/>
              <a:gd name="T7" fmla="*/ 471 h 3334"/>
              <a:gd name="T8" fmla="*/ 807 w 1155"/>
              <a:gd name="T9" fmla="*/ 326 h 3334"/>
              <a:gd name="T10" fmla="*/ 818 w 1155"/>
              <a:gd name="T11" fmla="*/ 199 h 3334"/>
              <a:gd name="T12" fmla="*/ 754 w 1155"/>
              <a:gd name="T13" fmla="*/ 87 h 3334"/>
              <a:gd name="T14" fmla="*/ 575 w 1155"/>
              <a:gd name="T15" fmla="*/ 7 h 3334"/>
              <a:gd name="T16" fmla="*/ 529 w 1155"/>
              <a:gd name="T17" fmla="*/ 49 h 3334"/>
              <a:gd name="T18" fmla="*/ 465 w 1155"/>
              <a:gd name="T19" fmla="*/ 78 h 3334"/>
              <a:gd name="T20" fmla="*/ 461 w 1155"/>
              <a:gd name="T21" fmla="*/ 166 h 3334"/>
              <a:gd name="T22" fmla="*/ 474 w 1155"/>
              <a:gd name="T23" fmla="*/ 204 h 3334"/>
              <a:gd name="T24" fmla="*/ 471 w 1155"/>
              <a:gd name="T25" fmla="*/ 353 h 3334"/>
              <a:gd name="T26" fmla="*/ 519 w 1155"/>
              <a:gd name="T27" fmla="*/ 416 h 3334"/>
              <a:gd name="T28" fmla="*/ 355 w 1155"/>
              <a:gd name="T29" fmla="*/ 527 h 3334"/>
              <a:gd name="T30" fmla="*/ 235 w 1155"/>
              <a:gd name="T31" fmla="*/ 581 h 3334"/>
              <a:gd name="T32" fmla="*/ 174 w 1155"/>
              <a:gd name="T33" fmla="*/ 867 h 3334"/>
              <a:gd name="T34" fmla="*/ 136 w 1155"/>
              <a:gd name="T35" fmla="*/ 1159 h 3334"/>
              <a:gd name="T36" fmla="*/ 114 w 1155"/>
              <a:gd name="T37" fmla="*/ 1456 h 3334"/>
              <a:gd name="T38" fmla="*/ 114 w 1155"/>
              <a:gd name="T39" fmla="*/ 1536 h 3334"/>
              <a:gd name="T40" fmla="*/ 177 w 1155"/>
              <a:gd name="T41" fmla="*/ 1709 h 3334"/>
              <a:gd name="T42" fmla="*/ 174 w 1155"/>
              <a:gd name="T43" fmla="*/ 1727 h 3334"/>
              <a:gd name="T44" fmla="*/ 132 w 1155"/>
              <a:gd name="T45" fmla="*/ 1779 h 3334"/>
              <a:gd name="T46" fmla="*/ 44 w 1155"/>
              <a:gd name="T47" fmla="*/ 2243 h 3334"/>
              <a:gd name="T48" fmla="*/ 108 w 1155"/>
              <a:gd name="T49" fmla="*/ 2220 h 3334"/>
              <a:gd name="T50" fmla="*/ 131 w 1155"/>
              <a:gd name="T51" fmla="*/ 2376 h 3334"/>
              <a:gd name="T52" fmla="*/ 28 w 1155"/>
              <a:gd name="T53" fmla="*/ 3062 h 3334"/>
              <a:gd name="T54" fmla="*/ 0 w 1155"/>
              <a:gd name="T55" fmla="*/ 3191 h 3334"/>
              <a:gd name="T56" fmla="*/ 36 w 1155"/>
              <a:gd name="T57" fmla="*/ 3276 h 3334"/>
              <a:gd name="T58" fmla="*/ 109 w 1155"/>
              <a:gd name="T59" fmla="*/ 3287 h 3334"/>
              <a:gd name="T60" fmla="*/ 196 w 1155"/>
              <a:gd name="T61" fmla="*/ 3239 h 3334"/>
              <a:gd name="T62" fmla="*/ 256 w 1155"/>
              <a:gd name="T63" fmla="*/ 3093 h 3334"/>
              <a:gd name="T64" fmla="*/ 285 w 1155"/>
              <a:gd name="T65" fmla="*/ 3008 h 3334"/>
              <a:gd name="T66" fmla="*/ 373 w 1155"/>
              <a:gd name="T67" fmla="*/ 2764 h 3334"/>
              <a:gd name="T68" fmla="*/ 590 w 1155"/>
              <a:gd name="T69" fmla="*/ 1862 h 3334"/>
              <a:gd name="T70" fmla="*/ 725 w 1155"/>
              <a:gd name="T71" fmla="*/ 2087 h 3334"/>
              <a:gd name="T72" fmla="*/ 765 w 1155"/>
              <a:gd name="T73" fmla="*/ 2409 h 3334"/>
              <a:gd name="T74" fmla="*/ 772 w 1155"/>
              <a:gd name="T75" fmla="*/ 3059 h 3334"/>
              <a:gd name="T76" fmla="*/ 810 w 1155"/>
              <a:gd name="T77" fmla="*/ 3135 h 3334"/>
              <a:gd name="T78" fmla="*/ 802 w 1155"/>
              <a:gd name="T79" fmla="*/ 3260 h 3334"/>
              <a:gd name="T80" fmla="*/ 876 w 1155"/>
              <a:gd name="T81" fmla="*/ 3332 h 3334"/>
              <a:gd name="T82" fmla="*/ 962 w 1155"/>
              <a:gd name="T83" fmla="*/ 3309 h 3334"/>
              <a:gd name="T84" fmla="*/ 1006 w 1155"/>
              <a:gd name="T85" fmla="*/ 3141 h 3334"/>
              <a:gd name="T86" fmla="*/ 1048 w 1155"/>
              <a:gd name="T87" fmla="*/ 3091 h 3334"/>
              <a:gd name="T88" fmla="*/ 1048 w 1155"/>
              <a:gd name="T89" fmla="*/ 3014 h 3334"/>
              <a:gd name="T90" fmla="*/ 1036 w 1155"/>
              <a:gd name="T91" fmla="*/ 2702 h 3334"/>
              <a:gd name="T92" fmla="*/ 993 w 1155"/>
              <a:gd name="T93" fmla="*/ 2132 h 3334"/>
              <a:gd name="T94" fmla="*/ 977 w 1155"/>
              <a:gd name="T95" fmla="*/ 1560 h 3334"/>
              <a:gd name="T96" fmla="*/ 915 w 1155"/>
              <a:gd name="T97" fmla="*/ 1317 h 3334"/>
              <a:gd name="T98" fmla="*/ 1093 w 1155"/>
              <a:gd name="T99" fmla="*/ 1217 h 3334"/>
              <a:gd name="T100" fmla="*/ 1147 w 1155"/>
              <a:gd name="T101" fmla="*/ 1181 h 3334"/>
              <a:gd name="T102" fmla="*/ 286 w 1155"/>
              <a:gd name="T103" fmla="*/ 1152 h 3334"/>
              <a:gd name="T104" fmla="*/ 304 w 1155"/>
              <a:gd name="T105" fmla="*/ 1059 h 3334"/>
              <a:gd name="T106" fmla="*/ 203 w 1155"/>
              <a:gd name="T107" fmla="*/ 1637 h 3334"/>
              <a:gd name="T108" fmla="*/ 210 w 1155"/>
              <a:gd name="T109" fmla="*/ 2070 h 3334"/>
              <a:gd name="T110" fmla="*/ 269 w 1155"/>
              <a:gd name="T111" fmla="*/ 1649 h 3334"/>
              <a:gd name="T112" fmla="*/ 235 w 1155"/>
              <a:gd name="T113" fmla="*/ 1755 h 3334"/>
              <a:gd name="T114" fmla="*/ 237 w 1155"/>
              <a:gd name="T115" fmla="*/ 1685 h 3334"/>
              <a:gd name="T116" fmla="*/ 259 w 1155"/>
              <a:gd name="T117" fmla="*/ 1579 h 3334"/>
              <a:gd name="T118" fmla="*/ 291 w 1155"/>
              <a:gd name="T119" fmla="*/ 1476 h 3334"/>
              <a:gd name="T120" fmla="*/ 894 w 1155"/>
              <a:gd name="T121" fmla="*/ 1063 h 3334"/>
              <a:gd name="T122" fmla="*/ 953 w 1155"/>
              <a:gd name="T123" fmla="*/ 1049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6" name="Freeform 10"/>
          <p:cNvSpPr>
            <a:spLocks noEditPoints="1"/>
          </p:cNvSpPr>
          <p:nvPr/>
        </p:nvSpPr>
        <p:spPr bwMode="gray">
          <a:xfrm>
            <a:off x="6842125" y="3598863"/>
            <a:ext cx="442913" cy="1244600"/>
          </a:xfrm>
          <a:custGeom>
            <a:avLst/>
            <a:gdLst>
              <a:gd name="T0" fmla="*/ 1128 w 1155"/>
              <a:gd name="T1" fmla="*/ 998 h 3334"/>
              <a:gd name="T2" fmla="*/ 1036 w 1155"/>
              <a:gd name="T3" fmla="*/ 783 h 3334"/>
              <a:gd name="T4" fmla="*/ 876 w 1155"/>
              <a:gd name="T5" fmla="*/ 566 h 3334"/>
              <a:gd name="T6" fmla="*/ 731 w 1155"/>
              <a:gd name="T7" fmla="*/ 471 h 3334"/>
              <a:gd name="T8" fmla="*/ 807 w 1155"/>
              <a:gd name="T9" fmla="*/ 326 h 3334"/>
              <a:gd name="T10" fmla="*/ 818 w 1155"/>
              <a:gd name="T11" fmla="*/ 199 h 3334"/>
              <a:gd name="T12" fmla="*/ 754 w 1155"/>
              <a:gd name="T13" fmla="*/ 87 h 3334"/>
              <a:gd name="T14" fmla="*/ 575 w 1155"/>
              <a:gd name="T15" fmla="*/ 7 h 3334"/>
              <a:gd name="T16" fmla="*/ 529 w 1155"/>
              <a:gd name="T17" fmla="*/ 49 h 3334"/>
              <a:gd name="T18" fmla="*/ 465 w 1155"/>
              <a:gd name="T19" fmla="*/ 78 h 3334"/>
              <a:gd name="T20" fmla="*/ 461 w 1155"/>
              <a:gd name="T21" fmla="*/ 166 h 3334"/>
              <a:gd name="T22" fmla="*/ 474 w 1155"/>
              <a:gd name="T23" fmla="*/ 204 h 3334"/>
              <a:gd name="T24" fmla="*/ 471 w 1155"/>
              <a:gd name="T25" fmla="*/ 353 h 3334"/>
              <a:gd name="T26" fmla="*/ 519 w 1155"/>
              <a:gd name="T27" fmla="*/ 416 h 3334"/>
              <a:gd name="T28" fmla="*/ 355 w 1155"/>
              <a:gd name="T29" fmla="*/ 527 h 3334"/>
              <a:gd name="T30" fmla="*/ 235 w 1155"/>
              <a:gd name="T31" fmla="*/ 581 h 3334"/>
              <a:gd name="T32" fmla="*/ 174 w 1155"/>
              <a:gd name="T33" fmla="*/ 867 h 3334"/>
              <a:gd name="T34" fmla="*/ 136 w 1155"/>
              <a:gd name="T35" fmla="*/ 1159 h 3334"/>
              <a:gd name="T36" fmla="*/ 114 w 1155"/>
              <a:gd name="T37" fmla="*/ 1456 h 3334"/>
              <a:gd name="T38" fmla="*/ 114 w 1155"/>
              <a:gd name="T39" fmla="*/ 1536 h 3334"/>
              <a:gd name="T40" fmla="*/ 177 w 1155"/>
              <a:gd name="T41" fmla="*/ 1709 h 3334"/>
              <a:gd name="T42" fmla="*/ 174 w 1155"/>
              <a:gd name="T43" fmla="*/ 1727 h 3334"/>
              <a:gd name="T44" fmla="*/ 132 w 1155"/>
              <a:gd name="T45" fmla="*/ 1779 h 3334"/>
              <a:gd name="T46" fmla="*/ 44 w 1155"/>
              <a:gd name="T47" fmla="*/ 2243 h 3334"/>
              <a:gd name="T48" fmla="*/ 108 w 1155"/>
              <a:gd name="T49" fmla="*/ 2220 h 3334"/>
              <a:gd name="T50" fmla="*/ 131 w 1155"/>
              <a:gd name="T51" fmla="*/ 2376 h 3334"/>
              <a:gd name="T52" fmla="*/ 28 w 1155"/>
              <a:gd name="T53" fmla="*/ 3062 h 3334"/>
              <a:gd name="T54" fmla="*/ 0 w 1155"/>
              <a:gd name="T55" fmla="*/ 3191 h 3334"/>
              <a:gd name="T56" fmla="*/ 36 w 1155"/>
              <a:gd name="T57" fmla="*/ 3276 h 3334"/>
              <a:gd name="T58" fmla="*/ 109 w 1155"/>
              <a:gd name="T59" fmla="*/ 3287 h 3334"/>
              <a:gd name="T60" fmla="*/ 196 w 1155"/>
              <a:gd name="T61" fmla="*/ 3239 h 3334"/>
              <a:gd name="T62" fmla="*/ 256 w 1155"/>
              <a:gd name="T63" fmla="*/ 3093 h 3334"/>
              <a:gd name="T64" fmla="*/ 285 w 1155"/>
              <a:gd name="T65" fmla="*/ 3008 h 3334"/>
              <a:gd name="T66" fmla="*/ 373 w 1155"/>
              <a:gd name="T67" fmla="*/ 2764 h 3334"/>
              <a:gd name="T68" fmla="*/ 590 w 1155"/>
              <a:gd name="T69" fmla="*/ 1862 h 3334"/>
              <a:gd name="T70" fmla="*/ 725 w 1155"/>
              <a:gd name="T71" fmla="*/ 2087 h 3334"/>
              <a:gd name="T72" fmla="*/ 765 w 1155"/>
              <a:gd name="T73" fmla="*/ 2409 h 3334"/>
              <a:gd name="T74" fmla="*/ 772 w 1155"/>
              <a:gd name="T75" fmla="*/ 3059 h 3334"/>
              <a:gd name="T76" fmla="*/ 810 w 1155"/>
              <a:gd name="T77" fmla="*/ 3135 h 3334"/>
              <a:gd name="T78" fmla="*/ 802 w 1155"/>
              <a:gd name="T79" fmla="*/ 3260 h 3334"/>
              <a:gd name="T80" fmla="*/ 876 w 1155"/>
              <a:gd name="T81" fmla="*/ 3332 h 3334"/>
              <a:gd name="T82" fmla="*/ 962 w 1155"/>
              <a:gd name="T83" fmla="*/ 3309 h 3334"/>
              <a:gd name="T84" fmla="*/ 1006 w 1155"/>
              <a:gd name="T85" fmla="*/ 3141 h 3334"/>
              <a:gd name="T86" fmla="*/ 1048 w 1155"/>
              <a:gd name="T87" fmla="*/ 3091 h 3334"/>
              <a:gd name="T88" fmla="*/ 1048 w 1155"/>
              <a:gd name="T89" fmla="*/ 3014 h 3334"/>
              <a:gd name="T90" fmla="*/ 1036 w 1155"/>
              <a:gd name="T91" fmla="*/ 2702 h 3334"/>
              <a:gd name="T92" fmla="*/ 993 w 1155"/>
              <a:gd name="T93" fmla="*/ 2132 h 3334"/>
              <a:gd name="T94" fmla="*/ 977 w 1155"/>
              <a:gd name="T95" fmla="*/ 1560 h 3334"/>
              <a:gd name="T96" fmla="*/ 915 w 1155"/>
              <a:gd name="T97" fmla="*/ 1317 h 3334"/>
              <a:gd name="T98" fmla="*/ 1093 w 1155"/>
              <a:gd name="T99" fmla="*/ 1217 h 3334"/>
              <a:gd name="T100" fmla="*/ 1147 w 1155"/>
              <a:gd name="T101" fmla="*/ 1181 h 3334"/>
              <a:gd name="T102" fmla="*/ 286 w 1155"/>
              <a:gd name="T103" fmla="*/ 1152 h 3334"/>
              <a:gd name="T104" fmla="*/ 304 w 1155"/>
              <a:gd name="T105" fmla="*/ 1059 h 3334"/>
              <a:gd name="T106" fmla="*/ 203 w 1155"/>
              <a:gd name="T107" fmla="*/ 1637 h 3334"/>
              <a:gd name="T108" fmla="*/ 210 w 1155"/>
              <a:gd name="T109" fmla="*/ 2070 h 3334"/>
              <a:gd name="T110" fmla="*/ 269 w 1155"/>
              <a:gd name="T111" fmla="*/ 1649 h 3334"/>
              <a:gd name="T112" fmla="*/ 235 w 1155"/>
              <a:gd name="T113" fmla="*/ 1755 h 3334"/>
              <a:gd name="T114" fmla="*/ 237 w 1155"/>
              <a:gd name="T115" fmla="*/ 1685 h 3334"/>
              <a:gd name="T116" fmla="*/ 259 w 1155"/>
              <a:gd name="T117" fmla="*/ 1579 h 3334"/>
              <a:gd name="T118" fmla="*/ 291 w 1155"/>
              <a:gd name="T119" fmla="*/ 1476 h 3334"/>
              <a:gd name="T120" fmla="*/ 894 w 1155"/>
              <a:gd name="T121" fmla="*/ 1063 h 3334"/>
              <a:gd name="T122" fmla="*/ 953 w 1155"/>
              <a:gd name="T123" fmla="*/ 1049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7" name="Freeform 11"/>
          <p:cNvSpPr>
            <a:spLocks noEditPoints="1"/>
          </p:cNvSpPr>
          <p:nvPr/>
        </p:nvSpPr>
        <p:spPr bwMode="gray">
          <a:xfrm>
            <a:off x="7135813" y="3598863"/>
            <a:ext cx="442912" cy="1244600"/>
          </a:xfrm>
          <a:custGeom>
            <a:avLst/>
            <a:gdLst>
              <a:gd name="T0" fmla="*/ 1128 w 1155"/>
              <a:gd name="T1" fmla="*/ 998 h 3334"/>
              <a:gd name="T2" fmla="*/ 1036 w 1155"/>
              <a:gd name="T3" fmla="*/ 783 h 3334"/>
              <a:gd name="T4" fmla="*/ 876 w 1155"/>
              <a:gd name="T5" fmla="*/ 566 h 3334"/>
              <a:gd name="T6" fmla="*/ 731 w 1155"/>
              <a:gd name="T7" fmla="*/ 471 h 3334"/>
              <a:gd name="T8" fmla="*/ 807 w 1155"/>
              <a:gd name="T9" fmla="*/ 326 h 3334"/>
              <a:gd name="T10" fmla="*/ 818 w 1155"/>
              <a:gd name="T11" fmla="*/ 199 h 3334"/>
              <a:gd name="T12" fmla="*/ 754 w 1155"/>
              <a:gd name="T13" fmla="*/ 87 h 3334"/>
              <a:gd name="T14" fmla="*/ 575 w 1155"/>
              <a:gd name="T15" fmla="*/ 7 h 3334"/>
              <a:gd name="T16" fmla="*/ 529 w 1155"/>
              <a:gd name="T17" fmla="*/ 49 h 3334"/>
              <a:gd name="T18" fmla="*/ 465 w 1155"/>
              <a:gd name="T19" fmla="*/ 78 h 3334"/>
              <a:gd name="T20" fmla="*/ 461 w 1155"/>
              <a:gd name="T21" fmla="*/ 166 h 3334"/>
              <a:gd name="T22" fmla="*/ 474 w 1155"/>
              <a:gd name="T23" fmla="*/ 204 h 3334"/>
              <a:gd name="T24" fmla="*/ 471 w 1155"/>
              <a:gd name="T25" fmla="*/ 353 h 3334"/>
              <a:gd name="T26" fmla="*/ 519 w 1155"/>
              <a:gd name="T27" fmla="*/ 416 h 3334"/>
              <a:gd name="T28" fmla="*/ 355 w 1155"/>
              <a:gd name="T29" fmla="*/ 527 h 3334"/>
              <a:gd name="T30" fmla="*/ 235 w 1155"/>
              <a:gd name="T31" fmla="*/ 581 h 3334"/>
              <a:gd name="T32" fmla="*/ 174 w 1155"/>
              <a:gd name="T33" fmla="*/ 867 h 3334"/>
              <a:gd name="T34" fmla="*/ 136 w 1155"/>
              <a:gd name="T35" fmla="*/ 1159 h 3334"/>
              <a:gd name="T36" fmla="*/ 114 w 1155"/>
              <a:gd name="T37" fmla="*/ 1456 h 3334"/>
              <a:gd name="T38" fmla="*/ 114 w 1155"/>
              <a:gd name="T39" fmla="*/ 1536 h 3334"/>
              <a:gd name="T40" fmla="*/ 177 w 1155"/>
              <a:gd name="T41" fmla="*/ 1709 h 3334"/>
              <a:gd name="T42" fmla="*/ 174 w 1155"/>
              <a:gd name="T43" fmla="*/ 1727 h 3334"/>
              <a:gd name="T44" fmla="*/ 132 w 1155"/>
              <a:gd name="T45" fmla="*/ 1779 h 3334"/>
              <a:gd name="T46" fmla="*/ 44 w 1155"/>
              <a:gd name="T47" fmla="*/ 2243 h 3334"/>
              <a:gd name="T48" fmla="*/ 108 w 1155"/>
              <a:gd name="T49" fmla="*/ 2220 h 3334"/>
              <a:gd name="T50" fmla="*/ 131 w 1155"/>
              <a:gd name="T51" fmla="*/ 2376 h 3334"/>
              <a:gd name="T52" fmla="*/ 28 w 1155"/>
              <a:gd name="T53" fmla="*/ 3062 h 3334"/>
              <a:gd name="T54" fmla="*/ 0 w 1155"/>
              <a:gd name="T55" fmla="*/ 3191 h 3334"/>
              <a:gd name="T56" fmla="*/ 36 w 1155"/>
              <a:gd name="T57" fmla="*/ 3276 h 3334"/>
              <a:gd name="T58" fmla="*/ 109 w 1155"/>
              <a:gd name="T59" fmla="*/ 3287 h 3334"/>
              <a:gd name="T60" fmla="*/ 196 w 1155"/>
              <a:gd name="T61" fmla="*/ 3239 h 3334"/>
              <a:gd name="T62" fmla="*/ 256 w 1155"/>
              <a:gd name="T63" fmla="*/ 3093 h 3334"/>
              <a:gd name="T64" fmla="*/ 285 w 1155"/>
              <a:gd name="T65" fmla="*/ 3008 h 3334"/>
              <a:gd name="T66" fmla="*/ 373 w 1155"/>
              <a:gd name="T67" fmla="*/ 2764 h 3334"/>
              <a:gd name="T68" fmla="*/ 590 w 1155"/>
              <a:gd name="T69" fmla="*/ 1862 h 3334"/>
              <a:gd name="T70" fmla="*/ 725 w 1155"/>
              <a:gd name="T71" fmla="*/ 2087 h 3334"/>
              <a:gd name="T72" fmla="*/ 765 w 1155"/>
              <a:gd name="T73" fmla="*/ 2409 h 3334"/>
              <a:gd name="T74" fmla="*/ 772 w 1155"/>
              <a:gd name="T75" fmla="*/ 3059 h 3334"/>
              <a:gd name="T76" fmla="*/ 810 w 1155"/>
              <a:gd name="T77" fmla="*/ 3135 h 3334"/>
              <a:gd name="T78" fmla="*/ 802 w 1155"/>
              <a:gd name="T79" fmla="*/ 3260 h 3334"/>
              <a:gd name="T80" fmla="*/ 876 w 1155"/>
              <a:gd name="T81" fmla="*/ 3332 h 3334"/>
              <a:gd name="T82" fmla="*/ 962 w 1155"/>
              <a:gd name="T83" fmla="*/ 3309 h 3334"/>
              <a:gd name="T84" fmla="*/ 1006 w 1155"/>
              <a:gd name="T85" fmla="*/ 3141 h 3334"/>
              <a:gd name="T86" fmla="*/ 1048 w 1155"/>
              <a:gd name="T87" fmla="*/ 3091 h 3334"/>
              <a:gd name="T88" fmla="*/ 1048 w 1155"/>
              <a:gd name="T89" fmla="*/ 3014 h 3334"/>
              <a:gd name="T90" fmla="*/ 1036 w 1155"/>
              <a:gd name="T91" fmla="*/ 2702 h 3334"/>
              <a:gd name="T92" fmla="*/ 993 w 1155"/>
              <a:gd name="T93" fmla="*/ 2132 h 3334"/>
              <a:gd name="T94" fmla="*/ 977 w 1155"/>
              <a:gd name="T95" fmla="*/ 1560 h 3334"/>
              <a:gd name="T96" fmla="*/ 915 w 1155"/>
              <a:gd name="T97" fmla="*/ 1317 h 3334"/>
              <a:gd name="T98" fmla="*/ 1093 w 1155"/>
              <a:gd name="T99" fmla="*/ 1217 h 3334"/>
              <a:gd name="T100" fmla="*/ 1147 w 1155"/>
              <a:gd name="T101" fmla="*/ 1181 h 3334"/>
              <a:gd name="T102" fmla="*/ 286 w 1155"/>
              <a:gd name="T103" fmla="*/ 1152 h 3334"/>
              <a:gd name="T104" fmla="*/ 304 w 1155"/>
              <a:gd name="T105" fmla="*/ 1059 h 3334"/>
              <a:gd name="T106" fmla="*/ 203 w 1155"/>
              <a:gd name="T107" fmla="*/ 1637 h 3334"/>
              <a:gd name="T108" fmla="*/ 210 w 1155"/>
              <a:gd name="T109" fmla="*/ 2070 h 3334"/>
              <a:gd name="T110" fmla="*/ 269 w 1155"/>
              <a:gd name="T111" fmla="*/ 1649 h 3334"/>
              <a:gd name="T112" fmla="*/ 235 w 1155"/>
              <a:gd name="T113" fmla="*/ 1755 h 3334"/>
              <a:gd name="T114" fmla="*/ 237 w 1155"/>
              <a:gd name="T115" fmla="*/ 1685 h 3334"/>
              <a:gd name="T116" fmla="*/ 259 w 1155"/>
              <a:gd name="T117" fmla="*/ 1579 h 3334"/>
              <a:gd name="T118" fmla="*/ 291 w 1155"/>
              <a:gd name="T119" fmla="*/ 1476 h 3334"/>
              <a:gd name="T120" fmla="*/ 894 w 1155"/>
              <a:gd name="T121" fmla="*/ 1063 h 3334"/>
              <a:gd name="T122" fmla="*/ 953 w 1155"/>
              <a:gd name="T123" fmla="*/ 1049 h 3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5" h="3334">
                <a:moveTo>
                  <a:pt x="1155" y="1096"/>
                </a:moveTo>
                <a:lnTo>
                  <a:pt x="1149" y="1074"/>
                </a:lnTo>
                <a:lnTo>
                  <a:pt x="1148" y="1054"/>
                </a:lnTo>
                <a:lnTo>
                  <a:pt x="1148" y="1054"/>
                </a:lnTo>
                <a:lnTo>
                  <a:pt x="1143" y="1037"/>
                </a:lnTo>
                <a:lnTo>
                  <a:pt x="1138" y="1022"/>
                </a:lnTo>
                <a:lnTo>
                  <a:pt x="1133" y="1009"/>
                </a:lnTo>
                <a:lnTo>
                  <a:pt x="1128" y="998"/>
                </a:lnTo>
                <a:lnTo>
                  <a:pt x="1120" y="982"/>
                </a:lnTo>
                <a:lnTo>
                  <a:pt x="1117" y="977"/>
                </a:lnTo>
                <a:lnTo>
                  <a:pt x="1095" y="931"/>
                </a:lnTo>
                <a:lnTo>
                  <a:pt x="1085" y="892"/>
                </a:lnTo>
                <a:lnTo>
                  <a:pt x="1056" y="857"/>
                </a:lnTo>
                <a:lnTo>
                  <a:pt x="1038" y="809"/>
                </a:lnTo>
                <a:lnTo>
                  <a:pt x="1036" y="783"/>
                </a:lnTo>
                <a:lnTo>
                  <a:pt x="1036" y="783"/>
                </a:lnTo>
                <a:lnTo>
                  <a:pt x="1019" y="749"/>
                </a:lnTo>
                <a:lnTo>
                  <a:pt x="991" y="699"/>
                </a:lnTo>
                <a:lnTo>
                  <a:pt x="957" y="637"/>
                </a:lnTo>
                <a:lnTo>
                  <a:pt x="942" y="620"/>
                </a:lnTo>
                <a:lnTo>
                  <a:pt x="938" y="618"/>
                </a:lnTo>
                <a:lnTo>
                  <a:pt x="918" y="598"/>
                </a:lnTo>
                <a:lnTo>
                  <a:pt x="894" y="581"/>
                </a:lnTo>
                <a:lnTo>
                  <a:pt x="876" y="566"/>
                </a:lnTo>
                <a:lnTo>
                  <a:pt x="863" y="563"/>
                </a:lnTo>
                <a:lnTo>
                  <a:pt x="824" y="544"/>
                </a:lnTo>
                <a:lnTo>
                  <a:pt x="808" y="523"/>
                </a:lnTo>
                <a:lnTo>
                  <a:pt x="787" y="522"/>
                </a:lnTo>
                <a:lnTo>
                  <a:pt x="786" y="522"/>
                </a:lnTo>
                <a:lnTo>
                  <a:pt x="778" y="519"/>
                </a:lnTo>
                <a:lnTo>
                  <a:pt x="745" y="473"/>
                </a:lnTo>
                <a:lnTo>
                  <a:pt x="731" y="471"/>
                </a:lnTo>
                <a:lnTo>
                  <a:pt x="734" y="452"/>
                </a:lnTo>
                <a:lnTo>
                  <a:pt x="735" y="453"/>
                </a:lnTo>
                <a:lnTo>
                  <a:pt x="742" y="439"/>
                </a:lnTo>
                <a:lnTo>
                  <a:pt x="750" y="463"/>
                </a:lnTo>
                <a:lnTo>
                  <a:pt x="755" y="463"/>
                </a:lnTo>
                <a:lnTo>
                  <a:pt x="779" y="411"/>
                </a:lnTo>
                <a:lnTo>
                  <a:pt x="807" y="326"/>
                </a:lnTo>
                <a:lnTo>
                  <a:pt x="807" y="326"/>
                </a:lnTo>
                <a:lnTo>
                  <a:pt x="814" y="305"/>
                </a:lnTo>
                <a:lnTo>
                  <a:pt x="821" y="279"/>
                </a:lnTo>
                <a:lnTo>
                  <a:pt x="829" y="249"/>
                </a:lnTo>
                <a:lnTo>
                  <a:pt x="829" y="249"/>
                </a:lnTo>
                <a:lnTo>
                  <a:pt x="828" y="236"/>
                </a:lnTo>
                <a:lnTo>
                  <a:pt x="825" y="222"/>
                </a:lnTo>
                <a:lnTo>
                  <a:pt x="821" y="210"/>
                </a:lnTo>
                <a:lnTo>
                  <a:pt x="818" y="199"/>
                </a:lnTo>
                <a:lnTo>
                  <a:pt x="809" y="184"/>
                </a:lnTo>
                <a:lnTo>
                  <a:pt x="805" y="178"/>
                </a:lnTo>
                <a:lnTo>
                  <a:pt x="805" y="178"/>
                </a:lnTo>
                <a:lnTo>
                  <a:pt x="794" y="163"/>
                </a:lnTo>
                <a:lnTo>
                  <a:pt x="783" y="148"/>
                </a:lnTo>
                <a:lnTo>
                  <a:pt x="773" y="132"/>
                </a:lnTo>
                <a:lnTo>
                  <a:pt x="760" y="89"/>
                </a:lnTo>
                <a:lnTo>
                  <a:pt x="754" y="87"/>
                </a:lnTo>
                <a:lnTo>
                  <a:pt x="730" y="57"/>
                </a:lnTo>
                <a:lnTo>
                  <a:pt x="696" y="51"/>
                </a:lnTo>
                <a:lnTo>
                  <a:pt x="635" y="10"/>
                </a:lnTo>
                <a:lnTo>
                  <a:pt x="629" y="10"/>
                </a:lnTo>
                <a:lnTo>
                  <a:pt x="634" y="25"/>
                </a:lnTo>
                <a:lnTo>
                  <a:pt x="588" y="0"/>
                </a:lnTo>
                <a:lnTo>
                  <a:pt x="598" y="25"/>
                </a:lnTo>
                <a:lnTo>
                  <a:pt x="575" y="7"/>
                </a:lnTo>
                <a:lnTo>
                  <a:pt x="579" y="29"/>
                </a:lnTo>
                <a:lnTo>
                  <a:pt x="574" y="26"/>
                </a:lnTo>
                <a:lnTo>
                  <a:pt x="534" y="14"/>
                </a:lnTo>
                <a:lnTo>
                  <a:pt x="556" y="39"/>
                </a:lnTo>
                <a:lnTo>
                  <a:pt x="554" y="41"/>
                </a:lnTo>
                <a:lnTo>
                  <a:pt x="519" y="19"/>
                </a:lnTo>
                <a:lnTo>
                  <a:pt x="532" y="47"/>
                </a:lnTo>
                <a:lnTo>
                  <a:pt x="529" y="49"/>
                </a:lnTo>
                <a:lnTo>
                  <a:pt x="508" y="19"/>
                </a:lnTo>
                <a:lnTo>
                  <a:pt x="508" y="24"/>
                </a:lnTo>
                <a:lnTo>
                  <a:pt x="507" y="56"/>
                </a:lnTo>
                <a:lnTo>
                  <a:pt x="476" y="46"/>
                </a:lnTo>
                <a:lnTo>
                  <a:pt x="479" y="50"/>
                </a:lnTo>
                <a:lnTo>
                  <a:pt x="505" y="73"/>
                </a:lnTo>
                <a:lnTo>
                  <a:pt x="461" y="74"/>
                </a:lnTo>
                <a:lnTo>
                  <a:pt x="465" y="78"/>
                </a:lnTo>
                <a:lnTo>
                  <a:pt x="489" y="90"/>
                </a:lnTo>
                <a:lnTo>
                  <a:pt x="468" y="94"/>
                </a:lnTo>
                <a:lnTo>
                  <a:pt x="491" y="103"/>
                </a:lnTo>
                <a:lnTo>
                  <a:pt x="458" y="115"/>
                </a:lnTo>
                <a:lnTo>
                  <a:pt x="482" y="126"/>
                </a:lnTo>
                <a:lnTo>
                  <a:pt x="468" y="137"/>
                </a:lnTo>
                <a:lnTo>
                  <a:pt x="482" y="139"/>
                </a:lnTo>
                <a:lnTo>
                  <a:pt x="461" y="166"/>
                </a:lnTo>
                <a:lnTo>
                  <a:pt x="464" y="164"/>
                </a:lnTo>
                <a:lnTo>
                  <a:pt x="479" y="158"/>
                </a:lnTo>
                <a:lnTo>
                  <a:pt x="479" y="158"/>
                </a:lnTo>
                <a:lnTo>
                  <a:pt x="476" y="167"/>
                </a:lnTo>
                <a:lnTo>
                  <a:pt x="474" y="178"/>
                </a:lnTo>
                <a:lnTo>
                  <a:pt x="473" y="190"/>
                </a:lnTo>
                <a:lnTo>
                  <a:pt x="473" y="198"/>
                </a:lnTo>
                <a:lnTo>
                  <a:pt x="474" y="204"/>
                </a:lnTo>
                <a:lnTo>
                  <a:pt x="471" y="216"/>
                </a:lnTo>
                <a:lnTo>
                  <a:pt x="471" y="229"/>
                </a:lnTo>
                <a:lnTo>
                  <a:pt x="471" y="229"/>
                </a:lnTo>
                <a:lnTo>
                  <a:pt x="466" y="240"/>
                </a:lnTo>
                <a:lnTo>
                  <a:pt x="460" y="252"/>
                </a:lnTo>
                <a:lnTo>
                  <a:pt x="469" y="304"/>
                </a:lnTo>
                <a:lnTo>
                  <a:pt x="471" y="353"/>
                </a:lnTo>
                <a:lnTo>
                  <a:pt x="471" y="353"/>
                </a:lnTo>
                <a:lnTo>
                  <a:pt x="473" y="359"/>
                </a:lnTo>
                <a:lnTo>
                  <a:pt x="474" y="365"/>
                </a:lnTo>
                <a:lnTo>
                  <a:pt x="477" y="374"/>
                </a:lnTo>
                <a:lnTo>
                  <a:pt x="481" y="383"/>
                </a:lnTo>
                <a:lnTo>
                  <a:pt x="487" y="391"/>
                </a:lnTo>
                <a:lnTo>
                  <a:pt x="495" y="399"/>
                </a:lnTo>
                <a:lnTo>
                  <a:pt x="505" y="406"/>
                </a:lnTo>
                <a:lnTo>
                  <a:pt x="519" y="416"/>
                </a:lnTo>
                <a:lnTo>
                  <a:pt x="521" y="428"/>
                </a:lnTo>
                <a:lnTo>
                  <a:pt x="519" y="439"/>
                </a:lnTo>
                <a:lnTo>
                  <a:pt x="510" y="441"/>
                </a:lnTo>
                <a:lnTo>
                  <a:pt x="438" y="505"/>
                </a:lnTo>
                <a:lnTo>
                  <a:pt x="415" y="507"/>
                </a:lnTo>
                <a:lnTo>
                  <a:pt x="388" y="523"/>
                </a:lnTo>
                <a:lnTo>
                  <a:pt x="355" y="527"/>
                </a:lnTo>
                <a:lnTo>
                  <a:pt x="355" y="527"/>
                </a:lnTo>
                <a:lnTo>
                  <a:pt x="343" y="529"/>
                </a:lnTo>
                <a:lnTo>
                  <a:pt x="332" y="532"/>
                </a:lnTo>
                <a:lnTo>
                  <a:pt x="310" y="538"/>
                </a:lnTo>
                <a:lnTo>
                  <a:pt x="289" y="547"/>
                </a:lnTo>
                <a:lnTo>
                  <a:pt x="270" y="556"/>
                </a:lnTo>
                <a:lnTo>
                  <a:pt x="256" y="565"/>
                </a:lnTo>
                <a:lnTo>
                  <a:pt x="245" y="574"/>
                </a:lnTo>
                <a:lnTo>
                  <a:pt x="235" y="581"/>
                </a:lnTo>
                <a:lnTo>
                  <a:pt x="232" y="619"/>
                </a:lnTo>
                <a:lnTo>
                  <a:pt x="205" y="690"/>
                </a:lnTo>
                <a:lnTo>
                  <a:pt x="195" y="731"/>
                </a:lnTo>
                <a:lnTo>
                  <a:pt x="187" y="793"/>
                </a:lnTo>
                <a:lnTo>
                  <a:pt x="183" y="809"/>
                </a:lnTo>
                <a:lnTo>
                  <a:pt x="183" y="809"/>
                </a:lnTo>
                <a:lnTo>
                  <a:pt x="178" y="837"/>
                </a:lnTo>
                <a:lnTo>
                  <a:pt x="174" y="867"/>
                </a:lnTo>
                <a:lnTo>
                  <a:pt x="169" y="921"/>
                </a:lnTo>
                <a:lnTo>
                  <a:pt x="168" y="962"/>
                </a:lnTo>
                <a:lnTo>
                  <a:pt x="168" y="978"/>
                </a:lnTo>
                <a:lnTo>
                  <a:pt x="155" y="1017"/>
                </a:lnTo>
                <a:lnTo>
                  <a:pt x="146" y="1063"/>
                </a:lnTo>
                <a:lnTo>
                  <a:pt x="137" y="1079"/>
                </a:lnTo>
                <a:lnTo>
                  <a:pt x="134" y="1141"/>
                </a:lnTo>
                <a:lnTo>
                  <a:pt x="136" y="1159"/>
                </a:lnTo>
                <a:lnTo>
                  <a:pt x="130" y="1173"/>
                </a:lnTo>
                <a:lnTo>
                  <a:pt x="113" y="1231"/>
                </a:lnTo>
                <a:lnTo>
                  <a:pt x="116" y="1249"/>
                </a:lnTo>
                <a:lnTo>
                  <a:pt x="121" y="1277"/>
                </a:lnTo>
                <a:lnTo>
                  <a:pt x="111" y="1297"/>
                </a:lnTo>
                <a:lnTo>
                  <a:pt x="113" y="1340"/>
                </a:lnTo>
                <a:lnTo>
                  <a:pt x="114" y="1456"/>
                </a:lnTo>
                <a:lnTo>
                  <a:pt x="114" y="1456"/>
                </a:lnTo>
                <a:lnTo>
                  <a:pt x="113" y="1466"/>
                </a:lnTo>
                <a:lnTo>
                  <a:pt x="113" y="1466"/>
                </a:lnTo>
                <a:lnTo>
                  <a:pt x="97" y="1477"/>
                </a:lnTo>
                <a:lnTo>
                  <a:pt x="102" y="1530"/>
                </a:lnTo>
                <a:lnTo>
                  <a:pt x="111" y="1539"/>
                </a:lnTo>
                <a:lnTo>
                  <a:pt x="111" y="1539"/>
                </a:lnTo>
                <a:lnTo>
                  <a:pt x="114" y="1536"/>
                </a:lnTo>
                <a:lnTo>
                  <a:pt x="114" y="1536"/>
                </a:lnTo>
                <a:lnTo>
                  <a:pt x="116" y="1579"/>
                </a:lnTo>
                <a:lnTo>
                  <a:pt x="119" y="1597"/>
                </a:lnTo>
                <a:lnTo>
                  <a:pt x="120" y="1597"/>
                </a:lnTo>
                <a:lnTo>
                  <a:pt x="114" y="1644"/>
                </a:lnTo>
                <a:lnTo>
                  <a:pt x="126" y="1679"/>
                </a:lnTo>
                <a:lnTo>
                  <a:pt x="146" y="1705"/>
                </a:lnTo>
                <a:lnTo>
                  <a:pt x="164" y="1718"/>
                </a:lnTo>
                <a:lnTo>
                  <a:pt x="177" y="1709"/>
                </a:lnTo>
                <a:lnTo>
                  <a:pt x="184" y="1709"/>
                </a:lnTo>
                <a:lnTo>
                  <a:pt x="184" y="1709"/>
                </a:lnTo>
                <a:lnTo>
                  <a:pt x="185" y="1722"/>
                </a:lnTo>
                <a:lnTo>
                  <a:pt x="183" y="1720"/>
                </a:lnTo>
                <a:lnTo>
                  <a:pt x="179" y="1727"/>
                </a:lnTo>
                <a:lnTo>
                  <a:pt x="179" y="1727"/>
                </a:lnTo>
                <a:lnTo>
                  <a:pt x="174" y="1727"/>
                </a:lnTo>
                <a:lnTo>
                  <a:pt x="174" y="1727"/>
                </a:lnTo>
                <a:lnTo>
                  <a:pt x="166" y="1734"/>
                </a:lnTo>
                <a:lnTo>
                  <a:pt x="159" y="1740"/>
                </a:lnTo>
                <a:lnTo>
                  <a:pt x="152" y="1747"/>
                </a:lnTo>
                <a:lnTo>
                  <a:pt x="146" y="1755"/>
                </a:lnTo>
                <a:lnTo>
                  <a:pt x="137" y="176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2" y="1779"/>
                </a:lnTo>
                <a:lnTo>
                  <a:pt x="131" y="1782"/>
                </a:lnTo>
                <a:lnTo>
                  <a:pt x="131" y="1782"/>
                </a:lnTo>
                <a:lnTo>
                  <a:pt x="33" y="2244"/>
                </a:lnTo>
                <a:lnTo>
                  <a:pt x="30" y="2255"/>
                </a:lnTo>
                <a:lnTo>
                  <a:pt x="30" y="2255"/>
                </a:lnTo>
                <a:lnTo>
                  <a:pt x="44" y="2243"/>
                </a:lnTo>
                <a:lnTo>
                  <a:pt x="56" y="2233"/>
                </a:lnTo>
                <a:lnTo>
                  <a:pt x="68" y="2227"/>
                </a:lnTo>
                <a:lnTo>
                  <a:pt x="79" y="2223"/>
                </a:lnTo>
                <a:lnTo>
                  <a:pt x="89" y="2222"/>
                </a:lnTo>
                <a:lnTo>
                  <a:pt x="95" y="2220"/>
                </a:lnTo>
                <a:lnTo>
                  <a:pt x="102" y="2220"/>
                </a:lnTo>
                <a:lnTo>
                  <a:pt x="102" y="2220"/>
                </a:lnTo>
                <a:lnTo>
                  <a:pt x="108" y="2220"/>
                </a:lnTo>
                <a:lnTo>
                  <a:pt x="115" y="2222"/>
                </a:lnTo>
                <a:lnTo>
                  <a:pt x="122" y="2224"/>
                </a:lnTo>
                <a:lnTo>
                  <a:pt x="131" y="2228"/>
                </a:lnTo>
                <a:lnTo>
                  <a:pt x="148" y="2238"/>
                </a:lnTo>
                <a:lnTo>
                  <a:pt x="164" y="2249"/>
                </a:lnTo>
                <a:lnTo>
                  <a:pt x="159" y="2260"/>
                </a:lnTo>
                <a:lnTo>
                  <a:pt x="158" y="2307"/>
                </a:lnTo>
                <a:lnTo>
                  <a:pt x="131" y="2376"/>
                </a:lnTo>
                <a:lnTo>
                  <a:pt x="97" y="2580"/>
                </a:lnTo>
                <a:lnTo>
                  <a:pt x="77" y="2662"/>
                </a:lnTo>
                <a:lnTo>
                  <a:pt x="51" y="2826"/>
                </a:lnTo>
                <a:lnTo>
                  <a:pt x="37" y="2850"/>
                </a:lnTo>
                <a:lnTo>
                  <a:pt x="35" y="2896"/>
                </a:lnTo>
                <a:lnTo>
                  <a:pt x="34" y="2913"/>
                </a:lnTo>
                <a:lnTo>
                  <a:pt x="28" y="2938"/>
                </a:lnTo>
                <a:lnTo>
                  <a:pt x="28" y="3062"/>
                </a:lnTo>
                <a:lnTo>
                  <a:pt x="35" y="3081"/>
                </a:lnTo>
                <a:lnTo>
                  <a:pt x="35" y="3081"/>
                </a:lnTo>
                <a:lnTo>
                  <a:pt x="21" y="3108"/>
                </a:lnTo>
                <a:lnTo>
                  <a:pt x="10" y="3133"/>
                </a:lnTo>
                <a:lnTo>
                  <a:pt x="2" y="3156"/>
                </a:lnTo>
                <a:lnTo>
                  <a:pt x="2" y="3156"/>
                </a:lnTo>
                <a:lnTo>
                  <a:pt x="0" y="3173"/>
                </a:lnTo>
                <a:lnTo>
                  <a:pt x="0" y="3191"/>
                </a:lnTo>
                <a:lnTo>
                  <a:pt x="3" y="3208"/>
                </a:lnTo>
                <a:lnTo>
                  <a:pt x="5" y="3223"/>
                </a:lnTo>
                <a:lnTo>
                  <a:pt x="13" y="3245"/>
                </a:lnTo>
                <a:lnTo>
                  <a:pt x="15" y="3253"/>
                </a:lnTo>
                <a:lnTo>
                  <a:pt x="15" y="3253"/>
                </a:lnTo>
                <a:lnTo>
                  <a:pt x="23" y="3262"/>
                </a:lnTo>
                <a:lnTo>
                  <a:pt x="29" y="3269"/>
                </a:lnTo>
                <a:lnTo>
                  <a:pt x="36" y="3276"/>
                </a:lnTo>
                <a:lnTo>
                  <a:pt x="45" y="3281"/>
                </a:lnTo>
                <a:lnTo>
                  <a:pt x="52" y="3284"/>
                </a:lnTo>
                <a:lnTo>
                  <a:pt x="60" y="3287"/>
                </a:lnTo>
                <a:lnTo>
                  <a:pt x="74" y="3289"/>
                </a:lnTo>
                <a:lnTo>
                  <a:pt x="88" y="3289"/>
                </a:lnTo>
                <a:lnTo>
                  <a:pt x="99" y="3288"/>
                </a:lnTo>
                <a:lnTo>
                  <a:pt x="109" y="3287"/>
                </a:lnTo>
                <a:lnTo>
                  <a:pt x="109" y="3287"/>
                </a:lnTo>
                <a:lnTo>
                  <a:pt x="125" y="3283"/>
                </a:lnTo>
                <a:lnTo>
                  <a:pt x="140" y="3278"/>
                </a:lnTo>
                <a:lnTo>
                  <a:pt x="152" y="3272"/>
                </a:lnTo>
                <a:lnTo>
                  <a:pt x="163" y="3266"/>
                </a:lnTo>
                <a:lnTo>
                  <a:pt x="173" y="3260"/>
                </a:lnTo>
                <a:lnTo>
                  <a:pt x="182" y="3252"/>
                </a:lnTo>
                <a:lnTo>
                  <a:pt x="189" y="3246"/>
                </a:lnTo>
                <a:lnTo>
                  <a:pt x="196" y="3239"/>
                </a:lnTo>
                <a:lnTo>
                  <a:pt x="205" y="3226"/>
                </a:lnTo>
                <a:lnTo>
                  <a:pt x="211" y="3215"/>
                </a:lnTo>
                <a:lnTo>
                  <a:pt x="215" y="3205"/>
                </a:lnTo>
                <a:lnTo>
                  <a:pt x="216" y="3154"/>
                </a:lnTo>
                <a:lnTo>
                  <a:pt x="216" y="3154"/>
                </a:lnTo>
                <a:lnTo>
                  <a:pt x="216" y="3155"/>
                </a:lnTo>
                <a:lnTo>
                  <a:pt x="240" y="3145"/>
                </a:lnTo>
                <a:lnTo>
                  <a:pt x="256" y="3093"/>
                </a:lnTo>
                <a:lnTo>
                  <a:pt x="254" y="3041"/>
                </a:lnTo>
                <a:lnTo>
                  <a:pt x="254" y="3041"/>
                </a:lnTo>
                <a:lnTo>
                  <a:pt x="262" y="3036"/>
                </a:lnTo>
                <a:lnTo>
                  <a:pt x="269" y="3032"/>
                </a:lnTo>
                <a:lnTo>
                  <a:pt x="275" y="3027"/>
                </a:lnTo>
                <a:lnTo>
                  <a:pt x="279" y="3020"/>
                </a:lnTo>
                <a:lnTo>
                  <a:pt x="283" y="3014"/>
                </a:lnTo>
                <a:lnTo>
                  <a:pt x="285" y="3008"/>
                </a:lnTo>
                <a:lnTo>
                  <a:pt x="289" y="2996"/>
                </a:lnTo>
                <a:lnTo>
                  <a:pt x="289" y="2985"/>
                </a:lnTo>
                <a:lnTo>
                  <a:pt x="289" y="2975"/>
                </a:lnTo>
                <a:lnTo>
                  <a:pt x="286" y="2967"/>
                </a:lnTo>
                <a:lnTo>
                  <a:pt x="286" y="2967"/>
                </a:lnTo>
                <a:lnTo>
                  <a:pt x="306" y="2923"/>
                </a:lnTo>
                <a:lnTo>
                  <a:pt x="335" y="2855"/>
                </a:lnTo>
                <a:lnTo>
                  <a:pt x="373" y="2764"/>
                </a:lnTo>
                <a:lnTo>
                  <a:pt x="434" y="2578"/>
                </a:lnTo>
                <a:lnTo>
                  <a:pt x="469" y="2347"/>
                </a:lnTo>
                <a:lnTo>
                  <a:pt x="528" y="2040"/>
                </a:lnTo>
                <a:lnTo>
                  <a:pt x="528" y="2040"/>
                </a:lnTo>
                <a:lnTo>
                  <a:pt x="542" y="1992"/>
                </a:lnTo>
                <a:lnTo>
                  <a:pt x="556" y="1947"/>
                </a:lnTo>
                <a:lnTo>
                  <a:pt x="574" y="1902"/>
                </a:lnTo>
                <a:lnTo>
                  <a:pt x="590" y="1862"/>
                </a:lnTo>
                <a:lnTo>
                  <a:pt x="616" y="1800"/>
                </a:lnTo>
                <a:lnTo>
                  <a:pt x="627" y="1777"/>
                </a:lnTo>
                <a:lnTo>
                  <a:pt x="646" y="1795"/>
                </a:lnTo>
                <a:lnTo>
                  <a:pt x="651" y="1820"/>
                </a:lnTo>
                <a:lnTo>
                  <a:pt x="697" y="1915"/>
                </a:lnTo>
                <a:lnTo>
                  <a:pt x="714" y="2033"/>
                </a:lnTo>
                <a:lnTo>
                  <a:pt x="720" y="2055"/>
                </a:lnTo>
                <a:lnTo>
                  <a:pt x="725" y="2087"/>
                </a:lnTo>
                <a:lnTo>
                  <a:pt x="725" y="2087"/>
                </a:lnTo>
                <a:lnTo>
                  <a:pt x="725" y="2110"/>
                </a:lnTo>
                <a:lnTo>
                  <a:pt x="726" y="2138"/>
                </a:lnTo>
                <a:lnTo>
                  <a:pt x="729" y="2169"/>
                </a:lnTo>
                <a:lnTo>
                  <a:pt x="733" y="2201"/>
                </a:lnTo>
                <a:lnTo>
                  <a:pt x="739" y="2253"/>
                </a:lnTo>
                <a:lnTo>
                  <a:pt x="742" y="2275"/>
                </a:lnTo>
                <a:lnTo>
                  <a:pt x="765" y="2409"/>
                </a:lnTo>
                <a:lnTo>
                  <a:pt x="765" y="2409"/>
                </a:lnTo>
                <a:lnTo>
                  <a:pt x="812" y="2637"/>
                </a:lnTo>
                <a:lnTo>
                  <a:pt x="798" y="2869"/>
                </a:lnTo>
                <a:lnTo>
                  <a:pt x="814" y="2930"/>
                </a:lnTo>
                <a:lnTo>
                  <a:pt x="812" y="2987"/>
                </a:lnTo>
                <a:lnTo>
                  <a:pt x="775" y="3016"/>
                </a:lnTo>
                <a:lnTo>
                  <a:pt x="772" y="3059"/>
                </a:lnTo>
                <a:lnTo>
                  <a:pt x="772" y="3059"/>
                </a:lnTo>
                <a:lnTo>
                  <a:pt x="773" y="3081"/>
                </a:lnTo>
                <a:lnTo>
                  <a:pt x="777" y="3098"/>
                </a:lnTo>
                <a:lnTo>
                  <a:pt x="782" y="3112"/>
                </a:lnTo>
                <a:lnTo>
                  <a:pt x="788" y="3120"/>
                </a:lnTo>
                <a:lnTo>
                  <a:pt x="794" y="3128"/>
                </a:lnTo>
                <a:lnTo>
                  <a:pt x="800" y="3131"/>
                </a:lnTo>
                <a:lnTo>
                  <a:pt x="805" y="3134"/>
                </a:lnTo>
                <a:lnTo>
                  <a:pt x="810" y="3135"/>
                </a:lnTo>
                <a:lnTo>
                  <a:pt x="799" y="3208"/>
                </a:lnTo>
                <a:lnTo>
                  <a:pt x="799" y="3208"/>
                </a:lnTo>
                <a:lnTo>
                  <a:pt x="798" y="3212"/>
                </a:lnTo>
                <a:lnTo>
                  <a:pt x="795" y="3220"/>
                </a:lnTo>
                <a:lnTo>
                  <a:pt x="795" y="3232"/>
                </a:lnTo>
                <a:lnTo>
                  <a:pt x="797" y="3241"/>
                </a:lnTo>
                <a:lnTo>
                  <a:pt x="798" y="3250"/>
                </a:lnTo>
                <a:lnTo>
                  <a:pt x="802" y="3260"/>
                </a:lnTo>
                <a:lnTo>
                  <a:pt x="805" y="3269"/>
                </a:lnTo>
                <a:lnTo>
                  <a:pt x="812" y="3279"/>
                </a:lnTo>
                <a:lnTo>
                  <a:pt x="820" y="3290"/>
                </a:lnTo>
                <a:lnTo>
                  <a:pt x="830" y="3300"/>
                </a:lnTo>
                <a:lnTo>
                  <a:pt x="842" y="3311"/>
                </a:lnTo>
                <a:lnTo>
                  <a:pt x="857" y="3322"/>
                </a:lnTo>
                <a:lnTo>
                  <a:pt x="876" y="3332"/>
                </a:lnTo>
                <a:lnTo>
                  <a:pt x="876" y="3332"/>
                </a:lnTo>
                <a:lnTo>
                  <a:pt x="878" y="3334"/>
                </a:lnTo>
                <a:lnTo>
                  <a:pt x="887" y="3334"/>
                </a:lnTo>
                <a:lnTo>
                  <a:pt x="902" y="3332"/>
                </a:lnTo>
                <a:lnTo>
                  <a:pt x="919" y="3329"/>
                </a:lnTo>
                <a:lnTo>
                  <a:pt x="929" y="3325"/>
                </a:lnTo>
                <a:lnTo>
                  <a:pt x="940" y="3321"/>
                </a:lnTo>
                <a:lnTo>
                  <a:pt x="951" y="3315"/>
                </a:lnTo>
                <a:lnTo>
                  <a:pt x="962" y="3309"/>
                </a:lnTo>
                <a:lnTo>
                  <a:pt x="974" y="3300"/>
                </a:lnTo>
                <a:lnTo>
                  <a:pt x="985" y="3289"/>
                </a:lnTo>
                <a:lnTo>
                  <a:pt x="998" y="3278"/>
                </a:lnTo>
                <a:lnTo>
                  <a:pt x="1009" y="3263"/>
                </a:lnTo>
                <a:lnTo>
                  <a:pt x="1011" y="3225"/>
                </a:lnTo>
                <a:lnTo>
                  <a:pt x="1009" y="3214"/>
                </a:lnTo>
                <a:lnTo>
                  <a:pt x="1009" y="3179"/>
                </a:lnTo>
                <a:lnTo>
                  <a:pt x="1006" y="3141"/>
                </a:lnTo>
                <a:lnTo>
                  <a:pt x="1019" y="3146"/>
                </a:lnTo>
                <a:lnTo>
                  <a:pt x="1019" y="3146"/>
                </a:lnTo>
                <a:lnTo>
                  <a:pt x="1024" y="3142"/>
                </a:lnTo>
                <a:lnTo>
                  <a:pt x="1028" y="3138"/>
                </a:lnTo>
                <a:lnTo>
                  <a:pt x="1033" y="3131"/>
                </a:lnTo>
                <a:lnTo>
                  <a:pt x="1037" y="3124"/>
                </a:lnTo>
                <a:lnTo>
                  <a:pt x="1043" y="3108"/>
                </a:lnTo>
                <a:lnTo>
                  <a:pt x="1048" y="3091"/>
                </a:lnTo>
                <a:lnTo>
                  <a:pt x="1052" y="3075"/>
                </a:lnTo>
                <a:lnTo>
                  <a:pt x="1054" y="3060"/>
                </a:lnTo>
                <a:lnTo>
                  <a:pt x="1057" y="3046"/>
                </a:lnTo>
                <a:lnTo>
                  <a:pt x="1058" y="3032"/>
                </a:lnTo>
                <a:lnTo>
                  <a:pt x="1058" y="3032"/>
                </a:lnTo>
                <a:lnTo>
                  <a:pt x="1057" y="3027"/>
                </a:lnTo>
                <a:lnTo>
                  <a:pt x="1054" y="3023"/>
                </a:lnTo>
                <a:lnTo>
                  <a:pt x="1048" y="3014"/>
                </a:lnTo>
                <a:lnTo>
                  <a:pt x="1041" y="3008"/>
                </a:lnTo>
                <a:lnTo>
                  <a:pt x="1033" y="3002"/>
                </a:lnTo>
                <a:lnTo>
                  <a:pt x="1019" y="2995"/>
                </a:lnTo>
                <a:lnTo>
                  <a:pt x="1012" y="2992"/>
                </a:lnTo>
                <a:lnTo>
                  <a:pt x="1021" y="2908"/>
                </a:lnTo>
                <a:lnTo>
                  <a:pt x="1036" y="2718"/>
                </a:lnTo>
                <a:lnTo>
                  <a:pt x="1036" y="2718"/>
                </a:lnTo>
                <a:lnTo>
                  <a:pt x="1036" y="2702"/>
                </a:lnTo>
                <a:lnTo>
                  <a:pt x="1035" y="2680"/>
                </a:lnTo>
                <a:lnTo>
                  <a:pt x="1031" y="2626"/>
                </a:lnTo>
                <a:lnTo>
                  <a:pt x="1026" y="2558"/>
                </a:lnTo>
                <a:lnTo>
                  <a:pt x="1026" y="2531"/>
                </a:lnTo>
                <a:lnTo>
                  <a:pt x="1015" y="2386"/>
                </a:lnTo>
                <a:lnTo>
                  <a:pt x="1005" y="2256"/>
                </a:lnTo>
                <a:lnTo>
                  <a:pt x="995" y="2169"/>
                </a:lnTo>
                <a:lnTo>
                  <a:pt x="993" y="2132"/>
                </a:lnTo>
                <a:lnTo>
                  <a:pt x="990" y="2097"/>
                </a:lnTo>
                <a:lnTo>
                  <a:pt x="988" y="2047"/>
                </a:lnTo>
                <a:lnTo>
                  <a:pt x="984" y="1932"/>
                </a:lnTo>
                <a:lnTo>
                  <a:pt x="984" y="1878"/>
                </a:lnTo>
                <a:lnTo>
                  <a:pt x="982" y="1720"/>
                </a:lnTo>
                <a:lnTo>
                  <a:pt x="974" y="1594"/>
                </a:lnTo>
                <a:lnTo>
                  <a:pt x="977" y="1560"/>
                </a:lnTo>
                <a:lnTo>
                  <a:pt x="977" y="1560"/>
                </a:lnTo>
                <a:lnTo>
                  <a:pt x="974" y="1543"/>
                </a:lnTo>
                <a:lnTo>
                  <a:pt x="971" y="1529"/>
                </a:lnTo>
                <a:lnTo>
                  <a:pt x="967" y="1519"/>
                </a:lnTo>
                <a:lnTo>
                  <a:pt x="963" y="1513"/>
                </a:lnTo>
                <a:lnTo>
                  <a:pt x="941" y="1386"/>
                </a:lnTo>
                <a:lnTo>
                  <a:pt x="909" y="1343"/>
                </a:lnTo>
                <a:lnTo>
                  <a:pt x="909" y="1326"/>
                </a:lnTo>
                <a:lnTo>
                  <a:pt x="915" y="1317"/>
                </a:lnTo>
                <a:lnTo>
                  <a:pt x="915" y="1298"/>
                </a:lnTo>
                <a:lnTo>
                  <a:pt x="922" y="1298"/>
                </a:lnTo>
                <a:lnTo>
                  <a:pt x="925" y="1290"/>
                </a:lnTo>
                <a:lnTo>
                  <a:pt x="920" y="1249"/>
                </a:lnTo>
                <a:lnTo>
                  <a:pt x="925" y="1247"/>
                </a:lnTo>
                <a:lnTo>
                  <a:pt x="1012" y="1229"/>
                </a:lnTo>
                <a:lnTo>
                  <a:pt x="1041" y="1222"/>
                </a:lnTo>
                <a:lnTo>
                  <a:pt x="1093" y="1217"/>
                </a:lnTo>
                <a:lnTo>
                  <a:pt x="1093" y="1217"/>
                </a:lnTo>
                <a:lnTo>
                  <a:pt x="1104" y="1212"/>
                </a:lnTo>
                <a:lnTo>
                  <a:pt x="1115" y="1207"/>
                </a:lnTo>
                <a:lnTo>
                  <a:pt x="1131" y="1197"/>
                </a:lnTo>
                <a:lnTo>
                  <a:pt x="1141" y="1190"/>
                </a:lnTo>
                <a:lnTo>
                  <a:pt x="1144" y="1186"/>
                </a:lnTo>
                <a:lnTo>
                  <a:pt x="1144" y="1186"/>
                </a:lnTo>
                <a:lnTo>
                  <a:pt x="1147" y="1181"/>
                </a:lnTo>
                <a:lnTo>
                  <a:pt x="1148" y="1176"/>
                </a:lnTo>
                <a:lnTo>
                  <a:pt x="1152" y="1163"/>
                </a:lnTo>
                <a:lnTo>
                  <a:pt x="1154" y="1148"/>
                </a:lnTo>
                <a:lnTo>
                  <a:pt x="1155" y="1133"/>
                </a:lnTo>
                <a:lnTo>
                  <a:pt x="1155" y="1107"/>
                </a:lnTo>
                <a:lnTo>
                  <a:pt x="1155" y="1096"/>
                </a:lnTo>
                <a:lnTo>
                  <a:pt x="1155" y="1096"/>
                </a:lnTo>
                <a:close/>
                <a:moveTo>
                  <a:pt x="286" y="1152"/>
                </a:moveTo>
                <a:lnTo>
                  <a:pt x="284" y="1127"/>
                </a:lnTo>
                <a:lnTo>
                  <a:pt x="295" y="1109"/>
                </a:lnTo>
                <a:lnTo>
                  <a:pt x="295" y="1068"/>
                </a:lnTo>
                <a:lnTo>
                  <a:pt x="300" y="1056"/>
                </a:lnTo>
                <a:lnTo>
                  <a:pt x="300" y="1056"/>
                </a:lnTo>
                <a:lnTo>
                  <a:pt x="301" y="1056"/>
                </a:lnTo>
                <a:lnTo>
                  <a:pt x="302" y="1057"/>
                </a:lnTo>
                <a:lnTo>
                  <a:pt x="304" y="1059"/>
                </a:lnTo>
                <a:lnTo>
                  <a:pt x="299" y="1107"/>
                </a:lnTo>
                <a:lnTo>
                  <a:pt x="295" y="1155"/>
                </a:lnTo>
                <a:lnTo>
                  <a:pt x="284" y="1189"/>
                </a:lnTo>
                <a:lnTo>
                  <a:pt x="286" y="1162"/>
                </a:lnTo>
                <a:lnTo>
                  <a:pt x="286" y="1152"/>
                </a:lnTo>
                <a:close/>
                <a:moveTo>
                  <a:pt x="190" y="1636"/>
                </a:moveTo>
                <a:lnTo>
                  <a:pt x="194" y="1631"/>
                </a:lnTo>
                <a:lnTo>
                  <a:pt x="203" y="1637"/>
                </a:lnTo>
                <a:lnTo>
                  <a:pt x="205" y="1657"/>
                </a:lnTo>
                <a:lnTo>
                  <a:pt x="205" y="1657"/>
                </a:lnTo>
                <a:lnTo>
                  <a:pt x="201" y="1655"/>
                </a:lnTo>
                <a:lnTo>
                  <a:pt x="196" y="1653"/>
                </a:lnTo>
                <a:lnTo>
                  <a:pt x="193" y="1655"/>
                </a:lnTo>
                <a:lnTo>
                  <a:pt x="189" y="1657"/>
                </a:lnTo>
                <a:lnTo>
                  <a:pt x="190" y="1636"/>
                </a:lnTo>
                <a:close/>
                <a:moveTo>
                  <a:pt x="210" y="2070"/>
                </a:moveTo>
                <a:lnTo>
                  <a:pt x="219" y="1995"/>
                </a:lnTo>
                <a:lnTo>
                  <a:pt x="224" y="2028"/>
                </a:lnTo>
                <a:lnTo>
                  <a:pt x="210" y="2070"/>
                </a:lnTo>
                <a:close/>
                <a:moveTo>
                  <a:pt x="301" y="1489"/>
                </a:moveTo>
                <a:lnTo>
                  <a:pt x="293" y="1531"/>
                </a:lnTo>
                <a:lnTo>
                  <a:pt x="288" y="1552"/>
                </a:lnTo>
                <a:lnTo>
                  <a:pt x="268" y="1584"/>
                </a:lnTo>
                <a:lnTo>
                  <a:pt x="269" y="1649"/>
                </a:lnTo>
                <a:lnTo>
                  <a:pt x="254" y="1725"/>
                </a:lnTo>
                <a:lnTo>
                  <a:pt x="249" y="1794"/>
                </a:lnTo>
                <a:lnTo>
                  <a:pt x="231" y="1906"/>
                </a:lnTo>
                <a:lnTo>
                  <a:pt x="245" y="1796"/>
                </a:lnTo>
                <a:lnTo>
                  <a:pt x="240" y="1766"/>
                </a:lnTo>
                <a:lnTo>
                  <a:pt x="240" y="1766"/>
                </a:lnTo>
                <a:lnTo>
                  <a:pt x="237" y="1759"/>
                </a:lnTo>
                <a:lnTo>
                  <a:pt x="235" y="1755"/>
                </a:lnTo>
                <a:lnTo>
                  <a:pt x="227" y="1746"/>
                </a:lnTo>
                <a:lnTo>
                  <a:pt x="228" y="1742"/>
                </a:lnTo>
                <a:lnTo>
                  <a:pt x="224" y="1741"/>
                </a:lnTo>
                <a:lnTo>
                  <a:pt x="224" y="1690"/>
                </a:lnTo>
                <a:lnTo>
                  <a:pt x="228" y="1688"/>
                </a:lnTo>
                <a:lnTo>
                  <a:pt x="228" y="1688"/>
                </a:lnTo>
                <a:lnTo>
                  <a:pt x="233" y="1687"/>
                </a:lnTo>
                <a:lnTo>
                  <a:pt x="237" y="1685"/>
                </a:lnTo>
                <a:lnTo>
                  <a:pt x="242" y="1681"/>
                </a:lnTo>
                <a:lnTo>
                  <a:pt x="245" y="1677"/>
                </a:lnTo>
                <a:lnTo>
                  <a:pt x="246" y="1674"/>
                </a:lnTo>
                <a:lnTo>
                  <a:pt x="246" y="1639"/>
                </a:lnTo>
                <a:lnTo>
                  <a:pt x="251" y="1603"/>
                </a:lnTo>
                <a:lnTo>
                  <a:pt x="251" y="1577"/>
                </a:lnTo>
                <a:lnTo>
                  <a:pt x="251" y="1577"/>
                </a:lnTo>
                <a:lnTo>
                  <a:pt x="259" y="1579"/>
                </a:lnTo>
                <a:lnTo>
                  <a:pt x="263" y="1575"/>
                </a:lnTo>
                <a:lnTo>
                  <a:pt x="268" y="1510"/>
                </a:lnTo>
                <a:lnTo>
                  <a:pt x="268" y="1510"/>
                </a:lnTo>
                <a:lnTo>
                  <a:pt x="270" y="1512"/>
                </a:lnTo>
                <a:lnTo>
                  <a:pt x="277" y="1448"/>
                </a:lnTo>
                <a:lnTo>
                  <a:pt x="274" y="1444"/>
                </a:lnTo>
                <a:lnTo>
                  <a:pt x="277" y="1441"/>
                </a:lnTo>
                <a:lnTo>
                  <a:pt x="291" y="1476"/>
                </a:lnTo>
                <a:lnTo>
                  <a:pt x="307" y="1477"/>
                </a:lnTo>
                <a:lnTo>
                  <a:pt x="307" y="1477"/>
                </a:lnTo>
                <a:lnTo>
                  <a:pt x="301" y="1489"/>
                </a:lnTo>
                <a:close/>
                <a:moveTo>
                  <a:pt x="952" y="1067"/>
                </a:moveTo>
                <a:lnTo>
                  <a:pt x="946" y="1068"/>
                </a:lnTo>
                <a:lnTo>
                  <a:pt x="932" y="1063"/>
                </a:lnTo>
                <a:lnTo>
                  <a:pt x="902" y="1059"/>
                </a:lnTo>
                <a:lnTo>
                  <a:pt x="894" y="1063"/>
                </a:lnTo>
                <a:lnTo>
                  <a:pt x="893" y="1032"/>
                </a:lnTo>
                <a:lnTo>
                  <a:pt x="883" y="1010"/>
                </a:lnTo>
                <a:lnTo>
                  <a:pt x="884" y="980"/>
                </a:lnTo>
                <a:lnTo>
                  <a:pt x="889" y="961"/>
                </a:lnTo>
                <a:lnTo>
                  <a:pt x="894" y="918"/>
                </a:lnTo>
                <a:lnTo>
                  <a:pt x="908" y="961"/>
                </a:lnTo>
                <a:lnTo>
                  <a:pt x="940" y="1025"/>
                </a:lnTo>
                <a:lnTo>
                  <a:pt x="953" y="1049"/>
                </a:lnTo>
                <a:lnTo>
                  <a:pt x="952" y="1067"/>
                </a:lnTo>
                <a:close/>
              </a:path>
            </a:pathLst>
          </a:custGeom>
          <a:solidFill>
            <a:srgbClr val="1C1C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dir="5400000"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8" name="Freeform 12"/>
          <p:cNvSpPr>
            <a:spLocks/>
          </p:cNvSpPr>
          <p:nvPr/>
        </p:nvSpPr>
        <p:spPr bwMode="gray">
          <a:xfrm>
            <a:off x="2779713" y="3394075"/>
            <a:ext cx="661987" cy="1444625"/>
          </a:xfrm>
          <a:custGeom>
            <a:avLst/>
            <a:gdLst>
              <a:gd name="T0" fmla="*/ 682 w 1416"/>
              <a:gd name="T1" fmla="*/ 350 h 3094"/>
              <a:gd name="T2" fmla="*/ 720 w 1416"/>
              <a:gd name="T3" fmla="*/ 242 h 3094"/>
              <a:gd name="T4" fmla="*/ 660 w 1416"/>
              <a:gd name="T5" fmla="*/ 39 h 3094"/>
              <a:gd name="T6" fmla="*/ 409 w 1416"/>
              <a:gd name="T7" fmla="*/ 118 h 3094"/>
              <a:gd name="T8" fmla="*/ 330 w 1416"/>
              <a:gd name="T9" fmla="*/ 348 h 3094"/>
              <a:gd name="T10" fmla="*/ 319 w 1416"/>
              <a:gd name="T11" fmla="*/ 450 h 3094"/>
              <a:gd name="T12" fmla="*/ 42 w 1416"/>
              <a:gd name="T13" fmla="*/ 826 h 3094"/>
              <a:gd name="T14" fmla="*/ 126 w 1416"/>
              <a:gd name="T15" fmla="*/ 994 h 3094"/>
              <a:gd name="T16" fmla="*/ 397 w 1416"/>
              <a:gd name="T17" fmla="*/ 1105 h 3094"/>
              <a:gd name="T18" fmla="*/ 126 w 1416"/>
              <a:gd name="T19" fmla="*/ 879 h 3094"/>
              <a:gd name="T20" fmla="*/ 348 w 1416"/>
              <a:gd name="T21" fmla="*/ 655 h 3094"/>
              <a:gd name="T22" fmla="*/ 480 w 1416"/>
              <a:gd name="T23" fmla="*/ 957 h 3094"/>
              <a:gd name="T24" fmla="*/ 336 w 1416"/>
              <a:gd name="T25" fmla="*/ 1212 h 3094"/>
              <a:gd name="T26" fmla="*/ 343 w 1416"/>
              <a:gd name="T27" fmla="*/ 1683 h 3094"/>
              <a:gd name="T28" fmla="*/ 462 w 1416"/>
              <a:gd name="T29" fmla="*/ 2019 h 3094"/>
              <a:gd name="T30" fmla="*/ 427 w 1416"/>
              <a:gd name="T31" fmla="*/ 2716 h 3094"/>
              <a:gd name="T32" fmla="*/ 354 w 1416"/>
              <a:gd name="T33" fmla="*/ 2784 h 3094"/>
              <a:gd name="T34" fmla="*/ 376 w 1416"/>
              <a:gd name="T35" fmla="*/ 3013 h 3094"/>
              <a:gd name="T36" fmla="*/ 402 w 1416"/>
              <a:gd name="T37" fmla="*/ 2959 h 3094"/>
              <a:gd name="T38" fmla="*/ 430 w 1416"/>
              <a:gd name="T39" fmla="*/ 2925 h 3094"/>
              <a:gd name="T40" fmla="*/ 628 w 1416"/>
              <a:gd name="T41" fmla="*/ 3094 h 3094"/>
              <a:gd name="T42" fmla="*/ 636 w 1416"/>
              <a:gd name="T43" fmla="*/ 3036 h 3094"/>
              <a:gd name="T44" fmla="*/ 604 w 1416"/>
              <a:gd name="T45" fmla="*/ 2913 h 3094"/>
              <a:gd name="T46" fmla="*/ 619 w 1416"/>
              <a:gd name="T47" fmla="*/ 2146 h 3094"/>
              <a:gd name="T48" fmla="*/ 639 w 1416"/>
              <a:gd name="T49" fmla="*/ 1968 h 3094"/>
              <a:gd name="T50" fmla="*/ 724 w 1416"/>
              <a:gd name="T51" fmla="*/ 1692 h 3094"/>
              <a:gd name="T52" fmla="*/ 772 w 1416"/>
              <a:gd name="T53" fmla="*/ 1138 h 3094"/>
              <a:gd name="T54" fmla="*/ 712 w 1416"/>
              <a:gd name="T55" fmla="*/ 816 h 3094"/>
              <a:gd name="T56" fmla="*/ 820 w 1416"/>
              <a:gd name="T57" fmla="*/ 934 h 3094"/>
              <a:gd name="T58" fmla="*/ 1060 w 1416"/>
              <a:gd name="T59" fmla="*/ 838 h 3094"/>
              <a:gd name="T60" fmla="*/ 1314 w 1416"/>
              <a:gd name="T61" fmla="*/ 592 h 3094"/>
              <a:gd name="T62" fmla="*/ 1414 w 1416"/>
              <a:gd name="T63" fmla="*/ 445 h 3094"/>
              <a:gd name="T64" fmla="*/ 1288 w 1416"/>
              <a:gd name="T65" fmla="*/ 501 h 3094"/>
              <a:gd name="T66" fmla="*/ 1234 w 1416"/>
              <a:gd name="T67" fmla="*/ 445 h 3094"/>
              <a:gd name="T68" fmla="*/ 1167 w 1416"/>
              <a:gd name="T69" fmla="*/ 573 h 3094"/>
              <a:gd name="T70" fmla="*/ 775 w 1416"/>
              <a:gd name="T71" fmla="*/ 607 h 3094"/>
              <a:gd name="T72" fmla="*/ 664 w 1416"/>
              <a:gd name="T73" fmla="*/ 439 h 3094"/>
              <a:gd name="T74" fmla="*/ 609 w 1416"/>
              <a:gd name="T75" fmla="*/ 378 h 3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16" h="3094">
                <a:moveTo>
                  <a:pt x="609" y="378"/>
                </a:moveTo>
                <a:cubicBezTo>
                  <a:pt x="609" y="378"/>
                  <a:pt x="645" y="364"/>
                  <a:pt x="682" y="350"/>
                </a:cubicBezTo>
                <a:cubicBezTo>
                  <a:pt x="672" y="314"/>
                  <a:pt x="692" y="278"/>
                  <a:pt x="692" y="278"/>
                </a:cubicBezTo>
                <a:cubicBezTo>
                  <a:pt x="698" y="260"/>
                  <a:pt x="715" y="264"/>
                  <a:pt x="720" y="242"/>
                </a:cubicBezTo>
                <a:cubicBezTo>
                  <a:pt x="746" y="212"/>
                  <a:pt x="730" y="180"/>
                  <a:pt x="720" y="146"/>
                </a:cubicBezTo>
                <a:cubicBezTo>
                  <a:pt x="732" y="106"/>
                  <a:pt x="703" y="61"/>
                  <a:pt x="660" y="39"/>
                </a:cubicBezTo>
                <a:cubicBezTo>
                  <a:pt x="617" y="10"/>
                  <a:pt x="531" y="0"/>
                  <a:pt x="483" y="16"/>
                </a:cubicBezTo>
                <a:cubicBezTo>
                  <a:pt x="435" y="32"/>
                  <a:pt x="422" y="83"/>
                  <a:pt x="409" y="118"/>
                </a:cubicBezTo>
                <a:lnTo>
                  <a:pt x="384" y="223"/>
                </a:lnTo>
                <a:cubicBezTo>
                  <a:pt x="384" y="223"/>
                  <a:pt x="376" y="324"/>
                  <a:pt x="330" y="348"/>
                </a:cubicBezTo>
                <a:cubicBezTo>
                  <a:pt x="386" y="358"/>
                  <a:pt x="415" y="391"/>
                  <a:pt x="415" y="391"/>
                </a:cubicBezTo>
                <a:lnTo>
                  <a:pt x="319" y="450"/>
                </a:lnTo>
                <a:lnTo>
                  <a:pt x="244" y="550"/>
                </a:lnTo>
                <a:lnTo>
                  <a:pt x="42" y="826"/>
                </a:lnTo>
                <a:cubicBezTo>
                  <a:pt x="2" y="886"/>
                  <a:pt x="0" y="892"/>
                  <a:pt x="4" y="907"/>
                </a:cubicBezTo>
                <a:cubicBezTo>
                  <a:pt x="8" y="922"/>
                  <a:pt x="70" y="943"/>
                  <a:pt x="126" y="994"/>
                </a:cubicBezTo>
                <a:lnTo>
                  <a:pt x="368" y="1150"/>
                </a:lnTo>
                <a:lnTo>
                  <a:pt x="397" y="1105"/>
                </a:lnTo>
                <a:lnTo>
                  <a:pt x="265" y="1008"/>
                </a:lnTo>
                <a:lnTo>
                  <a:pt x="126" y="879"/>
                </a:lnTo>
                <a:lnTo>
                  <a:pt x="147" y="841"/>
                </a:lnTo>
                <a:cubicBezTo>
                  <a:pt x="147" y="841"/>
                  <a:pt x="247" y="748"/>
                  <a:pt x="348" y="655"/>
                </a:cubicBezTo>
                <a:cubicBezTo>
                  <a:pt x="384" y="708"/>
                  <a:pt x="404" y="724"/>
                  <a:pt x="426" y="774"/>
                </a:cubicBezTo>
                <a:cubicBezTo>
                  <a:pt x="448" y="824"/>
                  <a:pt x="484" y="902"/>
                  <a:pt x="480" y="957"/>
                </a:cubicBezTo>
                <a:lnTo>
                  <a:pt x="399" y="1102"/>
                </a:lnTo>
                <a:lnTo>
                  <a:pt x="336" y="1212"/>
                </a:lnTo>
                <a:cubicBezTo>
                  <a:pt x="322" y="1244"/>
                  <a:pt x="314" y="1268"/>
                  <a:pt x="315" y="1293"/>
                </a:cubicBezTo>
                <a:cubicBezTo>
                  <a:pt x="316" y="1318"/>
                  <a:pt x="334" y="1618"/>
                  <a:pt x="343" y="1683"/>
                </a:cubicBezTo>
                <a:lnTo>
                  <a:pt x="367" y="1686"/>
                </a:lnTo>
                <a:cubicBezTo>
                  <a:pt x="367" y="1686"/>
                  <a:pt x="414" y="1852"/>
                  <a:pt x="462" y="2019"/>
                </a:cubicBezTo>
                <a:cubicBezTo>
                  <a:pt x="417" y="2130"/>
                  <a:pt x="413" y="2159"/>
                  <a:pt x="409" y="2274"/>
                </a:cubicBezTo>
                <a:cubicBezTo>
                  <a:pt x="405" y="2389"/>
                  <a:pt x="430" y="2635"/>
                  <a:pt x="427" y="2716"/>
                </a:cubicBezTo>
                <a:lnTo>
                  <a:pt x="402" y="2755"/>
                </a:lnTo>
                <a:lnTo>
                  <a:pt x="354" y="2784"/>
                </a:lnTo>
                <a:cubicBezTo>
                  <a:pt x="354" y="2784"/>
                  <a:pt x="347" y="2819"/>
                  <a:pt x="340" y="2854"/>
                </a:cubicBezTo>
                <a:cubicBezTo>
                  <a:pt x="375" y="2899"/>
                  <a:pt x="376" y="3013"/>
                  <a:pt x="376" y="3013"/>
                </a:cubicBezTo>
                <a:lnTo>
                  <a:pt x="393" y="3009"/>
                </a:lnTo>
                <a:lnTo>
                  <a:pt x="402" y="2959"/>
                </a:lnTo>
                <a:lnTo>
                  <a:pt x="424" y="2961"/>
                </a:lnTo>
                <a:lnTo>
                  <a:pt x="430" y="2925"/>
                </a:lnTo>
                <a:lnTo>
                  <a:pt x="487" y="3058"/>
                </a:lnTo>
                <a:cubicBezTo>
                  <a:pt x="520" y="3086"/>
                  <a:pt x="599" y="3091"/>
                  <a:pt x="628" y="3094"/>
                </a:cubicBezTo>
                <a:lnTo>
                  <a:pt x="661" y="3075"/>
                </a:lnTo>
                <a:lnTo>
                  <a:pt x="636" y="3036"/>
                </a:lnTo>
                <a:lnTo>
                  <a:pt x="690" y="3021"/>
                </a:lnTo>
                <a:lnTo>
                  <a:pt x="604" y="2913"/>
                </a:lnTo>
                <a:cubicBezTo>
                  <a:pt x="578" y="2861"/>
                  <a:pt x="574" y="2833"/>
                  <a:pt x="532" y="2710"/>
                </a:cubicBezTo>
                <a:cubicBezTo>
                  <a:pt x="534" y="2582"/>
                  <a:pt x="602" y="2260"/>
                  <a:pt x="619" y="2146"/>
                </a:cubicBezTo>
                <a:cubicBezTo>
                  <a:pt x="635" y="2031"/>
                  <a:pt x="634" y="2055"/>
                  <a:pt x="637" y="2025"/>
                </a:cubicBezTo>
                <a:cubicBezTo>
                  <a:pt x="640" y="1995"/>
                  <a:pt x="642" y="1980"/>
                  <a:pt x="639" y="1968"/>
                </a:cubicBezTo>
                <a:cubicBezTo>
                  <a:pt x="670" y="1830"/>
                  <a:pt x="702" y="1693"/>
                  <a:pt x="702" y="1693"/>
                </a:cubicBezTo>
                <a:lnTo>
                  <a:pt x="724" y="1692"/>
                </a:lnTo>
                <a:cubicBezTo>
                  <a:pt x="724" y="1692"/>
                  <a:pt x="763" y="1505"/>
                  <a:pt x="771" y="1413"/>
                </a:cubicBezTo>
                <a:cubicBezTo>
                  <a:pt x="779" y="1321"/>
                  <a:pt x="778" y="1218"/>
                  <a:pt x="772" y="1138"/>
                </a:cubicBezTo>
                <a:cubicBezTo>
                  <a:pt x="766" y="1082"/>
                  <a:pt x="745" y="994"/>
                  <a:pt x="735" y="934"/>
                </a:cubicBezTo>
                <a:lnTo>
                  <a:pt x="712" y="816"/>
                </a:lnTo>
                <a:lnTo>
                  <a:pt x="735" y="786"/>
                </a:lnTo>
                <a:lnTo>
                  <a:pt x="820" y="934"/>
                </a:lnTo>
                <a:cubicBezTo>
                  <a:pt x="849" y="968"/>
                  <a:pt x="867" y="1006"/>
                  <a:pt x="907" y="990"/>
                </a:cubicBezTo>
                <a:cubicBezTo>
                  <a:pt x="947" y="974"/>
                  <a:pt x="1004" y="894"/>
                  <a:pt x="1060" y="838"/>
                </a:cubicBezTo>
                <a:lnTo>
                  <a:pt x="1204" y="646"/>
                </a:lnTo>
                <a:cubicBezTo>
                  <a:pt x="1246" y="605"/>
                  <a:pt x="1286" y="608"/>
                  <a:pt x="1314" y="592"/>
                </a:cubicBezTo>
                <a:cubicBezTo>
                  <a:pt x="1342" y="576"/>
                  <a:pt x="1357" y="572"/>
                  <a:pt x="1374" y="547"/>
                </a:cubicBezTo>
                <a:cubicBezTo>
                  <a:pt x="1391" y="522"/>
                  <a:pt x="1416" y="462"/>
                  <a:pt x="1414" y="445"/>
                </a:cubicBezTo>
                <a:cubicBezTo>
                  <a:pt x="1401" y="435"/>
                  <a:pt x="1386" y="436"/>
                  <a:pt x="1365" y="445"/>
                </a:cubicBezTo>
                <a:lnTo>
                  <a:pt x="1288" y="501"/>
                </a:lnTo>
                <a:lnTo>
                  <a:pt x="1209" y="528"/>
                </a:lnTo>
                <a:lnTo>
                  <a:pt x="1234" y="445"/>
                </a:lnTo>
                <a:cubicBezTo>
                  <a:pt x="1231" y="435"/>
                  <a:pt x="1203" y="447"/>
                  <a:pt x="1192" y="468"/>
                </a:cubicBezTo>
                <a:lnTo>
                  <a:pt x="1167" y="573"/>
                </a:lnTo>
                <a:cubicBezTo>
                  <a:pt x="1117" y="639"/>
                  <a:pt x="957" y="856"/>
                  <a:pt x="892" y="862"/>
                </a:cubicBezTo>
                <a:cubicBezTo>
                  <a:pt x="852" y="790"/>
                  <a:pt x="801" y="672"/>
                  <a:pt x="775" y="607"/>
                </a:cubicBezTo>
                <a:cubicBezTo>
                  <a:pt x="751" y="543"/>
                  <a:pt x="766" y="508"/>
                  <a:pt x="747" y="480"/>
                </a:cubicBezTo>
                <a:cubicBezTo>
                  <a:pt x="728" y="449"/>
                  <a:pt x="683" y="452"/>
                  <a:pt x="664" y="439"/>
                </a:cubicBezTo>
                <a:cubicBezTo>
                  <a:pt x="645" y="426"/>
                  <a:pt x="643" y="412"/>
                  <a:pt x="634" y="402"/>
                </a:cubicBezTo>
                <a:lnTo>
                  <a:pt x="609" y="378"/>
                </a:lnTo>
                <a:close/>
              </a:path>
            </a:pathLst>
          </a:custGeom>
          <a:solidFill>
            <a:srgbClr val="08080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9" name="Text Box 4"/>
          <p:cNvSpPr txBox="1">
            <a:spLocks noChangeArrowheads="1"/>
          </p:cNvSpPr>
          <p:nvPr/>
        </p:nvSpPr>
        <p:spPr bwMode="black">
          <a:xfrm>
            <a:off x="1630363" y="5095875"/>
            <a:ext cx="24225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39950" name="Text Box 4"/>
          <p:cNvSpPr txBox="1">
            <a:spLocks noChangeArrowheads="1"/>
          </p:cNvSpPr>
          <p:nvPr/>
        </p:nvSpPr>
        <p:spPr bwMode="black">
          <a:xfrm>
            <a:off x="5410200" y="5094288"/>
            <a:ext cx="242411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39951" name="AutoShape 15"/>
          <p:cNvSpPr>
            <a:spLocks/>
          </p:cNvSpPr>
          <p:nvPr/>
        </p:nvSpPr>
        <p:spPr bwMode="black">
          <a:xfrm flipH="1">
            <a:off x="1938338" y="2025650"/>
            <a:ext cx="1096962" cy="266700"/>
          </a:xfrm>
          <a:prstGeom prst="accentCallout3">
            <a:avLst>
              <a:gd name="adj1" fmla="val 42856"/>
              <a:gd name="adj2" fmla="val 106944"/>
              <a:gd name="adj3" fmla="val 42856"/>
              <a:gd name="adj4" fmla="val 158606"/>
              <a:gd name="adj5" fmla="val 205356"/>
              <a:gd name="adj6" fmla="val 158606"/>
              <a:gd name="adj7" fmla="val 349403"/>
              <a:gd name="adj8" fmla="val 11056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r>
              <a:rPr lang="en-US" altLang="zh-CN" sz="2400" b="1">
                <a:ea typeface="宋体" pitchFamily="2" charset="-122"/>
                <a:cs typeface="Arial" charset="0"/>
              </a:rPr>
              <a:t>120%</a:t>
            </a:r>
          </a:p>
        </p:txBody>
      </p:sp>
      <p:sp>
        <p:nvSpPr>
          <p:cNvPr id="39952" name="Text Box 9"/>
          <p:cNvSpPr txBox="1">
            <a:spLocks noChangeArrowheads="1"/>
          </p:cNvSpPr>
          <p:nvPr/>
        </p:nvSpPr>
        <p:spPr bwMode="black">
          <a:xfrm>
            <a:off x="2994025" y="1981200"/>
            <a:ext cx="15446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39953" name="AutoShape 17"/>
          <p:cNvSpPr>
            <a:spLocks/>
          </p:cNvSpPr>
          <p:nvPr/>
        </p:nvSpPr>
        <p:spPr bwMode="black">
          <a:xfrm flipH="1">
            <a:off x="6043613" y="2001838"/>
            <a:ext cx="1030287" cy="265112"/>
          </a:xfrm>
          <a:prstGeom prst="accentCallout3">
            <a:avLst>
              <a:gd name="adj1" fmla="val 43111"/>
              <a:gd name="adj2" fmla="val 107394"/>
              <a:gd name="adj3" fmla="val 43111"/>
              <a:gd name="adj4" fmla="val 162403"/>
              <a:gd name="adj5" fmla="val 216764"/>
              <a:gd name="adj6" fmla="val 162403"/>
              <a:gd name="adj7" fmla="val 371255"/>
              <a:gd name="adj8" fmla="val 11124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r>
              <a:rPr lang="en-US" altLang="zh-CN" sz="2400" b="1">
                <a:ea typeface="宋体" pitchFamily="2" charset="-122"/>
                <a:cs typeface="Arial" charset="0"/>
              </a:rPr>
              <a:t>140%</a:t>
            </a:r>
          </a:p>
        </p:txBody>
      </p:sp>
      <p:sp>
        <p:nvSpPr>
          <p:cNvPr id="39954" name="Text Box 9"/>
          <p:cNvSpPr txBox="1">
            <a:spLocks noChangeArrowheads="1"/>
          </p:cNvSpPr>
          <p:nvPr/>
        </p:nvSpPr>
        <p:spPr bwMode="black">
          <a:xfrm>
            <a:off x="7118350" y="1981200"/>
            <a:ext cx="15446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39955" name="Text Box 8"/>
          <p:cNvSpPr txBox="1">
            <a:spLocks noChangeArrowheads="1"/>
          </p:cNvSpPr>
          <p:nvPr/>
        </p:nvSpPr>
        <p:spPr bwMode="black">
          <a:xfrm>
            <a:off x="3736975" y="3067050"/>
            <a:ext cx="1831975" cy="10668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3200" b="1" u="sng">
                <a:solidFill>
                  <a:schemeClr val="accent2"/>
                </a:solidFill>
                <a:latin typeface="Calibri" pitchFamily="34" charset="0"/>
                <a:ea typeface="宋体" pitchFamily="2" charset="-122"/>
                <a:cs typeface="Arial" charset="0"/>
              </a:rPr>
              <a:t>Title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41986" name="AutoShape 2"/>
          <p:cNvSpPr>
            <a:spLocks noChangeArrowheads="1"/>
          </p:cNvSpPr>
          <p:nvPr/>
        </p:nvSpPr>
        <p:spPr bwMode="gray">
          <a:xfrm flipV="1">
            <a:off x="2573338" y="4013200"/>
            <a:ext cx="2282825" cy="15748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0980"/>
                  <a:invGamma/>
                </a:schemeClr>
              </a:gs>
            </a:gsLst>
            <a:lin ang="189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gray">
          <a:xfrm>
            <a:off x="4975225" y="2398713"/>
            <a:ext cx="2284413" cy="15748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82353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gray">
          <a:xfrm>
            <a:off x="2573338" y="2398713"/>
            <a:ext cx="2284412" cy="15748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6078"/>
                  <a:invGamma/>
                </a:schemeClr>
              </a:gs>
            </a:gsLst>
            <a:lin ang="27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gray">
          <a:xfrm flipV="1">
            <a:off x="3776663" y="2397125"/>
            <a:ext cx="2284412" cy="1573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>
                  <a:gamma/>
                  <a:shade val="60392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gray">
          <a:xfrm>
            <a:off x="3771900" y="4010025"/>
            <a:ext cx="2284413" cy="15748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gray">
          <a:xfrm flipV="1">
            <a:off x="4972050" y="4013200"/>
            <a:ext cx="2282825" cy="15748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72941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8575" algn="ctr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gray">
          <a:xfrm>
            <a:off x="4295775" y="2487613"/>
            <a:ext cx="12303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gray">
          <a:xfrm>
            <a:off x="3100388" y="4241800"/>
            <a:ext cx="1231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gray">
          <a:xfrm>
            <a:off x="5457825" y="4241800"/>
            <a:ext cx="12303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gray">
          <a:xfrm>
            <a:off x="4295775" y="4830763"/>
            <a:ext cx="12303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gray">
          <a:xfrm>
            <a:off x="1343025" y="2781300"/>
            <a:ext cx="1781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gray">
          <a:xfrm>
            <a:off x="6781800" y="2798763"/>
            <a:ext cx="1781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gray">
          <a:xfrm>
            <a:off x="1323975" y="4616450"/>
            <a:ext cx="1781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gray">
          <a:xfrm>
            <a:off x="6829425" y="4633913"/>
            <a:ext cx="1781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gray">
          <a:xfrm>
            <a:off x="3429000" y="1676400"/>
            <a:ext cx="3070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Description of</a:t>
            </a:r>
          </a:p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the contents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gray">
          <a:xfrm>
            <a:off x="3698875" y="5683250"/>
            <a:ext cx="24622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Description of</a:t>
            </a:r>
          </a:p>
          <a:p>
            <a:r>
              <a:rPr lang="en-US" altLang="zh-CN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the contents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gray">
          <a:xfrm>
            <a:off x="3100388" y="3071813"/>
            <a:ext cx="12319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gray">
          <a:xfrm>
            <a:off x="5457825" y="3071813"/>
            <a:ext cx="12303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grpSp>
        <p:nvGrpSpPr>
          <p:cNvPr id="42004" name="Group 20"/>
          <p:cNvGrpSpPr>
            <a:grpSpLocks/>
          </p:cNvGrpSpPr>
          <p:nvPr/>
        </p:nvGrpSpPr>
        <p:grpSpPr bwMode="auto">
          <a:xfrm>
            <a:off x="4067175" y="3429000"/>
            <a:ext cx="1652588" cy="1108075"/>
            <a:chOff x="2363" y="2075"/>
            <a:chExt cx="1210" cy="812"/>
          </a:xfrm>
        </p:grpSpPr>
        <p:sp>
          <p:nvSpPr>
            <p:cNvPr id="42005" name="AutoShape 21"/>
            <p:cNvSpPr>
              <a:spLocks noChangeArrowheads="1"/>
            </p:cNvSpPr>
            <p:nvPr/>
          </p:nvSpPr>
          <p:spPr bwMode="gray">
            <a:xfrm>
              <a:off x="2363" y="2075"/>
              <a:ext cx="1210" cy="812"/>
            </a:xfrm>
            <a:prstGeom prst="hexagon">
              <a:avLst>
                <a:gd name="adj" fmla="val 37254"/>
                <a:gd name="vf" fmla="val 115470"/>
              </a:avLst>
            </a:prstGeom>
            <a:solidFill>
              <a:srgbClr val="F8F8F8">
                <a:alpha val="50000"/>
              </a:srgbClr>
            </a:solidFill>
            <a:ln w="19050" algn="ctr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06" name="AutoShape 22"/>
            <p:cNvSpPr>
              <a:spLocks noChangeArrowheads="1"/>
            </p:cNvSpPr>
            <p:nvPr/>
          </p:nvSpPr>
          <p:spPr bwMode="gray">
            <a:xfrm>
              <a:off x="2395" y="2095"/>
              <a:ext cx="1138" cy="764"/>
            </a:xfrm>
            <a:prstGeom prst="hexagon">
              <a:avLst>
                <a:gd name="adj" fmla="val 37238"/>
                <a:gd name="vf" fmla="val 115470"/>
              </a:avLst>
            </a:prstGeom>
            <a:solidFill>
              <a:srgbClr val="F8F8F8"/>
            </a:solidFill>
            <a:ln w="19050" algn="ctr">
              <a:solidFill>
                <a:srgbClr val="F8F8F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2007" name="Rectangle 23"/>
          <p:cNvSpPr>
            <a:spLocks noChangeArrowheads="1"/>
          </p:cNvSpPr>
          <p:nvPr/>
        </p:nvSpPr>
        <p:spPr bwMode="auto">
          <a:xfrm>
            <a:off x="4267200" y="3597275"/>
            <a:ext cx="1219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Title in here</a:t>
            </a:r>
          </a:p>
        </p:txBody>
      </p:sp>
      <p:sp>
        <p:nvSpPr>
          <p:cNvPr id="4200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pic>
        <p:nvPicPr>
          <p:cNvPr id="43038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90"/>
          <a:stretch>
            <a:fillRect/>
          </a:stretch>
        </p:blipFill>
        <p:spPr bwMode="auto">
          <a:xfrm>
            <a:off x="2133600" y="1524000"/>
            <a:ext cx="16446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1143000" y="4197350"/>
            <a:ext cx="7620000" cy="1670050"/>
            <a:chOff x="288" y="2908"/>
            <a:chExt cx="5232" cy="996"/>
          </a:xfrm>
        </p:grpSpPr>
        <p:sp>
          <p:nvSpPr>
            <p:cNvPr id="43012" name="AutoShape 4"/>
            <p:cNvSpPr>
              <a:spLocks noChangeArrowheads="1"/>
            </p:cNvSpPr>
            <p:nvPr/>
          </p:nvSpPr>
          <p:spPr bwMode="gray">
            <a:xfrm>
              <a:off x="288" y="2908"/>
              <a:ext cx="5232" cy="99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47451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12700" algn="ctr">
              <a:solidFill>
                <a:srgbClr val="DDDDDD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13" name="AutoShape 5"/>
            <p:cNvSpPr>
              <a:spLocks noChangeArrowheads="1"/>
            </p:cNvSpPr>
            <p:nvPr/>
          </p:nvSpPr>
          <p:spPr bwMode="gray">
            <a:xfrm>
              <a:off x="307" y="2928"/>
              <a:ext cx="5196" cy="952"/>
            </a:xfrm>
            <a:prstGeom prst="roundRect">
              <a:avLst>
                <a:gd name="adj" fmla="val 14810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54118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19050" algn="ctr">
              <a:solidFill>
                <a:srgbClr val="DDDDDD">
                  <a:alpha val="2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3014" name="Group 6"/>
          <p:cNvGrpSpPr>
            <a:grpSpLocks/>
          </p:cNvGrpSpPr>
          <p:nvPr/>
        </p:nvGrpSpPr>
        <p:grpSpPr bwMode="auto">
          <a:xfrm>
            <a:off x="1403350" y="3859213"/>
            <a:ext cx="1733550" cy="703262"/>
            <a:chOff x="479" y="2640"/>
            <a:chExt cx="1264" cy="556"/>
          </a:xfrm>
        </p:grpSpPr>
        <p:sp>
          <p:nvSpPr>
            <p:cNvPr id="43015" name="AutoShape 7"/>
            <p:cNvSpPr>
              <a:spLocks noChangeArrowheads="1"/>
            </p:cNvSpPr>
            <p:nvPr/>
          </p:nvSpPr>
          <p:spPr bwMode="gray">
            <a:xfrm>
              <a:off x="479" y="2640"/>
              <a:ext cx="1264" cy="556"/>
            </a:xfrm>
            <a:prstGeom prst="chevron">
              <a:avLst>
                <a:gd name="adj" fmla="val 36511"/>
              </a:avLst>
            </a:prstGeom>
            <a:gradFill rotWithShape="1">
              <a:gsLst>
                <a:gs pos="0">
                  <a:schemeClr val="accent1">
                    <a:gamma/>
                    <a:tint val="1019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10196"/>
                    <a:invGamma/>
                  </a:schemeClr>
                </a:gs>
              </a:gsLst>
              <a:lin ang="0" scaled="1"/>
            </a:gradFill>
            <a:ln w="12700" algn="ctr">
              <a:solidFill>
                <a:schemeClr val="accent1"/>
              </a:solidFill>
              <a:miter lim="800000"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16" name="AutoShape 8"/>
            <p:cNvSpPr>
              <a:spLocks noChangeArrowheads="1"/>
            </p:cNvSpPr>
            <p:nvPr/>
          </p:nvSpPr>
          <p:spPr bwMode="gray">
            <a:xfrm>
              <a:off x="501" y="2655"/>
              <a:ext cx="1229" cy="528"/>
            </a:xfrm>
            <a:prstGeom prst="chevron">
              <a:avLst>
                <a:gd name="adj" fmla="val 38600"/>
              </a:avLst>
            </a:prstGeom>
            <a:gradFill rotWithShape="1">
              <a:gsLst>
                <a:gs pos="0">
                  <a:schemeClr val="accent1">
                    <a:gamma/>
                    <a:tint val="5098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3017" name="Text Box 9"/>
          <p:cNvSpPr txBox="1">
            <a:spLocks noChangeArrowheads="1"/>
          </p:cNvSpPr>
          <p:nvPr/>
        </p:nvSpPr>
        <p:spPr bwMode="gray">
          <a:xfrm>
            <a:off x="1517650" y="3979863"/>
            <a:ext cx="1473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Title</a:t>
            </a:r>
          </a:p>
        </p:txBody>
      </p:sp>
      <p:grpSp>
        <p:nvGrpSpPr>
          <p:cNvPr id="43018" name="Group 10"/>
          <p:cNvGrpSpPr>
            <a:grpSpLocks/>
          </p:cNvGrpSpPr>
          <p:nvPr/>
        </p:nvGrpSpPr>
        <p:grpSpPr bwMode="auto">
          <a:xfrm>
            <a:off x="3157538" y="3859213"/>
            <a:ext cx="1733550" cy="703262"/>
            <a:chOff x="479" y="2640"/>
            <a:chExt cx="1264" cy="556"/>
          </a:xfrm>
        </p:grpSpPr>
        <p:sp>
          <p:nvSpPr>
            <p:cNvPr id="43019" name="AutoShape 11"/>
            <p:cNvSpPr>
              <a:spLocks noChangeArrowheads="1"/>
            </p:cNvSpPr>
            <p:nvPr/>
          </p:nvSpPr>
          <p:spPr bwMode="gray">
            <a:xfrm>
              <a:off x="479" y="2640"/>
              <a:ext cx="1264" cy="556"/>
            </a:xfrm>
            <a:prstGeom prst="chevron">
              <a:avLst>
                <a:gd name="adj" fmla="val 36511"/>
              </a:avLst>
            </a:prstGeom>
            <a:gradFill rotWithShape="1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0" scaled="1"/>
            </a:gra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20" name="AutoShape 12"/>
            <p:cNvSpPr>
              <a:spLocks noChangeArrowheads="1"/>
            </p:cNvSpPr>
            <p:nvPr/>
          </p:nvSpPr>
          <p:spPr bwMode="gray">
            <a:xfrm>
              <a:off x="501" y="2655"/>
              <a:ext cx="1229" cy="528"/>
            </a:xfrm>
            <a:prstGeom prst="chevron">
              <a:avLst>
                <a:gd name="adj" fmla="val 38600"/>
              </a:avLst>
            </a:prstGeom>
            <a:gradFill rotWithShape="1">
              <a:gsLst>
                <a:gs pos="0">
                  <a:schemeClr val="accent2">
                    <a:gamma/>
                    <a:tint val="5098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3021" name="Group 13"/>
          <p:cNvGrpSpPr>
            <a:grpSpLocks/>
          </p:cNvGrpSpPr>
          <p:nvPr/>
        </p:nvGrpSpPr>
        <p:grpSpPr bwMode="auto">
          <a:xfrm>
            <a:off x="4919663" y="3859213"/>
            <a:ext cx="1733550" cy="703262"/>
            <a:chOff x="479" y="2640"/>
            <a:chExt cx="1264" cy="556"/>
          </a:xfrm>
        </p:grpSpPr>
        <p:sp>
          <p:nvSpPr>
            <p:cNvPr id="43022" name="AutoShape 14"/>
            <p:cNvSpPr>
              <a:spLocks noChangeArrowheads="1"/>
            </p:cNvSpPr>
            <p:nvPr/>
          </p:nvSpPr>
          <p:spPr bwMode="gray">
            <a:xfrm>
              <a:off x="479" y="2640"/>
              <a:ext cx="1264" cy="556"/>
            </a:xfrm>
            <a:prstGeom prst="chevron">
              <a:avLst>
                <a:gd name="adj" fmla="val 36511"/>
              </a:avLst>
            </a:prstGeom>
            <a:gradFill rotWithShape="1">
              <a:gsLst>
                <a:gs pos="0">
                  <a:schemeClr val="hlink">
                    <a:gamma/>
                    <a:tint val="10196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10196"/>
                    <a:invGamma/>
                  </a:schemeClr>
                </a:gs>
              </a:gsLst>
              <a:lin ang="0" scaled="1"/>
            </a:gradFill>
            <a:ln w="12700" algn="ctr">
              <a:solidFill>
                <a:schemeClr val="hlink"/>
              </a:solidFill>
              <a:miter lim="800000"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23" name="AutoShape 15"/>
            <p:cNvSpPr>
              <a:spLocks noChangeArrowheads="1"/>
            </p:cNvSpPr>
            <p:nvPr/>
          </p:nvSpPr>
          <p:spPr bwMode="gray">
            <a:xfrm>
              <a:off x="501" y="2655"/>
              <a:ext cx="1229" cy="528"/>
            </a:xfrm>
            <a:prstGeom prst="chevron">
              <a:avLst>
                <a:gd name="adj" fmla="val 38600"/>
              </a:avLst>
            </a:prstGeom>
            <a:gradFill rotWithShape="1">
              <a:gsLst>
                <a:gs pos="0">
                  <a:schemeClr val="hlink">
                    <a:gamma/>
                    <a:tint val="5098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3024" name="Group 16"/>
          <p:cNvGrpSpPr>
            <a:grpSpLocks/>
          </p:cNvGrpSpPr>
          <p:nvPr/>
        </p:nvGrpSpPr>
        <p:grpSpPr bwMode="auto">
          <a:xfrm>
            <a:off x="6673850" y="3859213"/>
            <a:ext cx="1733550" cy="703262"/>
            <a:chOff x="479" y="2640"/>
            <a:chExt cx="1264" cy="556"/>
          </a:xfrm>
        </p:grpSpPr>
        <p:sp>
          <p:nvSpPr>
            <p:cNvPr id="43025" name="AutoShape 17"/>
            <p:cNvSpPr>
              <a:spLocks noChangeArrowheads="1"/>
            </p:cNvSpPr>
            <p:nvPr/>
          </p:nvSpPr>
          <p:spPr bwMode="gray">
            <a:xfrm>
              <a:off x="479" y="2640"/>
              <a:ext cx="1264" cy="556"/>
            </a:xfrm>
            <a:prstGeom prst="chevron">
              <a:avLst>
                <a:gd name="adj" fmla="val 36511"/>
              </a:avLst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0" scaled="1"/>
            </a:gradFill>
            <a:ln w="12700" algn="ctr">
              <a:solidFill>
                <a:schemeClr val="folHlink"/>
              </a:solidFill>
              <a:miter lim="800000"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026" name="AutoShape 18"/>
            <p:cNvSpPr>
              <a:spLocks noChangeArrowheads="1"/>
            </p:cNvSpPr>
            <p:nvPr/>
          </p:nvSpPr>
          <p:spPr bwMode="gray">
            <a:xfrm>
              <a:off x="501" y="2655"/>
              <a:ext cx="1229" cy="528"/>
            </a:xfrm>
            <a:prstGeom prst="chevron">
              <a:avLst>
                <a:gd name="adj" fmla="val 38600"/>
              </a:avLst>
            </a:prstGeom>
            <a:gradFill rotWithShape="1">
              <a:gsLst>
                <a:gs pos="0">
                  <a:schemeClr val="folHlink">
                    <a:gamma/>
                    <a:tint val="5098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0800" dir="54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3028" name="Text Box 20"/>
          <p:cNvSpPr txBox="1">
            <a:spLocks noChangeArrowheads="1"/>
          </p:cNvSpPr>
          <p:nvPr/>
        </p:nvSpPr>
        <p:spPr bwMode="gray">
          <a:xfrm>
            <a:off x="3119438" y="4699000"/>
            <a:ext cx="1638300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Description of the sub contents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Description of the sub contents</a:t>
            </a:r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gray">
          <a:xfrm>
            <a:off x="6694488" y="4699000"/>
            <a:ext cx="1639887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Description of the sub contents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Description of the sub contents</a:t>
            </a:r>
          </a:p>
        </p:txBody>
      </p:sp>
      <p:sp>
        <p:nvSpPr>
          <p:cNvPr id="43031" name="Text Box 4"/>
          <p:cNvSpPr txBox="1">
            <a:spLocks noChangeArrowheads="1"/>
          </p:cNvSpPr>
          <p:nvPr/>
        </p:nvSpPr>
        <p:spPr bwMode="black">
          <a:xfrm>
            <a:off x="4441825" y="2073275"/>
            <a:ext cx="3986213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 altLang="zh-CN" sz="2200" b="1">
                <a:ea typeface="宋体" pitchFamily="2" charset="-122"/>
                <a:cs typeface="Arial" charset="0"/>
              </a:rPr>
              <a:t>ThemeGallery is </a:t>
            </a:r>
          </a:p>
          <a:p>
            <a:pPr eaLnBrk="0" hangingPunct="0"/>
            <a:r>
              <a:rPr lang="en-US" altLang="zh-CN" sz="2200" b="1">
                <a:ea typeface="宋体" pitchFamily="2" charset="-122"/>
                <a:cs typeface="Arial" charset="0"/>
              </a:rPr>
              <a:t>a </a:t>
            </a:r>
            <a:r>
              <a:rPr lang="en-US" altLang="zh-CN" sz="2200" b="1">
                <a:solidFill>
                  <a:srgbClr val="FF3300"/>
                </a:solidFill>
                <a:ea typeface="宋体" pitchFamily="2" charset="-122"/>
                <a:cs typeface="Arial" charset="0"/>
              </a:rPr>
              <a:t>Design Digital Content &amp; Contents mall</a:t>
            </a:r>
            <a:r>
              <a:rPr lang="en-US" altLang="zh-CN" sz="2200" b="1">
                <a:ea typeface="宋体" pitchFamily="2" charset="-122"/>
                <a:cs typeface="Arial" charset="0"/>
              </a:rPr>
              <a:t> developed by Guild Design Inc.</a:t>
            </a:r>
          </a:p>
        </p:txBody>
      </p:sp>
      <p:sp>
        <p:nvSpPr>
          <p:cNvPr id="43033" name="Text Box 25"/>
          <p:cNvSpPr txBox="1">
            <a:spLocks noChangeArrowheads="1"/>
          </p:cNvSpPr>
          <p:nvPr/>
        </p:nvSpPr>
        <p:spPr bwMode="gray">
          <a:xfrm>
            <a:off x="3306763" y="3979863"/>
            <a:ext cx="14747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Title</a:t>
            </a:r>
          </a:p>
        </p:txBody>
      </p:sp>
      <p:sp>
        <p:nvSpPr>
          <p:cNvPr id="43034" name="Text Box 26"/>
          <p:cNvSpPr txBox="1">
            <a:spLocks noChangeArrowheads="1"/>
          </p:cNvSpPr>
          <p:nvPr/>
        </p:nvSpPr>
        <p:spPr bwMode="gray">
          <a:xfrm>
            <a:off x="5067300" y="3979863"/>
            <a:ext cx="1473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Title</a:t>
            </a:r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gray">
          <a:xfrm>
            <a:off x="6834188" y="3979863"/>
            <a:ext cx="14747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  <a:cs typeface="Arial" charset="0"/>
              </a:rPr>
              <a:t>Title</a:t>
            </a:r>
          </a:p>
        </p:txBody>
      </p:sp>
      <p:sp>
        <p:nvSpPr>
          <p:cNvPr id="43039" name="Text Box 31"/>
          <p:cNvSpPr txBox="1">
            <a:spLocks noChangeArrowheads="1"/>
          </p:cNvSpPr>
          <p:nvPr/>
        </p:nvSpPr>
        <p:spPr bwMode="gray">
          <a:xfrm>
            <a:off x="1381125" y="4699000"/>
            <a:ext cx="1638300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Description of the sub contents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Description of the sub contents</a:t>
            </a:r>
          </a:p>
        </p:txBody>
      </p:sp>
      <p:sp>
        <p:nvSpPr>
          <p:cNvPr id="43040" name="Text Box 32"/>
          <p:cNvSpPr txBox="1">
            <a:spLocks noChangeArrowheads="1"/>
          </p:cNvSpPr>
          <p:nvPr/>
        </p:nvSpPr>
        <p:spPr bwMode="gray">
          <a:xfrm>
            <a:off x="4905375" y="4699000"/>
            <a:ext cx="1639888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Description of the sub contents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ea typeface="宋体" pitchFamily="2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Description of the sub contents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gray">
          <a:xfrm>
            <a:off x="1558925" y="5222875"/>
            <a:ext cx="3152775" cy="1119188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50000">
                      <a:srgbClr val="EAEAEA"/>
                    </a:gs>
                    <a:gs pos="100000">
                      <a:schemeClr val="bg1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4036" name="Group 4"/>
          <p:cNvGrpSpPr>
            <a:grpSpLocks/>
          </p:cNvGrpSpPr>
          <p:nvPr/>
        </p:nvGrpSpPr>
        <p:grpSpPr bwMode="auto">
          <a:xfrm>
            <a:off x="1774825" y="5035550"/>
            <a:ext cx="2713038" cy="417513"/>
            <a:chOff x="624" y="672"/>
            <a:chExt cx="1773" cy="240"/>
          </a:xfrm>
        </p:grpSpPr>
        <p:sp>
          <p:nvSpPr>
            <p:cNvPr id="44037" name="AutoShape 5"/>
            <p:cNvSpPr>
              <a:spLocks noChangeArrowheads="1"/>
            </p:cNvSpPr>
            <p:nvPr/>
          </p:nvSpPr>
          <p:spPr bwMode="gray">
            <a:xfrm>
              <a:off x="624" y="672"/>
              <a:ext cx="1773" cy="240"/>
            </a:xfrm>
            <a:prstGeom prst="roundRect">
              <a:avLst>
                <a:gd name="adj" fmla="val 27917"/>
              </a:avLst>
            </a:prstGeom>
            <a:solidFill>
              <a:srgbClr val="7BB11B"/>
            </a:solidFill>
            <a:ln>
              <a:noFill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038" name="AutoShape 6"/>
            <p:cNvSpPr>
              <a:spLocks noChangeArrowheads="1"/>
            </p:cNvSpPr>
            <p:nvPr/>
          </p:nvSpPr>
          <p:spPr bwMode="gray">
            <a:xfrm>
              <a:off x="636" y="674"/>
              <a:ext cx="1748" cy="1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BB11B">
                    <a:gamma/>
                    <a:tint val="0"/>
                    <a:invGamma/>
                    <a:alpha val="30000"/>
                  </a:srgbClr>
                </a:gs>
                <a:gs pos="100000">
                  <a:srgbClr val="7BB11B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4039" name="AutoShape 7"/>
          <p:cNvSpPr>
            <a:spLocks noChangeArrowheads="1"/>
          </p:cNvSpPr>
          <p:nvPr/>
        </p:nvSpPr>
        <p:spPr bwMode="gray">
          <a:xfrm>
            <a:off x="4997450" y="5222875"/>
            <a:ext cx="3151188" cy="1119188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50000">
                      <a:srgbClr val="EAEAEA"/>
                    </a:gs>
                    <a:gs pos="100000">
                      <a:schemeClr val="bg1"/>
                    </a:gs>
                  </a:gsLst>
                  <a:lin ang="27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4040" name="Group 8"/>
          <p:cNvGrpSpPr>
            <a:grpSpLocks/>
          </p:cNvGrpSpPr>
          <p:nvPr/>
        </p:nvGrpSpPr>
        <p:grpSpPr bwMode="auto">
          <a:xfrm>
            <a:off x="5211763" y="5035550"/>
            <a:ext cx="2713037" cy="417513"/>
            <a:chOff x="624" y="672"/>
            <a:chExt cx="1773" cy="240"/>
          </a:xfrm>
        </p:grpSpPr>
        <p:sp>
          <p:nvSpPr>
            <p:cNvPr id="44041" name="AutoShape 9"/>
            <p:cNvSpPr>
              <a:spLocks noChangeArrowheads="1"/>
            </p:cNvSpPr>
            <p:nvPr/>
          </p:nvSpPr>
          <p:spPr bwMode="gray">
            <a:xfrm>
              <a:off x="624" y="672"/>
              <a:ext cx="1773" cy="240"/>
            </a:xfrm>
            <a:prstGeom prst="roundRect">
              <a:avLst>
                <a:gd name="adj" fmla="val 27917"/>
              </a:avLst>
            </a:prstGeom>
            <a:solidFill>
              <a:srgbClr val="FF7C80"/>
            </a:solidFill>
            <a:ln>
              <a:noFill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042" name="AutoShape 10"/>
            <p:cNvSpPr>
              <a:spLocks noChangeArrowheads="1"/>
            </p:cNvSpPr>
            <p:nvPr/>
          </p:nvSpPr>
          <p:spPr bwMode="gray">
            <a:xfrm>
              <a:off x="636" y="674"/>
              <a:ext cx="1748" cy="1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7C80">
                    <a:gamma/>
                    <a:tint val="0"/>
                    <a:invGamma/>
                    <a:alpha val="30000"/>
                  </a:srgbClr>
                </a:gs>
                <a:gs pos="100000">
                  <a:srgbClr val="FF7C80">
                    <a:alpha val="3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4043" name="Group 11"/>
          <p:cNvGrpSpPr>
            <a:grpSpLocks/>
          </p:cNvGrpSpPr>
          <p:nvPr/>
        </p:nvGrpSpPr>
        <p:grpSpPr bwMode="auto">
          <a:xfrm>
            <a:off x="1295400" y="4462463"/>
            <a:ext cx="7354888" cy="519112"/>
            <a:chOff x="399" y="2820"/>
            <a:chExt cx="4929" cy="348"/>
          </a:xfrm>
        </p:grpSpPr>
        <p:sp>
          <p:nvSpPr>
            <p:cNvPr id="44044" name="AutoShape 12"/>
            <p:cNvSpPr>
              <a:spLocks noChangeArrowheads="1"/>
            </p:cNvSpPr>
            <p:nvPr/>
          </p:nvSpPr>
          <p:spPr bwMode="gray">
            <a:xfrm>
              <a:off x="399" y="2905"/>
              <a:ext cx="218" cy="175"/>
            </a:xfrm>
            <a:prstGeom prst="roundRect">
              <a:avLst>
                <a:gd name="adj" fmla="val 29069"/>
              </a:avLst>
            </a:prstGeom>
            <a:solidFill>
              <a:srgbClr val="EAEAEA"/>
            </a:soli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045" name="AutoShape 13"/>
            <p:cNvSpPr>
              <a:spLocks noChangeArrowheads="1"/>
            </p:cNvSpPr>
            <p:nvPr/>
          </p:nvSpPr>
          <p:spPr bwMode="gray">
            <a:xfrm>
              <a:off x="480" y="2820"/>
              <a:ext cx="4848" cy="348"/>
            </a:xfrm>
            <a:prstGeom prst="rightArrow">
              <a:avLst>
                <a:gd name="adj1" fmla="val 50000"/>
                <a:gd name="adj2" fmla="val 63206"/>
              </a:avLst>
            </a:prstGeom>
            <a:solidFill>
              <a:srgbClr val="EAEAEA"/>
            </a:soli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4046" name="Text Box 14"/>
          <p:cNvSpPr txBox="1">
            <a:spLocks noChangeArrowheads="1"/>
          </p:cNvSpPr>
          <p:nvPr/>
        </p:nvSpPr>
        <p:spPr bwMode="gray">
          <a:xfrm>
            <a:off x="2203450" y="4551363"/>
            <a:ext cx="630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333333"/>
                </a:solidFill>
                <a:ea typeface="宋体" pitchFamily="2" charset="-122"/>
                <a:cs typeface="Arial" charset="0"/>
              </a:rPr>
              <a:t>2000</a:t>
            </a: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gray">
          <a:xfrm>
            <a:off x="4595813" y="4551363"/>
            <a:ext cx="630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333333"/>
                </a:solidFill>
                <a:ea typeface="宋体" pitchFamily="2" charset="-122"/>
                <a:cs typeface="Arial" charset="0"/>
              </a:rPr>
              <a:t>2004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gray">
          <a:xfrm>
            <a:off x="6819900" y="4551363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333333"/>
                </a:solidFill>
                <a:ea typeface="宋体" pitchFamily="2" charset="-122"/>
                <a:cs typeface="Arial" charset="0"/>
              </a:rPr>
              <a:t>2008</a:t>
            </a:r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black">
          <a:xfrm flipV="1">
            <a:off x="1558925" y="2760663"/>
            <a:ext cx="0" cy="17907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black">
          <a:xfrm flipV="1">
            <a:off x="3773488" y="2444750"/>
            <a:ext cx="0" cy="21066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1" name="Line 19"/>
          <p:cNvSpPr>
            <a:spLocks noChangeShapeType="1"/>
          </p:cNvSpPr>
          <p:nvPr/>
        </p:nvSpPr>
        <p:spPr bwMode="black">
          <a:xfrm flipV="1">
            <a:off x="5973763" y="2016125"/>
            <a:ext cx="0" cy="253523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2" name="Line 20"/>
          <p:cNvSpPr>
            <a:spLocks noChangeShapeType="1"/>
          </p:cNvSpPr>
          <p:nvPr/>
        </p:nvSpPr>
        <p:spPr bwMode="black">
          <a:xfrm flipV="1">
            <a:off x="8194675" y="1657350"/>
            <a:ext cx="0" cy="28940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53" name="AutoShape 21"/>
          <p:cNvSpPr>
            <a:spLocks noChangeArrowheads="1"/>
          </p:cNvSpPr>
          <p:nvPr/>
        </p:nvSpPr>
        <p:spPr bwMode="gray">
          <a:xfrm>
            <a:off x="1558925" y="4122738"/>
            <a:ext cx="2208213" cy="428625"/>
          </a:xfrm>
          <a:prstGeom prst="bevel">
            <a:avLst>
              <a:gd name="adj" fmla="val 590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7255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99FF">
                    <a:alpha val="70000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54" name="AutoShape 22"/>
          <p:cNvSpPr>
            <a:spLocks noChangeArrowheads="1"/>
          </p:cNvSpPr>
          <p:nvPr/>
        </p:nvSpPr>
        <p:spPr bwMode="gray">
          <a:xfrm>
            <a:off x="3775075" y="3621088"/>
            <a:ext cx="2206625" cy="930275"/>
          </a:xfrm>
          <a:prstGeom prst="bevel">
            <a:avLst>
              <a:gd name="adj" fmla="val 304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99FF">
                    <a:alpha val="70000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55" name="AutoShape 23"/>
          <p:cNvSpPr>
            <a:spLocks noChangeArrowheads="1"/>
          </p:cNvSpPr>
          <p:nvPr/>
        </p:nvSpPr>
        <p:spPr bwMode="gray">
          <a:xfrm>
            <a:off x="5981700" y="3048000"/>
            <a:ext cx="2208213" cy="1503363"/>
          </a:xfrm>
          <a:prstGeom prst="bevel">
            <a:avLst>
              <a:gd name="adj" fmla="val 2481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3529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6699FF">
                    <a:alpha val="70000"/>
                  </a:srgb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56" name="Rectangle 24"/>
          <p:cNvSpPr>
            <a:spLocks noChangeArrowheads="1"/>
          </p:cNvSpPr>
          <p:nvPr/>
        </p:nvSpPr>
        <p:spPr bwMode="black">
          <a:xfrm>
            <a:off x="1558925" y="3021013"/>
            <a:ext cx="214947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ea typeface="宋体" pitchFamily="2" charset="-122"/>
                <a:cs typeface="Arial" charset="0"/>
              </a:rPr>
              <a:t>“ThemeGallery is a Design Digital Content &amp; Contents mall developed by Guild Design Inc.”</a:t>
            </a:r>
          </a:p>
        </p:txBody>
      </p:sp>
      <p:sp>
        <p:nvSpPr>
          <p:cNvPr id="44057" name="Rectangle 25"/>
          <p:cNvSpPr>
            <a:spLocks noChangeArrowheads="1"/>
          </p:cNvSpPr>
          <p:nvPr/>
        </p:nvSpPr>
        <p:spPr bwMode="black">
          <a:xfrm>
            <a:off x="3800475" y="2546350"/>
            <a:ext cx="214947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ea typeface="宋体" pitchFamily="2" charset="-122"/>
                <a:cs typeface="Arial" charset="0"/>
              </a:rPr>
              <a:t>“ThemeGallery is a Design Digital Content &amp; Contents mall developed by Guild Design Inc.”</a:t>
            </a:r>
          </a:p>
        </p:txBody>
      </p:sp>
      <p:sp>
        <p:nvSpPr>
          <p:cNvPr id="44058" name="Rectangle 26"/>
          <p:cNvSpPr>
            <a:spLocks noChangeArrowheads="1"/>
          </p:cNvSpPr>
          <p:nvPr/>
        </p:nvSpPr>
        <p:spPr bwMode="black">
          <a:xfrm>
            <a:off x="6007100" y="1973263"/>
            <a:ext cx="214947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400">
                <a:ea typeface="宋体" pitchFamily="2" charset="-122"/>
                <a:cs typeface="Arial" charset="0"/>
              </a:rPr>
              <a:t>“ThemeGallery is a Design Digital Content &amp; Contents mall developed by Guild Design Inc.”</a:t>
            </a: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black">
          <a:xfrm>
            <a:off x="1774825" y="4124325"/>
            <a:ext cx="1719263" cy="396875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sp>
        <p:nvSpPr>
          <p:cNvPr id="44060" name="Rectangle 28"/>
          <p:cNvSpPr>
            <a:spLocks noChangeArrowheads="1"/>
          </p:cNvSpPr>
          <p:nvPr/>
        </p:nvSpPr>
        <p:spPr bwMode="black">
          <a:xfrm>
            <a:off x="1711325" y="5078413"/>
            <a:ext cx="2816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44061" name="Rectangle 29"/>
          <p:cNvSpPr>
            <a:spLocks noChangeArrowheads="1"/>
          </p:cNvSpPr>
          <p:nvPr/>
        </p:nvSpPr>
        <p:spPr bwMode="black">
          <a:xfrm>
            <a:off x="5149850" y="5078413"/>
            <a:ext cx="2816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Description of the contents</a:t>
            </a:r>
          </a:p>
        </p:txBody>
      </p:sp>
      <p:sp>
        <p:nvSpPr>
          <p:cNvPr id="44062" name="Rectangle 30"/>
          <p:cNvSpPr>
            <a:spLocks noChangeArrowheads="1"/>
          </p:cNvSpPr>
          <p:nvPr/>
        </p:nvSpPr>
        <p:spPr bwMode="black">
          <a:xfrm>
            <a:off x="1658938" y="5526088"/>
            <a:ext cx="29368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400" b="1">
                <a:ea typeface="宋体" pitchFamily="2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black">
          <a:xfrm>
            <a:off x="5087938" y="5526088"/>
            <a:ext cx="29368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400" b="1">
                <a:ea typeface="宋体" pitchFamily="2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black">
          <a:xfrm>
            <a:off x="3994150" y="3906838"/>
            <a:ext cx="1719263" cy="396875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  <p:sp>
        <p:nvSpPr>
          <p:cNvPr id="44065" name="Text Box 33"/>
          <p:cNvSpPr txBox="1">
            <a:spLocks noChangeArrowheads="1"/>
          </p:cNvSpPr>
          <p:nvPr/>
        </p:nvSpPr>
        <p:spPr bwMode="black">
          <a:xfrm>
            <a:off x="6183313" y="3654425"/>
            <a:ext cx="1719262" cy="396875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ea typeface="宋体" pitchFamily="2" charset="-122"/>
                <a:cs typeface="Arial" charset="0"/>
              </a:rPr>
              <a:t>Text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gray">
          <a:xfrm>
            <a:off x="990600" y="1981200"/>
            <a:ext cx="2760663" cy="4079875"/>
          </a:xfrm>
          <a:prstGeom prst="rightArrow">
            <a:avLst>
              <a:gd name="adj1" fmla="val 62806"/>
              <a:gd name="adj2" fmla="val 32949"/>
            </a:avLst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2">
                  <a:alpha val="50000"/>
                </a:schemeClr>
              </a:gs>
            </a:gsLst>
            <a:lin ang="0" scaled="1"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black">
          <a:xfrm>
            <a:off x="1066800" y="2895600"/>
            <a:ext cx="2262188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>
              <a:buFont typeface="Wingdings" pitchFamily="2" charset="2"/>
              <a:buNone/>
            </a:pPr>
            <a:r>
              <a:rPr lang="en-US" altLang="zh-CN" sz="1400" b="1">
                <a:solidFill>
                  <a:schemeClr val="tx2"/>
                </a:solidFill>
                <a:ea typeface="宋体" pitchFamily="2" charset="-122"/>
              </a:rPr>
              <a:t> Add your text in here</a:t>
            </a:r>
          </a:p>
          <a:p>
            <a:pPr eaLnBrk="0" hangingPunct="0">
              <a:buFont typeface="Wingdings" pitchFamily="2" charset="2"/>
              <a:buNone/>
            </a:pPr>
            <a:endParaRPr lang="en-US" altLang="zh-CN" sz="1000" b="1">
              <a:solidFill>
                <a:schemeClr val="tx2"/>
              </a:solidFill>
              <a:ea typeface="宋体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ea typeface="宋体" pitchFamily="2" charset="-122"/>
            </a:endParaRPr>
          </a:p>
          <a:p>
            <a:r>
              <a:rPr lang="en-US" altLang="zh-CN" sz="1400" b="1">
                <a:solidFill>
                  <a:schemeClr val="tx2"/>
                </a:solidFill>
                <a:ea typeface="宋体" pitchFamily="2" charset="-122"/>
              </a:rPr>
              <a:t> Add your text in here</a:t>
            </a:r>
          </a:p>
          <a:p>
            <a:endParaRPr lang="en-US" altLang="zh-CN" sz="1000" b="1">
              <a:solidFill>
                <a:schemeClr val="tx2"/>
              </a:solidFill>
              <a:ea typeface="宋体" pitchFamily="2" charset="-122"/>
            </a:endParaRP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1C1C1C"/>
                </a:solidFill>
                <a:ea typeface="宋体" pitchFamily="2" charset="-122"/>
              </a:rPr>
              <a:t> Your text in here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821113" y="2051050"/>
            <a:ext cx="4713287" cy="3868738"/>
          </a:xfrm>
          <a:prstGeom prst="roundRect">
            <a:avLst>
              <a:gd name="adj" fmla="val 3481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5366" name="Group 6"/>
          <p:cNvGrpSpPr>
            <a:grpSpLocks/>
          </p:cNvGrpSpPr>
          <p:nvPr/>
        </p:nvGrpSpPr>
        <p:grpSpPr bwMode="auto">
          <a:xfrm>
            <a:off x="3892550" y="2192338"/>
            <a:ext cx="4545013" cy="1133475"/>
            <a:chOff x="2304" y="1200"/>
            <a:chExt cx="3102" cy="774"/>
          </a:xfrm>
        </p:grpSpPr>
        <p:sp>
          <p:nvSpPr>
            <p:cNvPr id="15367" name="AutoShape 7"/>
            <p:cNvSpPr>
              <a:spLocks noChangeArrowheads="1"/>
            </p:cNvSpPr>
            <p:nvPr/>
          </p:nvSpPr>
          <p:spPr bwMode="lt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35003" dir="2928844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68" name="AutoShape 8"/>
            <p:cNvSpPr>
              <a:spLocks noChangeArrowheads="1"/>
            </p:cNvSpPr>
            <p:nvPr/>
          </p:nvSpPr>
          <p:spPr bwMode="lt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3892550" y="3414713"/>
            <a:ext cx="4545013" cy="1133475"/>
            <a:chOff x="2304" y="2058"/>
            <a:chExt cx="3102" cy="774"/>
          </a:xfrm>
        </p:grpSpPr>
        <p:sp>
          <p:nvSpPr>
            <p:cNvPr id="15370" name="AutoShape 10"/>
            <p:cNvSpPr>
              <a:spLocks noChangeArrowheads="1"/>
            </p:cNvSpPr>
            <p:nvPr/>
          </p:nvSpPr>
          <p:spPr bwMode="lt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35003" dir="2928844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1" name="AutoShape 11"/>
            <p:cNvSpPr>
              <a:spLocks noChangeArrowheads="1"/>
            </p:cNvSpPr>
            <p:nvPr/>
          </p:nvSpPr>
          <p:spPr bwMode="lt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5372" name="Group 12"/>
          <p:cNvGrpSpPr>
            <a:grpSpLocks/>
          </p:cNvGrpSpPr>
          <p:nvPr/>
        </p:nvGrpSpPr>
        <p:grpSpPr bwMode="auto">
          <a:xfrm>
            <a:off x="3892550" y="4654550"/>
            <a:ext cx="4545013" cy="1133475"/>
            <a:chOff x="2304" y="2880"/>
            <a:chExt cx="3102" cy="774"/>
          </a:xfrm>
        </p:grpSpPr>
        <p:sp>
          <p:nvSpPr>
            <p:cNvPr id="15373" name="AutoShape 13"/>
            <p:cNvSpPr>
              <a:spLocks noChangeArrowheads="1"/>
            </p:cNvSpPr>
            <p:nvPr/>
          </p:nvSpPr>
          <p:spPr bwMode="lt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35003" dir="2928844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lt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75" name="Text Box 15"/>
          <p:cNvSpPr txBox="1">
            <a:spLocks noChangeArrowheads="1"/>
          </p:cNvSpPr>
          <p:nvPr/>
        </p:nvSpPr>
        <p:spPr bwMode="gray">
          <a:xfrm>
            <a:off x="4524375" y="4806950"/>
            <a:ext cx="37226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gray">
          <a:xfrm>
            <a:off x="4524375" y="3567113"/>
            <a:ext cx="37226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gray">
          <a:xfrm>
            <a:off x="4524375" y="2344738"/>
            <a:ext cx="372268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sp>
        <p:nvSpPr>
          <p:cNvPr id="20483" name="Freeform 3"/>
          <p:cNvSpPr>
            <a:spLocks/>
          </p:cNvSpPr>
          <p:nvPr/>
        </p:nvSpPr>
        <p:spPr bwMode="gray">
          <a:xfrm>
            <a:off x="1149350" y="1901825"/>
            <a:ext cx="3659188" cy="1879600"/>
          </a:xfrm>
          <a:custGeom>
            <a:avLst/>
            <a:gdLst>
              <a:gd name="T0" fmla="*/ 2304 w 2305"/>
              <a:gd name="T1" fmla="*/ 691 h 1184"/>
              <a:gd name="T2" fmla="*/ 1991 w 2305"/>
              <a:gd name="T3" fmla="*/ 833 h 1184"/>
              <a:gd name="T4" fmla="*/ 1817 w 2305"/>
              <a:gd name="T5" fmla="*/ 1184 h 1184"/>
              <a:gd name="T6" fmla="*/ 0 w 2305"/>
              <a:gd name="T7" fmla="*/ 1184 h 1184"/>
              <a:gd name="T8" fmla="*/ 0 w 2305"/>
              <a:gd name="T9" fmla="*/ 1 h 1184"/>
              <a:gd name="T10" fmla="*/ 2305 w 2305"/>
              <a:gd name="T11" fmla="*/ 0 h 1184"/>
              <a:gd name="T12" fmla="*/ 2304 w 2305"/>
              <a:gd name="T13" fmla="*/ 691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5" h="1184">
                <a:moveTo>
                  <a:pt x="2304" y="691"/>
                </a:moveTo>
                <a:cubicBezTo>
                  <a:pt x="2183" y="700"/>
                  <a:pt x="2056" y="766"/>
                  <a:pt x="1991" y="833"/>
                </a:cubicBezTo>
                <a:cubicBezTo>
                  <a:pt x="1926" y="900"/>
                  <a:pt x="1835" y="1007"/>
                  <a:pt x="1817" y="1184"/>
                </a:cubicBezTo>
                <a:lnTo>
                  <a:pt x="0" y="1184"/>
                </a:lnTo>
                <a:lnTo>
                  <a:pt x="0" y="1"/>
                </a:lnTo>
                <a:lnTo>
                  <a:pt x="2305" y="0"/>
                </a:lnTo>
                <a:lnTo>
                  <a:pt x="2304" y="691"/>
                </a:lnTo>
                <a:close/>
              </a:path>
            </a:pathLst>
          </a:custGeom>
          <a:solidFill>
            <a:srgbClr val="B2B2B2">
              <a:alpha val="30000"/>
            </a:srgb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gray">
          <a:xfrm>
            <a:off x="1149350" y="2020888"/>
            <a:ext cx="3652838" cy="422275"/>
          </a:xfrm>
          <a:prstGeom prst="rect">
            <a:avLst/>
          </a:prstGeom>
          <a:gradFill rotWithShape="1">
            <a:gsLst>
              <a:gs pos="0">
                <a:schemeClr val="accent2">
                  <a:alpha val="80000"/>
                </a:schemeClr>
              </a:gs>
              <a:gs pos="50000">
                <a:schemeClr val="accent2">
                  <a:gamma/>
                  <a:shade val="89020"/>
                  <a:invGamma/>
                </a:schemeClr>
              </a:gs>
              <a:gs pos="100000">
                <a:schemeClr val="accent2">
                  <a:alpha val="8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5" name="Freeform 5"/>
          <p:cNvSpPr>
            <a:spLocks/>
          </p:cNvSpPr>
          <p:nvPr/>
        </p:nvSpPr>
        <p:spPr bwMode="gray">
          <a:xfrm>
            <a:off x="4951413" y="1905000"/>
            <a:ext cx="3659187" cy="1879600"/>
          </a:xfrm>
          <a:custGeom>
            <a:avLst/>
            <a:gdLst>
              <a:gd name="T0" fmla="*/ 1 w 2305"/>
              <a:gd name="T1" fmla="*/ 691 h 1184"/>
              <a:gd name="T2" fmla="*/ 314 w 2305"/>
              <a:gd name="T3" fmla="*/ 833 h 1184"/>
              <a:gd name="T4" fmla="*/ 481 w 2305"/>
              <a:gd name="T5" fmla="*/ 1182 h 1184"/>
              <a:gd name="T6" fmla="*/ 2305 w 2305"/>
              <a:gd name="T7" fmla="*/ 1184 h 1184"/>
              <a:gd name="T8" fmla="*/ 2305 w 2305"/>
              <a:gd name="T9" fmla="*/ 1 h 1184"/>
              <a:gd name="T10" fmla="*/ 0 w 2305"/>
              <a:gd name="T11" fmla="*/ 0 h 1184"/>
              <a:gd name="T12" fmla="*/ 1 w 2305"/>
              <a:gd name="T13" fmla="*/ 691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5" h="1184">
                <a:moveTo>
                  <a:pt x="1" y="691"/>
                </a:moveTo>
                <a:cubicBezTo>
                  <a:pt x="122" y="700"/>
                  <a:pt x="249" y="766"/>
                  <a:pt x="314" y="833"/>
                </a:cubicBezTo>
                <a:cubicBezTo>
                  <a:pt x="379" y="900"/>
                  <a:pt x="463" y="1005"/>
                  <a:pt x="481" y="1182"/>
                </a:cubicBezTo>
                <a:lnTo>
                  <a:pt x="2305" y="1184"/>
                </a:lnTo>
                <a:lnTo>
                  <a:pt x="2305" y="1"/>
                </a:lnTo>
                <a:lnTo>
                  <a:pt x="0" y="0"/>
                </a:lnTo>
                <a:lnTo>
                  <a:pt x="1" y="691"/>
                </a:lnTo>
                <a:close/>
              </a:path>
            </a:pathLst>
          </a:custGeom>
          <a:solidFill>
            <a:srgbClr val="B2B2B2">
              <a:alpha val="30000"/>
            </a:srgb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gray">
          <a:xfrm flipH="1">
            <a:off x="4953000" y="2024063"/>
            <a:ext cx="3654425" cy="422275"/>
          </a:xfrm>
          <a:prstGeom prst="rect">
            <a:avLst/>
          </a:prstGeom>
          <a:gradFill rotWithShape="1">
            <a:gsLst>
              <a:gs pos="0">
                <a:schemeClr val="folHlink">
                  <a:alpha val="80000"/>
                </a:schemeClr>
              </a:gs>
              <a:gs pos="50000">
                <a:schemeClr val="folHlink">
                  <a:gamma/>
                  <a:shade val="89020"/>
                  <a:invGamma/>
                </a:schemeClr>
              </a:gs>
              <a:gs pos="100000">
                <a:schemeClr val="folHlink">
                  <a:alpha val="8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7" name="Freeform 7"/>
          <p:cNvSpPr>
            <a:spLocks/>
          </p:cNvSpPr>
          <p:nvPr/>
        </p:nvSpPr>
        <p:spPr bwMode="blackGray">
          <a:xfrm>
            <a:off x="1146175" y="3911600"/>
            <a:ext cx="3659188" cy="1879600"/>
          </a:xfrm>
          <a:custGeom>
            <a:avLst/>
            <a:gdLst>
              <a:gd name="T0" fmla="*/ 2304 w 2305"/>
              <a:gd name="T1" fmla="*/ 493 h 1184"/>
              <a:gd name="T2" fmla="*/ 1991 w 2305"/>
              <a:gd name="T3" fmla="*/ 351 h 1184"/>
              <a:gd name="T4" fmla="*/ 1813 w 2305"/>
              <a:gd name="T5" fmla="*/ 1 h 1184"/>
              <a:gd name="T6" fmla="*/ 0 w 2305"/>
              <a:gd name="T7" fmla="*/ 0 h 1184"/>
              <a:gd name="T8" fmla="*/ 0 w 2305"/>
              <a:gd name="T9" fmla="*/ 1183 h 1184"/>
              <a:gd name="T10" fmla="*/ 2305 w 2305"/>
              <a:gd name="T11" fmla="*/ 1184 h 1184"/>
              <a:gd name="T12" fmla="*/ 2304 w 2305"/>
              <a:gd name="T13" fmla="*/ 493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5" h="1184">
                <a:moveTo>
                  <a:pt x="2304" y="493"/>
                </a:moveTo>
                <a:cubicBezTo>
                  <a:pt x="2183" y="484"/>
                  <a:pt x="2056" y="418"/>
                  <a:pt x="1991" y="351"/>
                </a:cubicBezTo>
                <a:cubicBezTo>
                  <a:pt x="1926" y="284"/>
                  <a:pt x="1831" y="178"/>
                  <a:pt x="1813" y="1"/>
                </a:cubicBezTo>
                <a:lnTo>
                  <a:pt x="0" y="0"/>
                </a:lnTo>
                <a:lnTo>
                  <a:pt x="0" y="1183"/>
                </a:lnTo>
                <a:lnTo>
                  <a:pt x="2305" y="1184"/>
                </a:lnTo>
                <a:lnTo>
                  <a:pt x="2304" y="493"/>
                </a:lnTo>
                <a:close/>
              </a:path>
            </a:pathLst>
          </a:custGeom>
          <a:solidFill>
            <a:srgbClr val="B2B2B2">
              <a:alpha val="30000"/>
            </a:srgb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0488" name="Freeform 8"/>
          <p:cNvSpPr>
            <a:spLocks/>
          </p:cNvSpPr>
          <p:nvPr/>
        </p:nvSpPr>
        <p:spPr bwMode="gray">
          <a:xfrm>
            <a:off x="4948238" y="3902075"/>
            <a:ext cx="3659187" cy="1881188"/>
          </a:xfrm>
          <a:custGeom>
            <a:avLst/>
            <a:gdLst>
              <a:gd name="T0" fmla="*/ 1 w 2305"/>
              <a:gd name="T1" fmla="*/ 494 h 1185"/>
              <a:gd name="T2" fmla="*/ 314 w 2305"/>
              <a:gd name="T3" fmla="*/ 352 h 1185"/>
              <a:gd name="T4" fmla="*/ 483 w 2305"/>
              <a:gd name="T5" fmla="*/ 0 h 1185"/>
              <a:gd name="T6" fmla="*/ 2305 w 2305"/>
              <a:gd name="T7" fmla="*/ 1 h 1185"/>
              <a:gd name="T8" fmla="*/ 2305 w 2305"/>
              <a:gd name="T9" fmla="*/ 1184 h 1185"/>
              <a:gd name="T10" fmla="*/ 0 w 2305"/>
              <a:gd name="T11" fmla="*/ 1185 h 1185"/>
              <a:gd name="T12" fmla="*/ 1 w 2305"/>
              <a:gd name="T13" fmla="*/ 494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5" h="1185">
                <a:moveTo>
                  <a:pt x="1" y="494"/>
                </a:moveTo>
                <a:cubicBezTo>
                  <a:pt x="122" y="485"/>
                  <a:pt x="249" y="419"/>
                  <a:pt x="314" y="352"/>
                </a:cubicBezTo>
                <a:cubicBezTo>
                  <a:pt x="379" y="285"/>
                  <a:pt x="465" y="177"/>
                  <a:pt x="483" y="0"/>
                </a:cubicBezTo>
                <a:lnTo>
                  <a:pt x="2305" y="1"/>
                </a:lnTo>
                <a:lnTo>
                  <a:pt x="2305" y="1184"/>
                </a:lnTo>
                <a:lnTo>
                  <a:pt x="0" y="1185"/>
                </a:lnTo>
                <a:lnTo>
                  <a:pt x="1" y="494"/>
                </a:lnTo>
                <a:close/>
              </a:path>
            </a:pathLst>
          </a:custGeom>
          <a:solidFill>
            <a:srgbClr val="B2B2B2">
              <a:alpha val="30000"/>
            </a:srgbClr>
          </a:solidFill>
          <a:ln w="9525" cap="flat" cmpd="sng">
            <a:prstDash val="solid"/>
            <a:round/>
            <a:headEnd/>
            <a:tailEnd/>
          </a:ln>
          <a:effectLst/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0489" name="Freeform 9"/>
          <p:cNvSpPr>
            <a:spLocks/>
          </p:cNvSpPr>
          <p:nvPr/>
        </p:nvSpPr>
        <p:spPr bwMode="gray">
          <a:xfrm>
            <a:off x="5410200" y="4041775"/>
            <a:ext cx="3186113" cy="461963"/>
          </a:xfrm>
          <a:custGeom>
            <a:avLst/>
            <a:gdLst>
              <a:gd name="T0" fmla="*/ 176 w 2007"/>
              <a:gd name="T1" fmla="*/ 3 h 291"/>
              <a:gd name="T2" fmla="*/ 0 w 2007"/>
              <a:gd name="T3" fmla="*/ 291 h 291"/>
              <a:gd name="T4" fmla="*/ 2007 w 2007"/>
              <a:gd name="T5" fmla="*/ 291 h 291"/>
              <a:gd name="T6" fmla="*/ 2007 w 2007"/>
              <a:gd name="T7" fmla="*/ 0 h 291"/>
              <a:gd name="T8" fmla="*/ 176 w 2007"/>
              <a:gd name="T9" fmla="*/ 3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7" h="291">
                <a:moveTo>
                  <a:pt x="176" y="3"/>
                </a:moveTo>
                <a:cubicBezTo>
                  <a:pt x="133" y="163"/>
                  <a:pt x="72" y="214"/>
                  <a:pt x="0" y="291"/>
                </a:cubicBezTo>
                <a:lnTo>
                  <a:pt x="2007" y="291"/>
                </a:lnTo>
                <a:lnTo>
                  <a:pt x="2007" y="0"/>
                </a:lnTo>
                <a:lnTo>
                  <a:pt x="176" y="3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80000"/>
                </a:schemeClr>
              </a:gs>
              <a:gs pos="50000">
                <a:schemeClr val="hlink">
                  <a:gamma/>
                  <a:shade val="89020"/>
                  <a:invGamma/>
                </a:schemeClr>
              </a:gs>
              <a:gs pos="100000">
                <a:schemeClr val="hlink">
                  <a:alpha val="8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0" name="Freeform 10"/>
          <p:cNvSpPr>
            <a:spLocks/>
          </p:cNvSpPr>
          <p:nvPr/>
        </p:nvSpPr>
        <p:spPr bwMode="gray">
          <a:xfrm flipH="1">
            <a:off x="1146175" y="4017963"/>
            <a:ext cx="3165475" cy="461962"/>
          </a:xfrm>
          <a:custGeom>
            <a:avLst/>
            <a:gdLst>
              <a:gd name="T0" fmla="*/ 176 w 2007"/>
              <a:gd name="T1" fmla="*/ 3 h 291"/>
              <a:gd name="T2" fmla="*/ 0 w 2007"/>
              <a:gd name="T3" fmla="*/ 291 h 291"/>
              <a:gd name="T4" fmla="*/ 2007 w 2007"/>
              <a:gd name="T5" fmla="*/ 291 h 291"/>
              <a:gd name="T6" fmla="*/ 2007 w 2007"/>
              <a:gd name="T7" fmla="*/ 0 h 291"/>
              <a:gd name="T8" fmla="*/ 176 w 2007"/>
              <a:gd name="T9" fmla="*/ 3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7" h="291">
                <a:moveTo>
                  <a:pt x="176" y="3"/>
                </a:moveTo>
                <a:cubicBezTo>
                  <a:pt x="133" y="163"/>
                  <a:pt x="72" y="214"/>
                  <a:pt x="0" y="291"/>
                </a:cubicBezTo>
                <a:lnTo>
                  <a:pt x="2007" y="291"/>
                </a:lnTo>
                <a:lnTo>
                  <a:pt x="2007" y="0"/>
                </a:lnTo>
                <a:lnTo>
                  <a:pt x="176" y="3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80000"/>
                </a:schemeClr>
              </a:gs>
              <a:gs pos="50000">
                <a:schemeClr val="accent1">
                  <a:gamma/>
                  <a:shade val="89020"/>
                  <a:invGamma/>
                </a:schemeClr>
              </a:gs>
              <a:gs pos="100000">
                <a:schemeClr val="accent1">
                  <a:alpha val="8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gray">
          <a:xfrm>
            <a:off x="1798638" y="2046288"/>
            <a:ext cx="225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4D4D4D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FFFF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gray">
          <a:xfrm>
            <a:off x="1798638" y="4046538"/>
            <a:ext cx="225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4D4D4D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FFFF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gray">
          <a:xfrm>
            <a:off x="5724525" y="2046288"/>
            <a:ext cx="225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4D4D4D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FFFF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gray">
          <a:xfrm>
            <a:off x="5724525" y="4070350"/>
            <a:ext cx="225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4D4D4D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solidFill>
                  <a:srgbClr val="FFFFFF"/>
                </a:solidFill>
                <a:ea typeface="宋体" pitchFamily="2" charset="-122"/>
              </a:rPr>
              <a:t>Title in here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gray">
          <a:xfrm>
            <a:off x="1222375" y="4676775"/>
            <a:ext cx="3417888" cy="99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products</a:t>
            </a: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endParaRPr lang="en-US" altLang="zh-CN" sz="1200">
              <a:ea typeface="宋体" pitchFamily="2" charset="-122"/>
            </a:endParaRP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business</a:t>
            </a: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endParaRPr lang="en-US" altLang="zh-CN" sz="1200">
              <a:ea typeface="宋体" pitchFamily="2" charset="-122"/>
            </a:endParaRP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technology</a:t>
            </a: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endParaRPr lang="en-US" altLang="zh-CN" sz="1200">
              <a:ea typeface="宋体" pitchFamily="2" charset="-122"/>
            </a:endParaRP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contents</a:t>
            </a:r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gray">
          <a:xfrm>
            <a:off x="5081588" y="4676775"/>
            <a:ext cx="3417887" cy="99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products</a:t>
            </a: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endParaRPr lang="en-US" altLang="zh-CN" sz="1200">
              <a:ea typeface="宋体" pitchFamily="2" charset="-122"/>
            </a:endParaRP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business</a:t>
            </a: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endParaRPr lang="en-US" altLang="zh-CN" sz="1200">
              <a:ea typeface="宋体" pitchFamily="2" charset="-122"/>
            </a:endParaRP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technology</a:t>
            </a: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endParaRPr lang="en-US" altLang="zh-CN" sz="1200">
              <a:ea typeface="宋体" pitchFamily="2" charset="-122"/>
            </a:endParaRPr>
          </a:p>
          <a:p>
            <a:pPr marL="171450" indent="-171450" algn="l">
              <a:lnSpc>
                <a:spcPct val="70000"/>
              </a:lnSpc>
              <a:buFontTx/>
              <a:buChar char="•"/>
            </a:pPr>
            <a:r>
              <a:rPr lang="en-US" altLang="zh-CN" sz="1200">
                <a:ea typeface="宋体" pitchFamily="2" charset="-122"/>
              </a:rPr>
              <a:t>Description of the company’s contents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gray">
          <a:xfrm>
            <a:off x="1222375" y="2744788"/>
            <a:ext cx="2954338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en-US" altLang="zh-CN" sz="1200">
                <a:ea typeface="宋体" pitchFamily="2" charset="-122"/>
              </a:rPr>
              <a:t>ThemeGallery</a:t>
            </a:r>
            <a:r>
              <a:rPr lang="en-US" altLang="zh-CN" sz="1200" b="1">
                <a:ea typeface="宋体" pitchFamily="2" charset="-122"/>
              </a:rPr>
              <a:t>  </a:t>
            </a:r>
            <a:r>
              <a:rPr lang="en-US" altLang="zh-CN" sz="1200">
                <a:ea typeface="宋体" pitchFamily="2" charset="-122"/>
              </a:rPr>
              <a:t>is a Design Digital Content &amp; Contents mall developed by Guild Design Inc.</a:t>
            </a:r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gray">
          <a:xfrm>
            <a:off x="5453063" y="2744788"/>
            <a:ext cx="2989262" cy="69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110000"/>
              </a:lnSpc>
            </a:pPr>
            <a:r>
              <a:rPr lang="en-US" altLang="zh-CN" sz="1200">
                <a:ea typeface="宋体" pitchFamily="2" charset="-122"/>
              </a:rPr>
              <a:t>ThemeGallery</a:t>
            </a:r>
            <a:r>
              <a:rPr lang="en-US" altLang="zh-CN" sz="1200" b="1">
                <a:ea typeface="宋体" pitchFamily="2" charset="-122"/>
              </a:rPr>
              <a:t>  </a:t>
            </a:r>
            <a:r>
              <a:rPr lang="en-US" altLang="zh-CN" sz="1200">
                <a:ea typeface="宋体" pitchFamily="2" charset="-122"/>
              </a:rPr>
              <a:t>is a Design Digital Content &amp; Contents mall developed by Guild Design Inc.</a:t>
            </a:r>
          </a:p>
        </p:txBody>
      </p:sp>
      <p:grpSp>
        <p:nvGrpSpPr>
          <p:cNvPr id="20499" name="Group 19"/>
          <p:cNvGrpSpPr>
            <a:grpSpLocks/>
          </p:cNvGrpSpPr>
          <p:nvPr/>
        </p:nvGrpSpPr>
        <p:grpSpPr bwMode="auto">
          <a:xfrm>
            <a:off x="4389438" y="3316288"/>
            <a:ext cx="447675" cy="663575"/>
            <a:chOff x="3220" y="1593"/>
            <a:chExt cx="404" cy="594"/>
          </a:xfrm>
        </p:grpSpPr>
        <p:sp>
          <p:nvSpPr>
            <p:cNvPr id="20500" name="Oval 20"/>
            <p:cNvSpPr>
              <a:spLocks noChangeArrowheads="1"/>
            </p:cNvSpPr>
            <p:nvPr/>
          </p:nvSpPr>
          <p:spPr bwMode="gray">
            <a:xfrm flipH="1">
              <a:off x="3366" y="1593"/>
              <a:ext cx="109" cy="124"/>
            </a:xfrm>
            <a:prstGeom prst="ellipse">
              <a:avLst/>
            </a:prstGeom>
            <a:gradFill rotWithShape="1">
              <a:gsLst>
                <a:gs pos="0">
                  <a:srgbClr val="53A5FF"/>
                </a:gs>
                <a:gs pos="100000">
                  <a:srgbClr val="53A5FF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Front">
                <a:rot lat="21299999" lon="600000" rev="0"/>
              </a:camera>
              <a:lightRig rig="legacyNormal3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8BDAFD"/>
              </a:extrusionClr>
            </a:sp3d>
            <a:extLst>
              <a:ext uri="{91240B29-F687-4F45-9708-019B960494DF}">
                <a14:hiddenLine xmlns:a14="http://schemas.microsoft.com/office/drawing/2010/main" w="19050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sp>
          <p:nvSpPr>
            <p:cNvPr id="20501" name="Freeform 21"/>
            <p:cNvSpPr>
              <a:spLocks/>
            </p:cNvSpPr>
            <p:nvPr/>
          </p:nvSpPr>
          <p:spPr bwMode="gray">
            <a:xfrm flipH="1">
              <a:off x="3220" y="1714"/>
              <a:ext cx="404" cy="473"/>
            </a:xfrm>
            <a:custGeom>
              <a:avLst/>
              <a:gdLst>
                <a:gd name="T0" fmla="*/ 1176 w 2614"/>
                <a:gd name="T1" fmla="*/ 0 h 2630"/>
                <a:gd name="T2" fmla="*/ 1316 w 2614"/>
                <a:gd name="T3" fmla="*/ 180 h 2630"/>
                <a:gd name="T4" fmla="*/ 1448 w 2614"/>
                <a:gd name="T5" fmla="*/ 0 h 2630"/>
                <a:gd name="T6" fmla="*/ 2504 w 2614"/>
                <a:gd name="T7" fmla="*/ 0 h 2630"/>
                <a:gd name="T8" fmla="*/ 2610 w 2614"/>
                <a:gd name="T9" fmla="*/ 146 h 2630"/>
                <a:gd name="T10" fmla="*/ 2492 w 2614"/>
                <a:gd name="T11" fmla="*/ 312 h 2630"/>
                <a:gd name="T12" fmla="*/ 1716 w 2614"/>
                <a:gd name="T13" fmla="*/ 312 h 2630"/>
                <a:gd name="T14" fmla="*/ 2180 w 2614"/>
                <a:gd name="T15" fmla="*/ 2278 h 2630"/>
                <a:gd name="T16" fmla="*/ 2048 w 2614"/>
                <a:gd name="T17" fmla="*/ 2586 h 2630"/>
                <a:gd name="T18" fmla="*/ 1770 w 2614"/>
                <a:gd name="T19" fmla="*/ 2454 h 2630"/>
                <a:gd name="T20" fmla="*/ 1592 w 2614"/>
                <a:gd name="T21" fmla="*/ 1864 h 2630"/>
                <a:gd name="T22" fmla="*/ 1304 w 2614"/>
                <a:gd name="T23" fmla="*/ 1494 h 2630"/>
                <a:gd name="T24" fmla="*/ 1006 w 2614"/>
                <a:gd name="T25" fmla="*/ 1888 h 2630"/>
                <a:gd name="T26" fmla="*/ 856 w 2614"/>
                <a:gd name="T27" fmla="*/ 2396 h 2630"/>
                <a:gd name="T28" fmla="*/ 570 w 2614"/>
                <a:gd name="T29" fmla="*/ 2596 h 2630"/>
                <a:gd name="T30" fmla="*/ 440 w 2614"/>
                <a:gd name="T31" fmla="*/ 2256 h 2630"/>
                <a:gd name="T32" fmla="*/ 906 w 2614"/>
                <a:gd name="T33" fmla="*/ 310 h 2630"/>
                <a:gd name="T34" fmla="*/ 148 w 2614"/>
                <a:gd name="T35" fmla="*/ 310 h 2630"/>
                <a:gd name="T36" fmla="*/ 2 w 2614"/>
                <a:gd name="T37" fmla="*/ 174 h 2630"/>
                <a:gd name="T38" fmla="*/ 148 w 2614"/>
                <a:gd name="T39" fmla="*/ 2 h 2630"/>
                <a:gd name="T40" fmla="*/ 1176 w 2614"/>
                <a:gd name="T41" fmla="*/ 0 h 2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14" h="2630">
                  <a:moveTo>
                    <a:pt x="1176" y="0"/>
                  </a:moveTo>
                  <a:cubicBezTo>
                    <a:pt x="1196" y="78"/>
                    <a:pt x="1274" y="182"/>
                    <a:pt x="1316" y="180"/>
                  </a:cubicBezTo>
                  <a:cubicBezTo>
                    <a:pt x="1358" y="178"/>
                    <a:pt x="1412" y="78"/>
                    <a:pt x="1448" y="0"/>
                  </a:cubicBezTo>
                  <a:cubicBezTo>
                    <a:pt x="1976" y="0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2180" y="2278"/>
                  </a:lnTo>
                  <a:cubicBezTo>
                    <a:pt x="2210" y="2506"/>
                    <a:pt x="2116" y="2574"/>
                    <a:pt x="2048" y="2586"/>
                  </a:cubicBezTo>
                  <a:cubicBezTo>
                    <a:pt x="1982" y="2614"/>
                    <a:pt x="1826" y="2600"/>
                    <a:pt x="1770" y="2454"/>
                  </a:cubicBezTo>
                  <a:cubicBezTo>
                    <a:pt x="1681" y="2159"/>
                    <a:pt x="1592" y="1864"/>
                    <a:pt x="1592" y="1864"/>
                  </a:cubicBezTo>
                  <a:cubicBezTo>
                    <a:pt x="1520" y="1604"/>
                    <a:pt x="1380" y="1490"/>
                    <a:pt x="1304" y="1494"/>
                  </a:cubicBezTo>
                  <a:cubicBezTo>
                    <a:pt x="1164" y="1510"/>
                    <a:pt x="1062" y="1698"/>
                    <a:pt x="1006" y="1888"/>
                  </a:cubicBezTo>
                  <a:cubicBezTo>
                    <a:pt x="910" y="2176"/>
                    <a:pt x="900" y="2302"/>
                    <a:pt x="856" y="2396"/>
                  </a:cubicBezTo>
                  <a:cubicBezTo>
                    <a:pt x="816" y="2508"/>
                    <a:pt x="720" y="2630"/>
                    <a:pt x="570" y="2596"/>
                  </a:cubicBezTo>
                  <a:cubicBezTo>
                    <a:pt x="506" y="2564"/>
                    <a:pt x="376" y="2548"/>
                    <a:pt x="440" y="2256"/>
                  </a:cubicBez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76" y="0"/>
                    <a:pt x="117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53A5FF"/>
                </a:gs>
                <a:gs pos="100000">
                  <a:srgbClr val="53A5FF">
                    <a:gamma/>
                    <a:shade val="8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Front">
                <a:rot lat="21299999" lon="600000" rev="0"/>
              </a:camera>
              <a:lightRig rig="legacyNormal3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8BDAFD"/>
              </a:extrusionClr>
            </a:sp3d>
            <a:extLst>
              <a:ext uri="{91240B29-F687-4F45-9708-019B960494DF}">
                <a14:hiddenLine xmlns:a14="http://schemas.microsoft.com/office/drawing/2010/main" w="19050" cmpd="sng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grpSp>
        <p:nvGrpSpPr>
          <p:cNvPr id="20502" name="Group 22"/>
          <p:cNvGrpSpPr>
            <a:grpSpLocks/>
          </p:cNvGrpSpPr>
          <p:nvPr/>
        </p:nvGrpSpPr>
        <p:grpSpPr bwMode="auto">
          <a:xfrm>
            <a:off x="4903788" y="3327400"/>
            <a:ext cx="428625" cy="635000"/>
            <a:chOff x="3636" y="1609"/>
            <a:chExt cx="386" cy="568"/>
          </a:xfrm>
        </p:grpSpPr>
        <p:sp>
          <p:nvSpPr>
            <p:cNvPr id="20503" name="Freeform 23"/>
            <p:cNvSpPr>
              <a:spLocks/>
            </p:cNvSpPr>
            <p:nvPr/>
          </p:nvSpPr>
          <p:spPr bwMode="gray">
            <a:xfrm>
              <a:off x="3636" y="1723"/>
              <a:ext cx="386" cy="454"/>
            </a:xfrm>
            <a:custGeom>
              <a:avLst/>
              <a:gdLst>
                <a:gd name="T0" fmla="*/ 1100 w 2614"/>
                <a:gd name="T1" fmla="*/ 0 h 2628"/>
                <a:gd name="T2" fmla="*/ 1316 w 2614"/>
                <a:gd name="T3" fmla="*/ 180 h 2628"/>
                <a:gd name="T4" fmla="*/ 1508 w 2614"/>
                <a:gd name="T5" fmla="*/ 6 h 2628"/>
                <a:gd name="T6" fmla="*/ 2504 w 2614"/>
                <a:gd name="T7" fmla="*/ 0 h 2628"/>
                <a:gd name="T8" fmla="*/ 2610 w 2614"/>
                <a:gd name="T9" fmla="*/ 146 h 2628"/>
                <a:gd name="T10" fmla="*/ 2492 w 2614"/>
                <a:gd name="T11" fmla="*/ 312 h 2628"/>
                <a:gd name="T12" fmla="*/ 1716 w 2614"/>
                <a:gd name="T13" fmla="*/ 312 h 2628"/>
                <a:gd name="T14" fmla="*/ 1985 w 2614"/>
                <a:gd name="T15" fmla="*/ 1350 h 2628"/>
                <a:gd name="T16" fmla="*/ 1805 w 2614"/>
                <a:gd name="T17" fmla="*/ 1401 h 2628"/>
                <a:gd name="T18" fmla="*/ 2093 w 2614"/>
                <a:gd name="T19" fmla="*/ 2328 h 2628"/>
                <a:gd name="T20" fmla="*/ 2030 w 2614"/>
                <a:gd name="T21" fmla="*/ 2598 h 2628"/>
                <a:gd name="T22" fmla="*/ 1778 w 2614"/>
                <a:gd name="T23" fmla="*/ 2406 h 2628"/>
                <a:gd name="T24" fmla="*/ 1436 w 2614"/>
                <a:gd name="T25" fmla="*/ 1476 h 2628"/>
                <a:gd name="T26" fmla="*/ 1136 w 2614"/>
                <a:gd name="T27" fmla="*/ 1476 h 2628"/>
                <a:gd name="T28" fmla="*/ 842 w 2614"/>
                <a:gd name="T29" fmla="*/ 2412 h 2628"/>
                <a:gd name="T30" fmla="*/ 635 w 2614"/>
                <a:gd name="T31" fmla="*/ 2595 h 2628"/>
                <a:gd name="T32" fmla="*/ 545 w 2614"/>
                <a:gd name="T33" fmla="*/ 2316 h 2628"/>
                <a:gd name="T34" fmla="*/ 797 w 2614"/>
                <a:gd name="T35" fmla="*/ 1416 h 2628"/>
                <a:gd name="T36" fmla="*/ 602 w 2614"/>
                <a:gd name="T37" fmla="*/ 1368 h 2628"/>
                <a:gd name="T38" fmla="*/ 906 w 2614"/>
                <a:gd name="T39" fmla="*/ 310 h 2628"/>
                <a:gd name="T40" fmla="*/ 148 w 2614"/>
                <a:gd name="T41" fmla="*/ 310 h 2628"/>
                <a:gd name="T42" fmla="*/ 2 w 2614"/>
                <a:gd name="T43" fmla="*/ 174 h 2628"/>
                <a:gd name="T44" fmla="*/ 148 w 2614"/>
                <a:gd name="T45" fmla="*/ 2 h 2628"/>
                <a:gd name="T46" fmla="*/ 1100 w 2614"/>
                <a:gd name="T47" fmla="*/ 0 h 2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14" h="2628">
                  <a:moveTo>
                    <a:pt x="1100" y="0"/>
                  </a:moveTo>
                  <a:cubicBezTo>
                    <a:pt x="1120" y="78"/>
                    <a:pt x="1193" y="183"/>
                    <a:pt x="1316" y="180"/>
                  </a:cubicBezTo>
                  <a:cubicBezTo>
                    <a:pt x="1439" y="177"/>
                    <a:pt x="1472" y="84"/>
                    <a:pt x="1508" y="6"/>
                  </a:cubicBezTo>
                  <a:cubicBezTo>
                    <a:pt x="2036" y="6"/>
                    <a:pt x="2504" y="0"/>
                    <a:pt x="2504" y="0"/>
                  </a:cubicBezTo>
                  <a:cubicBezTo>
                    <a:pt x="2576" y="4"/>
                    <a:pt x="2612" y="94"/>
                    <a:pt x="2610" y="146"/>
                  </a:cubicBezTo>
                  <a:cubicBezTo>
                    <a:pt x="2610" y="194"/>
                    <a:pt x="2614" y="294"/>
                    <a:pt x="2492" y="312"/>
                  </a:cubicBezTo>
                  <a:cubicBezTo>
                    <a:pt x="2104" y="312"/>
                    <a:pt x="1716" y="312"/>
                    <a:pt x="1716" y="312"/>
                  </a:cubicBezTo>
                  <a:lnTo>
                    <a:pt x="1985" y="1350"/>
                  </a:lnTo>
                  <a:lnTo>
                    <a:pt x="1805" y="1401"/>
                  </a:lnTo>
                  <a:lnTo>
                    <a:pt x="2093" y="2328"/>
                  </a:lnTo>
                  <a:cubicBezTo>
                    <a:pt x="2126" y="2457"/>
                    <a:pt x="2117" y="2547"/>
                    <a:pt x="2030" y="2598"/>
                  </a:cubicBezTo>
                  <a:cubicBezTo>
                    <a:pt x="1919" y="2628"/>
                    <a:pt x="1834" y="2552"/>
                    <a:pt x="1778" y="2406"/>
                  </a:cubicBezTo>
                  <a:cubicBezTo>
                    <a:pt x="1679" y="2219"/>
                    <a:pt x="1507" y="1628"/>
                    <a:pt x="1436" y="1476"/>
                  </a:cubicBezTo>
                  <a:lnTo>
                    <a:pt x="1136" y="1476"/>
                  </a:lnTo>
                  <a:cubicBezTo>
                    <a:pt x="1070" y="1668"/>
                    <a:pt x="926" y="2226"/>
                    <a:pt x="842" y="2412"/>
                  </a:cubicBezTo>
                  <a:cubicBezTo>
                    <a:pt x="802" y="2524"/>
                    <a:pt x="728" y="2616"/>
                    <a:pt x="635" y="2595"/>
                  </a:cubicBezTo>
                  <a:cubicBezTo>
                    <a:pt x="571" y="2563"/>
                    <a:pt x="488" y="2532"/>
                    <a:pt x="545" y="2316"/>
                  </a:cubicBezTo>
                  <a:lnTo>
                    <a:pt x="797" y="1416"/>
                  </a:lnTo>
                  <a:lnTo>
                    <a:pt x="602" y="1368"/>
                  </a:lnTo>
                  <a:lnTo>
                    <a:pt x="906" y="310"/>
                  </a:lnTo>
                  <a:lnTo>
                    <a:pt x="148" y="310"/>
                  </a:lnTo>
                  <a:cubicBezTo>
                    <a:pt x="48" y="304"/>
                    <a:pt x="7" y="226"/>
                    <a:pt x="2" y="174"/>
                  </a:cubicBezTo>
                  <a:cubicBezTo>
                    <a:pt x="0" y="118"/>
                    <a:pt x="20" y="0"/>
                    <a:pt x="148" y="2"/>
                  </a:cubicBezTo>
                  <a:cubicBezTo>
                    <a:pt x="342" y="2"/>
                    <a:pt x="1160" y="0"/>
                    <a:pt x="11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E9E1E">
                    <a:gamma/>
                    <a:tint val="73725"/>
                    <a:invGamma/>
                  </a:srgbClr>
                </a:gs>
                <a:gs pos="100000">
                  <a:srgbClr val="FE9E1E"/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BottomRight"/>
              <a:lightRig rig="legacyNormal2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F9FF11"/>
              </a:extrusionClr>
            </a:sp3d>
            <a:extLst>
              <a:ext uri="{91240B29-F687-4F45-9708-019B960494DF}">
                <a14:hiddenLine xmlns:a14="http://schemas.microsoft.com/office/drawing/2010/main" w="19050" cmpd="sng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20504" name="Oval 24"/>
            <p:cNvSpPr>
              <a:spLocks noChangeArrowheads="1"/>
            </p:cNvSpPr>
            <p:nvPr/>
          </p:nvSpPr>
          <p:spPr bwMode="gray">
            <a:xfrm>
              <a:off x="3779" y="1609"/>
              <a:ext cx="102" cy="117"/>
            </a:xfrm>
            <a:prstGeom prst="ellipse">
              <a:avLst/>
            </a:prstGeom>
            <a:gradFill rotWithShape="1">
              <a:gsLst>
                <a:gs pos="0">
                  <a:srgbClr val="FE9E1E">
                    <a:gamma/>
                    <a:tint val="73725"/>
                    <a:invGamma/>
                  </a:srgbClr>
                </a:gs>
                <a:gs pos="100000">
                  <a:srgbClr val="FE9E1E"/>
                </a:gs>
              </a:gsLst>
              <a:lin ang="5400000" scaled="1"/>
            </a:gradFill>
            <a:ln>
              <a:noFill/>
            </a:ln>
            <a:effectLst/>
            <a:scene3d>
              <a:camera prst="legacyPerspectiveBottomRight"/>
              <a:lightRig rig="legacyNormal2" dir="t"/>
            </a:scene3d>
            <a:sp3d extrusionH="227000" prstMaterial="legacyMetal">
              <a:bevelT w="13500" h="13500" prst="angle"/>
              <a:bevelB w="13500" h="13500" prst="angle"/>
              <a:extrusionClr>
                <a:srgbClr val="F9FF11"/>
              </a:extrusionClr>
            </a:sp3d>
            <a:extLst>
              <a:ext uri="{91240B29-F687-4F45-9708-019B960494DF}">
                <a14:hiddenLine xmlns:a14="http://schemas.microsoft.com/office/drawing/2010/main" w="19050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20505" name="Rectangle 25"/>
          <p:cNvSpPr>
            <a:spLocks noChangeArrowheads="1"/>
          </p:cNvSpPr>
          <p:nvPr/>
        </p:nvSpPr>
        <p:spPr bwMode="gray">
          <a:xfrm>
            <a:off x="4138613" y="4017963"/>
            <a:ext cx="1498600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80808"/>
                </a:solidFill>
                <a:ea typeface="宋体" pitchFamily="2" charset="-122"/>
              </a:rPr>
              <a:t>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black">
          <a:xfrm>
            <a:off x="5207000" y="2536825"/>
            <a:ext cx="3508375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110000"/>
              </a:lnSpc>
            </a:pPr>
            <a:r>
              <a:rPr lang="en-US" altLang="zh-CN" sz="2400" b="1">
                <a:solidFill>
                  <a:srgbClr val="B10303"/>
                </a:solidFill>
                <a:ea typeface="宋体" pitchFamily="2" charset="-122"/>
              </a:rPr>
              <a:t>Contents</a:t>
            </a:r>
          </a:p>
          <a:p>
            <a:pPr algn="l" eaLnBrk="0" hangingPunct="0">
              <a:lnSpc>
                <a:spcPct val="110000"/>
              </a:lnSpc>
            </a:pPr>
            <a:endParaRPr lang="en-US" altLang="zh-CN" sz="1000" b="1">
              <a:solidFill>
                <a:srgbClr val="B10303"/>
              </a:solidFill>
              <a:ea typeface="宋体" pitchFamily="2" charset="-122"/>
            </a:endParaRPr>
          </a:p>
          <a:p>
            <a:pPr algn="l"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ea typeface="宋体" pitchFamily="2" charset="-122"/>
              </a:rPr>
              <a:t>  </a:t>
            </a: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is a Design Digital Content &amp; Contents mall developed by Guild Design Inc.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H="1">
            <a:off x="5057775" y="2376488"/>
            <a:ext cx="4763" cy="3095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gray">
          <a:xfrm rot="2692993">
            <a:off x="1143000" y="2209800"/>
            <a:ext cx="3449638" cy="3463925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7372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ltGray">
          <a:xfrm rot="-2707007">
            <a:off x="1169194" y="2209006"/>
            <a:ext cx="3449638" cy="3463925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invGray">
          <a:xfrm rot="18907007" flipV="1">
            <a:off x="1139825" y="2171700"/>
            <a:ext cx="3449638" cy="3463925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7372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gray">
          <a:xfrm rot="2692993" flipH="1" flipV="1">
            <a:off x="1168400" y="2171700"/>
            <a:ext cx="3449638" cy="3463925"/>
          </a:xfrm>
          <a:custGeom>
            <a:avLst/>
            <a:gdLst>
              <a:gd name="G0" fmla="+- 6950 0 0"/>
              <a:gd name="G1" fmla="+- -8829789 0 0"/>
              <a:gd name="G2" fmla="+- 0 0 -8829789"/>
              <a:gd name="T0" fmla="*/ 0 256 1"/>
              <a:gd name="T1" fmla="*/ 180 256 1"/>
              <a:gd name="G3" fmla="+- -8829789 T0 T1"/>
              <a:gd name="T2" fmla="*/ 0 256 1"/>
              <a:gd name="T3" fmla="*/ 90 256 1"/>
              <a:gd name="G4" fmla="+- -8829789 T2 T3"/>
              <a:gd name="G5" fmla="*/ G4 2 1"/>
              <a:gd name="T4" fmla="*/ 90 256 1"/>
              <a:gd name="T5" fmla="*/ 0 256 1"/>
              <a:gd name="G6" fmla="+- -8829789 T4 T5"/>
              <a:gd name="G7" fmla="*/ G6 2 1"/>
              <a:gd name="G8" fmla="abs -8829789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950"/>
              <a:gd name="G18" fmla="*/ 6950 1 2"/>
              <a:gd name="G19" fmla="+- G18 5400 0"/>
              <a:gd name="G20" fmla="cos G19 -8829789"/>
              <a:gd name="G21" fmla="sin G19 -8829789"/>
              <a:gd name="G22" fmla="+- G20 10800 0"/>
              <a:gd name="G23" fmla="+- G21 10800 0"/>
              <a:gd name="G24" fmla="+- 10800 0 G20"/>
              <a:gd name="G25" fmla="+- 6950 10800 0"/>
              <a:gd name="G26" fmla="?: G9 G17 G25"/>
              <a:gd name="G27" fmla="?: G9 0 21600"/>
              <a:gd name="G28" fmla="cos 10800 -8829789"/>
              <a:gd name="G29" fmla="sin 10800 -8829789"/>
              <a:gd name="G30" fmla="sin 6950 -8829789"/>
              <a:gd name="G31" fmla="+- G28 10800 0"/>
              <a:gd name="G32" fmla="+- G29 10800 0"/>
              <a:gd name="G33" fmla="+- G30 10800 0"/>
              <a:gd name="G34" fmla="?: G4 0 G31"/>
              <a:gd name="G35" fmla="?: -8829789 G34 0"/>
              <a:gd name="G36" fmla="?: G6 G35 G31"/>
              <a:gd name="G37" fmla="+- 21600 0 G36"/>
              <a:gd name="G38" fmla="?: G4 0 G33"/>
              <a:gd name="G39" fmla="?: -8829789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4553 w 21600"/>
              <a:gd name="T15" fmla="*/ 4495 h 21600"/>
              <a:gd name="T16" fmla="*/ 10800 w 21600"/>
              <a:gd name="T17" fmla="*/ 3850 h 21600"/>
              <a:gd name="T18" fmla="*/ 17047 w 21600"/>
              <a:gd name="T19" fmla="*/ 4495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7372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4585" name="WordArt 9"/>
          <p:cNvSpPr>
            <a:spLocks noChangeArrowheads="1" noChangeShapeType="1" noTextEdit="1"/>
          </p:cNvSpPr>
          <p:nvPr/>
        </p:nvSpPr>
        <p:spPr bwMode="gray">
          <a:xfrm rot="-24207704">
            <a:off x="1214438" y="2797175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109127"/>
              </a:avLst>
            </a:prstTxWarp>
          </a:bodyPr>
          <a:lstStyle/>
          <a:p>
            <a:r>
              <a:rPr lang="en-US" altLang="zh-CN" b="1" kern="10">
                <a:solidFill>
                  <a:srgbClr val="FFFFFF"/>
                </a:solidFill>
                <a:latin typeface="Arial"/>
                <a:cs typeface="Arial"/>
              </a:rPr>
              <a:t>Your Text Here</a:t>
            </a:r>
            <a:endParaRPr lang="zh-CN" altLang="en-US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4586" name="WordArt 10"/>
          <p:cNvSpPr>
            <a:spLocks noChangeArrowheads="1" noChangeShapeType="1" noTextEdit="1"/>
          </p:cNvSpPr>
          <p:nvPr/>
        </p:nvSpPr>
        <p:spPr bwMode="white">
          <a:xfrm rot="-18744379">
            <a:off x="2381250" y="2854326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061081"/>
              </a:avLst>
            </a:prstTxWarp>
          </a:bodyPr>
          <a:lstStyle/>
          <a:p>
            <a:r>
              <a:rPr lang="en-US" altLang="zh-CN" b="1" kern="10">
                <a:solidFill>
                  <a:srgbClr val="FFFFFF"/>
                </a:solidFill>
                <a:latin typeface="Arial"/>
                <a:cs typeface="Arial"/>
              </a:rPr>
              <a:t>Your Text Here</a:t>
            </a:r>
            <a:endParaRPr lang="zh-CN" altLang="en-US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4587" name="WordArt 11"/>
          <p:cNvSpPr>
            <a:spLocks noChangeArrowheads="1" noChangeShapeType="1" noTextEdit="1"/>
          </p:cNvSpPr>
          <p:nvPr/>
        </p:nvSpPr>
        <p:spPr bwMode="gray">
          <a:xfrm rot="-18744379">
            <a:off x="1208087" y="3994151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Down">
              <a:avLst>
                <a:gd name="adj" fmla="val 1367497"/>
              </a:avLst>
            </a:prstTxWarp>
          </a:bodyPr>
          <a:lstStyle/>
          <a:p>
            <a:r>
              <a:rPr lang="en-US" altLang="zh-CN" b="1" kern="10">
                <a:solidFill>
                  <a:srgbClr val="FFFFFF"/>
                </a:solidFill>
                <a:latin typeface="Arial"/>
                <a:cs typeface="Arial"/>
              </a:rPr>
              <a:t>Your Text Here</a:t>
            </a:r>
            <a:endParaRPr lang="zh-CN" altLang="en-US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4588" name="WordArt 12"/>
          <p:cNvSpPr>
            <a:spLocks noChangeArrowheads="1" noChangeShapeType="1" noTextEdit="1"/>
          </p:cNvSpPr>
          <p:nvPr/>
        </p:nvSpPr>
        <p:spPr bwMode="gray">
          <a:xfrm rot="-46060605">
            <a:off x="2404269" y="3933032"/>
            <a:ext cx="2162175" cy="1144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Down">
              <a:avLst>
                <a:gd name="adj" fmla="val 1440847"/>
              </a:avLst>
            </a:prstTxWarp>
          </a:bodyPr>
          <a:lstStyle/>
          <a:p>
            <a:r>
              <a:rPr lang="en-US" altLang="zh-CN" b="1" kern="10">
                <a:solidFill>
                  <a:srgbClr val="FFFFFF"/>
                </a:solidFill>
                <a:latin typeface="Arial"/>
                <a:cs typeface="Arial"/>
              </a:rPr>
              <a:t>Your Text Here</a:t>
            </a:r>
            <a:endParaRPr lang="zh-CN" altLang="en-US" b="1" kern="1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gray">
          <a:xfrm>
            <a:off x="1993900" y="3587750"/>
            <a:ext cx="1736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ea typeface="宋体" pitchFamily="2" charset="-122"/>
              </a:rPr>
              <a:t>Description of the contents</a:t>
            </a:r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gray">
          <a:xfrm>
            <a:off x="5438775" y="4183063"/>
            <a:ext cx="247650" cy="2476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AutoShape 15"/>
          <p:cNvSpPr>
            <a:spLocks noChangeArrowheads="1"/>
          </p:cNvSpPr>
          <p:nvPr/>
        </p:nvSpPr>
        <p:spPr bwMode="ltGray">
          <a:xfrm>
            <a:off x="5438775" y="4516438"/>
            <a:ext cx="247650" cy="2476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gray">
          <a:xfrm>
            <a:off x="5438775" y="4821238"/>
            <a:ext cx="247650" cy="2476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3" name="AutoShape 17"/>
          <p:cNvSpPr>
            <a:spLocks noChangeArrowheads="1"/>
          </p:cNvSpPr>
          <p:nvPr/>
        </p:nvSpPr>
        <p:spPr bwMode="invGray">
          <a:xfrm>
            <a:off x="5438775" y="5126038"/>
            <a:ext cx="247650" cy="24765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gray">
          <a:xfrm>
            <a:off x="5692775" y="4141788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gray">
          <a:xfrm>
            <a:off x="5692775" y="4478338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gray">
          <a:xfrm>
            <a:off x="5692775" y="4792663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gray">
          <a:xfrm>
            <a:off x="5692775" y="5097463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Click to add Text</a:t>
            </a:r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 rot="16200000" flipH="1">
            <a:off x="6876257" y="1291431"/>
            <a:ext cx="6350" cy="3557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sp>
        <p:nvSpPr>
          <p:cNvPr id="27651" name="Oval 3"/>
          <p:cNvSpPr>
            <a:spLocks noChangeArrowheads="1"/>
          </p:cNvSpPr>
          <p:nvPr/>
        </p:nvSpPr>
        <p:spPr bwMode="ltGray">
          <a:xfrm>
            <a:off x="1222375" y="4192588"/>
            <a:ext cx="4113213" cy="11938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94118"/>
                  <a:invGamma/>
                </a:schemeClr>
              </a:gs>
              <a:gs pos="100000">
                <a:schemeClr val="bg2">
                  <a:alpha val="11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Arc 4"/>
          <p:cNvSpPr>
            <a:spLocks/>
          </p:cNvSpPr>
          <p:nvPr/>
        </p:nvSpPr>
        <p:spPr bwMode="gray">
          <a:xfrm rot="16200000">
            <a:off x="2671763" y="2370138"/>
            <a:ext cx="1628775" cy="38258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3380 w 43200"/>
              <a:gd name="T1" fmla="*/ 39705 h 43200"/>
              <a:gd name="T2" fmla="*/ 38438 w 43200"/>
              <a:gd name="T3" fmla="*/ 35129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 extrusionOk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000000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F9900"/>
                </a:solidFill>
                <a:round/>
                <a:headEnd/>
                <a:tailEnd type="arrow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774950" y="3714750"/>
            <a:ext cx="6524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ea typeface="宋体" pitchFamily="2" charset="-122"/>
              </a:rPr>
              <a:t>70%</a:t>
            </a:r>
          </a:p>
        </p:txBody>
      </p:sp>
      <p:sp>
        <p:nvSpPr>
          <p:cNvPr id="27654" name="Arc 6"/>
          <p:cNvSpPr>
            <a:spLocks/>
          </p:cNvSpPr>
          <p:nvPr/>
        </p:nvSpPr>
        <p:spPr bwMode="ltGray">
          <a:xfrm rot="16200000">
            <a:off x="2890837" y="2343151"/>
            <a:ext cx="1300163" cy="368141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8692 w 43200"/>
              <a:gd name="T1" fmla="*/ 42002 h 43200"/>
              <a:gd name="T2" fmla="*/ 31490 w 43200"/>
              <a:gd name="T3" fmla="*/ 40803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3200" stroke="0" extrusionOk="0">
                <a:moveTo>
                  <a:pt x="28692" y="42002"/>
                </a:moveTo>
                <a:cubicBezTo>
                  <a:pt x="26411" y="42795"/>
                  <a:pt x="24014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F9900"/>
                </a:solidFill>
                <a:round/>
                <a:headEnd/>
                <a:tailEnd type="arrow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5" name="Arc 7"/>
          <p:cNvSpPr>
            <a:spLocks/>
          </p:cNvSpPr>
          <p:nvPr/>
        </p:nvSpPr>
        <p:spPr bwMode="gray">
          <a:xfrm rot="16200000">
            <a:off x="2787650" y="2481263"/>
            <a:ext cx="1301750" cy="35496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5027 w 43200"/>
              <a:gd name="T1" fmla="*/ 42175 h 42175"/>
              <a:gd name="T2" fmla="*/ 31490 w 43200"/>
              <a:gd name="T3" fmla="*/ 40803 h 42175"/>
              <a:gd name="T4" fmla="*/ 21600 w 43200"/>
              <a:gd name="T5" fmla="*/ 21600 h 42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2175" fill="none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2175" stroke="0" extrusionOk="0">
                <a:moveTo>
                  <a:pt x="15026" y="42175"/>
                </a:moveTo>
                <a:cubicBezTo>
                  <a:pt x="6075" y="39315"/>
                  <a:pt x="0" y="309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51373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F9900"/>
                </a:solidFill>
                <a:round/>
                <a:headEnd/>
                <a:tailEnd type="arrow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6" name="Arc 8"/>
          <p:cNvSpPr>
            <a:spLocks/>
          </p:cNvSpPr>
          <p:nvPr/>
        </p:nvSpPr>
        <p:spPr bwMode="gray">
          <a:xfrm rot="16200000">
            <a:off x="2722563" y="2528887"/>
            <a:ext cx="1335088" cy="34274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6943 w 43200"/>
              <a:gd name="T1" fmla="*/ 37466 h 40803"/>
              <a:gd name="T2" fmla="*/ 31490 w 43200"/>
              <a:gd name="T3" fmla="*/ 40803 h 40803"/>
              <a:gd name="T4" fmla="*/ 21600 w 43200"/>
              <a:gd name="T5" fmla="*/ 21600 h 40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803" fill="none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</a:path>
              <a:path w="43200" h="40803" stroke="0" extrusionOk="0">
                <a:moveTo>
                  <a:pt x="6942" y="37466"/>
                </a:moveTo>
                <a:cubicBezTo>
                  <a:pt x="2516" y="33377"/>
                  <a:pt x="0" y="27625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688"/>
                  <a:pt x="38680" y="37099"/>
                  <a:pt x="31489" y="40802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F9900"/>
                </a:solidFill>
                <a:round/>
                <a:headEnd/>
                <a:tailEnd type="arrow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4343400" y="4332288"/>
            <a:ext cx="579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10%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4814888" y="4043363"/>
            <a:ext cx="5064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5%</a:t>
            </a: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ltGray">
          <a:xfrm>
            <a:off x="5210175" y="4457700"/>
            <a:ext cx="0" cy="173038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ltGray">
          <a:xfrm>
            <a:off x="4814888" y="4700588"/>
            <a:ext cx="3175" cy="161925"/>
          </a:xfrm>
          <a:prstGeom prst="line">
            <a:avLst/>
          </a:prstGeom>
          <a:noFill/>
          <a:ln w="9525">
            <a:solidFill>
              <a:srgbClr val="1C1C1C">
                <a:alpha val="39999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gray">
          <a:xfrm flipH="1">
            <a:off x="2705100" y="4222750"/>
            <a:ext cx="955675" cy="7826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2" name="Arc 14"/>
          <p:cNvSpPr>
            <a:spLocks/>
          </p:cNvSpPr>
          <p:nvPr/>
        </p:nvSpPr>
        <p:spPr bwMode="gray">
          <a:xfrm rot="16200000">
            <a:off x="2743200" y="2125663"/>
            <a:ext cx="1666875" cy="4273550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1373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rgbClr val="FF9900"/>
                </a:solidFill>
                <a:round/>
                <a:headEnd/>
                <a:tailEnd type="arrow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3" name="Freeform 15"/>
          <p:cNvSpPr>
            <a:spLocks/>
          </p:cNvSpPr>
          <p:nvPr/>
        </p:nvSpPr>
        <p:spPr bwMode="gray">
          <a:xfrm>
            <a:off x="5541963" y="3711575"/>
            <a:ext cx="211137" cy="279400"/>
          </a:xfrm>
          <a:custGeom>
            <a:avLst/>
            <a:gdLst>
              <a:gd name="T0" fmla="*/ 133 w 141"/>
              <a:gd name="T1" fmla="*/ 72 h 186"/>
              <a:gd name="T2" fmla="*/ 141 w 141"/>
              <a:gd name="T3" fmla="*/ 161 h 186"/>
              <a:gd name="T4" fmla="*/ 15 w 141"/>
              <a:gd name="T5" fmla="*/ 186 h 186"/>
              <a:gd name="T6" fmla="*/ 0 w 141"/>
              <a:gd name="T7" fmla="*/ 0 h 186"/>
              <a:gd name="T8" fmla="*/ 133 w 141"/>
              <a:gd name="T9" fmla="*/ 7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4" name="Arc 16"/>
          <p:cNvSpPr>
            <a:spLocks/>
          </p:cNvSpPr>
          <p:nvPr/>
        </p:nvSpPr>
        <p:spPr bwMode="ltGray">
          <a:xfrm rot="16200000">
            <a:off x="2757488" y="1966912"/>
            <a:ext cx="1657350" cy="4276725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000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5050"/>
                </a:solidFill>
                <a:round/>
                <a:headEnd type="triangle" w="med" len="med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2506663" y="3556000"/>
            <a:ext cx="884237" cy="396875"/>
          </a:xfrm>
          <a:prstGeom prst="rect">
            <a:avLst/>
          </a:prstGeom>
          <a:noFill/>
          <a:ln>
            <a:noFill/>
          </a:ln>
          <a:effectLst>
            <a:outerShdw dist="28398" dir="3806097" algn="ctr" rotWithShape="0">
              <a:srgbClr val="4D4D4D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chemeClr val="bg1"/>
                </a:solidFill>
                <a:ea typeface="宋体" pitchFamily="2" charset="-122"/>
              </a:rPr>
              <a:t>60%</a:t>
            </a:r>
          </a:p>
        </p:txBody>
      </p:sp>
      <p:cxnSp>
        <p:nvCxnSpPr>
          <p:cNvPr id="27666" name="AutoShape 18"/>
          <p:cNvCxnSpPr>
            <a:cxnSpLocks noChangeShapeType="1"/>
            <a:stCxn id="27672" idx="1"/>
            <a:endCxn id="27665" idx="3"/>
          </p:cNvCxnSpPr>
          <p:nvPr/>
        </p:nvCxnSpPr>
        <p:spPr bwMode="auto">
          <a:xfrm rot="10800000" flipV="1">
            <a:off x="3390900" y="3049588"/>
            <a:ext cx="3113088" cy="704850"/>
          </a:xfrm>
          <a:prstGeom prst="bentConnector3">
            <a:avLst>
              <a:gd name="adj1" fmla="val 50028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67" name="AutoShape 19"/>
          <p:cNvCxnSpPr>
            <a:cxnSpLocks noChangeShapeType="1"/>
            <a:endCxn id="27658" idx="3"/>
          </p:cNvCxnSpPr>
          <p:nvPr/>
        </p:nvCxnSpPr>
        <p:spPr bwMode="auto">
          <a:xfrm rot="10800000">
            <a:off x="5321300" y="4195763"/>
            <a:ext cx="1436688" cy="373062"/>
          </a:xfrm>
          <a:prstGeom prst="bentConnector3">
            <a:avLst>
              <a:gd name="adj1" fmla="val 7687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668" name="Text Box 20"/>
          <p:cNvSpPr txBox="1">
            <a:spLocks noChangeArrowheads="1"/>
          </p:cNvSpPr>
          <p:nvPr/>
        </p:nvSpPr>
        <p:spPr bwMode="white">
          <a:xfrm>
            <a:off x="3465513" y="4438650"/>
            <a:ext cx="625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  <a:ea typeface="宋体" pitchFamily="2" charset="-122"/>
              </a:rPr>
              <a:t>25%</a:t>
            </a:r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2238375" y="2058988"/>
            <a:ext cx="53165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>
                <a:ea typeface="宋体" pitchFamily="2" charset="-122"/>
              </a:rPr>
              <a:t>ThemeGallery is a Design Digital Content &amp; Contents mall developed by Guild Design Inc.</a:t>
            </a:r>
          </a:p>
        </p:txBody>
      </p:sp>
      <p:grpSp>
        <p:nvGrpSpPr>
          <p:cNvPr id="27670" name="Group 22"/>
          <p:cNvGrpSpPr>
            <a:grpSpLocks/>
          </p:cNvGrpSpPr>
          <p:nvPr/>
        </p:nvGrpSpPr>
        <p:grpSpPr bwMode="auto">
          <a:xfrm>
            <a:off x="6503988" y="2849563"/>
            <a:ext cx="1912937" cy="455612"/>
            <a:chOff x="816" y="2304"/>
            <a:chExt cx="1440" cy="448"/>
          </a:xfrm>
        </p:grpSpPr>
        <p:sp>
          <p:nvSpPr>
            <p:cNvPr id="27671" name="Freeform 23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2" name="Rectangle 24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7568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grpSp>
        <p:nvGrpSpPr>
          <p:cNvPr id="27673" name="Group 25"/>
          <p:cNvGrpSpPr>
            <a:grpSpLocks/>
          </p:cNvGrpSpPr>
          <p:nvPr/>
        </p:nvGrpSpPr>
        <p:grpSpPr bwMode="auto">
          <a:xfrm>
            <a:off x="6548438" y="4286250"/>
            <a:ext cx="1912937" cy="455613"/>
            <a:chOff x="816" y="2304"/>
            <a:chExt cx="1440" cy="448"/>
          </a:xfrm>
        </p:grpSpPr>
        <p:sp>
          <p:nvSpPr>
            <p:cNvPr id="27674" name="Freeform 26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5" name="Rectangle 27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81961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grpSp>
        <p:nvGrpSpPr>
          <p:cNvPr id="27676" name="Group 28"/>
          <p:cNvGrpSpPr>
            <a:grpSpLocks/>
          </p:cNvGrpSpPr>
          <p:nvPr/>
        </p:nvGrpSpPr>
        <p:grpSpPr bwMode="auto">
          <a:xfrm>
            <a:off x="6116638" y="5508625"/>
            <a:ext cx="1912937" cy="454025"/>
            <a:chOff x="816" y="2304"/>
            <a:chExt cx="1440" cy="448"/>
          </a:xfrm>
        </p:grpSpPr>
        <p:sp>
          <p:nvSpPr>
            <p:cNvPr id="27677" name="Freeform 29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8" name="Rectangle 30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81961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grpSp>
        <p:nvGrpSpPr>
          <p:cNvPr id="27679" name="Group 31"/>
          <p:cNvGrpSpPr>
            <a:grpSpLocks/>
          </p:cNvGrpSpPr>
          <p:nvPr/>
        </p:nvGrpSpPr>
        <p:grpSpPr bwMode="auto">
          <a:xfrm>
            <a:off x="1447800" y="5651500"/>
            <a:ext cx="1912938" cy="455613"/>
            <a:chOff x="816" y="2304"/>
            <a:chExt cx="1440" cy="448"/>
          </a:xfrm>
        </p:grpSpPr>
        <p:sp>
          <p:nvSpPr>
            <p:cNvPr id="27680" name="Freeform 32"/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1" name="Rectangle 33"/>
            <p:cNvSpPr>
              <a:spLocks noChangeArrowheads="1"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bg1"/>
                  </a:solidFill>
                  <a:ea typeface="宋体" pitchFamily="2" charset="-122"/>
                </a:rPr>
                <a:t>Text in here</a:t>
              </a:r>
            </a:p>
          </p:txBody>
        </p:sp>
      </p:grpSp>
      <p:cxnSp>
        <p:nvCxnSpPr>
          <p:cNvPr id="27682" name="AutoShape 34"/>
          <p:cNvCxnSpPr>
            <a:cxnSpLocks noChangeShapeType="1"/>
          </p:cNvCxnSpPr>
          <p:nvPr/>
        </p:nvCxnSpPr>
        <p:spPr bwMode="auto">
          <a:xfrm rot="10800000">
            <a:off x="4895850" y="4573588"/>
            <a:ext cx="1220788" cy="11509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83" name="AutoShape 35"/>
          <p:cNvCxnSpPr>
            <a:cxnSpLocks noChangeShapeType="1"/>
          </p:cNvCxnSpPr>
          <p:nvPr/>
        </p:nvCxnSpPr>
        <p:spPr bwMode="auto">
          <a:xfrm flipV="1">
            <a:off x="3360738" y="4718050"/>
            <a:ext cx="241300" cy="1135063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4310063" y="2784475"/>
            <a:ext cx="1711325" cy="536575"/>
            <a:chOff x="3964" y="2071"/>
            <a:chExt cx="1484" cy="330"/>
          </a:xfrm>
        </p:grpSpPr>
        <p:sp>
          <p:nvSpPr>
            <p:cNvPr id="32772" name="AutoShape 4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73" name="AutoShape 5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2774" name="Rectangle 6"/>
          <p:cNvSpPr>
            <a:spLocks noChangeArrowheads="1"/>
          </p:cNvSpPr>
          <p:nvPr/>
        </p:nvSpPr>
        <p:spPr bwMode="gray">
          <a:xfrm>
            <a:off x="7488238" y="464820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gray">
          <a:xfrm>
            <a:off x="6324600" y="464820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2776" name="Group 8"/>
          <p:cNvGrpSpPr>
            <a:grpSpLocks/>
          </p:cNvGrpSpPr>
          <p:nvPr/>
        </p:nvGrpSpPr>
        <p:grpSpPr bwMode="auto">
          <a:xfrm>
            <a:off x="1262063" y="3960813"/>
            <a:ext cx="2273300" cy="536575"/>
            <a:chOff x="3964" y="2071"/>
            <a:chExt cx="1484" cy="330"/>
          </a:xfrm>
        </p:grpSpPr>
        <p:sp>
          <p:nvSpPr>
            <p:cNvPr id="32777" name="AutoShape 9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78" name="AutoShape 10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779" name="Group 11"/>
          <p:cNvGrpSpPr>
            <a:grpSpLocks/>
          </p:cNvGrpSpPr>
          <p:nvPr/>
        </p:nvGrpSpPr>
        <p:grpSpPr bwMode="auto">
          <a:xfrm>
            <a:off x="6307138" y="3960813"/>
            <a:ext cx="2273300" cy="536575"/>
            <a:chOff x="3964" y="2071"/>
            <a:chExt cx="1484" cy="330"/>
          </a:xfrm>
        </p:grpSpPr>
        <p:sp>
          <p:nvSpPr>
            <p:cNvPr id="32780" name="AutoShape 12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1" name="AutoShape 13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782" name="Group 14"/>
          <p:cNvGrpSpPr>
            <a:grpSpLocks/>
          </p:cNvGrpSpPr>
          <p:nvPr/>
        </p:nvGrpSpPr>
        <p:grpSpPr bwMode="auto">
          <a:xfrm>
            <a:off x="3781425" y="3970338"/>
            <a:ext cx="2273300" cy="536575"/>
            <a:chOff x="3964" y="2071"/>
            <a:chExt cx="1484" cy="330"/>
          </a:xfrm>
        </p:grpSpPr>
        <p:sp>
          <p:nvSpPr>
            <p:cNvPr id="32783" name="AutoShape 15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4" name="AutoShape 16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785" name="Group 17"/>
          <p:cNvGrpSpPr>
            <a:grpSpLocks/>
          </p:cNvGrpSpPr>
          <p:nvPr/>
        </p:nvGrpSpPr>
        <p:grpSpPr bwMode="auto">
          <a:xfrm>
            <a:off x="2136775" y="2784475"/>
            <a:ext cx="1711325" cy="536575"/>
            <a:chOff x="3964" y="2071"/>
            <a:chExt cx="1484" cy="330"/>
          </a:xfrm>
        </p:grpSpPr>
        <p:sp>
          <p:nvSpPr>
            <p:cNvPr id="32786" name="AutoShape 18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87" name="AutoShape 19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2788" name="Group 20"/>
          <p:cNvGrpSpPr>
            <a:grpSpLocks/>
          </p:cNvGrpSpPr>
          <p:nvPr/>
        </p:nvGrpSpPr>
        <p:grpSpPr bwMode="auto">
          <a:xfrm>
            <a:off x="2195513" y="1925638"/>
            <a:ext cx="1597025" cy="536575"/>
            <a:chOff x="3964" y="2071"/>
            <a:chExt cx="1484" cy="330"/>
          </a:xfrm>
        </p:grpSpPr>
        <p:sp>
          <p:nvSpPr>
            <p:cNvPr id="32789" name="AutoShape 21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790" name="AutoShape 22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2791" name="Rectangle 23"/>
          <p:cNvSpPr>
            <a:spLocks noChangeArrowheads="1"/>
          </p:cNvSpPr>
          <p:nvPr/>
        </p:nvSpPr>
        <p:spPr bwMode="gray">
          <a:xfrm>
            <a:off x="1281113" y="4648200"/>
            <a:ext cx="1085850" cy="12636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gray">
          <a:xfrm>
            <a:off x="2444750" y="4648200"/>
            <a:ext cx="1085850" cy="12636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2793" name="AutoShape 25"/>
          <p:cNvCxnSpPr>
            <a:cxnSpLocks noChangeShapeType="1"/>
          </p:cNvCxnSpPr>
          <p:nvPr/>
        </p:nvCxnSpPr>
        <p:spPr bwMode="black">
          <a:xfrm flipH="1">
            <a:off x="3867150" y="3025775"/>
            <a:ext cx="43021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94" name="AutoShape 26"/>
          <p:cNvCxnSpPr>
            <a:cxnSpLocks noChangeShapeType="1"/>
            <a:stCxn id="32777" idx="0"/>
            <a:endCxn id="32786" idx="2"/>
          </p:cNvCxnSpPr>
          <p:nvPr/>
        </p:nvCxnSpPr>
        <p:spPr bwMode="black">
          <a:xfrm rot="16200000">
            <a:off x="2375694" y="3344069"/>
            <a:ext cx="639763" cy="593725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95" name="AutoShape 27"/>
          <p:cNvCxnSpPr>
            <a:cxnSpLocks noChangeShapeType="1"/>
            <a:stCxn id="32780" idx="0"/>
            <a:endCxn id="32786" idx="2"/>
          </p:cNvCxnSpPr>
          <p:nvPr/>
        </p:nvCxnSpPr>
        <p:spPr bwMode="black">
          <a:xfrm rot="5400000" flipH="1">
            <a:off x="4898231" y="1415257"/>
            <a:ext cx="639763" cy="4451350"/>
          </a:xfrm>
          <a:prstGeom prst="bentConnector3">
            <a:avLst>
              <a:gd name="adj1" fmla="val 4987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796" name="Text Box 28"/>
          <p:cNvSpPr txBox="1">
            <a:spLocks noChangeArrowheads="1"/>
          </p:cNvSpPr>
          <p:nvPr/>
        </p:nvSpPr>
        <p:spPr bwMode="black">
          <a:xfrm>
            <a:off x="2490788" y="2006600"/>
            <a:ext cx="1000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172E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CEO</a:t>
            </a:r>
          </a:p>
        </p:txBody>
      </p:sp>
      <p:sp>
        <p:nvSpPr>
          <p:cNvPr id="32797" name="Text Box 29"/>
          <p:cNvSpPr txBox="1">
            <a:spLocks noChangeArrowheads="1"/>
          </p:cNvSpPr>
          <p:nvPr/>
        </p:nvSpPr>
        <p:spPr bwMode="black">
          <a:xfrm>
            <a:off x="4319588" y="2884488"/>
            <a:ext cx="1689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ea typeface="宋体" pitchFamily="2" charset="-122"/>
              </a:rPr>
              <a:t>Sub Department</a:t>
            </a:r>
          </a:p>
        </p:txBody>
      </p:sp>
      <p:sp>
        <p:nvSpPr>
          <p:cNvPr id="32798" name="Text Box 30"/>
          <p:cNvSpPr txBox="1">
            <a:spLocks noChangeArrowheads="1"/>
          </p:cNvSpPr>
          <p:nvPr/>
        </p:nvSpPr>
        <p:spPr bwMode="white">
          <a:xfrm>
            <a:off x="6348413" y="4051300"/>
            <a:ext cx="2200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itchFamily="2" charset="-122"/>
              </a:rPr>
              <a:t>Sub Department</a:t>
            </a:r>
          </a:p>
        </p:txBody>
      </p:sp>
      <p:sp>
        <p:nvSpPr>
          <p:cNvPr id="32799" name="Text Box 31"/>
          <p:cNvSpPr txBox="1">
            <a:spLocks noChangeArrowheads="1"/>
          </p:cNvSpPr>
          <p:nvPr/>
        </p:nvSpPr>
        <p:spPr bwMode="white">
          <a:xfrm>
            <a:off x="1289050" y="4041775"/>
            <a:ext cx="2200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itchFamily="2" charset="-122"/>
              </a:rPr>
              <a:t>Sub Department</a:t>
            </a:r>
          </a:p>
        </p:txBody>
      </p:sp>
      <p:sp>
        <p:nvSpPr>
          <p:cNvPr id="32800" name="Text Box 32"/>
          <p:cNvSpPr txBox="1">
            <a:spLocks noChangeArrowheads="1"/>
          </p:cNvSpPr>
          <p:nvPr/>
        </p:nvSpPr>
        <p:spPr bwMode="gray">
          <a:xfrm>
            <a:off x="1181100" y="498316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Sub 01</a:t>
            </a:r>
          </a:p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Department</a:t>
            </a:r>
          </a:p>
        </p:txBody>
      </p:sp>
      <p:sp>
        <p:nvSpPr>
          <p:cNvPr id="32801" name="Text Box 33"/>
          <p:cNvSpPr txBox="1">
            <a:spLocks noChangeArrowheads="1"/>
          </p:cNvSpPr>
          <p:nvPr/>
        </p:nvSpPr>
        <p:spPr bwMode="gray">
          <a:xfrm>
            <a:off x="2339975" y="498316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Sub 01</a:t>
            </a:r>
          </a:p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Department</a:t>
            </a:r>
          </a:p>
        </p:txBody>
      </p:sp>
      <p:sp>
        <p:nvSpPr>
          <p:cNvPr id="32802" name="Text Box 34"/>
          <p:cNvSpPr txBox="1">
            <a:spLocks noChangeArrowheads="1"/>
          </p:cNvSpPr>
          <p:nvPr/>
        </p:nvSpPr>
        <p:spPr bwMode="white">
          <a:xfrm>
            <a:off x="3811588" y="4048125"/>
            <a:ext cx="2200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FFFF"/>
                </a:solidFill>
                <a:ea typeface="宋体" pitchFamily="2" charset="-122"/>
              </a:rPr>
              <a:t>Sub Department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gray">
          <a:xfrm>
            <a:off x="3798888" y="464820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gray">
          <a:xfrm>
            <a:off x="4962525" y="4648200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  <a:headEnd/>
            <a:tailEnd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805" name="Text Box 37"/>
          <p:cNvSpPr txBox="1">
            <a:spLocks noChangeArrowheads="1"/>
          </p:cNvSpPr>
          <p:nvPr/>
        </p:nvSpPr>
        <p:spPr bwMode="gray">
          <a:xfrm>
            <a:off x="3698875" y="498316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Sub 02</a:t>
            </a:r>
          </a:p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Department</a:t>
            </a:r>
          </a:p>
        </p:txBody>
      </p:sp>
      <p:sp>
        <p:nvSpPr>
          <p:cNvPr id="32806" name="Text Box 38"/>
          <p:cNvSpPr txBox="1">
            <a:spLocks noChangeArrowheads="1"/>
          </p:cNvSpPr>
          <p:nvPr/>
        </p:nvSpPr>
        <p:spPr bwMode="gray">
          <a:xfrm>
            <a:off x="4857750" y="498316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Sub 02</a:t>
            </a:r>
          </a:p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Department</a:t>
            </a:r>
          </a:p>
        </p:txBody>
      </p:sp>
      <p:sp>
        <p:nvSpPr>
          <p:cNvPr id="32807" name="Text Box 39"/>
          <p:cNvSpPr txBox="1">
            <a:spLocks noChangeArrowheads="1"/>
          </p:cNvSpPr>
          <p:nvPr/>
        </p:nvSpPr>
        <p:spPr bwMode="gray">
          <a:xfrm>
            <a:off x="6224588" y="498316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Sub 03</a:t>
            </a:r>
          </a:p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Department</a:t>
            </a:r>
          </a:p>
        </p:txBody>
      </p:sp>
      <p:sp>
        <p:nvSpPr>
          <p:cNvPr id="32808" name="Text Box 40"/>
          <p:cNvSpPr txBox="1">
            <a:spLocks noChangeArrowheads="1"/>
          </p:cNvSpPr>
          <p:nvPr/>
        </p:nvSpPr>
        <p:spPr bwMode="gray">
          <a:xfrm>
            <a:off x="7383463" y="4983163"/>
            <a:ext cx="1308100" cy="6238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182326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Sub 03</a:t>
            </a:r>
          </a:p>
          <a:p>
            <a:pPr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itchFamily="2" charset="-122"/>
              </a:rPr>
              <a:t>Department</a:t>
            </a:r>
          </a:p>
        </p:txBody>
      </p:sp>
      <p:sp>
        <p:nvSpPr>
          <p:cNvPr id="32809" name="Text Box 41"/>
          <p:cNvSpPr txBox="1">
            <a:spLocks noChangeArrowheads="1"/>
          </p:cNvSpPr>
          <p:nvPr/>
        </p:nvSpPr>
        <p:spPr bwMode="black">
          <a:xfrm>
            <a:off x="2266950" y="2860675"/>
            <a:ext cx="1460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ea typeface="宋体" pitchFamily="2" charset="-122"/>
              </a:rPr>
              <a:t>Department</a:t>
            </a:r>
          </a:p>
        </p:txBody>
      </p:sp>
      <p:cxnSp>
        <p:nvCxnSpPr>
          <p:cNvPr id="32810" name="AutoShape 42"/>
          <p:cNvCxnSpPr>
            <a:cxnSpLocks noChangeShapeType="1"/>
            <a:stCxn id="32789" idx="2"/>
            <a:endCxn id="32786" idx="0"/>
          </p:cNvCxnSpPr>
          <p:nvPr/>
        </p:nvCxnSpPr>
        <p:spPr bwMode="black">
          <a:xfrm flipH="1">
            <a:off x="2992438" y="2462213"/>
            <a:ext cx="1587" cy="3222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811" name="AutoShape 43"/>
          <p:cNvCxnSpPr>
            <a:cxnSpLocks noChangeShapeType="1"/>
            <a:stCxn id="32786" idx="2"/>
            <a:endCxn id="32783" idx="0"/>
          </p:cNvCxnSpPr>
          <p:nvPr/>
        </p:nvCxnSpPr>
        <p:spPr bwMode="black">
          <a:xfrm rot="16200000" flipH="1">
            <a:off x="3630613" y="2682875"/>
            <a:ext cx="649288" cy="1925637"/>
          </a:xfrm>
          <a:prstGeom prst="bentConnector3">
            <a:avLst>
              <a:gd name="adj1" fmla="val 4988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Contents</a:t>
            </a:r>
          </a:p>
        </p:txBody>
      </p:sp>
      <p:grpSp>
        <p:nvGrpSpPr>
          <p:cNvPr id="5177" name="Group 57"/>
          <p:cNvGrpSpPr>
            <a:grpSpLocks/>
          </p:cNvGrpSpPr>
          <p:nvPr/>
        </p:nvGrpSpPr>
        <p:grpSpPr bwMode="auto">
          <a:xfrm>
            <a:off x="2232025" y="3613150"/>
            <a:ext cx="5311775" cy="688975"/>
            <a:chOff x="720" y="1392"/>
            <a:chExt cx="4058" cy="480"/>
          </a:xfrm>
        </p:grpSpPr>
        <p:sp>
          <p:nvSpPr>
            <p:cNvPr id="5178" name="AutoShape 58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79" name="Group 59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80" name="AutoShape 60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81" name="AutoShape 61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82" name="Group 62"/>
          <p:cNvGrpSpPr>
            <a:grpSpLocks/>
          </p:cNvGrpSpPr>
          <p:nvPr/>
        </p:nvGrpSpPr>
        <p:grpSpPr bwMode="auto">
          <a:xfrm>
            <a:off x="2232025" y="4478338"/>
            <a:ext cx="5311775" cy="688975"/>
            <a:chOff x="720" y="1392"/>
            <a:chExt cx="4058" cy="480"/>
          </a:xfrm>
        </p:grpSpPr>
        <p:sp>
          <p:nvSpPr>
            <p:cNvPr id="5183" name="AutoShape 6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84" name="Group 6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85" name="AutoShape 65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86" name="AutoShape 6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87" name="Group 67"/>
          <p:cNvGrpSpPr>
            <a:grpSpLocks/>
          </p:cNvGrpSpPr>
          <p:nvPr/>
        </p:nvGrpSpPr>
        <p:grpSpPr bwMode="auto">
          <a:xfrm>
            <a:off x="2232025" y="5335588"/>
            <a:ext cx="5311775" cy="688975"/>
            <a:chOff x="720" y="1392"/>
            <a:chExt cx="4058" cy="480"/>
          </a:xfrm>
        </p:grpSpPr>
        <p:sp>
          <p:nvSpPr>
            <p:cNvPr id="5188" name="AutoShape 68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89" name="Group 69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90" name="AutoShape 70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91" name="AutoShape 71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92" name="Group 72"/>
          <p:cNvGrpSpPr>
            <a:grpSpLocks/>
          </p:cNvGrpSpPr>
          <p:nvPr/>
        </p:nvGrpSpPr>
        <p:grpSpPr bwMode="auto">
          <a:xfrm>
            <a:off x="2232025" y="2749550"/>
            <a:ext cx="5311775" cy="688975"/>
            <a:chOff x="720" y="1392"/>
            <a:chExt cx="4058" cy="480"/>
          </a:xfrm>
        </p:grpSpPr>
        <p:sp>
          <p:nvSpPr>
            <p:cNvPr id="5193" name="AutoShape 7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94" name="Group 7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95" name="AutoShape 75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96" name="AutoShape 7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97" name="Text Box 77"/>
          <p:cNvSpPr txBox="1">
            <a:spLocks noChangeArrowheads="1"/>
          </p:cNvSpPr>
          <p:nvPr/>
        </p:nvSpPr>
        <p:spPr bwMode="white">
          <a:xfrm>
            <a:off x="2698750" y="286385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Click to add title in here    </a:t>
            </a:r>
          </a:p>
        </p:txBody>
      </p:sp>
      <p:sp>
        <p:nvSpPr>
          <p:cNvPr id="5198" name="Text Box 78"/>
          <p:cNvSpPr txBox="1">
            <a:spLocks noChangeArrowheads="1"/>
          </p:cNvSpPr>
          <p:nvPr/>
        </p:nvSpPr>
        <p:spPr bwMode="white">
          <a:xfrm>
            <a:off x="2709863" y="372110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Click to add title in here    </a:t>
            </a:r>
          </a:p>
        </p:txBody>
      </p:sp>
      <p:sp>
        <p:nvSpPr>
          <p:cNvPr id="5199" name="Text Box 79"/>
          <p:cNvSpPr txBox="1">
            <a:spLocks noChangeArrowheads="1"/>
          </p:cNvSpPr>
          <p:nvPr/>
        </p:nvSpPr>
        <p:spPr bwMode="white">
          <a:xfrm>
            <a:off x="2709863" y="4579938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Click to add title in here    </a:t>
            </a:r>
          </a:p>
        </p:txBody>
      </p:sp>
      <p:sp>
        <p:nvSpPr>
          <p:cNvPr id="5200" name="Text Box 80"/>
          <p:cNvSpPr txBox="1">
            <a:spLocks noChangeArrowheads="1"/>
          </p:cNvSpPr>
          <p:nvPr/>
        </p:nvSpPr>
        <p:spPr bwMode="white">
          <a:xfrm>
            <a:off x="2709863" y="5427663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Click to add title in here    </a:t>
            </a:r>
          </a:p>
        </p:txBody>
      </p:sp>
      <p:pic>
        <p:nvPicPr>
          <p:cNvPr id="5201" name="Picture 81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auto">
          <a:xfrm>
            <a:off x="2032000" y="5299075"/>
            <a:ext cx="792163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02" name="Picture 82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auto">
          <a:xfrm>
            <a:off x="2047875" y="4452938"/>
            <a:ext cx="792163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03" name="Picture 83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auto">
          <a:xfrm>
            <a:off x="2047875" y="3602038"/>
            <a:ext cx="792163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04" name="Picture 84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 bwMode="auto">
          <a:xfrm>
            <a:off x="2036763" y="2744788"/>
            <a:ext cx="792162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05" name="Text Box 85"/>
          <p:cNvSpPr txBox="1">
            <a:spLocks noChangeArrowheads="1"/>
          </p:cNvSpPr>
          <p:nvPr/>
        </p:nvSpPr>
        <p:spPr bwMode="white">
          <a:xfrm>
            <a:off x="2378075" y="5435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4</a:t>
            </a:r>
          </a:p>
        </p:txBody>
      </p:sp>
      <p:sp>
        <p:nvSpPr>
          <p:cNvPr id="5206" name="Text Box 86"/>
          <p:cNvSpPr txBox="1">
            <a:spLocks noChangeArrowheads="1"/>
          </p:cNvSpPr>
          <p:nvPr/>
        </p:nvSpPr>
        <p:spPr bwMode="white">
          <a:xfrm>
            <a:off x="2357438" y="28416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1</a:t>
            </a:r>
          </a:p>
        </p:txBody>
      </p:sp>
      <p:sp>
        <p:nvSpPr>
          <p:cNvPr id="5207" name="Text Box 87"/>
          <p:cNvSpPr txBox="1">
            <a:spLocks noChangeArrowheads="1"/>
          </p:cNvSpPr>
          <p:nvPr/>
        </p:nvSpPr>
        <p:spPr bwMode="white">
          <a:xfrm>
            <a:off x="2370138" y="3700463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2</a:t>
            </a:r>
          </a:p>
        </p:txBody>
      </p:sp>
      <p:sp>
        <p:nvSpPr>
          <p:cNvPr id="5208" name="Text Box 88"/>
          <p:cNvSpPr txBox="1">
            <a:spLocks noChangeArrowheads="1"/>
          </p:cNvSpPr>
          <p:nvPr/>
        </p:nvSpPr>
        <p:spPr bwMode="white">
          <a:xfrm>
            <a:off x="2370138" y="458787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ea typeface="宋体" pitchFamily="2" charset="-122"/>
                <a:cs typeface="Arial" charset="0"/>
              </a:rPr>
              <a:t>3</a:t>
            </a:r>
          </a:p>
        </p:txBody>
      </p:sp>
      <p:sp>
        <p:nvSpPr>
          <p:cNvPr id="5209" name="AutoShape 89"/>
          <p:cNvSpPr>
            <a:spLocks noChangeArrowheads="1"/>
          </p:cNvSpPr>
          <p:nvPr/>
        </p:nvSpPr>
        <p:spPr bwMode="auto">
          <a:xfrm>
            <a:off x="1524000" y="1828800"/>
            <a:ext cx="6553200" cy="720725"/>
          </a:xfrm>
          <a:prstGeom prst="roundRect">
            <a:avLst>
              <a:gd name="adj" fmla="val 421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cap="rnd">
                <a:solidFill>
                  <a:srgbClr val="C0C0C0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zh-CN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ThemeGallery is a Design Digital Content &amp; Contents mall </a:t>
            </a:r>
          </a:p>
          <a:p>
            <a:r>
              <a:rPr lang="en-US" altLang="zh-CN" b="1">
                <a:solidFill>
                  <a:srgbClr val="000000"/>
                </a:solidFill>
                <a:ea typeface="宋体" pitchFamily="2" charset="-122"/>
                <a:cs typeface="Arial" charset="0"/>
              </a:rPr>
              <a:t>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/>
          <p:cNvSpPr>
            <a:spLocks noChangeArrowheads="1" noChangeShapeType="1" noTextEdit="1"/>
          </p:cNvSpPr>
          <p:nvPr/>
        </p:nvSpPr>
        <p:spPr bwMode="gray">
          <a:xfrm>
            <a:off x="1752600" y="5410200"/>
            <a:ext cx="5791200" cy="7413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r>
              <a:rPr lang="en-US" altLang="zh-CN" sz="3600" b="1" kern="1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50980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Thank You !</a:t>
            </a:r>
            <a:endParaRPr lang="zh-CN" altLang="en-US" sz="3600" b="1" kern="1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50980"/>
                      <a:invGamma/>
                    </a:srgbClr>
                  </a:gs>
                </a:gsLst>
                <a:lin ang="5400000" scaled="1"/>
              </a:gra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z="1200">
                <a:ea typeface="宋体" pitchFamily="2" charset="-122"/>
              </a:rPr>
              <a:t>Your Business Company slogan in here</a:t>
            </a:r>
            <a:endParaRPr lang="en-US" altLang="zh-CN">
              <a:ea typeface="宋体" pitchFamily="2" charset="-122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white">
          <a:xfrm>
            <a:off x="1752600" y="6324600"/>
            <a:ext cx="5715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>
                <a:solidFill>
                  <a:srgbClr val="FFFFFF"/>
                </a:solidFill>
                <a:ea typeface="宋体" pitchFamily="2" charset="-122"/>
              </a:rPr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Hot Tip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147763" y="1454150"/>
            <a:ext cx="7234237" cy="3498850"/>
          </a:xfrm>
          <a:noFill/>
          <a:ln/>
        </p:spPr>
        <p:txBody>
          <a:bodyPr/>
          <a:lstStyle/>
          <a:p>
            <a:r>
              <a:rPr lang="en-US" altLang="zh-CN" b="1">
                <a:ea typeface="宋体" pitchFamily="2" charset="-122"/>
              </a:rPr>
              <a:t>How do I incorporate my </a:t>
            </a:r>
            <a:r>
              <a:rPr lang="en-US" altLang="zh-CN" b="1" u="sng">
                <a:solidFill>
                  <a:schemeClr val="accent1"/>
                </a:solidFill>
                <a:ea typeface="宋体" pitchFamily="2" charset="-122"/>
              </a:rPr>
              <a:t>logo</a:t>
            </a:r>
            <a:r>
              <a:rPr lang="en-US" altLang="zh-CN" b="1">
                <a:solidFill>
                  <a:schemeClr val="accent1"/>
                </a:solidFill>
                <a:ea typeface="宋体" pitchFamily="2" charset="-122"/>
              </a:rPr>
              <a:t> </a:t>
            </a:r>
            <a:r>
              <a:rPr lang="en-US" altLang="zh-CN" b="1">
                <a:ea typeface="宋体" pitchFamily="2" charset="-122"/>
              </a:rPr>
              <a:t>and</a:t>
            </a:r>
            <a:r>
              <a:rPr lang="en-US" altLang="zh-CN" b="1">
                <a:solidFill>
                  <a:schemeClr val="accent1"/>
                </a:solidFill>
                <a:ea typeface="宋体" pitchFamily="2" charset="-122"/>
              </a:rPr>
              <a:t> </a:t>
            </a:r>
            <a:r>
              <a:rPr lang="en-US" altLang="zh-CN" b="1" u="sng">
                <a:solidFill>
                  <a:schemeClr val="accent1"/>
                </a:solidFill>
                <a:ea typeface="宋体" pitchFamily="2" charset="-122"/>
              </a:rPr>
              <a:t>URL</a:t>
            </a:r>
            <a:r>
              <a:rPr lang="en-US" altLang="zh-CN" b="1" u="sng">
                <a:ea typeface="宋体" pitchFamily="2" charset="-122"/>
              </a:rPr>
              <a:t> </a:t>
            </a:r>
            <a:r>
              <a:rPr lang="en-US" altLang="zh-CN" b="1">
                <a:ea typeface="宋体" pitchFamily="2" charset="-122"/>
              </a:rPr>
              <a:t>to a slide that will apply to all the other slides? </a:t>
            </a:r>
          </a:p>
          <a:p>
            <a:endParaRPr lang="en-US" altLang="zh-CN" b="1">
              <a:ea typeface="宋体" pitchFamily="2" charset="-122"/>
            </a:endParaRPr>
          </a:p>
          <a:p>
            <a:pPr lvl="1"/>
            <a:r>
              <a:rPr lang="en-US" altLang="zh-CN" sz="2000">
                <a:ea typeface="宋体" pitchFamily="2" charset="-122"/>
              </a:rPr>
              <a:t>On the </a:t>
            </a:r>
            <a:r>
              <a:rPr lang="en-US" altLang="zh-CN" sz="2000">
                <a:solidFill>
                  <a:schemeClr val="accent1"/>
                </a:solidFill>
                <a:ea typeface="宋体" pitchFamily="2" charset="-122"/>
              </a:rPr>
              <a:t>[View]</a:t>
            </a:r>
            <a:r>
              <a:rPr lang="en-US" altLang="zh-CN" sz="2000">
                <a:ea typeface="宋体" pitchFamily="2" charset="-122"/>
              </a:rPr>
              <a:t> menu, point to </a:t>
            </a:r>
            <a:r>
              <a:rPr lang="en-US" altLang="zh-CN" sz="2000">
                <a:solidFill>
                  <a:schemeClr val="accent1"/>
                </a:solidFill>
                <a:ea typeface="宋体" pitchFamily="2" charset="-122"/>
              </a:rPr>
              <a:t>[Master],</a:t>
            </a:r>
            <a:r>
              <a:rPr lang="en-US" altLang="zh-CN" sz="2000">
                <a:ea typeface="宋体" pitchFamily="2" charset="-122"/>
              </a:rPr>
              <a:t> and then click </a:t>
            </a:r>
          </a:p>
          <a:p>
            <a:pPr lvl="1">
              <a:buFontTx/>
              <a:buNone/>
            </a:pPr>
            <a:r>
              <a:rPr lang="en-US" altLang="zh-CN" sz="2000">
                <a:solidFill>
                  <a:schemeClr val="hlink"/>
                </a:solidFill>
                <a:ea typeface="宋体" pitchFamily="2" charset="-122"/>
              </a:rPr>
              <a:t>    </a:t>
            </a:r>
            <a:r>
              <a:rPr lang="en-US" altLang="zh-CN" sz="2000">
                <a:solidFill>
                  <a:schemeClr val="accent1"/>
                </a:solidFill>
                <a:ea typeface="宋体" pitchFamily="2" charset="-122"/>
              </a:rPr>
              <a:t>[Slide Master]</a:t>
            </a:r>
            <a:r>
              <a:rPr lang="en-US" altLang="zh-CN" sz="2000">
                <a:ea typeface="宋体" pitchFamily="2" charset="-122"/>
              </a:rPr>
              <a:t> or </a:t>
            </a:r>
            <a:r>
              <a:rPr lang="en-US" altLang="zh-CN" sz="2000">
                <a:solidFill>
                  <a:schemeClr val="accent1"/>
                </a:solidFill>
                <a:ea typeface="宋体" pitchFamily="2" charset="-122"/>
              </a:rPr>
              <a:t>[Notes Master].</a:t>
            </a:r>
            <a:r>
              <a:rPr lang="en-US" altLang="zh-CN" sz="2000">
                <a:ea typeface="宋体" pitchFamily="2" charset="-122"/>
              </a:rPr>
              <a:t> Change images to the one you like, then it will apply to all the other slides. </a:t>
            </a:r>
            <a:br>
              <a:rPr lang="en-US" altLang="zh-CN" sz="2000">
                <a:ea typeface="宋体" pitchFamily="2" charset="-122"/>
              </a:rPr>
            </a:br>
            <a:endParaRPr lang="en-US" altLang="zh-CN" sz="2000">
              <a:ea typeface="宋体" pitchFamily="2" charset="-122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371600" y="5181600"/>
            <a:ext cx="64008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1000" b="1">
                <a:ea typeface="宋体" pitchFamily="2" charset="-122"/>
              </a:rPr>
              <a:t>[ Image information in product ]</a:t>
            </a:r>
          </a:p>
          <a:p>
            <a:pPr algn="l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ea typeface="宋体" pitchFamily="2" charset="-122"/>
              </a:rPr>
              <a:t> Image :www.openas.com</a:t>
            </a:r>
          </a:p>
          <a:p>
            <a:pPr algn="l"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ea typeface="宋体" pitchFamily="2" charset="-122"/>
              </a:rPr>
              <a:t> Note to customers : This image has been licensed to be used within this PowerPoint template only. </a:t>
            </a:r>
          </a:p>
          <a:p>
            <a:pPr algn="l"/>
            <a:r>
              <a:rPr lang="en-US" altLang="zh-CN" sz="1000">
                <a:ea typeface="宋体" pitchFamily="2" charset="-122"/>
              </a:rPr>
              <a:t>                                   You may not extract the image for any other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7188" name="Group 20"/>
          <p:cNvGrpSpPr>
            <a:grpSpLocks/>
          </p:cNvGrpSpPr>
          <p:nvPr/>
        </p:nvGrpSpPr>
        <p:grpSpPr bwMode="auto">
          <a:xfrm>
            <a:off x="895350" y="1905000"/>
            <a:ext cx="8020050" cy="4046538"/>
            <a:chOff x="564" y="1200"/>
            <a:chExt cx="5052" cy="2549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gray">
            <a:xfrm rot="3419336">
              <a:off x="1409" y="1557"/>
              <a:ext cx="496" cy="539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2" name="Text Box 4"/>
            <p:cNvSpPr txBox="1">
              <a:spLocks noChangeArrowheads="1"/>
            </p:cNvSpPr>
            <p:nvPr/>
          </p:nvSpPr>
          <p:spPr bwMode="gray">
            <a:xfrm>
              <a:off x="1427" y="1751"/>
              <a:ext cx="4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2004</a:t>
              </a:r>
            </a:p>
          </p:txBody>
        </p:sp>
        <p:sp>
          <p:nvSpPr>
            <p:cNvPr id="7173" name="Rectangle 5"/>
            <p:cNvSpPr>
              <a:spLocks noChangeArrowheads="1"/>
            </p:cNvSpPr>
            <p:nvPr/>
          </p:nvSpPr>
          <p:spPr bwMode="gray">
            <a:xfrm rot="3419336">
              <a:off x="2179" y="2580"/>
              <a:ext cx="495" cy="537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4" name="Text Box 6"/>
            <p:cNvSpPr txBox="1">
              <a:spLocks noChangeArrowheads="1"/>
            </p:cNvSpPr>
            <p:nvPr/>
          </p:nvSpPr>
          <p:spPr bwMode="gray">
            <a:xfrm>
              <a:off x="2041" y="2736"/>
              <a:ext cx="75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solidFill>
                    <a:srgbClr val="FFFFFF"/>
                  </a:solidFill>
                  <a:ea typeface="宋体" pitchFamily="2" charset="-122"/>
                </a:rPr>
                <a:t>2005~2006</a:t>
              </a:r>
            </a:p>
          </p:txBody>
        </p:sp>
        <p:sp>
          <p:nvSpPr>
            <p:cNvPr id="7175" name="Rectangle 7"/>
            <p:cNvSpPr>
              <a:spLocks noChangeArrowheads="1"/>
            </p:cNvSpPr>
            <p:nvPr/>
          </p:nvSpPr>
          <p:spPr bwMode="gray">
            <a:xfrm rot="3419336">
              <a:off x="3290" y="1961"/>
              <a:ext cx="496" cy="539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6" name="Text Box 8"/>
            <p:cNvSpPr txBox="1">
              <a:spLocks noChangeArrowheads="1"/>
            </p:cNvSpPr>
            <p:nvPr/>
          </p:nvSpPr>
          <p:spPr bwMode="gray">
            <a:xfrm>
              <a:off x="3155" y="2131"/>
              <a:ext cx="75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1600" b="1">
                  <a:solidFill>
                    <a:srgbClr val="FFFFFF"/>
                  </a:solidFill>
                  <a:ea typeface="宋体" pitchFamily="2" charset="-122"/>
                </a:rPr>
                <a:t>2006~2007</a:t>
              </a:r>
            </a:p>
          </p:txBody>
        </p:sp>
        <p:sp>
          <p:nvSpPr>
            <p:cNvPr id="7177" name="Rectangle 9"/>
            <p:cNvSpPr>
              <a:spLocks noChangeArrowheads="1"/>
            </p:cNvSpPr>
            <p:nvPr/>
          </p:nvSpPr>
          <p:spPr bwMode="gray">
            <a:xfrm rot="3419336">
              <a:off x="4550" y="1179"/>
              <a:ext cx="495" cy="538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FFFFF"/>
              </a:solidFill>
              <a:miter lim="800000"/>
              <a:headEnd/>
              <a:tailEnd/>
            </a:ln>
            <a:effectLst>
              <a:outerShdw dist="179605" dir="487806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78" name="Text Box 10"/>
            <p:cNvSpPr txBox="1">
              <a:spLocks noChangeArrowheads="1"/>
            </p:cNvSpPr>
            <p:nvPr/>
          </p:nvSpPr>
          <p:spPr bwMode="gray">
            <a:xfrm>
              <a:off x="4569" y="1371"/>
              <a:ext cx="4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b="1">
                  <a:solidFill>
                    <a:srgbClr val="FFFFFF"/>
                  </a:solidFill>
                  <a:ea typeface="宋体" pitchFamily="2" charset="-122"/>
                </a:rPr>
                <a:t>2008</a:t>
              </a:r>
            </a:p>
          </p:txBody>
        </p:sp>
        <p:sp>
          <p:nvSpPr>
            <p:cNvPr id="7179" name="Line 11"/>
            <p:cNvSpPr>
              <a:spLocks noChangeShapeType="1"/>
            </p:cNvSpPr>
            <p:nvPr/>
          </p:nvSpPr>
          <p:spPr bwMode="gray">
            <a:xfrm>
              <a:off x="1837" y="2070"/>
              <a:ext cx="409" cy="573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0" name="Line 12"/>
            <p:cNvSpPr>
              <a:spLocks noChangeShapeType="1"/>
            </p:cNvSpPr>
            <p:nvPr/>
          </p:nvSpPr>
          <p:spPr bwMode="gray">
            <a:xfrm flipV="1">
              <a:off x="2695" y="2356"/>
              <a:ext cx="573" cy="327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1" name="Line 13"/>
            <p:cNvSpPr>
              <a:spLocks noChangeShapeType="1"/>
            </p:cNvSpPr>
            <p:nvPr/>
          </p:nvSpPr>
          <p:spPr bwMode="gray">
            <a:xfrm flipV="1">
              <a:off x="3840" y="1613"/>
              <a:ext cx="695" cy="417"/>
            </a:xfrm>
            <a:prstGeom prst="line">
              <a:avLst/>
            </a:prstGeom>
            <a:noFill/>
            <a:ln w="571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2" name="Text Box 14"/>
            <p:cNvSpPr txBox="1">
              <a:spLocks noChangeArrowheads="1"/>
            </p:cNvSpPr>
            <p:nvPr/>
          </p:nvSpPr>
          <p:spPr bwMode="gray">
            <a:xfrm>
              <a:off x="1984" y="1413"/>
              <a:ext cx="220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800" b="1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pitchFamily="2" charset="-122"/>
                </a:rPr>
                <a:t>Company History</a:t>
              </a:r>
            </a:p>
          </p:txBody>
        </p:sp>
        <p:sp>
          <p:nvSpPr>
            <p:cNvPr id="7183" name="Text Box 15"/>
            <p:cNvSpPr txBox="1">
              <a:spLocks noChangeArrowheads="1"/>
            </p:cNvSpPr>
            <p:nvPr/>
          </p:nvSpPr>
          <p:spPr bwMode="gray">
            <a:xfrm>
              <a:off x="1862" y="3289"/>
              <a:ext cx="1465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`01~`03.10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`01~`03.10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`01~`03.10   Add Your Text</a:t>
              </a:r>
            </a:p>
          </p:txBody>
        </p:sp>
        <p:sp>
          <p:nvSpPr>
            <p:cNvPr id="7184" name="Text Box 16"/>
            <p:cNvSpPr txBox="1">
              <a:spLocks noChangeArrowheads="1"/>
            </p:cNvSpPr>
            <p:nvPr/>
          </p:nvSpPr>
          <p:spPr bwMode="gray">
            <a:xfrm>
              <a:off x="3088" y="2717"/>
              <a:ext cx="1465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`04~`06.10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`04~`06.10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`04~`06.10   Add Your Text</a:t>
              </a:r>
            </a:p>
          </p:txBody>
        </p:sp>
        <p:sp>
          <p:nvSpPr>
            <p:cNvPr id="7185" name="Text Box 17"/>
            <p:cNvSpPr txBox="1">
              <a:spLocks noChangeArrowheads="1"/>
            </p:cNvSpPr>
            <p:nvPr/>
          </p:nvSpPr>
          <p:spPr bwMode="gray">
            <a:xfrm>
              <a:off x="4290" y="1900"/>
              <a:ext cx="1326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2007.10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2007.10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2007.10   Add Your Text</a:t>
              </a:r>
            </a:p>
          </p:txBody>
        </p:sp>
        <p:sp>
          <p:nvSpPr>
            <p:cNvPr id="7186" name="Text Box 18"/>
            <p:cNvSpPr txBox="1">
              <a:spLocks noChangeArrowheads="1"/>
            </p:cNvSpPr>
            <p:nvPr/>
          </p:nvSpPr>
          <p:spPr bwMode="black">
            <a:xfrm>
              <a:off x="564" y="2279"/>
              <a:ext cx="1465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`99~`00.10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`99~`00.10   Add Your Text</a:t>
              </a:r>
            </a:p>
            <a:p>
              <a:pPr algn="l" eaLnBrk="0" hangingPunct="0"/>
              <a:r>
                <a:rPr lang="en-US" altLang="zh-CN" sz="1400">
                  <a:ea typeface="宋体" pitchFamily="2" charset="-122"/>
                </a:rPr>
                <a:t>`99~`00.10   Add Your Text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8221" name="Group 29"/>
          <p:cNvGrpSpPr>
            <a:grpSpLocks/>
          </p:cNvGrpSpPr>
          <p:nvPr/>
        </p:nvGrpSpPr>
        <p:grpSpPr bwMode="auto">
          <a:xfrm>
            <a:off x="1981200" y="2016125"/>
            <a:ext cx="6248400" cy="990600"/>
            <a:chOff x="720" y="1392"/>
            <a:chExt cx="4058" cy="480"/>
          </a:xfrm>
        </p:grpSpPr>
        <p:sp>
          <p:nvSpPr>
            <p:cNvPr id="8222" name="AutoShape 30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23" name="Group 3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8224" name="AutoShape 32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25" name="AutoShape 33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33333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8226" name="Group 34"/>
          <p:cNvGrpSpPr>
            <a:grpSpLocks/>
          </p:cNvGrpSpPr>
          <p:nvPr/>
        </p:nvGrpSpPr>
        <p:grpSpPr bwMode="auto">
          <a:xfrm>
            <a:off x="1752600" y="1787525"/>
            <a:ext cx="611188" cy="608013"/>
            <a:chOff x="579" y="1386"/>
            <a:chExt cx="385" cy="383"/>
          </a:xfrm>
        </p:grpSpPr>
        <p:sp>
          <p:nvSpPr>
            <p:cNvPr id="8227" name="Oval 35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28" name="Group 36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8229" name="Oval 37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30" name="Oval 38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31" name="Oval 39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32" name="Oval 40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8233" name="Text Box 41"/>
          <p:cNvSpPr txBox="1">
            <a:spLocks noChangeArrowheads="1"/>
          </p:cNvSpPr>
          <p:nvPr/>
        </p:nvSpPr>
        <p:spPr bwMode="gray">
          <a:xfrm>
            <a:off x="1860550" y="185737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itchFamily="2" charset="-122"/>
              </a:rPr>
              <a:t>1</a:t>
            </a:r>
          </a:p>
        </p:txBody>
      </p:sp>
      <p:grpSp>
        <p:nvGrpSpPr>
          <p:cNvPr id="8234" name="Group 42"/>
          <p:cNvGrpSpPr>
            <a:grpSpLocks/>
          </p:cNvGrpSpPr>
          <p:nvPr/>
        </p:nvGrpSpPr>
        <p:grpSpPr bwMode="auto">
          <a:xfrm>
            <a:off x="1981200" y="3260725"/>
            <a:ext cx="6248400" cy="990600"/>
            <a:chOff x="720" y="1392"/>
            <a:chExt cx="4058" cy="480"/>
          </a:xfrm>
        </p:grpSpPr>
        <p:sp>
          <p:nvSpPr>
            <p:cNvPr id="8235" name="AutoShape 4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8902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36" name="Group 4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8237" name="AutoShape 45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38" name="AutoShape 4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8239" name="Group 47"/>
          <p:cNvGrpSpPr>
            <a:grpSpLocks/>
          </p:cNvGrpSpPr>
          <p:nvPr/>
        </p:nvGrpSpPr>
        <p:grpSpPr bwMode="auto">
          <a:xfrm>
            <a:off x="1752600" y="3032125"/>
            <a:ext cx="611188" cy="608013"/>
            <a:chOff x="579" y="1386"/>
            <a:chExt cx="385" cy="383"/>
          </a:xfrm>
        </p:grpSpPr>
        <p:sp>
          <p:nvSpPr>
            <p:cNvPr id="8240" name="Oval 48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41" name="Group 49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8242" name="Oval 50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43" name="Oval 51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44" name="Oval 52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45" name="Oval 53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8246" name="Text Box 54"/>
          <p:cNvSpPr txBox="1">
            <a:spLocks noChangeArrowheads="1"/>
          </p:cNvSpPr>
          <p:nvPr/>
        </p:nvSpPr>
        <p:spPr bwMode="gray">
          <a:xfrm>
            <a:off x="1860550" y="310197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itchFamily="2" charset="-122"/>
              </a:rPr>
              <a:t>2</a:t>
            </a:r>
          </a:p>
        </p:txBody>
      </p:sp>
      <p:grpSp>
        <p:nvGrpSpPr>
          <p:cNvPr id="8247" name="Group 55"/>
          <p:cNvGrpSpPr>
            <a:grpSpLocks/>
          </p:cNvGrpSpPr>
          <p:nvPr/>
        </p:nvGrpSpPr>
        <p:grpSpPr bwMode="auto">
          <a:xfrm>
            <a:off x="1981200" y="4572000"/>
            <a:ext cx="6248400" cy="990600"/>
            <a:chOff x="720" y="1392"/>
            <a:chExt cx="4058" cy="480"/>
          </a:xfrm>
        </p:grpSpPr>
        <p:sp>
          <p:nvSpPr>
            <p:cNvPr id="8248" name="AutoShape 5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49" name="Group 5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8250" name="AutoShape 58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8251" name="AutoShape 59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8252" name="Group 60"/>
          <p:cNvGrpSpPr>
            <a:grpSpLocks/>
          </p:cNvGrpSpPr>
          <p:nvPr/>
        </p:nvGrpSpPr>
        <p:grpSpPr bwMode="auto">
          <a:xfrm>
            <a:off x="1752600" y="4343400"/>
            <a:ext cx="611188" cy="608013"/>
            <a:chOff x="579" y="1386"/>
            <a:chExt cx="385" cy="383"/>
          </a:xfrm>
        </p:grpSpPr>
        <p:sp>
          <p:nvSpPr>
            <p:cNvPr id="8253" name="Oval 61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8254" name="Group 62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8255" name="Oval 63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56" name="Oval 64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57" name="Oval 65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8258" name="Oval 66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8259" name="Text Box 67"/>
          <p:cNvSpPr txBox="1">
            <a:spLocks noChangeArrowheads="1"/>
          </p:cNvSpPr>
          <p:nvPr/>
        </p:nvSpPr>
        <p:spPr bwMode="gray">
          <a:xfrm>
            <a:off x="1860550" y="441325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itchFamily="2" charset="-122"/>
              </a:rPr>
              <a:t>3</a:t>
            </a:r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white">
          <a:xfrm>
            <a:off x="2422525" y="2193925"/>
            <a:ext cx="5638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FEFFFF"/>
                </a:solidFill>
                <a:ea typeface="宋体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8261" name="Text Box 69"/>
          <p:cNvSpPr txBox="1">
            <a:spLocks noChangeArrowheads="1"/>
          </p:cNvSpPr>
          <p:nvPr/>
        </p:nvSpPr>
        <p:spPr bwMode="white">
          <a:xfrm>
            <a:off x="2422525" y="3476625"/>
            <a:ext cx="5638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FEFFFF"/>
                </a:solidFill>
                <a:ea typeface="宋体" pitchFamily="2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8262" name="Text Box 70"/>
          <p:cNvSpPr txBox="1">
            <a:spLocks noChangeArrowheads="1"/>
          </p:cNvSpPr>
          <p:nvPr/>
        </p:nvSpPr>
        <p:spPr bwMode="white">
          <a:xfrm>
            <a:off x="2422525" y="4770438"/>
            <a:ext cx="5638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1600" b="1">
                <a:solidFill>
                  <a:srgbClr val="FEFFFF"/>
                </a:solidFill>
                <a:ea typeface="宋体" pitchFamily="2" charset="-122"/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9264" name="Group 48"/>
          <p:cNvGrpSpPr>
            <a:grpSpLocks/>
          </p:cNvGrpSpPr>
          <p:nvPr/>
        </p:nvGrpSpPr>
        <p:grpSpPr bwMode="auto">
          <a:xfrm>
            <a:off x="1066800" y="2057400"/>
            <a:ext cx="7696200" cy="3333750"/>
            <a:chOff x="278" y="1208"/>
            <a:chExt cx="5434" cy="2354"/>
          </a:xfrm>
        </p:grpSpPr>
        <p:sp>
          <p:nvSpPr>
            <p:cNvPr id="9219" name="Line 3"/>
            <p:cNvSpPr>
              <a:spLocks noChangeShapeType="1"/>
            </p:cNvSpPr>
            <p:nvPr/>
          </p:nvSpPr>
          <p:spPr bwMode="gray">
            <a:xfrm>
              <a:off x="3726" y="1411"/>
              <a:ext cx="0" cy="1958"/>
            </a:xfrm>
            <a:prstGeom prst="line">
              <a:avLst/>
            </a:prstGeom>
            <a:noFill/>
            <a:ln w="12700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auto">
            <a:xfrm>
              <a:off x="3737" y="1599"/>
              <a:ext cx="820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charset="0"/>
                <a:buNone/>
              </a:pPr>
              <a:r>
                <a:rPr lang="en-US" altLang="zh-CN">
                  <a:solidFill>
                    <a:srgbClr val="FF0000"/>
                  </a:solidFill>
                  <a:ea typeface="宋体" pitchFamily="2" charset="-122"/>
                </a:rPr>
                <a:t> Contents</a:t>
              </a:r>
            </a:p>
          </p:txBody>
        </p:sp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3744" y="2203"/>
              <a:ext cx="820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charset="0"/>
                <a:buNone/>
              </a:pPr>
              <a:r>
                <a:rPr lang="en-US" altLang="zh-CN">
                  <a:solidFill>
                    <a:srgbClr val="FF0000"/>
                  </a:solidFill>
                  <a:ea typeface="宋体" pitchFamily="2" charset="-122"/>
                </a:rPr>
                <a:t> Contents</a:t>
              </a: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auto">
            <a:xfrm>
              <a:off x="3744" y="2794"/>
              <a:ext cx="820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charset="0"/>
                <a:buNone/>
              </a:pPr>
              <a:r>
                <a:rPr lang="en-US" altLang="zh-CN">
                  <a:solidFill>
                    <a:srgbClr val="FF0000"/>
                  </a:solidFill>
                  <a:ea typeface="宋体" pitchFamily="2" charset="-122"/>
                </a:rPr>
                <a:t> Contents</a:t>
              </a:r>
            </a:p>
          </p:txBody>
        </p:sp>
        <p:sp>
          <p:nvSpPr>
            <p:cNvPr id="9223" name="Text Box 7"/>
            <p:cNvSpPr txBox="1">
              <a:spLocks noChangeArrowheads="1"/>
            </p:cNvSpPr>
            <p:nvPr/>
          </p:nvSpPr>
          <p:spPr bwMode="gray">
            <a:xfrm>
              <a:off x="3840" y="1805"/>
              <a:ext cx="1872" cy="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zh-CN" sz="1200">
                  <a:solidFill>
                    <a:srgbClr val="080808"/>
                  </a:solidFill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9224" name="Text Box 8"/>
            <p:cNvSpPr txBox="1">
              <a:spLocks noChangeArrowheads="1"/>
            </p:cNvSpPr>
            <p:nvPr/>
          </p:nvSpPr>
          <p:spPr bwMode="gray">
            <a:xfrm>
              <a:off x="3840" y="2389"/>
              <a:ext cx="1872" cy="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zh-CN" sz="1200">
                  <a:solidFill>
                    <a:srgbClr val="080808"/>
                  </a:solidFill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9225" name="Text Box 9"/>
            <p:cNvSpPr txBox="1">
              <a:spLocks noChangeArrowheads="1"/>
            </p:cNvSpPr>
            <p:nvPr/>
          </p:nvSpPr>
          <p:spPr bwMode="gray">
            <a:xfrm>
              <a:off x="3840" y="2974"/>
              <a:ext cx="1872" cy="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zh-CN" sz="1200">
                  <a:solidFill>
                    <a:srgbClr val="080808"/>
                  </a:solidFill>
                  <a:ea typeface="宋体" pitchFamily="2" charset="-122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9226" name="Oval 10"/>
            <p:cNvSpPr>
              <a:spLocks noChangeArrowheads="1"/>
            </p:cNvSpPr>
            <p:nvPr/>
          </p:nvSpPr>
          <p:spPr bwMode="gray">
            <a:xfrm>
              <a:off x="500" y="1475"/>
              <a:ext cx="1792" cy="1806"/>
            </a:xfrm>
            <a:prstGeom prst="ellipse">
              <a:avLst/>
            </a:prstGeom>
            <a:noFill/>
            <a:ln w="9525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alpha val="64999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9227" name="Group 11"/>
            <p:cNvGrpSpPr>
              <a:grpSpLocks/>
            </p:cNvGrpSpPr>
            <p:nvPr/>
          </p:nvGrpSpPr>
          <p:grpSpPr bwMode="auto">
            <a:xfrm>
              <a:off x="643" y="1632"/>
              <a:ext cx="1498" cy="1528"/>
              <a:chOff x="579" y="1589"/>
              <a:chExt cx="1358" cy="1358"/>
            </a:xfrm>
          </p:grpSpPr>
          <p:sp>
            <p:nvSpPr>
              <p:cNvPr id="9228" name="Oval 12"/>
              <p:cNvSpPr>
                <a:spLocks noChangeArrowheads="1"/>
              </p:cNvSpPr>
              <p:nvPr/>
            </p:nvSpPr>
            <p:spPr bwMode="gray">
              <a:xfrm>
                <a:off x="579" y="1589"/>
                <a:ext cx="1358" cy="1358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10980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381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45791" dir="3378596" algn="ctr" rotWithShape="0">
                  <a:srgbClr val="5F5F5F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29" name="Oval 13"/>
              <p:cNvSpPr>
                <a:spLocks noChangeArrowheads="1"/>
              </p:cNvSpPr>
              <p:nvPr/>
            </p:nvSpPr>
            <p:spPr bwMode="gray">
              <a:xfrm>
                <a:off x="635" y="1642"/>
                <a:ext cx="1245" cy="1246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5372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algn="ctr" rotWithShape="0">
                  <a:srgbClr val="000000">
                    <a:alpha val="5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0" name="Oval 14"/>
              <p:cNvSpPr>
                <a:spLocks noChangeArrowheads="1"/>
              </p:cNvSpPr>
              <p:nvPr/>
            </p:nvSpPr>
            <p:spPr bwMode="gray">
              <a:xfrm>
                <a:off x="865" y="1880"/>
                <a:ext cx="797" cy="79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69804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B2B2B2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231" name="Oval 15"/>
            <p:cNvSpPr>
              <a:spLocks noChangeArrowheads="1"/>
            </p:cNvSpPr>
            <p:nvPr/>
          </p:nvSpPr>
          <p:spPr bwMode="auto">
            <a:xfrm>
              <a:off x="389" y="1359"/>
              <a:ext cx="2026" cy="2045"/>
            </a:xfrm>
            <a:prstGeom prst="ellipse">
              <a:avLst/>
            </a:prstGeom>
            <a:noFill/>
            <a:ln w="19050">
              <a:solidFill>
                <a:srgbClr val="B2B2B2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2" name="Line 16"/>
            <p:cNvSpPr>
              <a:spLocks noChangeShapeType="1"/>
            </p:cNvSpPr>
            <p:nvPr/>
          </p:nvSpPr>
          <p:spPr bwMode="gray">
            <a:xfrm>
              <a:off x="278" y="2386"/>
              <a:ext cx="2238" cy="0"/>
            </a:xfrm>
            <a:prstGeom prst="line">
              <a:avLst/>
            </a:prstGeom>
            <a:noFill/>
            <a:ln w="12700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3" name="Line 17"/>
            <p:cNvSpPr>
              <a:spLocks noChangeShapeType="1"/>
            </p:cNvSpPr>
            <p:nvPr/>
          </p:nvSpPr>
          <p:spPr bwMode="gray">
            <a:xfrm>
              <a:off x="1397" y="1208"/>
              <a:ext cx="0" cy="2354"/>
            </a:xfrm>
            <a:prstGeom prst="line">
              <a:avLst/>
            </a:prstGeom>
            <a:noFill/>
            <a:ln w="12700">
              <a:solidFill>
                <a:srgbClr val="808080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34" name="Group 18"/>
            <p:cNvGrpSpPr>
              <a:grpSpLocks/>
            </p:cNvGrpSpPr>
            <p:nvPr/>
          </p:nvGrpSpPr>
          <p:grpSpPr bwMode="auto">
            <a:xfrm>
              <a:off x="1756" y="1348"/>
              <a:ext cx="214" cy="214"/>
              <a:chOff x="2928" y="2208"/>
              <a:chExt cx="262" cy="262"/>
            </a:xfrm>
          </p:grpSpPr>
          <p:sp>
            <p:nvSpPr>
              <p:cNvPr id="9235" name="Oval 19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36" name="Oval 20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9237" name="Rectangle 21"/>
            <p:cNvSpPr>
              <a:spLocks noChangeArrowheads="1"/>
            </p:cNvSpPr>
            <p:nvPr/>
          </p:nvSpPr>
          <p:spPr bwMode="black">
            <a:xfrm>
              <a:off x="1955" y="1330"/>
              <a:ext cx="1312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zh-CN" b="1">
                  <a:solidFill>
                    <a:srgbClr val="080808"/>
                  </a:solidFill>
                  <a:ea typeface="宋体" pitchFamily="2" charset="-122"/>
                </a:rPr>
                <a:t> Title in here</a:t>
              </a:r>
            </a:p>
          </p:txBody>
        </p:sp>
        <p:sp>
          <p:nvSpPr>
            <p:cNvPr id="9238" name="Rectangle 22"/>
            <p:cNvSpPr>
              <a:spLocks noChangeArrowheads="1"/>
            </p:cNvSpPr>
            <p:nvPr/>
          </p:nvSpPr>
          <p:spPr bwMode="black">
            <a:xfrm>
              <a:off x="2518" y="2252"/>
              <a:ext cx="13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zh-CN" b="1">
                  <a:solidFill>
                    <a:srgbClr val="080808"/>
                  </a:solidFill>
                  <a:ea typeface="宋体" pitchFamily="2" charset="-122"/>
                </a:rPr>
                <a:t> Title in here</a:t>
              </a:r>
            </a:p>
          </p:txBody>
        </p:sp>
        <p:sp>
          <p:nvSpPr>
            <p:cNvPr id="9239" name="Rectangle 23"/>
            <p:cNvSpPr>
              <a:spLocks noChangeArrowheads="1"/>
            </p:cNvSpPr>
            <p:nvPr/>
          </p:nvSpPr>
          <p:spPr bwMode="black">
            <a:xfrm>
              <a:off x="2395" y="1752"/>
              <a:ext cx="1311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zh-CN" b="1">
                  <a:solidFill>
                    <a:srgbClr val="080808"/>
                  </a:solidFill>
                  <a:ea typeface="宋体" pitchFamily="2" charset="-122"/>
                </a:rPr>
                <a:t> Title in here</a:t>
              </a:r>
            </a:p>
          </p:txBody>
        </p:sp>
        <p:sp>
          <p:nvSpPr>
            <p:cNvPr id="9240" name="Rectangle 24"/>
            <p:cNvSpPr>
              <a:spLocks noChangeArrowheads="1"/>
            </p:cNvSpPr>
            <p:nvPr/>
          </p:nvSpPr>
          <p:spPr bwMode="black">
            <a:xfrm>
              <a:off x="2359" y="2773"/>
              <a:ext cx="1312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zh-CN" b="1">
                  <a:solidFill>
                    <a:srgbClr val="080808"/>
                  </a:solidFill>
                  <a:ea typeface="宋体" pitchFamily="2" charset="-122"/>
                </a:rPr>
                <a:t> Title in here</a:t>
              </a:r>
            </a:p>
          </p:txBody>
        </p:sp>
        <p:sp>
          <p:nvSpPr>
            <p:cNvPr id="9241" name="Rectangle 25"/>
            <p:cNvSpPr>
              <a:spLocks noChangeArrowheads="1"/>
            </p:cNvSpPr>
            <p:nvPr/>
          </p:nvSpPr>
          <p:spPr bwMode="black">
            <a:xfrm>
              <a:off x="1951" y="3175"/>
              <a:ext cx="1312" cy="2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altLang="zh-CN" b="1">
                  <a:solidFill>
                    <a:srgbClr val="080808"/>
                  </a:solidFill>
                  <a:ea typeface="宋体" pitchFamily="2" charset="-122"/>
                </a:rPr>
                <a:t> Title in here</a:t>
              </a:r>
            </a:p>
          </p:txBody>
        </p:sp>
        <p:sp>
          <p:nvSpPr>
            <p:cNvPr id="9242" name="Text Box 26"/>
            <p:cNvSpPr txBox="1">
              <a:spLocks noChangeArrowheads="1"/>
            </p:cNvSpPr>
            <p:nvPr/>
          </p:nvSpPr>
          <p:spPr bwMode="gray">
            <a:xfrm>
              <a:off x="782" y="2174"/>
              <a:ext cx="1252" cy="496"/>
            </a:xfrm>
            <a:prstGeom prst="rect">
              <a:avLst/>
            </a:prstGeom>
            <a:noFill/>
            <a:ln>
              <a:noFill/>
            </a:ln>
            <a:effectLst>
              <a:outerShdw dist="28398" dir="1593903" algn="ctr" rotWithShape="0">
                <a:srgbClr val="1C1C1C"/>
              </a:outerShdw>
            </a:effectLst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tint val="73725"/>
                          <a:invGamma/>
                        </a:scheme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8F8F8"/>
                  </a:solidFill>
                  <a:latin typeface="Times New Roman" pitchFamily="18" charset="0"/>
                  <a:ea typeface="宋体" pitchFamily="2" charset="-122"/>
                </a:rPr>
                <a:t>Description of the contents</a:t>
              </a:r>
            </a:p>
          </p:txBody>
        </p:sp>
        <p:grpSp>
          <p:nvGrpSpPr>
            <p:cNvPr id="9243" name="Group 27"/>
            <p:cNvGrpSpPr>
              <a:grpSpLocks/>
            </p:cNvGrpSpPr>
            <p:nvPr/>
          </p:nvGrpSpPr>
          <p:grpSpPr bwMode="auto">
            <a:xfrm>
              <a:off x="2204" y="1792"/>
              <a:ext cx="214" cy="214"/>
              <a:chOff x="2928" y="2208"/>
              <a:chExt cx="262" cy="262"/>
            </a:xfrm>
          </p:grpSpPr>
          <p:sp>
            <p:nvSpPr>
              <p:cNvPr id="9244" name="Oval 28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5" name="Oval 29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46" name="Group 30"/>
            <p:cNvGrpSpPr>
              <a:grpSpLocks/>
            </p:cNvGrpSpPr>
            <p:nvPr/>
          </p:nvGrpSpPr>
          <p:grpSpPr bwMode="auto">
            <a:xfrm>
              <a:off x="2350" y="2276"/>
              <a:ext cx="214" cy="214"/>
              <a:chOff x="2928" y="2208"/>
              <a:chExt cx="262" cy="262"/>
            </a:xfrm>
          </p:grpSpPr>
          <p:sp>
            <p:nvSpPr>
              <p:cNvPr id="9247" name="Oval 31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48" name="Oval 32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49" name="Group 33"/>
            <p:cNvGrpSpPr>
              <a:grpSpLocks/>
            </p:cNvGrpSpPr>
            <p:nvPr/>
          </p:nvGrpSpPr>
          <p:grpSpPr bwMode="auto">
            <a:xfrm>
              <a:off x="2198" y="2790"/>
              <a:ext cx="214" cy="214"/>
              <a:chOff x="2928" y="2208"/>
              <a:chExt cx="262" cy="262"/>
            </a:xfrm>
          </p:grpSpPr>
          <p:sp>
            <p:nvSpPr>
              <p:cNvPr id="9250" name="Oval 34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1" name="Oval 35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52" name="Group 36"/>
            <p:cNvGrpSpPr>
              <a:grpSpLocks/>
            </p:cNvGrpSpPr>
            <p:nvPr/>
          </p:nvGrpSpPr>
          <p:grpSpPr bwMode="auto">
            <a:xfrm>
              <a:off x="1804" y="3182"/>
              <a:ext cx="214" cy="214"/>
              <a:chOff x="2928" y="2208"/>
              <a:chExt cx="262" cy="262"/>
            </a:xfrm>
          </p:grpSpPr>
          <p:sp>
            <p:nvSpPr>
              <p:cNvPr id="9253" name="Oval 37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4" name="Oval 38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55" name="Group 39"/>
            <p:cNvGrpSpPr>
              <a:grpSpLocks/>
            </p:cNvGrpSpPr>
            <p:nvPr/>
          </p:nvGrpSpPr>
          <p:grpSpPr bwMode="auto">
            <a:xfrm>
              <a:off x="3664" y="1663"/>
              <a:ext cx="114" cy="114"/>
              <a:chOff x="2928" y="2208"/>
              <a:chExt cx="262" cy="262"/>
            </a:xfrm>
          </p:grpSpPr>
          <p:sp>
            <p:nvSpPr>
              <p:cNvPr id="9256" name="Oval 40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57" name="Oval 41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58" name="Group 42"/>
            <p:cNvGrpSpPr>
              <a:grpSpLocks/>
            </p:cNvGrpSpPr>
            <p:nvPr/>
          </p:nvGrpSpPr>
          <p:grpSpPr bwMode="auto">
            <a:xfrm>
              <a:off x="3664" y="2264"/>
              <a:ext cx="114" cy="114"/>
              <a:chOff x="2928" y="2208"/>
              <a:chExt cx="262" cy="262"/>
            </a:xfrm>
          </p:grpSpPr>
          <p:sp>
            <p:nvSpPr>
              <p:cNvPr id="9259" name="Oval 43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0" name="Oval 44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9261" name="Group 45"/>
            <p:cNvGrpSpPr>
              <a:grpSpLocks/>
            </p:cNvGrpSpPr>
            <p:nvPr/>
          </p:nvGrpSpPr>
          <p:grpSpPr bwMode="auto">
            <a:xfrm>
              <a:off x="3664" y="2853"/>
              <a:ext cx="114" cy="114"/>
              <a:chOff x="2928" y="2208"/>
              <a:chExt cx="262" cy="262"/>
            </a:xfrm>
          </p:grpSpPr>
          <p:sp>
            <p:nvSpPr>
              <p:cNvPr id="9262" name="Oval 46"/>
              <p:cNvSpPr>
                <a:spLocks noChangeArrowheads="1"/>
              </p:cNvSpPr>
              <p:nvPr/>
            </p:nvSpPr>
            <p:spPr bwMode="gray">
              <a:xfrm>
                <a:off x="2928" y="2208"/>
                <a:ext cx="262" cy="26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28627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12700">
                <a:solidFill>
                  <a:srgbClr val="F8F8F8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1C1C1C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9263" name="Oval 47"/>
              <p:cNvSpPr>
                <a:spLocks noChangeArrowheads="1"/>
              </p:cNvSpPr>
              <p:nvPr/>
            </p:nvSpPr>
            <p:spPr bwMode="gray">
              <a:xfrm>
                <a:off x="2949" y="2230"/>
                <a:ext cx="218" cy="21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3529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DDDDD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10441" name="Group 201"/>
          <p:cNvGrpSpPr>
            <a:grpSpLocks/>
          </p:cNvGrpSpPr>
          <p:nvPr/>
        </p:nvGrpSpPr>
        <p:grpSpPr bwMode="auto">
          <a:xfrm>
            <a:off x="914400" y="1698625"/>
            <a:ext cx="7994650" cy="4854575"/>
            <a:chOff x="244" y="991"/>
            <a:chExt cx="5324" cy="3233"/>
          </a:xfrm>
        </p:grpSpPr>
        <p:sp>
          <p:nvSpPr>
            <p:cNvPr id="10265" name="Oval 25"/>
            <p:cNvSpPr>
              <a:spLocks noChangeArrowheads="1"/>
            </p:cNvSpPr>
            <p:nvPr/>
          </p:nvSpPr>
          <p:spPr bwMode="gray">
            <a:xfrm>
              <a:off x="1680" y="1521"/>
              <a:ext cx="1728" cy="1728"/>
            </a:xfrm>
            <a:prstGeom prst="ellipse">
              <a:avLst/>
            </a:prstGeom>
            <a:solidFill>
              <a:schemeClr val="bg1">
                <a:alpha val="60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6" name="Oval 26"/>
            <p:cNvSpPr>
              <a:spLocks noChangeArrowheads="1"/>
            </p:cNvSpPr>
            <p:nvPr/>
          </p:nvSpPr>
          <p:spPr bwMode="gray">
            <a:xfrm>
              <a:off x="2400" y="1845"/>
              <a:ext cx="1020" cy="1020"/>
            </a:xfrm>
            <a:prstGeom prst="ellipse">
              <a:avLst/>
            </a:prstGeom>
            <a:solidFill>
              <a:srgbClr val="DCDCDC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7" name="Line 27"/>
            <p:cNvSpPr>
              <a:spLocks noChangeShapeType="1"/>
            </p:cNvSpPr>
            <p:nvPr/>
          </p:nvSpPr>
          <p:spPr bwMode="gray">
            <a:xfrm>
              <a:off x="1920" y="2337"/>
              <a:ext cx="960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8" name="Line 28"/>
            <p:cNvSpPr>
              <a:spLocks noChangeShapeType="1"/>
            </p:cNvSpPr>
            <p:nvPr/>
          </p:nvSpPr>
          <p:spPr bwMode="gray">
            <a:xfrm>
              <a:off x="2448" y="1617"/>
              <a:ext cx="576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9" name="Line 29"/>
            <p:cNvSpPr>
              <a:spLocks noChangeShapeType="1"/>
            </p:cNvSpPr>
            <p:nvPr/>
          </p:nvSpPr>
          <p:spPr bwMode="gray">
            <a:xfrm flipH="1">
              <a:off x="2508" y="2577"/>
              <a:ext cx="516" cy="8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0" name="Line 30"/>
            <p:cNvSpPr>
              <a:spLocks noChangeShapeType="1"/>
            </p:cNvSpPr>
            <p:nvPr/>
          </p:nvSpPr>
          <p:spPr bwMode="gray">
            <a:xfrm>
              <a:off x="3264" y="2529"/>
              <a:ext cx="144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1" name="Line 31"/>
            <p:cNvSpPr>
              <a:spLocks noChangeShapeType="1"/>
            </p:cNvSpPr>
            <p:nvPr/>
          </p:nvSpPr>
          <p:spPr bwMode="gray">
            <a:xfrm flipV="1">
              <a:off x="3264" y="1713"/>
              <a:ext cx="336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2" name="Oval 32"/>
            <p:cNvSpPr>
              <a:spLocks noChangeArrowheads="1"/>
            </p:cNvSpPr>
            <p:nvPr/>
          </p:nvSpPr>
          <p:spPr bwMode="gray">
            <a:xfrm>
              <a:off x="2802" y="2091"/>
              <a:ext cx="564" cy="564"/>
            </a:xfrm>
            <a:prstGeom prst="ellipse">
              <a:avLst/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273" name="Group 33"/>
            <p:cNvGrpSpPr>
              <a:grpSpLocks/>
            </p:cNvGrpSpPr>
            <p:nvPr/>
          </p:nvGrpSpPr>
          <p:grpSpPr bwMode="auto">
            <a:xfrm>
              <a:off x="1872" y="993"/>
              <a:ext cx="722" cy="872"/>
              <a:chOff x="2064" y="1008"/>
              <a:chExt cx="722" cy="872"/>
            </a:xfrm>
          </p:grpSpPr>
          <p:sp>
            <p:nvSpPr>
              <p:cNvPr id="10274" name="Oval 34"/>
              <p:cNvSpPr>
                <a:spLocks noChangeArrowheads="1"/>
              </p:cNvSpPr>
              <p:nvPr/>
            </p:nvSpPr>
            <p:spPr bwMode="gray">
              <a:xfrm>
                <a:off x="2064" y="1008"/>
                <a:ext cx="722" cy="727"/>
              </a:xfrm>
              <a:prstGeom prst="ellipse">
                <a:avLst/>
              </a:prstGeom>
              <a:solidFill>
                <a:srgbClr val="EAEAEA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0275" name="Group 35"/>
              <p:cNvGrpSpPr>
                <a:grpSpLocks/>
              </p:cNvGrpSpPr>
              <p:nvPr/>
            </p:nvGrpSpPr>
            <p:grpSpPr bwMode="auto">
              <a:xfrm>
                <a:off x="2086" y="1031"/>
                <a:ext cx="680" cy="849"/>
                <a:chOff x="3975" y="1593"/>
                <a:chExt cx="931" cy="1163"/>
              </a:xfrm>
            </p:grpSpPr>
            <p:pic>
              <p:nvPicPr>
                <p:cNvPr id="10276" name="Picture 36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3975" y="1593"/>
                  <a:ext cx="925" cy="93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277" name="Oval 37"/>
                <p:cNvSpPr>
                  <a:spLocks noChangeArrowheads="1"/>
                </p:cNvSpPr>
                <p:nvPr/>
              </p:nvSpPr>
              <p:spPr bwMode="gray">
                <a:xfrm>
                  <a:off x="3975" y="1593"/>
                  <a:ext cx="931" cy="937"/>
                </a:xfrm>
                <a:prstGeom prst="ellipse">
                  <a:avLst/>
                </a:prstGeom>
                <a:solidFill>
                  <a:schemeClr val="hlink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pic>
              <p:nvPicPr>
                <p:cNvPr id="10278" name="Picture 38" descr="light_shadow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285"/>
                <a:stretch>
                  <a:fillRect/>
                </a:stretch>
              </p:blipFill>
              <p:spPr bwMode="gray">
                <a:xfrm>
                  <a:off x="3984" y="1632"/>
                  <a:ext cx="682" cy="5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0279" name="Group 39"/>
                <p:cNvGrpSpPr>
                  <a:grpSpLocks/>
                </p:cNvGrpSpPr>
                <p:nvPr/>
              </p:nvGrpSpPr>
              <p:grpSpPr bwMode="auto">
                <a:xfrm rot="-3733502" flipH="1" flipV="1">
                  <a:off x="4256" y="2247"/>
                  <a:ext cx="820" cy="198"/>
                  <a:chOff x="2532" y="1051"/>
                  <a:chExt cx="893" cy="246"/>
                </a:xfrm>
              </p:grpSpPr>
              <p:grpSp>
                <p:nvGrpSpPr>
                  <p:cNvPr id="10280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0281" name="AutoShape 41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82" name="AutoShape 42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83" name="AutoShape 43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84" name="AutoShape 44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285" name="Group 45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0286" name="AutoShape 46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87" name="AutoShape 47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88" name="AutoShape 48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289" name="AutoShape 49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0290" name="Group 50"/>
              <p:cNvGrpSpPr>
                <a:grpSpLocks/>
              </p:cNvGrpSpPr>
              <p:nvPr/>
            </p:nvGrpSpPr>
            <p:grpSpPr bwMode="auto">
              <a:xfrm rot="-3733502" flipH="1" flipV="1">
                <a:off x="2362" y="1505"/>
                <a:ext cx="527" cy="128"/>
                <a:chOff x="2532" y="1051"/>
                <a:chExt cx="893" cy="246"/>
              </a:xfrm>
            </p:grpSpPr>
            <p:grpSp>
              <p:nvGrpSpPr>
                <p:cNvPr id="10291" name="Group 5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292" name="AutoShape 5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3" name="AutoShape 5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4" name="AutoShape 5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5" name="AutoShape 5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296" name="Group 5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297" name="AutoShape 5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8" name="AutoShape 5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99" name="AutoShape 5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00" name="AutoShape 6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301" name="Rectangle 61"/>
              <p:cNvSpPr>
                <a:spLocks noChangeArrowheads="1"/>
              </p:cNvSpPr>
              <p:nvPr/>
            </p:nvSpPr>
            <p:spPr bwMode="gray">
              <a:xfrm>
                <a:off x="2231" y="1272"/>
                <a:ext cx="401" cy="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1">
                            <a:gamma/>
                            <a:shade val="72549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  <a:flatTx/>
              </a:bodyPr>
              <a:lstStyle/>
              <a:p>
                <a:r>
                  <a:rPr lang="en-US" altLang="zh-CN" sz="1600" b="1">
                    <a:solidFill>
                      <a:srgbClr val="000000"/>
                    </a:solidFill>
                    <a:ea typeface="宋体" pitchFamily="2" charset="-122"/>
                  </a:rPr>
                  <a:t>Text</a:t>
                </a:r>
              </a:p>
            </p:txBody>
          </p:sp>
        </p:grpSp>
        <p:grpSp>
          <p:nvGrpSpPr>
            <p:cNvPr id="10302" name="Group 62"/>
            <p:cNvGrpSpPr>
              <a:grpSpLocks/>
            </p:cNvGrpSpPr>
            <p:nvPr/>
          </p:nvGrpSpPr>
          <p:grpSpPr bwMode="auto">
            <a:xfrm>
              <a:off x="1249" y="1873"/>
              <a:ext cx="722" cy="872"/>
              <a:chOff x="2064" y="1008"/>
              <a:chExt cx="722" cy="872"/>
            </a:xfrm>
          </p:grpSpPr>
          <p:sp>
            <p:nvSpPr>
              <p:cNvPr id="10303" name="Oval 63"/>
              <p:cNvSpPr>
                <a:spLocks noChangeArrowheads="1"/>
              </p:cNvSpPr>
              <p:nvPr/>
            </p:nvSpPr>
            <p:spPr bwMode="gray">
              <a:xfrm>
                <a:off x="2064" y="1008"/>
                <a:ext cx="722" cy="727"/>
              </a:xfrm>
              <a:prstGeom prst="ellipse">
                <a:avLst/>
              </a:prstGeom>
              <a:solidFill>
                <a:srgbClr val="EAEAEA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0304" name="Group 64"/>
              <p:cNvGrpSpPr>
                <a:grpSpLocks/>
              </p:cNvGrpSpPr>
              <p:nvPr/>
            </p:nvGrpSpPr>
            <p:grpSpPr bwMode="auto">
              <a:xfrm>
                <a:off x="2086" y="1031"/>
                <a:ext cx="680" cy="849"/>
                <a:chOff x="3975" y="1593"/>
                <a:chExt cx="931" cy="1163"/>
              </a:xfrm>
            </p:grpSpPr>
            <p:pic>
              <p:nvPicPr>
                <p:cNvPr id="10305" name="Picture 65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3975" y="1593"/>
                  <a:ext cx="925" cy="93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306" name="Oval 66"/>
                <p:cNvSpPr>
                  <a:spLocks noChangeArrowheads="1"/>
                </p:cNvSpPr>
                <p:nvPr/>
              </p:nvSpPr>
              <p:spPr bwMode="gray">
                <a:xfrm>
                  <a:off x="3975" y="1593"/>
                  <a:ext cx="931" cy="937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pic>
              <p:nvPicPr>
                <p:cNvPr id="10307" name="Picture 67" descr="light_shadow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285"/>
                <a:stretch>
                  <a:fillRect/>
                </a:stretch>
              </p:blipFill>
              <p:spPr bwMode="gray">
                <a:xfrm>
                  <a:off x="3984" y="1632"/>
                  <a:ext cx="682" cy="5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0308" name="Group 68"/>
                <p:cNvGrpSpPr>
                  <a:grpSpLocks/>
                </p:cNvGrpSpPr>
                <p:nvPr/>
              </p:nvGrpSpPr>
              <p:grpSpPr bwMode="auto">
                <a:xfrm rot="-3733502" flipH="1" flipV="1">
                  <a:off x="4256" y="2247"/>
                  <a:ext cx="820" cy="198"/>
                  <a:chOff x="2532" y="1051"/>
                  <a:chExt cx="893" cy="246"/>
                </a:xfrm>
              </p:grpSpPr>
              <p:grpSp>
                <p:nvGrpSpPr>
                  <p:cNvPr id="1030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0310" name="AutoShape 70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11" name="AutoShape 71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12" name="AutoShape 72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13" name="AutoShape 73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314" name="Group 74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0315" name="AutoShape 75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16" name="AutoShape 76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17" name="AutoShape 77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18" name="AutoShape 78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0319" name="Group 79"/>
              <p:cNvGrpSpPr>
                <a:grpSpLocks/>
              </p:cNvGrpSpPr>
              <p:nvPr/>
            </p:nvGrpSpPr>
            <p:grpSpPr bwMode="auto">
              <a:xfrm rot="-3733502" flipH="1" flipV="1">
                <a:off x="2362" y="1505"/>
                <a:ext cx="527" cy="128"/>
                <a:chOff x="2532" y="1051"/>
                <a:chExt cx="893" cy="246"/>
              </a:xfrm>
            </p:grpSpPr>
            <p:grpSp>
              <p:nvGrpSpPr>
                <p:cNvPr id="10320" name="Group 80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321" name="AutoShape 8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2" name="AutoShape 8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3" name="AutoShape 8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4" name="AutoShape 8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325" name="Group 85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326" name="AutoShape 8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7" name="AutoShape 8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8" name="AutoShape 8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29" name="AutoShape 8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330" name="Rectangle 90"/>
              <p:cNvSpPr>
                <a:spLocks noChangeArrowheads="1"/>
              </p:cNvSpPr>
              <p:nvPr/>
            </p:nvSpPr>
            <p:spPr bwMode="gray">
              <a:xfrm>
                <a:off x="2231" y="1272"/>
                <a:ext cx="401" cy="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1">
                            <a:gamma/>
                            <a:shade val="72549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  <a:flatTx/>
              </a:bodyPr>
              <a:lstStyle/>
              <a:p>
                <a:r>
                  <a:rPr lang="en-US" altLang="zh-CN" sz="1600" b="1">
                    <a:solidFill>
                      <a:srgbClr val="000000"/>
                    </a:solidFill>
                    <a:ea typeface="宋体" pitchFamily="2" charset="-122"/>
                  </a:rPr>
                  <a:t>Text</a:t>
                </a:r>
              </a:p>
            </p:txBody>
          </p:sp>
        </p:grpSp>
        <p:grpSp>
          <p:nvGrpSpPr>
            <p:cNvPr id="10331" name="Group 91"/>
            <p:cNvGrpSpPr>
              <a:grpSpLocks/>
            </p:cNvGrpSpPr>
            <p:nvPr/>
          </p:nvGrpSpPr>
          <p:grpSpPr bwMode="auto">
            <a:xfrm>
              <a:off x="1950" y="3352"/>
              <a:ext cx="722" cy="872"/>
              <a:chOff x="2064" y="1008"/>
              <a:chExt cx="722" cy="872"/>
            </a:xfrm>
          </p:grpSpPr>
          <p:sp>
            <p:nvSpPr>
              <p:cNvPr id="10332" name="Oval 92"/>
              <p:cNvSpPr>
                <a:spLocks noChangeArrowheads="1"/>
              </p:cNvSpPr>
              <p:nvPr/>
            </p:nvSpPr>
            <p:spPr bwMode="gray">
              <a:xfrm>
                <a:off x="2064" y="1008"/>
                <a:ext cx="722" cy="727"/>
              </a:xfrm>
              <a:prstGeom prst="ellipse">
                <a:avLst/>
              </a:prstGeom>
              <a:solidFill>
                <a:srgbClr val="EAEAEA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0333" name="Group 93"/>
              <p:cNvGrpSpPr>
                <a:grpSpLocks/>
              </p:cNvGrpSpPr>
              <p:nvPr/>
            </p:nvGrpSpPr>
            <p:grpSpPr bwMode="auto">
              <a:xfrm>
                <a:off x="2086" y="1031"/>
                <a:ext cx="680" cy="849"/>
                <a:chOff x="3975" y="1593"/>
                <a:chExt cx="931" cy="1163"/>
              </a:xfrm>
            </p:grpSpPr>
            <p:pic>
              <p:nvPicPr>
                <p:cNvPr id="10334" name="Picture 94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3975" y="1593"/>
                  <a:ext cx="925" cy="93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335" name="Oval 95"/>
                <p:cNvSpPr>
                  <a:spLocks noChangeArrowheads="1"/>
                </p:cNvSpPr>
                <p:nvPr/>
              </p:nvSpPr>
              <p:spPr bwMode="gray">
                <a:xfrm>
                  <a:off x="3975" y="1593"/>
                  <a:ext cx="931" cy="937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pic>
              <p:nvPicPr>
                <p:cNvPr id="10336" name="Picture 96" descr="light_shadow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285"/>
                <a:stretch>
                  <a:fillRect/>
                </a:stretch>
              </p:blipFill>
              <p:spPr bwMode="gray">
                <a:xfrm>
                  <a:off x="3984" y="1632"/>
                  <a:ext cx="682" cy="5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0337" name="Group 97"/>
                <p:cNvGrpSpPr>
                  <a:grpSpLocks/>
                </p:cNvGrpSpPr>
                <p:nvPr/>
              </p:nvGrpSpPr>
              <p:grpSpPr bwMode="auto">
                <a:xfrm rot="-3733502" flipH="1" flipV="1">
                  <a:off x="4256" y="2247"/>
                  <a:ext cx="820" cy="198"/>
                  <a:chOff x="2532" y="1051"/>
                  <a:chExt cx="893" cy="246"/>
                </a:xfrm>
              </p:grpSpPr>
              <p:grpSp>
                <p:nvGrpSpPr>
                  <p:cNvPr id="10338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0339" name="AutoShape 99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40" name="AutoShape 100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41" name="AutoShape 101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42" name="AutoShape 102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343" name="Group 103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0344" name="AutoShape 104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45" name="AutoShape 105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46" name="AutoShape 106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47" name="AutoShape 107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0348" name="Group 108"/>
              <p:cNvGrpSpPr>
                <a:grpSpLocks/>
              </p:cNvGrpSpPr>
              <p:nvPr/>
            </p:nvGrpSpPr>
            <p:grpSpPr bwMode="auto">
              <a:xfrm rot="-3733502" flipH="1" flipV="1">
                <a:off x="2362" y="1505"/>
                <a:ext cx="527" cy="128"/>
                <a:chOff x="2532" y="1051"/>
                <a:chExt cx="893" cy="246"/>
              </a:xfrm>
            </p:grpSpPr>
            <p:grpSp>
              <p:nvGrpSpPr>
                <p:cNvPr id="10349" name="Group 109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350" name="AutoShape 11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1" name="AutoShape 11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2" name="AutoShape 11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3" name="AutoShape 11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354" name="Group 114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355" name="AutoShape 11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6" name="AutoShape 11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7" name="AutoShape 11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58" name="AutoShape 11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359" name="Rectangle 119"/>
              <p:cNvSpPr>
                <a:spLocks noChangeArrowheads="1"/>
              </p:cNvSpPr>
              <p:nvPr/>
            </p:nvSpPr>
            <p:spPr bwMode="gray">
              <a:xfrm>
                <a:off x="2231" y="1272"/>
                <a:ext cx="401" cy="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1">
                            <a:gamma/>
                            <a:shade val="72549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  <a:flatTx/>
              </a:bodyPr>
              <a:lstStyle/>
              <a:p>
                <a:r>
                  <a:rPr lang="en-US" altLang="zh-CN" sz="1600" b="1">
                    <a:solidFill>
                      <a:srgbClr val="000000"/>
                    </a:solidFill>
                    <a:ea typeface="宋体" pitchFamily="2" charset="-122"/>
                  </a:rPr>
                  <a:t>Text</a:t>
                </a:r>
              </a:p>
            </p:txBody>
          </p:sp>
        </p:grpSp>
        <p:grpSp>
          <p:nvGrpSpPr>
            <p:cNvPr id="10360" name="Group 120"/>
            <p:cNvGrpSpPr>
              <a:grpSpLocks/>
            </p:cNvGrpSpPr>
            <p:nvPr/>
          </p:nvGrpSpPr>
          <p:grpSpPr bwMode="auto">
            <a:xfrm>
              <a:off x="3266" y="2527"/>
              <a:ext cx="722" cy="872"/>
              <a:chOff x="2064" y="1008"/>
              <a:chExt cx="722" cy="872"/>
            </a:xfrm>
          </p:grpSpPr>
          <p:sp>
            <p:nvSpPr>
              <p:cNvPr id="10361" name="Oval 121"/>
              <p:cNvSpPr>
                <a:spLocks noChangeArrowheads="1"/>
              </p:cNvSpPr>
              <p:nvPr/>
            </p:nvSpPr>
            <p:spPr bwMode="gray">
              <a:xfrm>
                <a:off x="2064" y="1008"/>
                <a:ext cx="722" cy="727"/>
              </a:xfrm>
              <a:prstGeom prst="ellipse">
                <a:avLst/>
              </a:prstGeom>
              <a:solidFill>
                <a:srgbClr val="EAEAEA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0362" name="Group 122"/>
              <p:cNvGrpSpPr>
                <a:grpSpLocks/>
              </p:cNvGrpSpPr>
              <p:nvPr/>
            </p:nvGrpSpPr>
            <p:grpSpPr bwMode="auto">
              <a:xfrm>
                <a:off x="2086" y="1031"/>
                <a:ext cx="680" cy="849"/>
                <a:chOff x="3975" y="1593"/>
                <a:chExt cx="931" cy="1163"/>
              </a:xfrm>
            </p:grpSpPr>
            <p:pic>
              <p:nvPicPr>
                <p:cNvPr id="10363" name="Picture 123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3975" y="1593"/>
                  <a:ext cx="925" cy="93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364" name="Oval 124"/>
                <p:cNvSpPr>
                  <a:spLocks noChangeArrowheads="1"/>
                </p:cNvSpPr>
                <p:nvPr/>
              </p:nvSpPr>
              <p:spPr bwMode="gray">
                <a:xfrm>
                  <a:off x="3975" y="1593"/>
                  <a:ext cx="931" cy="937"/>
                </a:xfrm>
                <a:prstGeom prst="ellipse">
                  <a:avLst/>
                </a:prstGeom>
                <a:solidFill>
                  <a:srgbClr val="993366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pic>
              <p:nvPicPr>
                <p:cNvPr id="10365" name="Picture 125" descr="light_shadow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285"/>
                <a:stretch>
                  <a:fillRect/>
                </a:stretch>
              </p:blipFill>
              <p:spPr bwMode="gray">
                <a:xfrm>
                  <a:off x="3984" y="1632"/>
                  <a:ext cx="682" cy="5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0366" name="Group 126"/>
                <p:cNvGrpSpPr>
                  <a:grpSpLocks/>
                </p:cNvGrpSpPr>
                <p:nvPr/>
              </p:nvGrpSpPr>
              <p:grpSpPr bwMode="auto">
                <a:xfrm rot="-3733502" flipH="1" flipV="1">
                  <a:off x="4256" y="2247"/>
                  <a:ext cx="820" cy="198"/>
                  <a:chOff x="2532" y="1051"/>
                  <a:chExt cx="893" cy="246"/>
                </a:xfrm>
              </p:grpSpPr>
              <p:grpSp>
                <p:nvGrpSpPr>
                  <p:cNvPr id="10367" name="Group 127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0368" name="AutoShape 128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69" name="AutoShape 129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70" name="AutoShape 130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71" name="AutoShape 131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372" name="Group 132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0373" name="AutoShape 133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74" name="AutoShape 134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75" name="AutoShape 135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76" name="AutoShape 136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0377" name="Group 137"/>
              <p:cNvGrpSpPr>
                <a:grpSpLocks/>
              </p:cNvGrpSpPr>
              <p:nvPr/>
            </p:nvGrpSpPr>
            <p:grpSpPr bwMode="auto">
              <a:xfrm rot="-3733502" flipH="1" flipV="1">
                <a:off x="2362" y="1505"/>
                <a:ext cx="527" cy="128"/>
                <a:chOff x="2532" y="1051"/>
                <a:chExt cx="893" cy="246"/>
              </a:xfrm>
            </p:grpSpPr>
            <p:grpSp>
              <p:nvGrpSpPr>
                <p:cNvPr id="10378" name="Group 13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379" name="AutoShape 13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0" name="AutoShape 14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1" name="AutoShape 14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2" name="AutoShape 14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383" name="Group 14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384" name="AutoShape 14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5" name="AutoShape 14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6" name="AutoShape 14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387" name="AutoShape 14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388" name="Rectangle 148"/>
              <p:cNvSpPr>
                <a:spLocks noChangeArrowheads="1"/>
              </p:cNvSpPr>
              <p:nvPr/>
            </p:nvSpPr>
            <p:spPr bwMode="gray">
              <a:xfrm>
                <a:off x="2231" y="1272"/>
                <a:ext cx="401" cy="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1">
                            <a:gamma/>
                            <a:shade val="72549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  <a:flatTx/>
              </a:bodyPr>
              <a:lstStyle/>
              <a:p>
                <a:r>
                  <a:rPr lang="en-US" altLang="zh-CN" sz="1600" b="1">
                    <a:solidFill>
                      <a:srgbClr val="000000"/>
                    </a:solidFill>
                    <a:ea typeface="宋体" pitchFamily="2" charset="-122"/>
                  </a:rPr>
                  <a:t>Text</a:t>
                </a:r>
              </a:p>
            </p:txBody>
          </p:sp>
        </p:grpSp>
        <p:grpSp>
          <p:nvGrpSpPr>
            <p:cNvPr id="10389" name="Group 149"/>
            <p:cNvGrpSpPr>
              <a:grpSpLocks/>
            </p:cNvGrpSpPr>
            <p:nvPr/>
          </p:nvGrpSpPr>
          <p:grpSpPr bwMode="auto">
            <a:xfrm>
              <a:off x="3360" y="1071"/>
              <a:ext cx="722" cy="872"/>
              <a:chOff x="2064" y="1008"/>
              <a:chExt cx="722" cy="872"/>
            </a:xfrm>
          </p:grpSpPr>
          <p:sp>
            <p:nvSpPr>
              <p:cNvPr id="10390" name="Oval 150"/>
              <p:cNvSpPr>
                <a:spLocks noChangeArrowheads="1"/>
              </p:cNvSpPr>
              <p:nvPr/>
            </p:nvSpPr>
            <p:spPr bwMode="gray">
              <a:xfrm>
                <a:off x="2064" y="1008"/>
                <a:ext cx="722" cy="727"/>
              </a:xfrm>
              <a:prstGeom prst="ellipse">
                <a:avLst/>
              </a:prstGeom>
              <a:solidFill>
                <a:srgbClr val="EAEAEA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0391" name="Group 151"/>
              <p:cNvGrpSpPr>
                <a:grpSpLocks/>
              </p:cNvGrpSpPr>
              <p:nvPr/>
            </p:nvGrpSpPr>
            <p:grpSpPr bwMode="auto">
              <a:xfrm>
                <a:off x="2086" y="1031"/>
                <a:ext cx="680" cy="849"/>
                <a:chOff x="3975" y="1593"/>
                <a:chExt cx="931" cy="1163"/>
              </a:xfrm>
            </p:grpSpPr>
            <p:pic>
              <p:nvPicPr>
                <p:cNvPr id="10392" name="Picture 152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3975" y="1593"/>
                  <a:ext cx="925" cy="93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393" name="Oval 153"/>
                <p:cNvSpPr>
                  <a:spLocks noChangeArrowheads="1"/>
                </p:cNvSpPr>
                <p:nvPr/>
              </p:nvSpPr>
              <p:spPr bwMode="gray">
                <a:xfrm>
                  <a:off x="3975" y="1593"/>
                  <a:ext cx="931" cy="937"/>
                </a:xfrm>
                <a:prstGeom prst="ellipse">
                  <a:avLst/>
                </a:prstGeom>
                <a:solidFill>
                  <a:schemeClr val="folHlink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pic>
              <p:nvPicPr>
                <p:cNvPr id="10394" name="Picture 154" descr="light_shadow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4285"/>
                <a:stretch>
                  <a:fillRect/>
                </a:stretch>
              </p:blipFill>
              <p:spPr bwMode="gray">
                <a:xfrm>
                  <a:off x="3984" y="1632"/>
                  <a:ext cx="682" cy="58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0395" name="Group 155"/>
                <p:cNvGrpSpPr>
                  <a:grpSpLocks/>
                </p:cNvGrpSpPr>
                <p:nvPr/>
              </p:nvGrpSpPr>
              <p:grpSpPr bwMode="auto">
                <a:xfrm rot="-3733502" flipH="1" flipV="1">
                  <a:off x="4256" y="2247"/>
                  <a:ext cx="820" cy="198"/>
                  <a:chOff x="2532" y="1051"/>
                  <a:chExt cx="893" cy="246"/>
                </a:xfrm>
              </p:grpSpPr>
              <p:grpSp>
                <p:nvGrpSpPr>
                  <p:cNvPr id="10396" name="Group 156"/>
                  <p:cNvGrpSpPr>
                    <a:grpSpLocks/>
                  </p:cNvGrpSpPr>
                  <p:nvPr/>
                </p:nvGrpSpPr>
                <p:grpSpPr bwMode="auto">
                  <a:xfrm>
                    <a:off x="2532" y="1051"/>
                    <a:ext cx="743" cy="185"/>
                    <a:chOff x="1565" y="2568"/>
                    <a:chExt cx="1118" cy="279"/>
                  </a:xfrm>
                </p:grpSpPr>
                <p:sp>
                  <p:nvSpPr>
                    <p:cNvPr id="10397" name="AutoShape 157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98" name="AutoShape 158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399" name="AutoShape 159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400" name="AutoShape 160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10401" name="Group 161"/>
                  <p:cNvGrpSpPr>
                    <a:grpSpLocks/>
                  </p:cNvGrpSpPr>
                  <p:nvPr/>
                </p:nvGrpSpPr>
                <p:grpSpPr bwMode="auto">
                  <a:xfrm rot="1353540">
                    <a:off x="2682" y="1111"/>
                    <a:ext cx="743" cy="186"/>
                    <a:chOff x="1565" y="2568"/>
                    <a:chExt cx="1118" cy="279"/>
                  </a:xfrm>
                </p:grpSpPr>
                <p:sp>
                  <p:nvSpPr>
                    <p:cNvPr id="10402" name="AutoShape 162"/>
                    <p:cNvSpPr>
                      <a:spLocks noChangeArrowheads="1"/>
                    </p:cNvSpPr>
                    <p:nvPr/>
                  </p:nvSpPr>
                  <p:spPr bwMode="white">
                    <a:xfrm rot="5263130">
                      <a:off x="1859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403" name="AutoShape 163"/>
                    <p:cNvSpPr>
                      <a:spLocks noChangeArrowheads="1"/>
                    </p:cNvSpPr>
                    <p:nvPr/>
                  </p:nvSpPr>
                  <p:spPr bwMode="white">
                    <a:xfrm rot="6078281">
                      <a:off x="1995" y="2274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404" name="AutoShape 164"/>
                    <p:cNvSpPr>
                      <a:spLocks noChangeArrowheads="1"/>
                    </p:cNvSpPr>
                    <p:nvPr/>
                  </p:nvSpPr>
                  <p:spPr bwMode="white">
                    <a:xfrm rot="6373927">
                      <a:off x="2071" y="229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405" name="AutoShape 165"/>
                    <p:cNvSpPr>
                      <a:spLocks noChangeArrowheads="1"/>
                    </p:cNvSpPr>
                    <p:nvPr/>
                  </p:nvSpPr>
                  <p:spPr bwMode="white">
                    <a:xfrm rot="6906312">
                      <a:off x="2161" y="2326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0406" name="Group 166"/>
              <p:cNvGrpSpPr>
                <a:grpSpLocks/>
              </p:cNvGrpSpPr>
              <p:nvPr/>
            </p:nvGrpSpPr>
            <p:grpSpPr bwMode="auto">
              <a:xfrm rot="-3733502" flipH="1" flipV="1">
                <a:off x="2362" y="1505"/>
                <a:ext cx="527" cy="128"/>
                <a:chOff x="2532" y="1051"/>
                <a:chExt cx="893" cy="246"/>
              </a:xfrm>
            </p:grpSpPr>
            <p:grpSp>
              <p:nvGrpSpPr>
                <p:cNvPr id="10407" name="Group 16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408" name="AutoShape 16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09" name="AutoShape 16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0" name="AutoShape 17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1" name="AutoShape 17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412" name="Group 17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413" name="AutoShape 17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4" name="AutoShape 17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5" name="AutoShape 17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16" name="AutoShape 17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417" name="Rectangle 177"/>
              <p:cNvSpPr>
                <a:spLocks noChangeArrowheads="1"/>
              </p:cNvSpPr>
              <p:nvPr/>
            </p:nvSpPr>
            <p:spPr bwMode="gray">
              <a:xfrm>
                <a:off x="2231" y="1272"/>
                <a:ext cx="401" cy="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chemeClr val="accent1">
                            <a:gamma/>
                            <a:shade val="72549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189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292929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  <a:flatTx/>
              </a:bodyPr>
              <a:lstStyle/>
              <a:p>
                <a:r>
                  <a:rPr lang="en-US" altLang="zh-CN" sz="1600" b="1">
                    <a:solidFill>
                      <a:srgbClr val="000000"/>
                    </a:solidFill>
                    <a:ea typeface="宋体" pitchFamily="2" charset="-122"/>
                  </a:rPr>
                  <a:t>Text</a:t>
                </a:r>
              </a:p>
            </p:txBody>
          </p:sp>
        </p:grpSp>
        <p:grpSp>
          <p:nvGrpSpPr>
            <p:cNvPr id="10418" name="Group 178"/>
            <p:cNvGrpSpPr>
              <a:grpSpLocks/>
            </p:cNvGrpSpPr>
            <p:nvPr/>
          </p:nvGrpSpPr>
          <p:grpSpPr bwMode="auto">
            <a:xfrm rot="4976862" flipH="1">
              <a:off x="2920" y="2201"/>
              <a:ext cx="424" cy="408"/>
              <a:chOff x="1944" y="1111"/>
              <a:chExt cx="204" cy="196"/>
            </a:xfrm>
          </p:grpSpPr>
          <p:pic>
            <p:nvPicPr>
              <p:cNvPr id="10419" name="Picture 179" descr="circuler_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 flipH="1">
                <a:off x="1961" y="1124"/>
                <a:ext cx="174" cy="1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420" name="Oval 180"/>
              <p:cNvSpPr>
                <a:spLocks noChangeArrowheads="1"/>
              </p:cNvSpPr>
              <p:nvPr/>
            </p:nvSpPr>
            <p:spPr bwMode="gray">
              <a:xfrm flipH="1">
                <a:off x="1962" y="1124"/>
                <a:ext cx="173" cy="17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>
                      <a:alpha val="50000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0421" name="Group 181"/>
              <p:cNvGrpSpPr>
                <a:grpSpLocks/>
              </p:cNvGrpSpPr>
              <p:nvPr/>
            </p:nvGrpSpPr>
            <p:grpSpPr bwMode="auto">
              <a:xfrm rot="1297425" flipV="1">
                <a:off x="1971" y="1258"/>
                <a:ext cx="151" cy="37"/>
                <a:chOff x="2532" y="1051"/>
                <a:chExt cx="893" cy="246"/>
              </a:xfrm>
            </p:grpSpPr>
            <p:grpSp>
              <p:nvGrpSpPr>
                <p:cNvPr id="10422" name="Group 182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0423" name="AutoShape 183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4" name="AutoShape 184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5" name="AutoShape 185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6" name="AutoShape 186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0427" name="Group 187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0428" name="AutoShape 188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29" name="AutoShape 189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30" name="AutoShape 190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431" name="AutoShape 191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10432" name="Arc 192"/>
              <p:cNvSpPr>
                <a:spLocks/>
              </p:cNvSpPr>
              <p:nvPr/>
            </p:nvSpPr>
            <p:spPr bwMode="gray">
              <a:xfrm rot="25447716">
                <a:off x="1948" y="1107"/>
                <a:ext cx="196" cy="20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3603 w 43200"/>
                  <a:gd name="T1" fmla="*/ 33545 h 43155"/>
                  <a:gd name="T2" fmla="*/ 22996 w 43200"/>
                  <a:gd name="T3" fmla="*/ 43155 h 43155"/>
                  <a:gd name="T4" fmla="*/ 21600 w 43200"/>
                  <a:gd name="T5" fmla="*/ 21600 h 43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155" fill="none" extrusionOk="0">
                    <a:moveTo>
                      <a:pt x="3603" y="33544"/>
                    </a:moveTo>
                    <a:cubicBezTo>
                      <a:pt x="1253" y="30004"/>
                      <a:pt x="0" y="2584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987"/>
                      <a:pt x="34359" y="42418"/>
                      <a:pt x="22995" y="43154"/>
                    </a:cubicBezTo>
                  </a:path>
                  <a:path w="43200" h="43155" stroke="0" extrusionOk="0">
                    <a:moveTo>
                      <a:pt x="3603" y="33544"/>
                    </a:moveTo>
                    <a:cubicBezTo>
                      <a:pt x="1253" y="30004"/>
                      <a:pt x="0" y="2584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2987"/>
                      <a:pt x="34359" y="42418"/>
                      <a:pt x="22995" y="43154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ysDot"/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66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10433" name="Picture 193" descr="light_shadow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740"/>
              <a:stretch>
                <a:fillRect/>
              </a:stretch>
            </p:blipFill>
            <p:spPr bwMode="gray">
              <a:xfrm rot="2569845" flipH="1">
                <a:off x="2015" y="1139"/>
                <a:ext cx="129" cy="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434" name="AutoShape 194"/>
            <p:cNvSpPr>
              <a:spLocks/>
            </p:cNvSpPr>
            <p:nvPr/>
          </p:nvSpPr>
          <p:spPr bwMode="auto">
            <a:xfrm>
              <a:off x="4617" y="1242"/>
              <a:ext cx="951" cy="231"/>
            </a:xfrm>
            <a:prstGeom prst="accentCallout2">
              <a:avLst>
                <a:gd name="adj1" fmla="val 31167"/>
                <a:gd name="adj2" fmla="val -5046"/>
                <a:gd name="adj3" fmla="val 31167"/>
                <a:gd name="adj4" fmla="val -38907"/>
                <a:gd name="adj5" fmla="val 99565"/>
                <a:gd name="adj6" fmla="val -73185"/>
              </a:avLst>
            </a:prstGeom>
            <a:noFill/>
            <a:ln w="9525">
              <a:solidFill>
                <a:schemeClr val="folHlink"/>
              </a:solidFill>
              <a:miter lim="800000"/>
              <a:headEnd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 eaLnBrk="0" hangingPunct="0"/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4. Description of the business</a:t>
              </a:r>
            </a:p>
          </p:txBody>
        </p:sp>
        <p:sp>
          <p:nvSpPr>
            <p:cNvPr id="10435" name="AutoShape 195"/>
            <p:cNvSpPr>
              <a:spLocks/>
            </p:cNvSpPr>
            <p:nvPr/>
          </p:nvSpPr>
          <p:spPr bwMode="auto">
            <a:xfrm>
              <a:off x="4425" y="2474"/>
              <a:ext cx="951" cy="247"/>
            </a:xfrm>
            <a:prstGeom prst="accentCallout2">
              <a:avLst>
                <a:gd name="adj1" fmla="val 29148"/>
                <a:gd name="adj2" fmla="val -5046"/>
                <a:gd name="adj3" fmla="val 29148"/>
                <a:gd name="adj4" fmla="val -5046"/>
                <a:gd name="adj5" fmla="val 112551"/>
                <a:gd name="adj6" fmla="val -59833"/>
              </a:avLst>
            </a:prstGeom>
            <a:noFill/>
            <a:ln w="9525">
              <a:solidFill>
                <a:schemeClr val="bg2"/>
              </a:solidFill>
              <a:miter lim="800000"/>
              <a:headEnd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 eaLnBrk="0" hangingPunct="0"/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5. Description of the business</a:t>
              </a:r>
            </a:p>
          </p:txBody>
        </p:sp>
        <p:sp>
          <p:nvSpPr>
            <p:cNvPr id="10436" name="AutoShape 196"/>
            <p:cNvSpPr>
              <a:spLocks/>
            </p:cNvSpPr>
            <p:nvPr/>
          </p:nvSpPr>
          <p:spPr bwMode="auto">
            <a:xfrm>
              <a:off x="672" y="991"/>
              <a:ext cx="1004" cy="274"/>
            </a:xfrm>
            <a:prstGeom prst="accentCallout2">
              <a:avLst>
                <a:gd name="adj1" fmla="val 43796"/>
                <a:gd name="adj2" fmla="val 104782"/>
                <a:gd name="adj3" fmla="val 43796"/>
                <a:gd name="adj4" fmla="val 114843"/>
                <a:gd name="adj5" fmla="val 118250"/>
                <a:gd name="adj6" fmla="val 125000"/>
              </a:avLst>
            </a:prstGeom>
            <a:noFill/>
            <a:ln w="9525">
              <a:solidFill>
                <a:schemeClr val="hlink"/>
              </a:solidFill>
              <a:miter lim="800000"/>
              <a:headEnd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 eaLnBrk="0" hangingPunct="0"/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1. Description of the business</a:t>
              </a:r>
            </a:p>
          </p:txBody>
        </p:sp>
        <p:sp>
          <p:nvSpPr>
            <p:cNvPr id="10437" name="AutoShape 197"/>
            <p:cNvSpPr>
              <a:spLocks/>
            </p:cNvSpPr>
            <p:nvPr/>
          </p:nvSpPr>
          <p:spPr bwMode="auto">
            <a:xfrm>
              <a:off x="244" y="2570"/>
              <a:ext cx="1004" cy="274"/>
            </a:xfrm>
            <a:prstGeom prst="accentCallout2">
              <a:avLst>
                <a:gd name="adj1" fmla="val 26278"/>
                <a:gd name="adj2" fmla="val 104782"/>
                <a:gd name="adj3" fmla="val 26278"/>
                <a:gd name="adj4" fmla="val 118926"/>
                <a:gd name="adj5" fmla="val -35769"/>
                <a:gd name="adj6" fmla="val 134463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r" eaLnBrk="0" hangingPunct="0"/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2. Description of the business</a:t>
              </a:r>
            </a:p>
          </p:txBody>
        </p:sp>
        <p:sp>
          <p:nvSpPr>
            <p:cNvPr id="10438" name="AutoShape 198"/>
            <p:cNvSpPr>
              <a:spLocks/>
            </p:cNvSpPr>
            <p:nvPr/>
          </p:nvSpPr>
          <p:spPr bwMode="auto">
            <a:xfrm>
              <a:off x="388" y="3393"/>
              <a:ext cx="951" cy="247"/>
            </a:xfrm>
            <a:prstGeom prst="accentCallout2">
              <a:avLst>
                <a:gd name="adj1" fmla="val 29148"/>
                <a:gd name="adj2" fmla="val 105046"/>
                <a:gd name="adj3" fmla="val 29148"/>
                <a:gd name="adj4" fmla="val 105046"/>
                <a:gd name="adj5" fmla="val 153440"/>
                <a:gd name="adj6" fmla="val 175500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CC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l" eaLnBrk="0" hangingPunct="0"/>
              <a:r>
                <a:rPr lang="en-US" altLang="zh-CN" sz="1400">
                  <a:solidFill>
                    <a:srgbClr val="000000"/>
                  </a:solidFill>
                  <a:ea typeface="宋体" pitchFamily="2" charset="-122"/>
                </a:rPr>
                <a:t>3. Description of the business</a:t>
              </a:r>
            </a:p>
          </p:txBody>
        </p:sp>
        <p:sp>
          <p:nvSpPr>
            <p:cNvPr id="10439" name="Rectangle 199"/>
            <p:cNvSpPr>
              <a:spLocks noChangeArrowheads="1"/>
            </p:cNvSpPr>
            <p:nvPr/>
          </p:nvSpPr>
          <p:spPr bwMode="auto">
            <a:xfrm>
              <a:off x="3183" y="3441"/>
              <a:ext cx="2101" cy="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/>
                      </a:gs>
                      <a:gs pos="50000">
                        <a:schemeClr val="bg1"/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zh-CN" sz="1600" b="1">
                  <a:solidFill>
                    <a:srgbClr val="000000"/>
                  </a:solidFill>
                  <a:ea typeface="宋体" pitchFamily="2" charset="-122"/>
                </a:rPr>
                <a:t>ThemeGallery  </a:t>
              </a:r>
              <a:r>
                <a:rPr lang="en-US" altLang="zh-CN" sz="1600">
                  <a:solidFill>
                    <a:srgbClr val="000000"/>
                  </a:solidFill>
                  <a:ea typeface="宋体" pitchFamily="2" charset="-122"/>
                </a:rPr>
                <a:t>is a Design Digital Content &amp; Contents mall developed by Guild Design Inc.</a:t>
              </a:r>
            </a:p>
          </p:txBody>
        </p:sp>
        <p:sp>
          <p:nvSpPr>
            <p:cNvPr id="10440" name="Rectangle 200"/>
            <p:cNvSpPr>
              <a:spLocks noChangeArrowheads="1"/>
            </p:cNvSpPr>
            <p:nvPr/>
          </p:nvSpPr>
          <p:spPr bwMode="gray">
            <a:xfrm>
              <a:off x="3028" y="3577"/>
              <a:ext cx="27" cy="224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black">
          <a:xfrm>
            <a:off x="1377950" y="1828800"/>
            <a:ext cx="37338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1400" b="1">
                <a:ea typeface="宋体" pitchFamily="2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gray">
          <a:xfrm>
            <a:off x="2206625" y="5521325"/>
            <a:ext cx="6240463" cy="347663"/>
          </a:xfrm>
          <a:prstGeom prst="rect">
            <a:avLst/>
          </a:prstGeom>
          <a:solidFill>
            <a:srgbClr val="808080"/>
          </a:soli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Metal">
            <a:bevelT w="13500" h="13500" prst="angle"/>
            <a:bevelB w="13500" h="13500" prst="angle"/>
            <a:extrusionClr>
              <a:srgbClr val="808080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1269" name="Freeform 5"/>
          <p:cNvSpPr>
            <a:spLocks/>
          </p:cNvSpPr>
          <p:nvPr/>
        </p:nvSpPr>
        <p:spPr bwMode="ltGray">
          <a:xfrm>
            <a:off x="2868613" y="2587625"/>
            <a:ext cx="4751387" cy="2846388"/>
          </a:xfrm>
          <a:custGeom>
            <a:avLst/>
            <a:gdLst>
              <a:gd name="T0" fmla="*/ 348 w 3569"/>
              <a:gd name="T1" fmla="*/ 1788 h 2083"/>
              <a:gd name="T2" fmla="*/ 877 w 3569"/>
              <a:gd name="T3" fmla="*/ 1701 h 2083"/>
              <a:gd name="T4" fmla="*/ 1306 w 3569"/>
              <a:gd name="T5" fmla="*/ 1172 h 2083"/>
              <a:gd name="T6" fmla="*/ 1708 w 3569"/>
              <a:gd name="T7" fmla="*/ 683 h 2083"/>
              <a:gd name="T8" fmla="*/ 2157 w 3569"/>
              <a:gd name="T9" fmla="*/ 1433 h 2083"/>
              <a:gd name="T10" fmla="*/ 2585 w 3569"/>
              <a:gd name="T11" fmla="*/ 1193 h 2083"/>
              <a:gd name="T12" fmla="*/ 3081 w 3569"/>
              <a:gd name="T13" fmla="*/ 47 h 2083"/>
              <a:gd name="T14" fmla="*/ 3547 w 3569"/>
              <a:gd name="T15" fmla="*/ 467 h 2083"/>
              <a:gd name="T16" fmla="*/ 3569 w 3569"/>
              <a:gd name="T17" fmla="*/ 2083 h 2083"/>
              <a:gd name="T18" fmla="*/ 0 w 3569"/>
              <a:gd name="T19" fmla="*/ 2077 h 2083"/>
              <a:gd name="T20" fmla="*/ 348 w 3569"/>
              <a:gd name="T21" fmla="*/ 1788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9412"/>
                  <a:invGamma/>
                  <a:alpha val="80000"/>
                </a:schemeClr>
              </a:gs>
              <a:gs pos="100000">
                <a:schemeClr val="accent1">
                  <a:alpha val="80000"/>
                </a:schemeClr>
              </a:gs>
            </a:gsLst>
            <a:lin ang="5400000" scaled="1"/>
          </a:gradFill>
          <a:ln>
            <a:noFill/>
          </a:ln>
          <a:effectLst/>
          <a:scene3d>
            <a:camera prst="legacyPerspectiveTop"/>
            <a:lightRig rig="legacyHarsh2" dir="t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 cap="flat" cmpd="sng">
                <a:noFill/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gray">
          <a:xfrm>
            <a:off x="3159125" y="5513388"/>
            <a:ext cx="5202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400">
                <a:solidFill>
                  <a:srgbClr val="F8F8F8"/>
                </a:solidFill>
                <a:ea typeface="宋体" pitchFamily="2" charset="-122"/>
              </a:rPr>
              <a:t>01        02        03       04        05        06        07        08 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gray">
          <a:xfrm>
            <a:off x="3116263" y="4662488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50%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gray">
          <a:xfrm>
            <a:off x="3749675" y="4551363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70%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gray">
          <a:xfrm>
            <a:off x="4183063" y="384810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160%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gray">
          <a:xfrm>
            <a:off x="4848225" y="3151188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230%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black">
          <a:xfrm>
            <a:off x="5505450" y="4614863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111111"/>
                </a:solidFill>
                <a:ea typeface="宋体" pitchFamily="2" charset="-122"/>
              </a:rPr>
              <a:t>100%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gray">
          <a:xfrm>
            <a:off x="5715000" y="3836988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150%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black">
          <a:xfrm>
            <a:off x="6521450" y="2179638"/>
            <a:ext cx="833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solidFill>
                  <a:srgbClr val="FF6600"/>
                </a:solidFill>
                <a:ea typeface="宋体" pitchFamily="2" charset="-122"/>
              </a:rPr>
              <a:t>380%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gray">
          <a:xfrm>
            <a:off x="2195513" y="5927725"/>
            <a:ext cx="6262687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en-US" altLang="zh-CN" sz="1000">
                <a:ea typeface="宋体" pitchFamily="2" charset="-122"/>
              </a:rPr>
              <a:t>Text in here  (unit: %)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gray">
          <a:xfrm>
            <a:off x="2260600" y="5599113"/>
            <a:ext cx="65563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altLang="zh-CN" sz="1200">
                <a:solidFill>
                  <a:srgbClr val="F8F8F8"/>
                </a:solidFill>
                <a:ea typeface="宋体" pitchFamily="2" charset="-122"/>
              </a:rPr>
              <a:t>Year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gray">
          <a:xfrm>
            <a:off x="1385888" y="2684463"/>
            <a:ext cx="1631950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ea typeface="宋体" pitchFamily="2" charset="-122"/>
              </a:rPr>
              <a:t>Click to add Text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ea typeface="宋体" pitchFamily="2" charset="-122"/>
              </a:rPr>
              <a:t>Click to add Text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ea typeface="宋体" pitchFamily="2" charset="-122"/>
              </a:rPr>
              <a:t>Click to add Text</a:t>
            </a: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black">
          <a:xfrm>
            <a:off x="1301750" y="2592388"/>
            <a:ext cx="382587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gray">
          <a:xfrm>
            <a:off x="3303588" y="4933950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4" name="Oval 20"/>
          <p:cNvSpPr>
            <a:spLocks noChangeArrowheads="1"/>
          </p:cNvSpPr>
          <p:nvPr/>
        </p:nvSpPr>
        <p:spPr bwMode="gray">
          <a:xfrm>
            <a:off x="3886200" y="4883150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5" name="Oval 21"/>
          <p:cNvSpPr>
            <a:spLocks noChangeArrowheads="1"/>
          </p:cNvSpPr>
          <p:nvPr/>
        </p:nvSpPr>
        <p:spPr bwMode="gray">
          <a:xfrm>
            <a:off x="4495800" y="4217988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6" name="Oval 22"/>
          <p:cNvSpPr>
            <a:spLocks noChangeArrowheads="1"/>
          </p:cNvSpPr>
          <p:nvPr/>
        </p:nvSpPr>
        <p:spPr bwMode="gray">
          <a:xfrm>
            <a:off x="5029200" y="3455988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7" name="Oval 23"/>
          <p:cNvSpPr>
            <a:spLocks noChangeArrowheads="1"/>
          </p:cNvSpPr>
          <p:nvPr/>
        </p:nvSpPr>
        <p:spPr bwMode="gray">
          <a:xfrm>
            <a:off x="5638800" y="4446588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8" name="Oval 24"/>
          <p:cNvSpPr>
            <a:spLocks noChangeArrowheads="1"/>
          </p:cNvSpPr>
          <p:nvPr/>
        </p:nvSpPr>
        <p:spPr bwMode="gray">
          <a:xfrm>
            <a:off x="6172200" y="4217988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9" name="Oval 25"/>
          <p:cNvSpPr>
            <a:spLocks noChangeArrowheads="1"/>
          </p:cNvSpPr>
          <p:nvPr/>
        </p:nvSpPr>
        <p:spPr bwMode="gray">
          <a:xfrm>
            <a:off x="6858000" y="2541588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90" name="Oval 26"/>
          <p:cNvSpPr>
            <a:spLocks noChangeArrowheads="1"/>
          </p:cNvSpPr>
          <p:nvPr/>
        </p:nvSpPr>
        <p:spPr bwMode="gray">
          <a:xfrm>
            <a:off x="7515225" y="3152775"/>
            <a:ext cx="130175" cy="130175"/>
          </a:xfrm>
          <a:prstGeom prst="ellipse">
            <a:avLst/>
          </a:prstGeom>
          <a:solidFill>
            <a:schemeClr val="folHlink"/>
          </a:solidFill>
          <a:ln w="19050">
            <a:solidFill>
              <a:srgbClr val="F8F8F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gray">
          <a:xfrm>
            <a:off x="3124200" y="2684463"/>
            <a:ext cx="1631950" cy="81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charset="0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ea typeface="宋体" pitchFamily="2" charset="-122"/>
              </a:rPr>
              <a:t>Click to add Text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ea typeface="宋体" pitchFamily="2" charset="-122"/>
              </a:rPr>
              <a:t>Click to add Text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altLang="zh-CN" sz="1400">
                <a:ea typeface="宋体" pitchFamily="2" charset="-122"/>
              </a:rPr>
              <a:t>Click to add Text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black">
          <a:xfrm>
            <a:off x="7439025" y="2874963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60001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ea typeface="宋体" pitchFamily="2" charset="-122"/>
              </a:rPr>
              <a:t>300%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www.themegallery.com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700">
                <a:ea typeface="宋体" pitchFamily="2" charset="-122"/>
              </a:rPr>
              <a:t>Click to edit title style</a:t>
            </a:r>
          </a:p>
        </p:txBody>
      </p:sp>
      <p:grpSp>
        <p:nvGrpSpPr>
          <p:cNvPr id="34864" name="Group 48"/>
          <p:cNvGrpSpPr>
            <a:grpSpLocks/>
          </p:cNvGrpSpPr>
          <p:nvPr/>
        </p:nvGrpSpPr>
        <p:grpSpPr bwMode="auto">
          <a:xfrm>
            <a:off x="1447800" y="1752600"/>
            <a:ext cx="6864350" cy="4246563"/>
            <a:chOff x="572" y="1056"/>
            <a:chExt cx="4732" cy="2927"/>
          </a:xfrm>
        </p:grpSpPr>
        <p:sp>
          <p:nvSpPr>
            <p:cNvPr id="34819" name="AutoShape 3"/>
            <p:cNvSpPr>
              <a:spLocks noChangeArrowheads="1"/>
            </p:cNvSpPr>
            <p:nvPr/>
          </p:nvSpPr>
          <p:spPr bwMode="gray">
            <a:xfrm flipV="1">
              <a:off x="579" y="2982"/>
              <a:ext cx="1070" cy="1001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0" name="AutoShape 4"/>
            <p:cNvSpPr>
              <a:spLocks noChangeArrowheads="1"/>
            </p:cNvSpPr>
            <p:nvPr/>
          </p:nvSpPr>
          <p:spPr bwMode="gray">
            <a:xfrm flipV="1">
              <a:off x="1797" y="2617"/>
              <a:ext cx="1070" cy="1366"/>
            </a:xfrm>
            <a:prstGeom prst="can">
              <a:avLst>
                <a:gd name="adj" fmla="val 23795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1" name="AutoShape 5"/>
            <p:cNvSpPr>
              <a:spLocks noChangeArrowheads="1"/>
            </p:cNvSpPr>
            <p:nvPr/>
          </p:nvSpPr>
          <p:spPr bwMode="gray">
            <a:xfrm flipV="1">
              <a:off x="3022" y="2132"/>
              <a:ext cx="1063" cy="1851"/>
            </a:xfrm>
            <a:prstGeom prst="can">
              <a:avLst>
                <a:gd name="adj" fmla="val 23314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4822" name="AutoShape 6"/>
            <p:cNvSpPr>
              <a:spLocks noChangeArrowheads="1"/>
            </p:cNvSpPr>
            <p:nvPr/>
          </p:nvSpPr>
          <p:spPr bwMode="gray">
            <a:xfrm flipV="1">
              <a:off x="4241" y="1659"/>
              <a:ext cx="1063" cy="2324"/>
            </a:xfrm>
            <a:prstGeom prst="can">
              <a:avLst>
                <a:gd name="adj" fmla="val 22946"/>
              </a:avLst>
            </a:prstGeom>
            <a:gradFill rotWithShape="1">
              <a:gsLst>
                <a:gs pos="0">
                  <a:srgbClr val="EAEAEA">
                    <a:gamma/>
                    <a:shade val="63529"/>
                    <a:invGamma/>
                    <a:alpha val="20000"/>
                  </a:srgbClr>
                </a:gs>
                <a:gs pos="50000">
                  <a:srgbClr val="EAEAEA">
                    <a:alpha val="20000"/>
                  </a:srgbClr>
                </a:gs>
                <a:gs pos="100000">
                  <a:srgbClr val="EAEAEA">
                    <a:gamma/>
                    <a:shade val="63529"/>
                    <a:invGamma/>
                    <a:alpha val="2000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4823" name="Group 7"/>
            <p:cNvGrpSpPr>
              <a:grpSpLocks/>
            </p:cNvGrpSpPr>
            <p:nvPr/>
          </p:nvGrpSpPr>
          <p:grpSpPr bwMode="auto">
            <a:xfrm>
              <a:off x="3022" y="2117"/>
              <a:ext cx="1063" cy="328"/>
              <a:chOff x="1003" y="2400"/>
              <a:chExt cx="1089" cy="336"/>
            </a:xfrm>
          </p:grpSpPr>
          <p:sp>
            <p:nvSpPr>
              <p:cNvPr id="34824" name="Oval 8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shade val="5725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5725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25" name="Oval 9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28627"/>
                      <a:invGamma/>
                    </a:srgbClr>
                  </a:gs>
                  <a:gs pos="100000">
                    <a:srgbClr val="FF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4826" name="Group 10"/>
            <p:cNvGrpSpPr>
              <a:grpSpLocks/>
            </p:cNvGrpSpPr>
            <p:nvPr/>
          </p:nvGrpSpPr>
          <p:grpSpPr bwMode="auto">
            <a:xfrm>
              <a:off x="4240" y="1648"/>
              <a:ext cx="1063" cy="328"/>
              <a:chOff x="1003" y="2400"/>
              <a:chExt cx="1089" cy="336"/>
            </a:xfrm>
          </p:grpSpPr>
          <p:sp>
            <p:nvSpPr>
              <p:cNvPr id="34827" name="Oval 11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669900">
                      <a:gamma/>
                      <a:shade val="57255"/>
                      <a:invGamma/>
                    </a:srgbClr>
                  </a:gs>
                  <a:gs pos="50000">
                    <a:srgbClr val="669900"/>
                  </a:gs>
                  <a:gs pos="100000">
                    <a:srgbClr val="669900">
                      <a:gamma/>
                      <a:shade val="5725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28" name="Oval 12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rgbClr val="669900">
                      <a:gamma/>
                      <a:tint val="28627"/>
                      <a:invGamma/>
                    </a:srgbClr>
                  </a:gs>
                  <a:gs pos="100000">
                    <a:srgbClr val="66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4829" name="Group 13"/>
            <p:cNvGrpSpPr>
              <a:grpSpLocks/>
            </p:cNvGrpSpPr>
            <p:nvPr/>
          </p:nvGrpSpPr>
          <p:grpSpPr bwMode="auto">
            <a:xfrm>
              <a:off x="583" y="2960"/>
              <a:ext cx="1063" cy="328"/>
              <a:chOff x="1003" y="2400"/>
              <a:chExt cx="1089" cy="336"/>
            </a:xfrm>
          </p:grpSpPr>
          <p:sp>
            <p:nvSpPr>
              <p:cNvPr id="34830" name="Oval 14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725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725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1" name="Oval 15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31765"/>
                      <a:invGamma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4832" name="Group 16"/>
            <p:cNvGrpSpPr>
              <a:grpSpLocks/>
            </p:cNvGrpSpPr>
            <p:nvPr/>
          </p:nvGrpSpPr>
          <p:grpSpPr bwMode="auto">
            <a:xfrm>
              <a:off x="1804" y="2585"/>
              <a:ext cx="1063" cy="328"/>
              <a:chOff x="1003" y="2400"/>
              <a:chExt cx="1089" cy="336"/>
            </a:xfrm>
          </p:grpSpPr>
          <p:sp>
            <p:nvSpPr>
              <p:cNvPr id="34833" name="Oval 17"/>
              <p:cNvSpPr>
                <a:spLocks noChangeArrowheads="1"/>
              </p:cNvSpPr>
              <p:nvPr/>
            </p:nvSpPr>
            <p:spPr bwMode="gray">
              <a:xfrm>
                <a:off x="1006" y="2427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725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7255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4834" name="Oval 18"/>
              <p:cNvSpPr>
                <a:spLocks noChangeArrowheads="1"/>
              </p:cNvSpPr>
              <p:nvPr/>
            </p:nvSpPr>
            <p:spPr bwMode="gray">
              <a:xfrm>
                <a:off x="1003" y="2400"/>
                <a:ext cx="1086" cy="30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31765"/>
                      <a:invGamma/>
                    </a:schemeClr>
                  </a:gs>
                  <a:gs pos="100000">
                    <a:schemeClr val="folHlink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4835" name="Text Box 9"/>
            <p:cNvSpPr txBox="1">
              <a:spLocks noChangeArrowheads="1"/>
            </p:cNvSpPr>
            <p:nvPr/>
          </p:nvSpPr>
          <p:spPr bwMode="gray">
            <a:xfrm>
              <a:off x="591" y="1266"/>
              <a:ext cx="2577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0" hangingPunct="0"/>
              <a:r>
                <a:rPr lang="en-US" altLang="zh-CN" b="1">
                  <a:solidFill>
                    <a:srgbClr val="010000"/>
                  </a:solidFill>
                  <a:ea typeface="宋体" pitchFamily="2" charset="-122"/>
                  <a:cs typeface="Arial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34836" name="Rectangle 20"/>
            <p:cNvSpPr>
              <a:spLocks noChangeArrowheads="1"/>
            </p:cNvSpPr>
            <p:nvPr/>
          </p:nvSpPr>
          <p:spPr bwMode="auto">
            <a:xfrm>
              <a:off x="572" y="3374"/>
              <a:ext cx="1030" cy="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rgbClr val="010000"/>
                  </a:solidFill>
                  <a:ea typeface="宋体" pitchFamily="2" charset="-122"/>
                  <a:cs typeface="Arial" charset="0"/>
                </a:rPr>
                <a:t>Description of the contents</a:t>
              </a:r>
            </a:p>
          </p:txBody>
        </p:sp>
        <p:sp>
          <p:nvSpPr>
            <p:cNvPr id="34837" name="Rectangle 21"/>
            <p:cNvSpPr>
              <a:spLocks noChangeArrowheads="1"/>
            </p:cNvSpPr>
            <p:nvPr/>
          </p:nvSpPr>
          <p:spPr bwMode="auto">
            <a:xfrm>
              <a:off x="1799" y="3374"/>
              <a:ext cx="1031" cy="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rgbClr val="010000"/>
                  </a:solidFill>
                  <a:ea typeface="宋体" pitchFamily="2" charset="-122"/>
                  <a:cs typeface="Arial" charset="0"/>
                </a:rPr>
                <a:t>Description of the contents</a:t>
              </a:r>
            </a:p>
          </p:txBody>
        </p:sp>
        <p:sp>
          <p:nvSpPr>
            <p:cNvPr id="34838" name="Rectangle 22"/>
            <p:cNvSpPr>
              <a:spLocks noChangeArrowheads="1"/>
            </p:cNvSpPr>
            <p:nvPr/>
          </p:nvSpPr>
          <p:spPr bwMode="auto">
            <a:xfrm>
              <a:off x="3033" y="3374"/>
              <a:ext cx="1031" cy="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rgbClr val="010000"/>
                  </a:solidFill>
                  <a:ea typeface="宋体" pitchFamily="2" charset="-122"/>
                  <a:cs typeface="Arial" charset="0"/>
                </a:rPr>
                <a:t>Description of the contents</a:t>
              </a:r>
            </a:p>
          </p:txBody>
        </p:sp>
        <p:sp>
          <p:nvSpPr>
            <p:cNvPr id="34839" name="Rectangle 23"/>
            <p:cNvSpPr>
              <a:spLocks noChangeArrowheads="1"/>
            </p:cNvSpPr>
            <p:nvPr/>
          </p:nvSpPr>
          <p:spPr bwMode="auto">
            <a:xfrm>
              <a:off x="4255" y="3374"/>
              <a:ext cx="1029" cy="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 b="1">
                  <a:solidFill>
                    <a:srgbClr val="010000"/>
                  </a:solidFill>
                  <a:ea typeface="宋体" pitchFamily="2" charset="-122"/>
                  <a:cs typeface="Arial" charset="0"/>
                </a:rPr>
                <a:t>Description of the contents</a:t>
              </a:r>
            </a:p>
          </p:txBody>
        </p:sp>
        <p:pic>
          <p:nvPicPr>
            <p:cNvPr id="34840" name="Picture 24" descr="shadow_1_m"/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366" y="1734"/>
              <a:ext cx="750" cy="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841" name="Group 25"/>
            <p:cNvGrpSpPr>
              <a:grpSpLocks/>
            </p:cNvGrpSpPr>
            <p:nvPr/>
          </p:nvGrpSpPr>
          <p:grpSpPr bwMode="auto">
            <a:xfrm>
              <a:off x="4353" y="1056"/>
              <a:ext cx="793" cy="767"/>
              <a:chOff x="887" y="2040"/>
              <a:chExt cx="433" cy="422"/>
            </a:xfrm>
          </p:grpSpPr>
          <p:pic>
            <p:nvPicPr>
              <p:cNvPr id="34842" name="Picture 26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843" name="Oval 27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99CC00">
                      <a:alpha val="55000"/>
                    </a:srgbClr>
                  </a:gs>
                  <a:gs pos="50000">
                    <a:srgbClr val="99CC00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99CC00">
                      <a:alpha val="55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4844" name="Picture 28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4845" name="Rectangle 29"/>
            <p:cNvSpPr>
              <a:spLocks noChangeArrowheads="1"/>
            </p:cNvSpPr>
            <p:nvPr/>
          </p:nvSpPr>
          <p:spPr bwMode="gray">
            <a:xfrm>
              <a:off x="4470" y="1284"/>
              <a:ext cx="632" cy="3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charset="0"/>
                <a:buNone/>
              </a:pPr>
              <a:r>
                <a:rPr lang="en-US" altLang="zh-CN" sz="2800" b="1">
                  <a:solidFill>
                    <a:srgbClr val="FEFFFF"/>
                  </a:solidFill>
                  <a:ea typeface="宋体" pitchFamily="2" charset="-122"/>
                  <a:cs typeface="Arial" charset="0"/>
                </a:rPr>
                <a:t>Title</a:t>
              </a:r>
            </a:p>
          </p:txBody>
        </p:sp>
        <p:pic>
          <p:nvPicPr>
            <p:cNvPr id="34846" name="Picture 30" descr="shadow_1_m"/>
            <p:cNvPicPr>
              <a:picLocks noChangeAspect="1" noChangeArrowheads="1"/>
            </p:cNvPicPr>
            <p:nvPr/>
          </p:nvPicPr>
          <p:blipFill>
            <a:blip r:embed="rId5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65" y="2184"/>
              <a:ext cx="749" cy="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847" name="Group 31"/>
            <p:cNvGrpSpPr>
              <a:grpSpLocks/>
            </p:cNvGrpSpPr>
            <p:nvPr/>
          </p:nvGrpSpPr>
          <p:grpSpPr bwMode="auto">
            <a:xfrm>
              <a:off x="3152" y="1506"/>
              <a:ext cx="792" cy="767"/>
              <a:chOff x="887" y="2040"/>
              <a:chExt cx="433" cy="422"/>
            </a:xfrm>
          </p:grpSpPr>
          <p:pic>
            <p:nvPicPr>
              <p:cNvPr id="34848" name="Picture 32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849" name="Oval 33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alpha val="55000"/>
                    </a:srgbClr>
                  </a:gs>
                  <a:gs pos="50000">
                    <a:srgbClr val="FF9900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FF9900">
                      <a:alpha val="55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4850" name="Picture 34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4851" name="Rectangle 35"/>
            <p:cNvSpPr>
              <a:spLocks noChangeArrowheads="1"/>
            </p:cNvSpPr>
            <p:nvPr/>
          </p:nvSpPr>
          <p:spPr bwMode="gray">
            <a:xfrm>
              <a:off x="3268" y="1734"/>
              <a:ext cx="632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charset="0"/>
                <a:buNone/>
              </a:pPr>
              <a:r>
                <a:rPr lang="en-US" altLang="zh-CN" sz="2800" b="1">
                  <a:solidFill>
                    <a:srgbClr val="FEFFFF"/>
                  </a:solidFill>
                  <a:ea typeface="宋体" pitchFamily="2" charset="-122"/>
                  <a:cs typeface="Arial" charset="0"/>
                </a:rPr>
                <a:t>Title</a:t>
              </a:r>
            </a:p>
          </p:txBody>
        </p:sp>
        <p:pic>
          <p:nvPicPr>
            <p:cNvPr id="34852" name="Picture 36" descr="shadow_1_m"/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56" y="2668"/>
              <a:ext cx="750" cy="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853" name="Group 37"/>
            <p:cNvGrpSpPr>
              <a:grpSpLocks/>
            </p:cNvGrpSpPr>
            <p:nvPr/>
          </p:nvGrpSpPr>
          <p:grpSpPr bwMode="auto">
            <a:xfrm>
              <a:off x="1944" y="1990"/>
              <a:ext cx="792" cy="767"/>
              <a:chOff x="887" y="2040"/>
              <a:chExt cx="433" cy="422"/>
            </a:xfrm>
          </p:grpSpPr>
          <p:pic>
            <p:nvPicPr>
              <p:cNvPr id="34854" name="Picture 38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855" name="Oval 39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4856" name="Picture 40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4857" name="Rectangle 41"/>
            <p:cNvSpPr>
              <a:spLocks noChangeArrowheads="1"/>
            </p:cNvSpPr>
            <p:nvPr/>
          </p:nvSpPr>
          <p:spPr bwMode="gray">
            <a:xfrm>
              <a:off x="2060" y="2218"/>
              <a:ext cx="632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charset="0"/>
                <a:buNone/>
              </a:pPr>
              <a:r>
                <a:rPr lang="en-US" altLang="zh-CN" sz="2800" b="1">
                  <a:solidFill>
                    <a:srgbClr val="FEFFFF"/>
                  </a:solidFill>
                  <a:ea typeface="宋体" pitchFamily="2" charset="-122"/>
                  <a:cs typeface="Arial" charset="0"/>
                </a:rPr>
                <a:t>Title</a:t>
              </a:r>
            </a:p>
          </p:txBody>
        </p:sp>
        <p:pic>
          <p:nvPicPr>
            <p:cNvPr id="34858" name="Picture 42" descr="shadow_1_m"/>
            <p:cNvPicPr>
              <a:picLocks noChangeAspect="1" noChangeArrowheads="1"/>
            </p:cNvPicPr>
            <p:nvPr/>
          </p:nvPicPr>
          <p:blipFill>
            <a:blip r:embed="rId5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22" y="3036"/>
              <a:ext cx="749" cy="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859" name="Group 43"/>
            <p:cNvGrpSpPr>
              <a:grpSpLocks/>
            </p:cNvGrpSpPr>
            <p:nvPr/>
          </p:nvGrpSpPr>
          <p:grpSpPr bwMode="auto">
            <a:xfrm>
              <a:off x="709" y="2358"/>
              <a:ext cx="793" cy="767"/>
              <a:chOff x="887" y="2040"/>
              <a:chExt cx="433" cy="422"/>
            </a:xfrm>
          </p:grpSpPr>
          <p:pic>
            <p:nvPicPr>
              <p:cNvPr id="34860" name="Picture 44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861" name="Oval 45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34862" name="Picture 46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4863" name="Rectangle 47"/>
            <p:cNvSpPr>
              <a:spLocks noChangeArrowheads="1"/>
            </p:cNvSpPr>
            <p:nvPr/>
          </p:nvSpPr>
          <p:spPr bwMode="gray">
            <a:xfrm>
              <a:off x="825" y="2586"/>
              <a:ext cx="631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buClr>
                  <a:srgbClr val="FF0066"/>
                </a:buClr>
                <a:buSzPct val="75000"/>
                <a:buFont typeface="Arial" charset="0"/>
                <a:buNone/>
              </a:pPr>
              <a:r>
                <a:rPr lang="en-US" altLang="zh-CN" sz="2800" b="1">
                  <a:solidFill>
                    <a:srgbClr val="FEFFFF"/>
                  </a:solidFill>
                  <a:ea typeface="宋体" pitchFamily="2" charset="-122"/>
                  <a:cs typeface="Arial" charset="0"/>
                </a:rPr>
                <a:t>Title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素材天下网 sucaitianxia.com-ppt-1032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16F8B"/>
      </a:accent1>
      <a:accent2>
        <a:srgbClr val="BE46B0"/>
      </a:accent2>
      <a:accent3>
        <a:srgbClr val="FFFFFF"/>
      </a:accent3>
      <a:accent4>
        <a:srgbClr val="000000"/>
      </a:accent4>
      <a:accent5>
        <a:srgbClr val="B0BBC4"/>
      </a:accent5>
      <a:accent6>
        <a:srgbClr val="AC3F9F"/>
      </a:accent6>
      <a:hlink>
        <a:srgbClr val="057AE5"/>
      </a:hlink>
      <a:folHlink>
        <a:srgbClr val="F5740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>
                <a:alpha val="80000"/>
              </a:schemeClr>
            </a:gs>
            <a:gs pos="50000">
              <a:schemeClr val="accent1">
                <a:gamma/>
                <a:shade val="89020"/>
                <a:invGamma/>
              </a:schemeClr>
            </a:gs>
            <a:gs pos="100000">
              <a:schemeClr val="accent1">
                <a:alpha val="8000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accent1">
                <a:alpha val="80000"/>
              </a:schemeClr>
            </a:gs>
            <a:gs pos="50000">
              <a:schemeClr val="accent1">
                <a:gamma/>
                <a:shade val="89020"/>
                <a:invGamma/>
              </a:schemeClr>
            </a:gs>
            <a:gs pos="100000">
              <a:schemeClr val="accent1">
                <a:alpha val="8000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37A52"/>
        </a:accent1>
        <a:accent2>
          <a:srgbClr val="CAC33A"/>
        </a:accent2>
        <a:accent3>
          <a:srgbClr val="FFFFFF"/>
        </a:accent3>
        <a:accent4>
          <a:srgbClr val="000000"/>
        </a:accent4>
        <a:accent5>
          <a:srgbClr val="B7BEB3"/>
        </a:accent5>
        <a:accent6>
          <a:srgbClr val="B7B034"/>
        </a:accent6>
        <a:hlink>
          <a:srgbClr val="2E9E83"/>
        </a:hlink>
        <a:folHlink>
          <a:srgbClr val="D6760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44848"/>
        </a:accent1>
        <a:accent2>
          <a:srgbClr val="2B9FD9"/>
        </a:accent2>
        <a:accent3>
          <a:srgbClr val="FFFFFF"/>
        </a:accent3>
        <a:accent4>
          <a:srgbClr val="000000"/>
        </a:accent4>
        <a:accent5>
          <a:srgbClr val="C2B1B1"/>
        </a:accent5>
        <a:accent6>
          <a:srgbClr val="2690C4"/>
        </a:accent6>
        <a:hlink>
          <a:srgbClr val="EA8600"/>
        </a:hlink>
        <a:folHlink>
          <a:srgbClr val="3AA8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416F8B"/>
        </a:accent1>
        <a:accent2>
          <a:srgbClr val="BE46B0"/>
        </a:accent2>
        <a:accent3>
          <a:srgbClr val="FFFFFF"/>
        </a:accent3>
        <a:accent4>
          <a:srgbClr val="000000"/>
        </a:accent4>
        <a:accent5>
          <a:srgbClr val="B0BBC4"/>
        </a:accent5>
        <a:accent6>
          <a:srgbClr val="AC3F9F"/>
        </a:accent6>
        <a:hlink>
          <a:srgbClr val="057AE5"/>
        </a:hlink>
        <a:folHlink>
          <a:srgbClr val="F5740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素材天下网 sucaitianxia.com-ppt-1032</Template>
  <TotalTime>0</TotalTime>
  <Words>1208</Words>
  <Application>Microsoft Office PowerPoint</Application>
  <PresentationFormat>全屏显示(4:3)</PresentationFormat>
  <Paragraphs>263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Arial</vt:lpstr>
      <vt:lpstr>Wingdings</vt:lpstr>
      <vt:lpstr>Times New Roman</vt:lpstr>
      <vt:lpstr>Calibri</vt:lpstr>
      <vt:lpstr>宋体</vt:lpstr>
      <vt:lpstr>素材天下网 sucaitianxia.com-ppt-1032</vt:lpstr>
      <vt:lpstr>Microsoft Graph Chart</vt:lpstr>
      <vt:lpstr>ThemeGallery  PowerTemplate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 PowerTemplate</dc:title>
  <dc:creator>User</dc:creator>
  <cp:lastModifiedBy>User</cp:lastModifiedBy>
  <cp:revision>1</cp:revision>
  <dcterms:created xsi:type="dcterms:W3CDTF">2012-08-26T12:25:12Z</dcterms:created>
  <dcterms:modified xsi:type="dcterms:W3CDTF">2012-08-26T12:25:49Z</dcterms:modified>
</cp:coreProperties>
</file>