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266" r:id="rId10"/>
    <p:sldId id="259" r:id="rId11"/>
  </p:sldIdLst>
  <p:sldSz cx="12192000" cy="6858000"/>
  <p:notesSz cx="6858000" cy="9144000"/>
  <p:embeddedFontLst>
    <p:embeddedFont>
      <p:font typeface="叶根友行书繁" charset="-122"/>
      <p:regular r:id="rId12"/>
    </p:embeddedFont>
    <p:embeddedFont>
      <p:font typeface="Aharoni" pitchFamily="2" charset="-79"/>
      <p:bold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黑体" pitchFamily="49" charset="-122"/>
      <p:regular r:id="rId18"/>
    </p:embeddedFont>
    <p:embeddedFont>
      <p:font typeface="Calibri Light" charset="0"/>
      <p:regular r:id="rId19"/>
      <p:italic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45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0F0F"/>
    <a:srgbClr val="4C1414"/>
    <a:srgbClr val="FF9900"/>
    <a:srgbClr val="FFECEC"/>
    <a:srgbClr val="CA8566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21" autoAdjust="0"/>
    <p:restoredTop sz="94660"/>
  </p:normalViewPr>
  <p:slideViewPr>
    <p:cSldViewPr snapToGrid="0" showGuides="1">
      <p:cViewPr varScale="1">
        <p:scale>
          <a:sx n="66" d="100"/>
          <a:sy n="66" d="100"/>
        </p:scale>
        <p:origin x="-888" y="-102"/>
      </p:cViewPr>
      <p:guideLst>
        <p:guide orient="horz" pos="145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48C7-633B-481A-8B9B-1E288D676F18}" type="datetimeFigureOut">
              <a:rPr lang="en-US" smtClean="0"/>
              <a:t>7/11/2015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BC253-4D84-4F37-8083-EB5718BBCC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3437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48C7-633B-481A-8B9B-1E288D676F18}" type="datetimeFigureOut">
              <a:rPr lang="en-US" smtClean="0"/>
              <a:t>7/11/2015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BC253-4D84-4F37-8083-EB5718BBCC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656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48C7-633B-481A-8B9B-1E288D676F18}" type="datetimeFigureOut">
              <a:rPr lang="en-US" smtClean="0"/>
              <a:t>7/11/2015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BC253-4D84-4F37-8083-EB5718BBCC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5345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48C7-633B-481A-8B9B-1E288D676F18}" type="datetimeFigureOut">
              <a:rPr lang="en-US" smtClean="0"/>
              <a:t>7/11/2015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BC253-4D84-4F37-8083-EB5718BBCC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186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48C7-633B-481A-8B9B-1E288D676F18}" type="datetimeFigureOut">
              <a:rPr lang="en-US" smtClean="0"/>
              <a:t>7/11/2015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BC253-4D84-4F37-8083-EB5718BBCC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528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48C7-633B-481A-8B9B-1E288D676F18}" type="datetimeFigureOut">
              <a:rPr lang="en-US" smtClean="0"/>
              <a:t>7/11/2015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BC253-4D84-4F37-8083-EB5718BBCC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3807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48C7-633B-481A-8B9B-1E288D676F18}" type="datetimeFigureOut">
              <a:rPr lang="en-US" smtClean="0"/>
              <a:t>7/11/2015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BC253-4D84-4F37-8083-EB5718BBCC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862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48C7-633B-481A-8B9B-1E288D676F18}" type="datetimeFigureOut">
              <a:rPr lang="en-US" smtClean="0"/>
              <a:t>7/11/2015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BC253-4D84-4F37-8083-EB5718BBCC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311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48C7-633B-481A-8B9B-1E288D676F18}" type="datetimeFigureOut">
              <a:rPr lang="en-US" smtClean="0"/>
              <a:t>7/11/2015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BC253-4D84-4F37-8083-EB5718BBCC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7228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48C7-633B-481A-8B9B-1E288D676F18}" type="datetimeFigureOut">
              <a:rPr lang="en-US" smtClean="0"/>
              <a:t>7/11/2015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BC253-4D84-4F37-8083-EB5718BBCC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4126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48C7-633B-481A-8B9B-1E288D676F18}" type="datetimeFigureOut">
              <a:rPr lang="en-US" smtClean="0"/>
              <a:t>7/11/2015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BC253-4D84-4F37-8083-EB5718BBCC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189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1000">
              <a:srgbClr val="FFECEC"/>
            </a:gs>
            <a:gs pos="100000">
              <a:schemeClr val="accent2">
                <a:lumMod val="0"/>
                <a:lumOff val="100000"/>
              </a:schemeClr>
            </a:gs>
            <a:gs pos="100000">
              <a:schemeClr val="bg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5B48C7-633B-481A-8B9B-1E288D676F18}" type="datetimeFigureOut">
              <a:rPr lang="en-US" smtClean="0"/>
              <a:t>7/11/2015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1BC253-4D84-4F37-8083-EB5718BBCC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639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13" Type="http://schemas.openxmlformats.org/officeDocument/2006/relationships/image" Target="../media/image17.emf"/><Relationship Id="rId3" Type="http://schemas.microsoft.com/office/2007/relationships/hdphoto" Target="../media/hdphoto1.wdp"/><Relationship Id="rId7" Type="http://schemas.openxmlformats.org/officeDocument/2006/relationships/image" Target="../media/image11.png"/><Relationship Id="rId12" Type="http://schemas.openxmlformats.org/officeDocument/2006/relationships/image" Target="../media/image16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emf"/><Relationship Id="rId10" Type="http://schemas.openxmlformats.org/officeDocument/2006/relationships/image" Target="../media/image14.emf"/><Relationship Id="rId4" Type="http://schemas.openxmlformats.org/officeDocument/2006/relationships/image" Target="../media/image8.png"/><Relationship Id="rId9" Type="http://schemas.openxmlformats.org/officeDocument/2006/relationships/image" Target="../media/image13.emf"/><Relationship Id="rId1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13" Type="http://schemas.openxmlformats.org/officeDocument/2006/relationships/image" Target="../media/image29.png"/><Relationship Id="rId3" Type="http://schemas.openxmlformats.org/officeDocument/2006/relationships/image" Target="../media/image5.png"/><Relationship Id="rId7" Type="http://schemas.openxmlformats.org/officeDocument/2006/relationships/image" Target="../media/image23.jpeg"/><Relationship Id="rId12" Type="http://schemas.openxmlformats.org/officeDocument/2006/relationships/image" Target="../media/image28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7.jpeg"/><Relationship Id="rId5" Type="http://schemas.openxmlformats.org/officeDocument/2006/relationships/image" Target="../media/image21.png"/><Relationship Id="rId10" Type="http://schemas.openxmlformats.org/officeDocument/2006/relationships/image" Target="../media/image26.jpg"/><Relationship Id="rId4" Type="http://schemas.openxmlformats.org/officeDocument/2006/relationships/image" Target="../media/image20.png"/><Relationship Id="rId9" Type="http://schemas.openxmlformats.org/officeDocument/2006/relationships/image" Target="../media/image25.jp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任意多边形 70"/>
          <p:cNvSpPr/>
          <p:nvPr/>
        </p:nvSpPr>
        <p:spPr>
          <a:xfrm rot="19453425">
            <a:off x="3658201" y="626706"/>
            <a:ext cx="8412883" cy="9072448"/>
          </a:xfrm>
          <a:custGeom>
            <a:avLst/>
            <a:gdLst>
              <a:gd name="connsiteX0" fmla="*/ 4328617 w 8412883"/>
              <a:gd name="connsiteY0" fmla="*/ 0 h 9072448"/>
              <a:gd name="connsiteX1" fmla="*/ 6116311 w 8412883"/>
              <a:gd name="connsiteY1" fmla="*/ 1288200 h 9072448"/>
              <a:gd name="connsiteX2" fmla="*/ 5781140 w 8412883"/>
              <a:gd name="connsiteY2" fmla="*/ 1753332 h 9072448"/>
              <a:gd name="connsiteX3" fmla="*/ 8411790 w 8412883"/>
              <a:gd name="connsiteY3" fmla="*/ 3648960 h 9072448"/>
              <a:gd name="connsiteX4" fmla="*/ 8412883 w 8412883"/>
              <a:gd name="connsiteY4" fmla="*/ 9072448 h 9072448"/>
              <a:gd name="connsiteX5" fmla="*/ 0 w 8412883"/>
              <a:gd name="connsiteY5" fmla="*/ 9072444 h 9072448"/>
              <a:gd name="connsiteX6" fmla="*/ 60419 w 8412883"/>
              <a:gd name="connsiteY6" fmla="*/ 51689 h 9072448"/>
              <a:gd name="connsiteX7" fmla="*/ 37064 w 8412883"/>
              <a:gd name="connsiteY7" fmla="*/ 51296 h 9072448"/>
              <a:gd name="connsiteX8" fmla="*/ 50128 w 8412883"/>
              <a:gd name="connsiteY8" fmla="*/ 0 h 9072448"/>
              <a:gd name="connsiteX9" fmla="*/ 4328617 w 8412883"/>
              <a:gd name="connsiteY9" fmla="*/ 0 h 9072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412883" h="9072448">
                <a:moveTo>
                  <a:pt x="4328617" y="0"/>
                </a:moveTo>
                <a:lnTo>
                  <a:pt x="6116311" y="1288200"/>
                </a:lnTo>
                <a:lnTo>
                  <a:pt x="5781140" y="1753332"/>
                </a:lnTo>
                <a:lnTo>
                  <a:pt x="8411790" y="3648960"/>
                </a:lnTo>
                <a:lnTo>
                  <a:pt x="8412883" y="9072448"/>
                </a:lnTo>
                <a:lnTo>
                  <a:pt x="0" y="9072444"/>
                </a:lnTo>
                <a:lnTo>
                  <a:pt x="60419" y="51689"/>
                </a:lnTo>
                <a:lnTo>
                  <a:pt x="37064" y="51296"/>
                </a:lnTo>
                <a:lnTo>
                  <a:pt x="50128" y="0"/>
                </a:lnTo>
                <a:lnTo>
                  <a:pt x="4328617" y="0"/>
                </a:lnTo>
                <a:close/>
              </a:path>
            </a:pathLst>
          </a:custGeom>
          <a:solidFill>
            <a:schemeClr val="bg1">
              <a:lumMod val="75000"/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任意多边形 44"/>
          <p:cNvSpPr/>
          <p:nvPr/>
        </p:nvSpPr>
        <p:spPr>
          <a:xfrm rot="21095169">
            <a:off x="1194656" y="3341119"/>
            <a:ext cx="1673144" cy="717831"/>
          </a:xfrm>
          <a:custGeom>
            <a:avLst/>
            <a:gdLst>
              <a:gd name="connsiteX0" fmla="*/ 574265 w 1673144"/>
              <a:gd name="connsiteY0" fmla="*/ 0 h 717831"/>
              <a:gd name="connsiteX1" fmla="*/ 322113 w 1673144"/>
              <a:gd name="connsiteY1" fmla="*/ 534999 h 717831"/>
              <a:gd name="connsiteX2" fmla="*/ 1673144 w 1673144"/>
              <a:gd name="connsiteY2" fmla="*/ 717831 h 717831"/>
              <a:gd name="connsiteX3" fmla="*/ 0 w 1673144"/>
              <a:gd name="connsiteY3" fmla="*/ 717831 h 717831"/>
              <a:gd name="connsiteX4" fmla="*/ 574265 w 1673144"/>
              <a:gd name="connsiteY4" fmla="*/ 0 h 717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3144" h="717831">
                <a:moveTo>
                  <a:pt x="574265" y="0"/>
                </a:moveTo>
                <a:lnTo>
                  <a:pt x="322113" y="534999"/>
                </a:lnTo>
                <a:lnTo>
                  <a:pt x="1673144" y="717831"/>
                </a:lnTo>
                <a:lnTo>
                  <a:pt x="0" y="717831"/>
                </a:lnTo>
                <a:lnTo>
                  <a:pt x="574265" y="0"/>
                </a:lnTo>
                <a:close/>
              </a:path>
            </a:pathLst>
          </a:custGeom>
          <a:solidFill>
            <a:srgbClr val="4C14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任意多边形 39"/>
          <p:cNvSpPr/>
          <p:nvPr/>
        </p:nvSpPr>
        <p:spPr>
          <a:xfrm>
            <a:off x="1799957" y="1317831"/>
            <a:ext cx="9019082" cy="2470430"/>
          </a:xfrm>
          <a:custGeom>
            <a:avLst/>
            <a:gdLst>
              <a:gd name="connsiteX0" fmla="*/ 2964772 w 9019082"/>
              <a:gd name="connsiteY0" fmla="*/ 0 h 2470430"/>
              <a:gd name="connsiteX1" fmla="*/ 6054310 w 9019082"/>
              <a:gd name="connsiteY1" fmla="*/ 0 h 2470430"/>
              <a:gd name="connsiteX2" fmla="*/ 6838586 w 9019082"/>
              <a:gd name="connsiteY2" fmla="*/ 565918 h 2470430"/>
              <a:gd name="connsiteX3" fmla="*/ 6849375 w 9019082"/>
              <a:gd name="connsiteY3" fmla="*/ 552116 h 2470430"/>
              <a:gd name="connsiteX4" fmla="*/ 7273741 w 9019082"/>
              <a:gd name="connsiteY4" fmla="*/ 552116 h 2470430"/>
              <a:gd name="connsiteX5" fmla="*/ 7273741 w 9019082"/>
              <a:gd name="connsiteY5" fmla="*/ 590464 h 2470430"/>
              <a:gd name="connsiteX6" fmla="*/ 8936021 w 9019082"/>
              <a:gd name="connsiteY6" fmla="*/ 590464 h 2470430"/>
              <a:gd name="connsiteX7" fmla="*/ 8631720 w 9019082"/>
              <a:gd name="connsiteY7" fmla="*/ 1256480 h 2470430"/>
              <a:gd name="connsiteX8" fmla="*/ 8624038 w 9019082"/>
              <a:gd name="connsiteY8" fmla="*/ 1258666 h 2470430"/>
              <a:gd name="connsiteX9" fmla="*/ 9019082 w 9019082"/>
              <a:gd name="connsiteY9" fmla="*/ 2470430 h 2470430"/>
              <a:gd name="connsiteX10" fmla="*/ 0 w 9019082"/>
              <a:gd name="connsiteY10" fmla="*/ 2470430 h 2470430"/>
              <a:gd name="connsiteX11" fmla="*/ 0 w 9019082"/>
              <a:gd name="connsiteY11" fmla="*/ 2470427 h 2470430"/>
              <a:gd name="connsiteX12" fmla="*/ 395043 w 9019082"/>
              <a:gd name="connsiteY12" fmla="*/ 1258666 h 2470430"/>
              <a:gd name="connsiteX13" fmla="*/ 387362 w 9019082"/>
              <a:gd name="connsiteY13" fmla="*/ 1256480 h 2470430"/>
              <a:gd name="connsiteX14" fmla="*/ 83060 w 9019082"/>
              <a:gd name="connsiteY14" fmla="*/ 590464 h 2470430"/>
              <a:gd name="connsiteX15" fmla="*/ 1745341 w 9019082"/>
              <a:gd name="connsiteY15" fmla="*/ 590464 h 2470430"/>
              <a:gd name="connsiteX16" fmla="*/ 1745341 w 9019082"/>
              <a:gd name="connsiteY16" fmla="*/ 552116 h 2470430"/>
              <a:gd name="connsiteX17" fmla="*/ 2169707 w 9019082"/>
              <a:gd name="connsiteY17" fmla="*/ 552116 h 2470430"/>
              <a:gd name="connsiteX18" fmla="*/ 2180496 w 9019082"/>
              <a:gd name="connsiteY18" fmla="*/ 565918 h 2470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019082" h="2470430">
                <a:moveTo>
                  <a:pt x="2964772" y="0"/>
                </a:moveTo>
                <a:lnTo>
                  <a:pt x="6054310" y="0"/>
                </a:lnTo>
                <a:lnTo>
                  <a:pt x="6838586" y="565918"/>
                </a:lnTo>
                <a:lnTo>
                  <a:pt x="6849375" y="552116"/>
                </a:lnTo>
                <a:lnTo>
                  <a:pt x="7273741" y="552116"/>
                </a:lnTo>
                <a:lnTo>
                  <a:pt x="7273741" y="590464"/>
                </a:lnTo>
                <a:lnTo>
                  <a:pt x="8936021" y="590464"/>
                </a:lnTo>
                <a:lnTo>
                  <a:pt x="8631720" y="1256480"/>
                </a:lnTo>
                <a:lnTo>
                  <a:pt x="8624038" y="1258666"/>
                </a:lnTo>
                <a:lnTo>
                  <a:pt x="9019082" y="2470430"/>
                </a:lnTo>
                <a:lnTo>
                  <a:pt x="0" y="2470430"/>
                </a:lnTo>
                <a:lnTo>
                  <a:pt x="0" y="2470427"/>
                </a:lnTo>
                <a:lnTo>
                  <a:pt x="395043" y="1258666"/>
                </a:lnTo>
                <a:lnTo>
                  <a:pt x="387362" y="1256480"/>
                </a:lnTo>
                <a:lnTo>
                  <a:pt x="83060" y="590464"/>
                </a:lnTo>
                <a:lnTo>
                  <a:pt x="1745341" y="590464"/>
                </a:lnTo>
                <a:lnTo>
                  <a:pt x="1745341" y="552116"/>
                </a:lnTo>
                <a:lnTo>
                  <a:pt x="2169707" y="552116"/>
                </a:lnTo>
                <a:lnTo>
                  <a:pt x="2180496" y="565918"/>
                </a:lnTo>
                <a:close/>
              </a:path>
            </a:pathLst>
          </a:custGeom>
          <a:solidFill>
            <a:srgbClr val="4C141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38132" y="2054257"/>
            <a:ext cx="2231356" cy="1826279"/>
          </a:xfrm>
          <a:prstGeom prst="rect">
            <a:avLst/>
          </a:prstGeom>
        </p:spPr>
      </p:pic>
      <p:sp>
        <p:nvSpPr>
          <p:cNvPr id="41" name="椭圆 40"/>
          <p:cNvSpPr/>
          <p:nvPr/>
        </p:nvSpPr>
        <p:spPr>
          <a:xfrm>
            <a:off x="3458760" y="2591520"/>
            <a:ext cx="322075" cy="3220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任意多边形 49"/>
          <p:cNvSpPr/>
          <p:nvPr/>
        </p:nvSpPr>
        <p:spPr>
          <a:xfrm rot="10800000">
            <a:off x="9763101" y="1605188"/>
            <a:ext cx="1673144" cy="717831"/>
          </a:xfrm>
          <a:custGeom>
            <a:avLst/>
            <a:gdLst>
              <a:gd name="connsiteX0" fmla="*/ 574265 w 1673144"/>
              <a:gd name="connsiteY0" fmla="*/ 0 h 717831"/>
              <a:gd name="connsiteX1" fmla="*/ 322113 w 1673144"/>
              <a:gd name="connsiteY1" fmla="*/ 534999 h 717831"/>
              <a:gd name="connsiteX2" fmla="*/ 1673144 w 1673144"/>
              <a:gd name="connsiteY2" fmla="*/ 717831 h 717831"/>
              <a:gd name="connsiteX3" fmla="*/ 0 w 1673144"/>
              <a:gd name="connsiteY3" fmla="*/ 717831 h 717831"/>
              <a:gd name="connsiteX4" fmla="*/ 574265 w 1673144"/>
              <a:gd name="connsiteY4" fmla="*/ 0 h 717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3144" h="717831">
                <a:moveTo>
                  <a:pt x="574265" y="0"/>
                </a:moveTo>
                <a:lnTo>
                  <a:pt x="322113" y="534999"/>
                </a:lnTo>
                <a:lnTo>
                  <a:pt x="1673144" y="717831"/>
                </a:lnTo>
                <a:lnTo>
                  <a:pt x="0" y="717831"/>
                </a:lnTo>
                <a:lnTo>
                  <a:pt x="574265" y="0"/>
                </a:lnTo>
                <a:close/>
              </a:path>
            </a:pathLst>
          </a:custGeom>
          <a:solidFill>
            <a:srgbClr val="4C14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57913" y="904789"/>
            <a:ext cx="9547163" cy="401761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55411" y="4866326"/>
            <a:ext cx="80602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4C141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勇敢的去接受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挑战</a:t>
            </a:r>
            <a:r>
              <a:rPr lang="zh-CN" altLang="en-US" sz="3600" b="1" smtClean="0">
                <a:solidFill>
                  <a:srgbClr val="4C141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，成功必将属于你！</a:t>
            </a:r>
            <a:endParaRPr lang="en-US" sz="3600" b="1">
              <a:solidFill>
                <a:srgbClr val="4C1414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72355" y="-80252"/>
            <a:ext cx="472965" cy="2044355"/>
          </a:xfrm>
          <a:custGeom>
            <a:avLst/>
            <a:gdLst>
              <a:gd name="connsiteX0" fmla="*/ 0 w 472965"/>
              <a:gd name="connsiteY0" fmla="*/ 0 h 2044355"/>
              <a:gd name="connsiteX1" fmla="*/ 472965 w 472965"/>
              <a:gd name="connsiteY1" fmla="*/ 0 h 2044355"/>
              <a:gd name="connsiteX2" fmla="*/ 472965 w 472965"/>
              <a:gd name="connsiteY2" fmla="*/ 2044355 h 2044355"/>
              <a:gd name="connsiteX3" fmla="*/ 230063 w 472965"/>
              <a:gd name="connsiteY3" fmla="*/ 1722879 h 2044355"/>
              <a:gd name="connsiteX4" fmla="*/ 0 w 472965"/>
              <a:gd name="connsiteY4" fmla="*/ 2027363 h 2044355"/>
              <a:gd name="connsiteX5" fmla="*/ 0 w 472965"/>
              <a:gd name="connsiteY5" fmla="*/ 0 h 2044355"/>
              <a:gd name="connsiteX6" fmla="*/ 243614 w 472965"/>
              <a:gd name="connsiteY6" fmla="*/ 1437930 h 2044355"/>
              <a:gd name="connsiteX7" fmla="*/ 166947 w 472965"/>
              <a:gd name="connsiteY7" fmla="*/ 1514597 h 2044355"/>
              <a:gd name="connsiteX8" fmla="*/ 243614 w 472965"/>
              <a:gd name="connsiteY8" fmla="*/ 1591264 h 2044355"/>
              <a:gd name="connsiteX9" fmla="*/ 320281 w 472965"/>
              <a:gd name="connsiteY9" fmla="*/ 1514597 h 2044355"/>
              <a:gd name="connsiteX10" fmla="*/ 243614 w 472965"/>
              <a:gd name="connsiteY10" fmla="*/ 1437930 h 2044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2965" h="2044355">
                <a:moveTo>
                  <a:pt x="0" y="0"/>
                </a:moveTo>
                <a:lnTo>
                  <a:pt x="472965" y="0"/>
                </a:lnTo>
                <a:lnTo>
                  <a:pt x="472965" y="2044355"/>
                </a:lnTo>
                <a:lnTo>
                  <a:pt x="230063" y="1722879"/>
                </a:lnTo>
                <a:lnTo>
                  <a:pt x="0" y="2027363"/>
                </a:lnTo>
                <a:lnTo>
                  <a:pt x="0" y="0"/>
                </a:lnTo>
                <a:close/>
                <a:moveTo>
                  <a:pt x="243614" y="1437930"/>
                </a:moveTo>
                <a:cubicBezTo>
                  <a:pt x="201272" y="1437930"/>
                  <a:pt x="166947" y="1472255"/>
                  <a:pt x="166947" y="1514597"/>
                </a:cubicBezTo>
                <a:cubicBezTo>
                  <a:pt x="166947" y="1556939"/>
                  <a:pt x="201272" y="1591264"/>
                  <a:pt x="243614" y="1591264"/>
                </a:cubicBezTo>
                <a:cubicBezTo>
                  <a:pt x="285956" y="1591264"/>
                  <a:pt x="320281" y="1556939"/>
                  <a:pt x="320281" y="1514597"/>
                </a:cubicBezTo>
                <a:cubicBezTo>
                  <a:pt x="320281" y="1472255"/>
                  <a:pt x="285956" y="1437930"/>
                  <a:pt x="243614" y="1437930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任意多边形 21"/>
          <p:cNvSpPr/>
          <p:nvPr/>
        </p:nvSpPr>
        <p:spPr>
          <a:xfrm>
            <a:off x="621192" y="-269324"/>
            <a:ext cx="472965" cy="2044355"/>
          </a:xfrm>
          <a:custGeom>
            <a:avLst/>
            <a:gdLst>
              <a:gd name="connsiteX0" fmla="*/ 0 w 472965"/>
              <a:gd name="connsiteY0" fmla="*/ 0 h 2044355"/>
              <a:gd name="connsiteX1" fmla="*/ 472965 w 472965"/>
              <a:gd name="connsiteY1" fmla="*/ 0 h 2044355"/>
              <a:gd name="connsiteX2" fmla="*/ 472965 w 472965"/>
              <a:gd name="connsiteY2" fmla="*/ 2044355 h 2044355"/>
              <a:gd name="connsiteX3" fmla="*/ 230063 w 472965"/>
              <a:gd name="connsiteY3" fmla="*/ 1722879 h 2044355"/>
              <a:gd name="connsiteX4" fmla="*/ 0 w 472965"/>
              <a:gd name="connsiteY4" fmla="*/ 2027363 h 2044355"/>
              <a:gd name="connsiteX5" fmla="*/ 0 w 472965"/>
              <a:gd name="connsiteY5" fmla="*/ 0 h 2044355"/>
              <a:gd name="connsiteX6" fmla="*/ 243614 w 472965"/>
              <a:gd name="connsiteY6" fmla="*/ 1437930 h 2044355"/>
              <a:gd name="connsiteX7" fmla="*/ 166947 w 472965"/>
              <a:gd name="connsiteY7" fmla="*/ 1514597 h 2044355"/>
              <a:gd name="connsiteX8" fmla="*/ 243614 w 472965"/>
              <a:gd name="connsiteY8" fmla="*/ 1591264 h 2044355"/>
              <a:gd name="connsiteX9" fmla="*/ 320281 w 472965"/>
              <a:gd name="connsiteY9" fmla="*/ 1514597 h 2044355"/>
              <a:gd name="connsiteX10" fmla="*/ 243614 w 472965"/>
              <a:gd name="connsiteY10" fmla="*/ 1437930 h 2044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2965" h="2044355">
                <a:moveTo>
                  <a:pt x="0" y="0"/>
                </a:moveTo>
                <a:lnTo>
                  <a:pt x="472965" y="0"/>
                </a:lnTo>
                <a:lnTo>
                  <a:pt x="472965" y="2044355"/>
                </a:lnTo>
                <a:lnTo>
                  <a:pt x="230063" y="1722879"/>
                </a:lnTo>
                <a:lnTo>
                  <a:pt x="0" y="2027363"/>
                </a:lnTo>
                <a:lnTo>
                  <a:pt x="0" y="0"/>
                </a:lnTo>
                <a:close/>
                <a:moveTo>
                  <a:pt x="243614" y="1437930"/>
                </a:moveTo>
                <a:cubicBezTo>
                  <a:pt x="201272" y="1437930"/>
                  <a:pt x="166947" y="1472255"/>
                  <a:pt x="166947" y="1514597"/>
                </a:cubicBezTo>
                <a:cubicBezTo>
                  <a:pt x="166947" y="1556939"/>
                  <a:pt x="201272" y="1591264"/>
                  <a:pt x="243614" y="1591264"/>
                </a:cubicBezTo>
                <a:cubicBezTo>
                  <a:pt x="285956" y="1591264"/>
                  <a:pt x="320281" y="1556939"/>
                  <a:pt x="320281" y="1514597"/>
                </a:cubicBezTo>
                <a:cubicBezTo>
                  <a:pt x="320281" y="1472255"/>
                  <a:pt x="285956" y="1437930"/>
                  <a:pt x="243614" y="1437930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剪去同侧角的矩形 10"/>
          <p:cNvSpPr/>
          <p:nvPr/>
        </p:nvSpPr>
        <p:spPr>
          <a:xfrm rot="10800000">
            <a:off x="3398304" y="3779009"/>
            <a:ext cx="6304341" cy="773753"/>
          </a:xfrm>
          <a:prstGeom prst="snip2SameRect">
            <a:avLst>
              <a:gd name="adj1" fmla="val 50000"/>
              <a:gd name="adj2" fmla="val 0"/>
            </a:avLst>
          </a:prstGeom>
          <a:solidFill>
            <a:srgbClr val="4C14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矩形 2"/>
          <p:cNvSpPr/>
          <p:nvPr/>
        </p:nvSpPr>
        <p:spPr>
          <a:xfrm>
            <a:off x="3895246" y="3923938"/>
            <a:ext cx="62067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</a:t>
            </a:r>
            <a:r>
              <a:rPr lang="en-US" sz="2800" smtClean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arch  Forward  Courageously</a:t>
            </a:r>
            <a:endParaRPr lang="en-US" sz="280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55504" y="5582389"/>
            <a:ext cx="71673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4C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Facing up to </a:t>
            </a:r>
            <a:r>
              <a:rPr lang="en-US" sz="2800" b="1" smtClean="0">
                <a:solidFill>
                  <a:srgbClr val="4C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challenges, </a:t>
            </a:r>
            <a:r>
              <a:rPr lang="en-US" altLang="zh-CN" sz="2800" b="1" smtClean="0">
                <a:solidFill>
                  <a:srgbClr val="4C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must be success</a:t>
            </a:r>
            <a:r>
              <a:rPr lang="en-US" altLang="zh-CN" sz="2800" b="1">
                <a:solidFill>
                  <a:srgbClr val="4C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b="1">
              <a:solidFill>
                <a:srgbClr val="4C141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2012041502133370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425963" y="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058989"/>
      </p:ext>
    </p:extLst>
  </p:cSld>
  <p:clrMapOvr>
    <a:masterClrMapping/>
  </p:clrMapOvr>
  <p:transition spd="slow" advClick="0" advTm="600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47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6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3" fill="hold" nodeType="withEffect" p14:presetBounceEnd="3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4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4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9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2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2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2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2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1" dur="188095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showWhenStopped="0">
                    <p:cTn id="72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  <p:bldLst>
          <p:bldP spid="71" grpId="0" animBg="1"/>
          <p:bldP spid="45" grpId="0" animBg="1"/>
          <p:bldP spid="40" grpId="0" animBg="1" autoUpdateAnimBg="0"/>
          <p:bldP spid="41" grpId="0" animBg="1"/>
          <p:bldP spid="50" grpId="0" animBg="1"/>
          <p:bldP spid="6" grpId="0"/>
          <p:bldP spid="20" grpId="0" animBg="1"/>
          <p:bldP spid="22" grpId="0" animBg="1"/>
          <p:bldP spid="11" grpId="0" animBg="1"/>
          <p:bldP spid="3" grpId="0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47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3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9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2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2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2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2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1" dur="188095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showWhenStopped="0">
                    <p:cTn id="72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  <p:bldLst>
          <p:bldP spid="71" grpId="0" animBg="1"/>
          <p:bldP spid="45" grpId="0" animBg="1"/>
          <p:bldP spid="40" grpId="0" animBg="1" autoUpdateAnimBg="0"/>
          <p:bldP spid="41" grpId="0" animBg="1"/>
          <p:bldP spid="50" grpId="0" animBg="1"/>
          <p:bldP spid="6" grpId="0"/>
          <p:bldP spid="20" grpId="0" animBg="1"/>
          <p:bldP spid="22" grpId="0" animBg="1"/>
          <p:bldP spid="11" grpId="0" animBg="1"/>
          <p:bldP spid="3" grpId="0"/>
          <p:bldP spid="13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2366" y="1470231"/>
            <a:ext cx="9931168" cy="4001881"/>
          </a:xfrm>
          <a:prstGeom prst="rect">
            <a:avLst/>
          </a:prstGeom>
        </p:spPr>
      </p:pic>
      <p:sp>
        <p:nvSpPr>
          <p:cNvPr id="11" name="任意多边形 10"/>
          <p:cNvSpPr/>
          <p:nvPr/>
        </p:nvSpPr>
        <p:spPr>
          <a:xfrm>
            <a:off x="621192" y="-269324"/>
            <a:ext cx="472965" cy="2044355"/>
          </a:xfrm>
          <a:custGeom>
            <a:avLst/>
            <a:gdLst>
              <a:gd name="connsiteX0" fmla="*/ 0 w 472965"/>
              <a:gd name="connsiteY0" fmla="*/ 0 h 2044355"/>
              <a:gd name="connsiteX1" fmla="*/ 472965 w 472965"/>
              <a:gd name="connsiteY1" fmla="*/ 0 h 2044355"/>
              <a:gd name="connsiteX2" fmla="*/ 472965 w 472965"/>
              <a:gd name="connsiteY2" fmla="*/ 2044355 h 2044355"/>
              <a:gd name="connsiteX3" fmla="*/ 230063 w 472965"/>
              <a:gd name="connsiteY3" fmla="*/ 1722879 h 2044355"/>
              <a:gd name="connsiteX4" fmla="*/ 0 w 472965"/>
              <a:gd name="connsiteY4" fmla="*/ 2027363 h 2044355"/>
              <a:gd name="connsiteX5" fmla="*/ 0 w 472965"/>
              <a:gd name="connsiteY5" fmla="*/ 0 h 2044355"/>
              <a:gd name="connsiteX6" fmla="*/ 243614 w 472965"/>
              <a:gd name="connsiteY6" fmla="*/ 1437930 h 2044355"/>
              <a:gd name="connsiteX7" fmla="*/ 166947 w 472965"/>
              <a:gd name="connsiteY7" fmla="*/ 1514597 h 2044355"/>
              <a:gd name="connsiteX8" fmla="*/ 243614 w 472965"/>
              <a:gd name="connsiteY8" fmla="*/ 1591264 h 2044355"/>
              <a:gd name="connsiteX9" fmla="*/ 320281 w 472965"/>
              <a:gd name="connsiteY9" fmla="*/ 1514597 h 2044355"/>
              <a:gd name="connsiteX10" fmla="*/ 243614 w 472965"/>
              <a:gd name="connsiteY10" fmla="*/ 1437930 h 2044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2965" h="2044355">
                <a:moveTo>
                  <a:pt x="0" y="0"/>
                </a:moveTo>
                <a:lnTo>
                  <a:pt x="472965" y="0"/>
                </a:lnTo>
                <a:lnTo>
                  <a:pt x="472965" y="2044355"/>
                </a:lnTo>
                <a:lnTo>
                  <a:pt x="230063" y="1722879"/>
                </a:lnTo>
                <a:lnTo>
                  <a:pt x="0" y="2027363"/>
                </a:lnTo>
                <a:lnTo>
                  <a:pt x="0" y="0"/>
                </a:lnTo>
                <a:close/>
                <a:moveTo>
                  <a:pt x="243614" y="1437930"/>
                </a:moveTo>
                <a:cubicBezTo>
                  <a:pt x="201272" y="1437930"/>
                  <a:pt x="166947" y="1472255"/>
                  <a:pt x="166947" y="1514597"/>
                </a:cubicBezTo>
                <a:cubicBezTo>
                  <a:pt x="166947" y="1556939"/>
                  <a:pt x="201272" y="1591264"/>
                  <a:pt x="243614" y="1591264"/>
                </a:cubicBezTo>
                <a:cubicBezTo>
                  <a:pt x="285956" y="1591264"/>
                  <a:pt x="320281" y="1556939"/>
                  <a:pt x="320281" y="1514597"/>
                </a:cubicBezTo>
                <a:cubicBezTo>
                  <a:pt x="320281" y="1472255"/>
                  <a:pt x="285956" y="1437930"/>
                  <a:pt x="243614" y="1437930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任意多边形 14"/>
          <p:cNvSpPr/>
          <p:nvPr/>
        </p:nvSpPr>
        <p:spPr>
          <a:xfrm>
            <a:off x="81750" y="-269324"/>
            <a:ext cx="472965" cy="2044355"/>
          </a:xfrm>
          <a:custGeom>
            <a:avLst/>
            <a:gdLst>
              <a:gd name="connsiteX0" fmla="*/ 0 w 472965"/>
              <a:gd name="connsiteY0" fmla="*/ 0 h 2044355"/>
              <a:gd name="connsiteX1" fmla="*/ 472965 w 472965"/>
              <a:gd name="connsiteY1" fmla="*/ 0 h 2044355"/>
              <a:gd name="connsiteX2" fmla="*/ 472965 w 472965"/>
              <a:gd name="connsiteY2" fmla="*/ 2044355 h 2044355"/>
              <a:gd name="connsiteX3" fmla="*/ 230063 w 472965"/>
              <a:gd name="connsiteY3" fmla="*/ 1722879 h 2044355"/>
              <a:gd name="connsiteX4" fmla="*/ 0 w 472965"/>
              <a:gd name="connsiteY4" fmla="*/ 2027363 h 2044355"/>
              <a:gd name="connsiteX5" fmla="*/ 0 w 472965"/>
              <a:gd name="connsiteY5" fmla="*/ 0 h 2044355"/>
              <a:gd name="connsiteX6" fmla="*/ 243614 w 472965"/>
              <a:gd name="connsiteY6" fmla="*/ 1437930 h 2044355"/>
              <a:gd name="connsiteX7" fmla="*/ 166947 w 472965"/>
              <a:gd name="connsiteY7" fmla="*/ 1514597 h 2044355"/>
              <a:gd name="connsiteX8" fmla="*/ 243614 w 472965"/>
              <a:gd name="connsiteY8" fmla="*/ 1591264 h 2044355"/>
              <a:gd name="connsiteX9" fmla="*/ 320281 w 472965"/>
              <a:gd name="connsiteY9" fmla="*/ 1514597 h 2044355"/>
              <a:gd name="connsiteX10" fmla="*/ 243614 w 472965"/>
              <a:gd name="connsiteY10" fmla="*/ 1437930 h 2044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2965" h="2044355">
                <a:moveTo>
                  <a:pt x="0" y="0"/>
                </a:moveTo>
                <a:lnTo>
                  <a:pt x="472965" y="0"/>
                </a:lnTo>
                <a:lnTo>
                  <a:pt x="472965" y="2044355"/>
                </a:lnTo>
                <a:lnTo>
                  <a:pt x="230063" y="1722879"/>
                </a:lnTo>
                <a:lnTo>
                  <a:pt x="0" y="2027363"/>
                </a:lnTo>
                <a:lnTo>
                  <a:pt x="0" y="0"/>
                </a:lnTo>
                <a:close/>
                <a:moveTo>
                  <a:pt x="243614" y="1437930"/>
                </a:moveTo>
                <a:cubicBezTo>
                  <a:pt x="201272" y="1437930"/>
                  <a:pt x="166947" y="1472255"/>
                  <a:pt x="166947" y="1514597"/>
                </a:cubicBezTo>
                <a:cubicBezTo>
                  <a:pt x="166947" y="1556939"/>
                  <a:pt x="201272" y="1591264"/>
                  <a:pt x="243614" y="1591264"/>
                </a:cubicBezTo>
                <a:cubicBezTo>
                  <a:pt x="285956" y="1591264"/>
                  <a:pt x="320281" y="1556939"/>
                  <a:pt x="320281" y="1514597"/>
                </a:cubicBezTo>
                <a:cubicBezTo>
                  <a:pt x="320281" y="1472255"/>
                  <a:pt x="285956" y="1437930"/>
                  <a:pt x="243614" y="1437930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709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/>
        </p:nvSpPr>
        <p:spPr>
          <a:xfrm>
            <a:off x="11172498" y="2466644"/>
            <a:ext cx="42041" cy="2512"/>
          </a:xfrm>
          <a:custGeom>
            <a:avLst/>
            <a:gdLst>
              <a:gd name="connsiteX0" fmla="*/ 0 w 42041"/>
              <a:gd name="connsiteY0" fmla="*/ 0 h 2512"/>
              <a:gd name="connsiteX1" fmla="*/ 42041 w 42041"/>
              <a:gd name="connsiteY1" fmla="*/ 2512 h 2512"/>
              <a:gd name="connsiteX2" fmla="*/ 0 w 42041"/>
              <a:gd name="connsiteY2" fmla="*/ 2512 h 2512"/>
              <a:gd name="connsiteX3" fmla="*/ 0 w 42041"/>
              <a:gd name="connsiteY3" fmla="*/ 0 h 2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41" h="2512">
                <a:moveTo>
                  <a:pt x="0" y="0"/>
                </a:moveTo>
                <a:lnTo>
                  <a:pt x="42041" y="2512"/>
                </a:lnTo>
                <a:lnTo>
                  <a:pt x="0" y="251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0" name="组合 89"/>
          <p:cNvGrpSpPr/>
          <p:nvPr/>
        </p:nvGrpSpPr>
        <p:grpSpPr>
          <a:xfrm>
            <a:off x="4276594" y="1011740"/>
            <a:ext cx="6142467" cy="891790"/>
            <a:chOff x="4276594" y="1011740"/>
            <a:chExt cx="6142467" cy="891790"/>
          </a:xfrm>
          <a:effectLst>
            <a:outerShdw blurRad="50800" dist="38100" dir="18900000" algn="bl" rotWithShape="0">
              <a:schemeClr val="bg1">
                <a:lumMod val="65000"/>
                <a:alpha val="40000"/>
              </a:schemeClr>
            </a:outerShdw>
          </a:effectLst>
        </p:grpSpPr>
        <p:sp>
          <p:nvSpPr>
            <p:cNvPr id="35" name="任意多边形 34"/>
            <p:cNvSpPr/>
            <p:nvPr/>
          </p:nvSpPr>
          <p:spPr>
            <a:xfrm>
              <a:off x="4736927" y="1011740"/>
              <a:ext cx="5682134" cy="891790"/>
            </a:xfrm>
            <a:custGeom>
              <a:avLst/>
              <a:gdLst>
                <a:gd name="connsiteX0" fmla="*/ 0 w 5682134"/>
                <a:gd name="connsiteY0" fmla="*/ 0 h 891790"/>
                <a:gd name="connsiteX1" fmla="*/ 5682134 w 5682134"/>
                <a:gd name="connsiteY1" fmla="*/ 0 h 891790"/>
                <a:gd name="connsiteX2" fmla="*/ 5207610 w 5682134"/>
                <a:gd name="connsiteY2" fmla="*/ 880187 h 891790"/>
                <a:gd name="connsiteX3" fmla="*/ 2888550 w 5682134"/>
                <a:gd name="connsiteY3" fmla="*/ 741609 h 891790"/>
                <a:gd name="connsiteX4" fmla="*/ 222947 w 5682134"/>
                <a:gd name="connsiteY4" fmla="*/ 891790 h 891790"/>
                <a:gd name="connsiteX5" fmla="*/ 0 w 5682134"/>
                <a:gd name="connsiteY5" fmla="*/ 0 h 891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82134" h="891790">
                  <a:moveTo>
                    <a:pt x="0" y="0"/>
                  </a:moveTo>
                  <a:lnTo>
                    <a:pt x="5682134" y="0"/>
                  </a:lnTo>
                  <a:lnTo>
                    <a:pt x="5207610" y="880187"/>
                  </a:lnTo>
                  <a:lnTo>
                    <a:pt x="2888550" y="741609"/>
                  </a:lnTo>
                  <a:lnTo>
                    <a:pt x="222947" y="8917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C141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/>
              <a:r>
                <a:rPr lang="zh-CN" altLang="en-US" sz="3200" b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我们</a:t>
              </a:r>
              <a:r>
                <a:rPr lang="zh-CN" altLang="en-US" sz="32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服务的</a:t>
              </a:r>
              <a:r>
                <a:rPr lang="zh-CN" altLang="en-US" sz="36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宗旨</a:t>
              </a:r>
              <a:endParaRPr lang="en-US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/>
              <a:endParaRPr 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70526" y="1078665"/>
              <a:ext cx="757939" cy="757939"/>
            </a:xfrm>
            <a:prstGeom prst="rect">
              <a:avLst/>
            </a:prstGeom>
          </p:spPr>
        </p:pic>
        <p:sp>
          <p:nvSpPr>
            <p:cNvPr id="65" name="同心圆 64"/>
            <p:cNvSpPr/>
            <p:nvPr/>
          </p:nvSpPr>
          <p:spPr>
            <a:xfrm>
              <a:off x="4276594" y="1308536"/>
              <a:ext cx="326980" cy="326980"/>
            </a:xfrm>
            <a:prstGeom prst="donut">
              <a:avLst>
                <a:gd name="adj" fmla="val 33250"/>
              </a:avLst>
            </a:prstGeom>
            <a:solidFill>
              <a:srgbClr val="4C141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4276594" y="2113601"/>
            <a:ext cx="6126695" cy="916456"/>
            <a:chOff x="4276594" y="2113601"/>
            <a:chExt cx="6126695" cy="916456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58" name="组合 57"/>
            <p:cNvGrpSpPr/>
            <p:nvPr/>
          </p:nvGrpSpPr>
          <p:grpSpPr>
            <a:xfrm>
              <a:off x="4721155" y="2113601"/>
              <a:ext cx="5682134" cy="898970"/>
              <a:chOff x="4784195" y="2361551"/>
              <a:chExt cx="5682134" cy="898970"/>
            </a:xfrm>
          </p:grpSpPr>
          <p:sp>
            <p:nvSpPr>
              <p:cNvPr id="47" name="任意多边形 46"/>
              <p:cNvSpPr/>
              <p:nvPr/>
            </p:nvSpPr>
            <p:spPr>
              <a:xfrm flipV="1">
                <a:off x="4784195" y="2361551"/>
                <a:ext cx="5682134" cy="867688"/>
              </a:xfrm>
              <a:custGeom>
                <a:avLst/>
                <a:gdLst>
                  <a:gd name="connsiteX0" fmla="*/ 0 w 5682134"/>
                  <a:gd name="connsiteY0" fmla="*/ 0 h 891790"/>
                  <a:gd name="connsiteX1" fmla="*/ 5682134 w 5682134"/>
                  <a:gd name="connsiteY1" fmla="*/ 0 h 891790"/>
                  <a:gd name="connsiteX2" fmla="*/ 5207610 w 5682134"/>
                  <a:gd name="connsiteY2" fmla="*/ 880187 h 891790"/>
                  <a:gd name="connsiteX3" fmla="*/ 2888550 w 5682134"/>
                  <a:gd name="connsiteY3" fmla="*/ 741609 h 891790"/>
                  <a:gd name="connsiteX4" fmla="*/ 222947 w 5682134"/>
                  <a:gd name="connsiteY4" fmla="*/ 891790 h 891790"/>
                  <a:gd name="connsiteX5" fmla="*/ 0 w 5682134"/>
                  <a:gd name="connsiteY5" fmla="*/ 0 h 891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82134" h="891790">
                    <a:moveTo>
                      <a:pt x="0" y="0"/>
                    </a:moveTo>
                    <a:lnTo>
                      <a:pt x="5682134" y="0"/>
                    </a:lnTo>
                    <a:lnTo>
                      <a:pt x="5207610" y="880187"/>
                    </a:lnTo>
                    <a:lnTo>
                      <a:pt x="2888550" y="741609"/>
                    </a:lnTo>
                    <a:lnTo>
                      <a:pt x="222947" y="8917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C1414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algn="ctr"/>
                <a:endParaRPr lang="en-US" sz="320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7" name="文本框 56"/>
              <p:cNvSpPr txBox="1"/>
              <p:nvPr/>
            </p:nvSpPr>
            <p:spPr>
              <a:xfrm>
                <a:off x="6096000" y="2614190"/>
                <a:ext cx="329499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我们优秀的</a:t>
                </a:r>
                <a:r>
                  <a:rPr lang="zh-CN" altLang="en-US" sz="3600" b="1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团队</a:t>
                </a:r>
                <a:endParaRPr lang="en-US" sz="36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66" name="同心圆 65"/>
            <p:cNvSpPr/>
            <p:nvPr/>
          </p:nvSpPr>
          <p:spPr>
            <a:xfrm>
              <a:off x="4276594" y="2312988"/>
              <a:ext cx="326980" cy="326980"/>
            </a:xfrm>
            <a:prstGeom prst="donut">
              <a:avLst>
                <a:gd name="adj" fmla="val 33250"/>
              </a:avLst>
            </a:prstGeom>
            <a:solidFill>
              <a:srgbClr val="4C141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4878374" y="2113601"/>
              <a:ext cx="1091975" cy="916456"/>
              <a:chOff x="4945668" y="2292970"/>
              <a:chExt cx="855506" cy="751383"/>
            </a:xfrm>
          </p:grpSpPr>
          <p:pic>
            <p:nvPicPr>
              <p:cNvPr id="72" name="图片 71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44875" y="2466644"/>
                <a:ext cx="456299" cy="456299"/>
              </a:xfrm>
              <a:prstGeom prst="rect">
                <a:avLst/>
              </a:prstGeom>
            </p:spPr>
          </p:pic>
          <p:pic>
            <p:nvPicPr>
              <p:cNvPr id="73" name="图片 72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45668" y="2292970"/>
                <a:ext cx="751383" cy="751383"/>
              </a:xfrm>
              <a:prstGeom prst="rect">
                <a:avLst/>
              </a:prstGeom>
            </p:spPr>
          </p:pic>
        </p:grpSp>
      </p:grpSp>
      <p:grpSp>
        <p:nvGrpSpPr>
          <p:cNvPr id="92" name="组合 91"/>
          <p:cNvGrpSpPr/>
          <p:nvPr/>
        </p:nvGrpSpPr>
        <p:grpSpPr>
          <a:xfrm>
            <a:off x="4276594" y="3310178"/>
            <a:ext cx="6142467" cy="891790"/>
            <a:chOff x="4276594" y="3310178"/>
            <a:chExt cx="6142467" cy="891790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50" name="任意多边形 49"/>
            <p:cNvSpPr/>
            <p:nvPr/>
          </p:nvSpPr>
          <p:spPr>
            <a:xfrm>
              <a:off x="4736927" y="3310178"/>
              <a:ext cx="5682134" cy="891790"/>
            </a:xfrm>
            <a:custGeom>
              <a:avLst/>
              <a:gdLst>
                <a:gd name="connsiteX0" fmla="*/ 0 w 5682134"/>
                <a:gd name="connsiteY0" fmla="*/ 0 h 891790"/>
                <a:gd name="connsiteX1" fmla="*/ 5682134 w 5682134"/>
                <a:gd name="connsiteY1" fmla="*/ 0 h 891790"/>
                <a:gd name="connsiteX2" fmla="*/ 5207610 w 5682134"/>
                <a:gd name="connsiteY2" fmla="*/ 880187 h 891790"/>
                <a:gd name="connsiteX3" fmla="*/ 2888550 w 5682134"/>
                <a:gd name="connsiteY3" fmla="*/ 741609 h 891790"/>
                <a:gd name="connsiteX4" fmla="*/ 222947 w 5682134"/>
                <a:gd name="connsiteY4" fmla="*/ 891790 h 891790"/>
                <a:gd name="connsiteX5" fmla="*/ 0 w 5682134"/>
                <a:gd name="connsiteY5" fmla="*/ 0 h 891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82134" h="891790">
                  <a:moveTo>
                    <a:pt x="0" y="0"/>
                  </a:moveTo>
                  <a:lnTo>
                    <a:pt x="5682134" y="0"/>
                  </a:lnTo>
                  <a:lnTo>
                    <a:pt x="5207610" y="880187"/>
                  </a:lnTo>
                  <a:lnTo>
                    <a:pt x="2888550" y="741609"/>
                  </a:lnTo>
                  <a:lnTo>
                    <a:pt x="222947" y="8917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C141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4000" b="1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/>
              <a:r>
                <a:rPr lang="zh-CN" altLang="en-US" sz="3200" b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我们预设的</a:t>
              </a:r>
              <a:r>
                <a:rPr lang="zh-CN" altLang="en-US" sz="3600" b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目标</a:t>
              </a:r>
              <a:endParaRPr lang="en-US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/>
              <a:endParaRPr lang="en-US" sz="40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7" name="同心圆 66"/>
            <p:cNvSpPr/>
            <p:nvPr/>
          </p:nvSpPr>
          <p:spPr>
            <a:xfrm>
              <a:off x="4276594" y="3536117"/>
              <a:ext cx="326980" cy="326980"/>
            </a:xfrm>
            <a:prstGeom prst="donut">
              <a:avLst>
                <a:gd name="adj" fmla="val 33250"/>
              </a:avLst>
            </a:prstGeom>
            <a:solidFill>
              <a:srgbClr val="4C141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5157369" y="3440196"/>
              <a:ext cx="599673" cy="623540"/>
              <a:chOff x="3377487" y="3970322"/>
              <a:chExt cx="499674" cy="499674"/>
            </a:xfrm>
          </p:grpSpPr>
          <p:sp>
            <p:nvSpPr>
              <p:cNvPr id="80" name="任意多边形 79"/>
              <p:cNvSpPr/>
              <p:nvPr/>
            </p:nvSpPr>
            <p:spPr>
              <a:xfrm>
                <a:off x="3377487" y="3970322"/>
                <a:ext cx="499674" cy="499674"/>
              </a:xfrm>
              <a:custGeom>
                <a:avLst/>
                <a:gdLst>
                  <a:gd name="connsiteX0" fmla="*/ 1426416 w 2852832"/>
                  <a:gd name="connsiteY0" fmla="*/ 1195246 h 2852832"/>
                  <a:gd name="connsiteX1" fmla="*/ 1577563 w 2852832"/>
                  <a:gd name="connsiteY1" fmla="*/ 1346393 h 2852832"/>
                  <a:gd name="connsiteX2" fmla="*/ 1426416 w 2852832"/>
                  <a:gd name="connsiteY2" fmla="*/ 1497540 h 2852832"/>
                  <a:gd name="connsiteX3" fmla="*/ 1275269 w 2852832"/>
                  <a:gd name="connsiteY3" fmla="*/ 1346393 h 2852832"/>
                  <a:gd name="connsiteX4" fmla="*/ 1426416 w 2852832"/>
                  <a:gd name="connsiteY4" fmla="*/ 1195246 h 2852832"/>
                  <a:gd name="connsiteX5" fmla="*/ 1419817 w 2852832"/>
                  <a:gd name="connsiteY5" fmla="*/ 1007995 h 2852832"/>
                  <a:gd name="connsiteX6" fmla="*/ 1028924 w 2852832"/>
                  <a:gd name="connsiteY6" fmla="*/ 1398888 h 2852832"/>
                  <a:gd name="connsiteX7" fmla="*/ 1419817 w 2852832"/>
                  <a:gd name="connsiteY7" fmla="*/ 1789781 h 2852832"/>
                  <a:gd name="connsiteX8" fmla="*/ 1810710 w 2852832"/>
                  <a:gd name="connsiteY8" fmla="*/ 1398888 h 2852832"/>
                  <a:gd name="connsiteX9" fmla="*/ 1419817 w 2852832"/>
                  <a:gd name="connsiteY9" fmla="*/ 1007995 h 2852832"/>
                  <a:gd name="connsiteX10" fmla="*/ 1419817 w 2852832"/>
                  <a:gd name="connsiteY10" fmla="*/ 657999 h 2852832"/>
                  <a:gd name="connsiteX11" fmla="*/ 2160706 w 2852832"/>
                  <a:gd name="connsiteY11" fmla="*/ 1398888 h 2852832"/>
                  <a:gd name="connsiteX12" fmla="*/ 1419817 w 2852832"/>
                  <a:gd name="connsiteY12" fmla="*/ 2139777 h 2852832"/>
                  <a:gd name="connsiteX13" fmla="*/ 678928 w 2852832"/>
                  <a:gd name="connsiteY13" fmla="*/ 1398888 h 2852832"/>
                  <a:gd name="connsiteX14" fmla="*/ 1419817 w 2852832"/>
                  <a:gd name="connsiteY14" fmla="*/ 657999 h 2852832"/>
                  <a:gd name="connsiteX15" fmla="*/ 1426416 w 2852832"/>
                  <a:gd name="connsiteY15" fmla="*/ 362623 h 2852832"/>
                  <a:gd name="connsiteX16" fmla="*/ 362623 w 2852832"/>
                  <a:gd name="connsiteY16" fmla="*/ 1426416 h 2852832"/>
                  <a:gd name="connsiteX17" fmla="*/ 1426416 w 2852832"/>
                  <a:gd name="connsiteY17" fmla="*/ 2490209 h 2852832"/>
                  <a:gd name="connsiteX18" fmla="*/ 2490209 w 2852832"/>
                  <a:gd name="connsiteY18" fmla="*/ 1426416 h 2852832"/>
                  <a:gd name="connsiteX19" fmla="*/ 1426416 w 2852832"/>
                  <a:gd name="connsiteY19" fmla="*/ 362623 h 2852832"/>
                  <a:gd name="connsiteX20" fmla="*/ 1426416 w 2852832"/>
                  <a:gd name="connsiteY20" fmla="*/ 0 h 2852832"/>
                  <a:gd name="connsiteX21" fmla="*/ 2852832 w 2852832"/>
                  <a:gd name="connsiteY21" fmla="*/ 1426416 h 2852832"/>
                  <a:gd name="connsiteX22" fmla="*/ 1426416 w 2852832"/>
                  <a:gd name="connsiteY22" fmla="*/ 2852832 h 2852832"/>
                  <a:gd name="connsiteX23" fmla="*/ 0 w 2852832"/>
                  <a:gd name="connsiteY23" fmla="*/ 1426416 h 2852832"/>
                  <a:gd name="connsiteX24" fmla="*/ 1426416 w 2852832"/>
                  <a:gd name="connsiteY24" fmla="*/ 0 h 2852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852832" h="2852832">
                    <a:moveTo>
                      <a:pt x="1426416" y="1195246"/>
                    </a:moveTo>
                    <a:cubicBezTo>
                      <a:pt x="1509892" y="1195246"/>
                      <a:pt x="1577563" y="1262917"/>
                      <a:pt x="1577563" y="1346393"/>
                    </a:cubicBezTo>
                    <a:cubicBezTo>
                      <a:pt x="1577563" y="1429869"/>
                      <a:pt x="1509892" y="1497540"/>
                      <a:pt x="1426416" y="1497540"/>
                    </a:cubicBezTo>
                    <a:cubicBezTo>
                      <a:pt x="1342940" y="1497540"/>
                      <a:pt x="1275269" y="1429869"/>
                      <a:pt x="1275269" y="1346393"/>
                    </a:cubicBezTo>
                    <a:cubicBezTo>
                      <a:pt x="1275269" y="1262917"/>
                      <a:pt x="1342940" y="1195246"/>
                      <a:pt x="1426416" y="1195246"/>
                    </a:cubicBezTo>
                    <a:close/>
                    <a:moveTo>
                      <a:pt x="1419817" y="1007995"/>
                    </a:moveTo>
                    <a:cubicBezTo>
                      <a:pt x="1203933" y="1007995"/>
                      <a:pt x="1028924" y="1183004"/>
                      <a:pt x="1028924" y="1398888"/>
                    </a:cubicBezTo>
                    <a:cubicBezTo>
                      <a:pt x="1028924" y="1614772"/>
                      <a:pt x="1203933" y="1789781"/>
                      <a:pt x="1419817" y="1789781"/>
                    </a:cubicBezTo>
                    <a:cubicBezTo>
                      <a:pt x="1635701" y="1789781"/>
                      <a:pt x="1810710" y="1614772"/>
                      <a:pt x="1810710" y="1398888"/>
                    </a:cubicBezTo>
                    <a:cubicBezTo>
                      <a:pt x="1810710" y="1183004"/>
                      <a:pt x="1635701" y="1007995"/>
                      <a:pt x="1419817" y="1007995"/>
                    </a:cubicBezTo>
                    <a:close/>
                    <a:moveTo>
                      <a:pt x="1419817" y="657999"/>
                    </a:moveTo>
                    <a:cubicBezTo>
                      <a:pt x="1828999" y="657999"/>
                      <a:pt x="2160706" y="989706"/>
                      <a:pt x="2160706" y="1398888"/>
                    </a:cubicBezTo>
                    <a:cubicBezTo>
                      <a:pt x="2160706" y="1808070"/>
                      <a:pt x="1828999" y="2139777"/>
                      <a:pt x="1419817" y="2139777"/>
                    </a:cubicBezTo>
                    <a:cubicBezTo>
                      <a:pt x="1010635" y="2139777"/>
                      <a:pt x="678928" y="1808070"/>
                      <a:pt x="678928" y="1398888"/>
                    </a:cubicBezTo>
                    <a:cubicBezTo>
                      <a:pt x="678928" y="989706"/>
                      <a:pt x="1010635" y="657999"/>
                      <a:pt x="1419817" y="657999"/>
                    </a:cubicBezTo>
                    <a:close/>
                    <a:moveTo>
                      <a:pt x="1426416" y="362623"/>
                    </a:moveTo>
                    <a:cubicBezTo>
                      <a:pt x="838899" y="362623"/>
                      <a:pt x="362623" y="838899"/>
                      <a:pt x="362623" y="1426416"/>
                    </a:cubicBezTo>
                    <a:cubicBezTo>
                      <a:pt x="362623" y="2013933"/>
                      <a:pt x="838899" y="2490209"/>
                      <a:pt x="1426416" y="2490209"/>
                    </a:cubicBezTo>
                    <a:cubicBezTo>
                      <a:pt x="2013933" y="2490209"/>
                      <a:pt x="2490209" y="2013933"/>
                      <a:pt x="2490209" y="1426416"/>
                    </a:cubicBezTo>
                    <a:cubicBezTo>
                      <a:pt x="2490209" y="838899"/>
                      <a:pt x="2013933" y="362623"/>
                      <a:pt x="1426416" y="362623"/>
                    </a:cubicBezTo>
                    <a:close/>
                    <a:moveTo>
                      <a:pt x="1426416" y="0"/>
                    </a:moveTo>
                    <a:cubicBezTo>
                      <a:pt x="2214204" y="0"/>
                      <a:pt x="2852832" y="638628"/>
                      <a:pt x="2852832" y="1426416"/>
                    </a:cubicBezTo>
                    <a:cubicBezTo>
                      <a:pt x="2852832" y="2214204"/>
                      <a:pt x="2214204" y="2852832"/>
                      <a:pt x="1426416" y="2852832"/>
                    </a:cubicBezTo>
                    <a:cubicBezTo>
                      <a:pt x="638628" y="2852832"/>
                      <a:pt x="0" y="2214204"/>
                      <a:pt x="0" y="1426416"/>
                    </a:cubicBezTo>
                    <a:cubicBezTo>
                      <a:pt x="0" y="638628"/>
                      <a:pt x="638628" y="0"/>
                      <a:pt x="142641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4C141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2" name="直接箭头连接符 81"/>
              <p:cNvCxnSpPr/>
              <p:nvPr/>
            </p:nvCxnSpPr>
            <p:spPr>
              <a:xfrm flipV="1">
                <a:off x="3440979" y="4235692"/>
                <a:ext cx="249837" cy="62155"/>
              </a:xfrm>
              <a:prstGeom prst="straightConnector1">
                <a:avLst/>
              </a:prstGeom>
              <a:ln w="38100"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3" name="组合 92"/>
          <p:cNvGrpSpPr/>
          <p:nvPr/>
        </p:nvGrpSpPr>
        <p:grpSpPr>
          <a:xfrm>
            <a:off x="4276594" y="4307805"/>
            <a:ext cx="6142467" cy="934165"/>
            <a:chOff x="4276594" y="4307805"/>
            <a:chExt cx="6142467" cy="934165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grpSp>
          <p:nvGrpSpPr>
            <p:cNvPr id="59" name="组合 58"/>
            <p:cNvGrpSpPr/>
            <p:nvPr/>
          </p:nvGrpSpPr>
          <p:grpSpPr>
            <a:xfrm>
              <a:off x="4736927" y="4307805"/>
              <a:ext cx="5682134" cy="934165"/>
              <a:chOff x="4784195" y="2361551"/>
              <a:chExt cx="5682134" cy="867688"/>
            </a:xfrm>
          </p:grpSpPr>
          <p:sp>
            <p:nvSpPr>
              <p:cNvPr id="62" name="任意多边形 61"/>
              <p:cNvSpPr/>
              <p:nvPr/>
            </p:nvSpPr>
            <p:spPr>
              <a:xfrm flipV="1">
                <a:off x="4784195" y="2361551"/>
                <a:ext cx="5682134" cy="867688"/>
              </a:xfrm>
              <a:custGeom>
                <a:avLst/>
                <a:gdLst>
                  <a:gd name="connsiteX0" fmla="*/ 0 w 5682134"/>
                  <a:gd name="connsiteY0" fmla="*/ 0 h 891790"/>
                  <a:gd name="connsiteX1" fmla="*/ 5682134 w 5682134"/>
                  <a:gd name="connsiteY1" fmla="*/ 0 h 891790"/>
                  <a:gd name="connsiteX2" fmla="*/ 5207610 w 5682134"/>
                  <a:gd name="connsiteY2" fmla="*/ 880187 h 891790"/>
                  <a:gd name="connsiteX3" fmla="*/ 2888550 w 5682134"/>
                  <a:gd name="connsiteY3" fmla="*/ 741609 h 891790"/>
                  <a:gd name="connsiteX4" fmla="*/ 222947 w 5682134"/>
                  <a:gd name="connsiteY4" fmla="*/ 891790 h 891790"/>
                  <a:gd name="connsiteX5" fmla="*/ 0 w 5682134"/>
                  <a:gd name="connsiteY5" fmla="*/ 0 h 891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82134" h="891790">
                    <a:moveTo>
                      <a:pt x="0" y="0"/>
                    </a:moveTo>
                    <a:lnTo>
                      <a:pt x="5682134" y="0"/>
                    </a:lnTo>
                    <a:lnTo>
                      <a:pt x="5207610" y="880187"/>
                    </a:lnTo>
                    <a:lnTo>
                      <a:pt x="2888550" y="741609"/>
                    </a:lnTo>
                    <a:lnTo>
                      <a:pt x="222947" y="8917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C1414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algn="ctr"/>
                <a:endParaRPr lang="en-US" sz="320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1" name="文本框 60"/>
              <p:cNvSpPr txBox="1"/>
              <p:nvPr/>
            </p:nvSpPr>
            <p:spPr>
              <a:xfrm>
                <a:off x="6096000" y="2614190"/>
                <a:ext cx="3294993" cy="6003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我们</a:t>
                </a:r>
                <a:r>
                  <a:rPr lang="zh-CN" altLang="en-US" sz="3200" b="1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斩</a:t>
                </a:r>
                <a:r>
                  <a:rPr lang="zh-CN" altLang="en-US" sz="3200" b="1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获的</a:t>
                </a:r>
                <a:r>
                  <a:rPr lang="zh-CN" altLang="en-US" sz="3600" b="1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成果</a:t>
                </a:r>
                <a:endParaRPr lang="en-US" sz="36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68" name="同心圆 67"/>
            <p:cNvSpPr/>
            <p:nvPr/>
          </p:nvSpPr>
          <p:spPr>
            <a:xfrm>
              <a:off x="4276594" y="4544366"/>
              <a:ext cx="326980" cy="352031"/>
            </a:xfrm>
            <a:prstGeom prst="donut">
              <a:avLst>
                <a:gd name="adj" fmla="val 33250"/>
              </a:avLst>
            </a:prstGeom>
            <a:solidFill>
              <a:srgbClr val="4C141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38507" y="4480605"/>
              <a:ext cx="706172" cy="706172"/>
            </a:xfrm>
            <a:prstGeom prst="rect">
              <a:avLst/>
            </a:prstGeom>
          </p:spPr>
        </p:pic>
      </p:grpSp>
      <p:pic>
        <p:nvPicPr>
          <p:cNvPr id="94" name="图片 9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46354" y="1014132"/>
            <a:ext cx="3158002" cy="4298053"/>
          </a:xfrm>
          <a:prstGeom prst="rect">
            <a:avLst/>
          </a:prstGeom>
        </p:spPr>
      </p:pic>
      <p:sp>
        <p:nvSpPr>
          <p:cNvPr id="95" name="任意多边形 94"/>
          <p:cNvSpPr/>
          <p:nvPr/>
        </p:nvSpPr>
        <p:spPr>
          <a:xfrm>
            <a:off x="72355" y="-80252"/>
            <a:ext cx="472965" cy="2044355"/>
          </a:xfrm>
          <a:custGeom>
            <a:avLst/>
            <a:gdLst>
              <a:gd name="connsiteX0" fmla="*/ 0 w 472965"/>
              <a:gd name="connsiteY0" fmla="*/ 0 h 2044355"/>
              <a:gd name="connsiteX1" fmla="*/ 472965 w 472965"/>
              <a:gd name="connsiteY1" fmla="*/ 0 h 2044355"/>
              <a:gd name="connsiteX2" fmla="*/ 472965 w 472965"/>
              <a:gd name="connsiteY2" fmla="*/ 2044355 h 2044355"/>
              <a:gd name="connsiteX3" fmla="*/ 230063 w 472965"/>
              <a:gd name="connsiteY3" fmla="*/ 1722879 h 2044355"/>
              <a:gd name="connsiteX4" fmla="*/ 0 w 472965"/>
              <a:gd name="connsiteY4" fmla="*/ 2027363 h 2044355"/>
              <a:gd name="connsiteX5" fmla="*/ 0 w 472965"/>
              <a:gd name="connsiteY5" fmla="*/ 0 h 2044355"/>
              <a:gd name="connsiteX6" fmla="*/ 243614 w 472965"/>
              <a:gd name="connsiteY6" fmla="*/ 1437930 h 2044355"/>
              <a:gd name="connsiteX7" fmla="*/ 166947 w 472965"/>
              <a:gd name="connsiteY7" fmla="*/ 1514597 h 2044355"/>
              <a:gd name="connsiteX8" fmla="*/ 243614 w 472965"/>
              <a:gd name="connsiteY8" fmla="*/ 1591264 h 2044355"/>
              <a:gd name="connsiteX9" fmla="*/ 320281 w 472965"/>
              <a:gd name="connsiteY9" fmla="*/ 1514597 h 2044355"/>
              <a:gd name="connsiteX10" fmla="*/ 243614 w 472965"/>
              <a:gd name="connsiteY10" fmla="*/ 1437930 h 2044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2965" h="2044355">
                <a:moveTo>
                  <a:pt x="0" y="0"/>
                </a:moveTo>
                <a:lnTo>
                  <a:pt x="472965" y="0"/>
                </a:lnTo>
                <a:lnTo>
                  <a:pt x="472965" y="2044355"/>
                </a:lnTo>
                <a:lnTo>
                  <a:pt x="230063" y="1722879"/>
                </a:lnTo>
                <a:lnTo>
                  <a:pt x="0" y="2027363"/>
                </a:lnTo>
                <a:lnTo>
                  <a:pt x="0" y="0"/>
                </a:lnTo>
                <a:close/>
                <a:moveTo>
                  <a:pt x="243614" y="1437930"/>
                </a:moveTo>
                <a:cubicBezTo>
                  <a:pt x="201272" y="1437930"/>
                  <a:pt x="166947" y="1472255"/>
                  <a:pt x="166947" y="1514597"/>
                </a:cubicBezTo>
                <a:cubicBezTo>
                  <a:pt x="166947" y="1556939"/>
                  <a:pt x="201272" y="1591264"/>
                  <a:pt x="243614" y="1591264"/>
                </a:cubicBezTo>
                <a:cubicBezTo>
                  <a:pt x="285956" y="1591264"/>
                  <a:pt x="320281" y="1556939"/>
                  <a:pt x="320281" y="1514597"/>
                </a:cubicBezTo>
                <a:cubicBezTo>
                  <a:pt x="320281" y="1472255"/>
                  <a:pt x="285956" y="1437930"/>
                  <a:pt x="243614" y="1437930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任意多边形 95"/>
          <p:cNvSpPr/>
          <p:nvPr/>
        </p:nvSpPr>
        <p:spPr>
          <a:xfrm>
            <a:off x="621192" y="-269324"/>
            <a:ext cx="472965" cy="2044355"/>
          </a:xfrm>
          <a:custGeom>
            <a:avLst/>
            <a:gdLst>
              <a:gd name="connsiteX0" fmla="*/ 0 w 472965"/>
              <a:gd name="connsiteY0" fmla="*/ 0 h 2044355"/>
              <a:gd name="connsiteX1" fmla="*/ 472965 w 472965"/>
              <a:gd name="connsiteY1" fmla="*/ 0 h 2044355"/>
              <a:gd name="connsiteX2" fmla="*/ 472965 w 472965"/>
              <a:gd name="connsiteY2" fmla="*/ 2044355 h 2044355"/>
              <a:gd name="connsiteX3" fmla="*/ 230063 w 472965"/>
              <a:gd name="connsiteY3" fmla="*/ 1722879 h 2044355"/>
              <a:gd name="connsiteX4" fmla="*/ 0 w 472965"/>
              <a:gd name="connsiteY4" fmla="*/ 2027363 h 2044355"/>
              <a:gd name="connsiteX5" fmla="*/ 0 w 472965"/>
              <a:gd name="connsiteY5" fmla="*/ 0 h 2044355"/>
              <a:gd name="connsiteX6" fmla="*/ 243614 w 472965"/>
              <a:gd name="connsiteY6" fmla="*/ 1437930 h 2044355"/>
              <a:gd name="connsiteX7" fmla="*/ 166947 w 472965"/>
              <a:gd name="connsiteY7" fmla="*/ 1514597 h 2044355"/>
              <a:gd name="connsiteX8" fmla="*/ 243614 w 472965"/>
              <a:gd name="connsiteY8" fmla="*/ 1591264 h 2044355"/>
              <a:gd name="connsiteX9" fmla="*/ 320281 w 472965"/>
              <a:gd name="connsiteY9" fmla="*/ 1514597 h 2044355"/>
              <a:gd name="connsiteX10" fmla="*/ 243614 w 472965"/>
              <a:gd name="connsiteY10" fmla="*/ 1437930 h 2044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2965" h="2044355">
                <a:moveTo>
                  <a:pt x="0" y="0"/>
                </a:moveTo>
                <a:lnTo>
                  <a:pt x="472965" y="0"/>
                </a:lnTo>
                <a:lnTo>
                  <a:pt x="472965" y="2044355"/>
                </a:lnTo>
                <a:lnTo>
                  <a:pt x="230063" y="1722879"/>
                </a:lnTo>
                <a:lnTo>
                  <a:pt x="0" y="2027363"/>
                </a:lnTo>
                <a:lnTo>
                  <a:pt x="0" y="0"/>
                </a:lnTo>
                <a:close/>
                <a:moveTo>
                  <a:pt x="243614" y="1437930"/>
                </a:moveTo>
                <a:cubicBezTo>
                  <a:pt x="201272" y="1437930"/>
                  <a:pt x="166947" y="1472255"/>
                  <a:pt x="166947" y="1514597"/>
                </a:cubicBezTo>
                <a:cubicBezTo>
                  <a:pt x="166947" y="1556939"/>
                  <a:pt x="201272" y="1591264"/>
                  <a:pt x="243614" y="1591264"/>
                </a:cubicBezTo>
                <a:cubicBezTo>
                  <a:pt x="285956" y="1591264"/>
                  <a:pt x="320281" y="1556939"/>
                  <a:pt x="320281" y="1514597"/>
                </a:cubicBezTo>
                <a:cubicBezTo>
                  <a:pt x="320281" y="1472255"/>
                  <a:pt x="285956" y="1437930"/>
                  <a:pt x="243614" y="1437930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矩形 2"/>
          <p:cNvSpPr/>
          <p:nvPr/>
        </p:nvSpPr>
        <p:spPr>
          <a:xfrm>
            <a:off x="5992463" y="1130984"/>
            <a:ext cx="31710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200" b="1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我们服务的</a:t>
            </a:r>
            <a:r>
              <a:rPr lang="zh-CN" altLang="en-US" sz="36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宗旨</a:t>
            </a:r>
            <a:endParaRPr lang="en-US" sz="3600" b="1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8417141"/>
      </p:ext>
    </p:extLst>
  </p:cSld>
  <p:clrMapOvr>
    <a:masterClrMapping/>
  </p:clrMapOvr>
  <p:transition spd="slow" advClick="0" advTm="300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20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2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20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20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2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2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3" fill="hold" nodeType="after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23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24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 p14:presetBounceEnd="3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27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8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nodeType="withEffect" p14:presetBounceEnd="34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31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32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fill="hold" nodeType="withEffect" p14:presetBounceEnd="34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35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36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35" presetClass="emph" presetSubtype="0" repeatCount="2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8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35" presetClass="emph" presetSubtype="0" repeatCount="200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5" grpId="0" animBg="1"/>
          <p:bldP spid="96" grpId="0" animBg="1"/>
          <p:bldP spid="3" grpId="0"/>
          <p:bldP spid="3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20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2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20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20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2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2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35" presetClass="emph" presetSubtype="0" repeatCount="2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8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35" presetClass="emph" presetSubtype="0" repeatCount="200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5" grpId="0" animBg="1"/>
          <p:bldP spid="96" grpId="0" animBg="1"/>
          <p:bldP spid="3" grpId="0"/>
          <p:bldP spid="3" grpId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76594" y="1011740"/>
            <a:ext cx="6142467" cy="891790"/>
            <a:chOff x="4276594" y="1011740"/>
            <a:chExt cx="6142467" cy="891790"/>
          </a:xfrm>
          <a:effectLst>
            <a:outerShdw blurRad="50800" dist="38100" dir="18900000" algn="bl" rotWithShape="0">
              <a:schemeClr val="bg1">
                <a:lumMod val="65000"/>
                <a:alpha val="40000"/>
              </a:schemeClr>
            </a:outerShdw>
          </a:effectLst>
        </p:grpSpPr>
        <p:sp>
          <p:nvSpPr>
            <p:cNvPr id="7" name="任意多边形 6"/>
            <p:cNvSpPr/>
            <p:nvPr/>
          </p:nvSpPr>
          <p:spPr>
            <a:xfrm>
              <a:off x="4736927" y="1011740"/>
              <a:ext cx="5682134" cy="891790"/>
            </a:xfrm>
            <a:custGeom>
              <a:avLst/>
              <a:gdLst>
                <a:gd name="connsiteX0" fmla="*/ 0 w 5682134"/>
                <a:gd name="connsiteY0" fmla="*/ 0 h 891790"/>
                <a:gd name="connsiteX1" fmla="*/ 5682134 w 5682134"/>
                <a:gd name="connsiteY1" fmla="*/ 0 h 891790"/>
                <a:gd name="connsiteX2" fmla="*/ 5207610 w 5682134"/>
                <a:gd name="connsiteY2" fmla="*/ 880187 h 891790"/>
                <a:gd name="connsiteX3" fmla="*/ 2888550 w 5682134"/>
                <a:gd name="connsiteY3" fmla="*/ 741609 h 891790"/>
                <a:gd name="connsiteX4" fmla="*/ 222947 w 5682134"/>
                <a:gd name="connsiteY4" fmla="*/ 891790 h 891790"/>
                <a:gd name="connsiteX5" fmla="*/ 0 w 5682134"/>
                <a:gd name="connsiteY5" fmla="*/ 0 h 891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82134" h="891790">
                  <a:moveTo>
                    <a:pt x="0" y="0"/>
                  </a:moveTo>
                  <a:lnTo>
                    <a:pt x="5682134" y="0"/>
                  </a:lnTo>
                  <a:lnTo>
                    <a:pt x="5207610" y="880187"/>
                  </a:lnTo>
                  <a:lnTo>
                    <a:pt x="2888550" y="741609"/>
                  </a:lnTo>
                  <a:lnTo>
                    <a:pt x="222947" y="8917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C141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/>
              <a:r>
                <a:rPr lang="zh-CN" altLang="en-US" sz="3200" b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我们</a:t>
              </a:r>
              <a:r>
                <a:rPr lang="zh-CN" altLang="en-US" sz="32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服务的</a:t>
              </a:r>
              <a:r>
                <a:rPr lang="zh-CN" altLang="en-US" sz="3600" b="1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宗旨</a:t>
              </a:r>
              <a:endParaRPr lang="en-US" sz="36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/>
              <a:endParaRPr 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70526" y="1078665"/>
              <a:ext cx="757939" cy="757939"/>
            </a:xfrm>
            <a:prstGeom prst="rect">
              <a:avLst/>
            </a:prstGeom>
          </p:spPr>
        </p:pic>
        <p:sp>
          <p:nvSpPr>
            <p:cNvPr id="9" name="同心圆 8"/>
            <p:cNvSpPr/>
            <p:nvPr/>
          </p:nvSpPr>
          <p:spPr>
            <a:xfrm>
              <a:off x="4276594" y="1308536"/>
              <a:ext cx="326980" cy="326980"/>
            </a:xfrm>
            <a:prstGeom prst="donut">
              <a:avLst>
                <a:gd name="adj" fmla="val 33250"/>
              </a:avLst>
            </a:prstGeom>
            <a:solidFill>
              <a:srgbClr val="4C141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72355" y="-80252"/>
            <a:ext cx="472965" cy="2044355"/>
          </a:xfrm>
          <a:custGeom>
            <a:avLst/>
            <a:gdLst>
              <a:gd name="connsiteX0" fmla="*/ 0 w 472965"/>
              <a:gd name="connsiteY0" fmla="*/ 0 h 2044355"/>
              <a:gd name="connsiteX1" fmla="*/ 472965 w 472965"/>
              <a:gd name="connsiteY1" fmla="*/ 0 h 2044355"/>
              <a:gd name="connsiteX2" fmla="*/ 472965 w 472965"/>
              <a:gd name="connsiteY2" fmla="*/ 2044355 h 2044355"/>
              <a:gd name="connsiteX3" fmla="*/ 230063 w 472965"/>
              <a:gd name="connsiteY3" fmla="*/ 1722879 h 2044355"/>
              <a:gd name="connsiteX4" fmla="*/ 0 w 472965"/>
              <a:gd name="connsiteY4" fmla="*/ 2027363 h 2044355"/>
              <a:gd name="connsiteX5" fmla="*/ 0 w 472965"/>
              <a:gd name="connsiteY5" fmla="*/ 0 h 2044355"/>
              <a:gd name="connsiteX6" fmla="*/ 243614 w 472965"/>
              <a:gd name="connsiteY6" fmla="*/ 1437930 h 2044355"/>
              <a:gd name="connsiteX7" fmla="*/ 166947 w 472965"/>
              <a:gd name="connsiteY7" fmla="*/ 1514597 h 2044355"/>
              <a:gd name="connsiteX8" fmla="*/ 243614 w 472965"/>
              <a:gd name="connsiteY8" fmla="*/ 1591264 h 2044355"/>
              <a:gd name="connsiteX9" fmla="*/ 320281 w 472965"/>
              <a:gd name="connsiteY9" fmla="*/ 1514597 h 2044355"/>
              <a:gd name="connsiteX10" fmla="*/ 243614 w 472965"/>
              <a:gd name="connsiteY10" fmla="*/ 1437930 h 2044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2965" h="2044355">
                <a:moveTo>
                  <a:pt x="0" y="0"/>
                </a:moveTo>
                <a:lnTo>
                  <a:pt x="472965" y="0"/>
                </a:lnTo>
                <a:lnTo>
                  <a:pt x="472965" y="2044355"/>
                </a:lnTo>
                <a:lnTo>
                  <a:pt x="230063" y="1722879"/>
                </a:lnTo>
                <a:lnTo>
                  <a:pt x="0" y="2027363"/>
                </a:lnTo>
                <a:lnTo>
                  <a:pt x="0" y="0"/>
                </a:lnTo>
                <a:close/>
                <a:moveTo>
                  <a:pt x="243614" y="1437930"/>
                </a:moveTo>
                <a:cubicBezTo>
                  <a:pt x="201272" y="1437930"/>
                  <a:pt x="166947" y="1472255"/>
                  <a:pt x="166947" y="1514597"/>
                </a:cubicBezTo>
                <a:cubicBezTo>
                  <a:pt x="166947" y="1556939"/>
                  <a:pt x="201272" y="1591264"/>
                  <a:pt x="243614" y="1591264"/>
                </a:cubicBezTo>
                <a:cubicBezTo>
                  <a:pt x="285956" y="1591264"/>
                  <a:pt x="320281" y="1556939"/>
                  <a:pt x="320281" y="1514597"/>
                </a:cubicBezTo>
                <a:cubicBezTo>
                  <a:pt x="320281" y="1472255"/>
                  <a:pt x="285956" y="1437930"/>
                  <a:pt x="243614" y="1437930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任意多边形 16"/>
          <p:cNvSpPr/>
          <p:nvPr/>
        </p:nvSpPr>
        <p:spPr>
          <a:xfrm>
            <a:off x="621192" y="-269324"/>
            <a:ext cx="472965" cy="2044355"/>
          </a:xfrm>
          <a:custGeom>
            <a:avLst/>
            <a:gdLst>
              <a:gd name="connsiteX0" fmla="*/ 0 w 472965"/>
              <a:gd name="connsiteY0" fmla="*/ 0 h 2044355"/>
              <a:gd name="connsiteX1" fmla="*/ 472965 w 472965"/>
              <a:gd name="connsiteY1" fmla="*/ 0 h 2044355"/>
              <a:gd name="connsiteX2" fmla="*/ 472965 w 472965"/>
              <a:gd name="connsiteY2" fmla="*/ 2044355 h 2044355"/>
              <a:gd name="connsiteX3" fmla="*/ 230063 w 472965"/>
              <a:gd name="connsiteY3" fmla="*/ 1722879 h 2044355"/>
              <a:gd name="connsiteX4" fmla="*/ 0 w 472965"/>
              <a:gd name="connsiteY4" fmla="*/ 2027363 h 2044355"/>
              <a:gd name="connsiteX5" fmla="*/ 0 w 472965"/>
              <a:gd name="connsiteY5" fmla="*/ 0 h 2044355"/>
              <a:gd name="connsiteX6" fmla="*/ 243614 w 472965"/>
              <a:gd name="connsiteY6" fmla="*/ 1437930 h 2044355"/>
              <a:gd name="connsiteX7" fmla="*/ 166947 w 472965"/>
              <a:gd name="connsiteY7" fmla="*/ 1514597 h 2044355"/>
              <a:gd name="connsiteX8" fmla="*/ 243614 w 472965"/>
              <a:gd name="connsiteY8" fmla="*/ 1591264 h 2044355"/>
              <a:gd name="connsiteX9" fmla="*/ 320281 w 472965"/>
              <a:gd name="connsiteY9" fmla="*/ 1514597 h 2044355"/>
              <a:gd name="connsiteX10" fmla="*/ 243614 w 472965"/>
              <a:gd name="connsiteY10" fmla="*/ 1437930 h 2044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2965" h="2044355">
                <a:moveTo>
                  <a:pt x="0" y="0"/>
                </a:moveTo>
                <a:lnTo>
                  <a:pt x="472965" y="0"/>
                </a:lnTo>
                <a:lnTo>
                  <a:pt x="472965" y="2044355"/>
                </a:lnTo>
                <a:lnTo>
                  <a:pt x="230063" y="1722879"/>
                </a:lnTo>
                <a:lnTo>
                  <a:pt x="0" y="2027363"/>
                </a:lnTo>
                <a:lnTo>
                  <a:pt x="0" y="0"/>
                </a:lnTo>
                <a:close/>
                <a:moveTo>
                  <a:pt x="243614" y="1437930"/>
                </a:moveTo>
                <a:cubicBezTo>
                  <a:pt x="201272" y="1437930"/>
                  <a:pt x="166947" y="1472255"/>
                  <a:pt x="166947" y="1514597"/>
                </a:cubicBezTo>
                <a:cubicBezTo>
                  <a:pt x="166947" y="1556939"/>
                  <a:pt x="201272" y="1591264"/>
                  <a:pt x="243614" y="1591264"/>
                </a:cubicBezTo>
                <a:cubicBezTo>
                  <a:pt x="285956" y="1591264"/>
                  <a:pt x="320281" y="1556939"/>
                  <a:pt x="320281" y="1514597"/>
                </a:cubicBezTo>
                <a:cubicBezTo>
                  <a:pt x="320281" y="1472255"/>
                  <a:pt x="285956" y="1437930"/>
                  <a:pt x="243614" y="1437930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-112840" y="-48761"/>
            <a:ext cx="1261211" cy="1981372"/>
            <a:chOff x="-112840" y="-48761"/>
            <a:chExt cx="1261211" cy="1981372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112840" y="-48761"/>
              <a:ext cx="749873" cy="1981372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92401" y="0"/>
              <a:ext cx="755970" cy="1627773"/>
            </a:xfrm>
            <a:prstGeom prst="rect">
              <a:avLst/>
            </a:prstGeom>
          </p:spPr>
        </p:pic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719" y="254000"/>
            <a:ext cx="757740" cy="757740"/>
          </a:xfrm>
          <a:prstGeom prst="rect">
            <a:avLst/>
          </a:prstGeom>
        </p:spPr>
      </p:pic>
      <p:sp>
        <p:nvSpPr>
          <p:cNvPr id="1028" name="Line 74"/>
          <p:cNvSpPr>
            <a:spLocks noChangeShapeType="1"/>
          </p:cNvSpPr>
          <p:nvPr/>
        </p:nvSpPr>
        <p:spPr bwMode="auto">
          <a:xfrm>
            <a:off x="3679005" y="801797"/>
            <a:ext cx="44250" cy="3225077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6" name="Line 75"/>
          <p:cNvSpPr>
            <a:spLocks noChangeShapeType="1"/>
          </p:cNvSpPr>
          <p:nvPr/>
        </p:nvSpPr>
        <p:spPr bwMode="auto">
          <a:xfrm flipH="1">
            <a:off x="6383516" y="4239495"/>
            <a:ext cx="7831" cy="1583070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1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4289" y="806823"/>
            <a:ext cx="2476733" cy="1532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0315" y="917023"/>
            <a:ext cx="2497926" cy="1532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5" name="组合 114"/>
          <p:cNvGrpSpPr/>
          <p:nvPr/>
        </p:nvGrpSpPr>
        <p:grpSpPr>
          <a:xfrm>
            <a:off x="6355171" y="1141976"/>
            <a:ext cx="1909782" cy="1241283"/>
            <a:chOff x="5113816" y="-93763"/>
            <a:chExt cx="2179158" cy="1394721"/>
          </a:xfrm>
        </p:grpSpPr>
        <p:sp>
          <p:nvSpPr>
            <p:cNvPr id="116" name="Rectangle 42"/>
            <p:cNvSpPr>
              <a:spLocks noChangeArrowheads="1"/>
            </p:cNvSpPr>
            <p:nvPr/>
          </p:nvSpPr>
          <p:spPr bwMode="auto">
            <a:xfrm>
              <a:off x="5803899" y="1018383"/>
              <a:ext cx="698500" cy="282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0" u="none" strike="noStrike" cap="none" normalizeH="0" baseline="0" smtClean="0">
                  <a:ln>
                    <a:noFill/>
                  </a:ln>
                  <a:solidFill>
                    <a:srgbClr val="7F7F7F"/>
                  </a:solidFill>
                  <a:effectLst/>
                  <a:latin typeface="Arial" panose="020B0604020202020204" pitchFamily="34" charset="0"/>
                </a:rPr>
                <a:t>Focus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pic>
          <p:nvPicPr>
            <p:cNvPr id="117" name="图片 116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113816" y="-93763"/>
              <a:ext cx="2179158" cy="1366146"/>
            </a:xfrm>
            <a:prstGeom prst="rect">
              <a:avLst/>
            </a:prstGeom>
          </p:spPr>
        </p:pic>
      </p:grpSp>
      <p:pic>
        <p:nvPicPr>
          <p:cNvPr id="118" name="Picture 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4289" y="2673327"/>
            <a:ext cx="2476733" cy="1709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9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0031" y="2644069"/>
            <a:ext cx="2375008" cy="1709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0" name="组合 119"/>
          <p:cNvGrpSpPr/>
          <p:nvPr/>
        </p:nvGrpSpPr>
        <p:grpSpPr>
          <a:xfrm>
            <a:off x="9198352" y="2675194"/>
            <a:ext cx="1909782" cy="1293937"/>
            <a:chOff x="7810741" y="2338187"/>
            <a:chExt cx="2179158" cy="1453884"/>
          </a:xfrm>
        </p:grpSpPr>
        <p:sp>
          <p:nvSpPr>
            <p:cNvPr id="121" name="Rectangle 40"/>
            <p:cNvSpPr>
              <a:spLocks noChangeArrowheads="1"/>
            </p:cNvSpPr>
            <p:nvPr/>
          </p:nvSpPr>
          <p:spPr bwMode="auto">
            <a:xfrm>
              <a:off x="8135144" y="3500064"/>
              <a:ext cx="1443038" cy="282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0" u="none" strike="noStrike" cap="none" normalizeH="0" baseline="0" smtClean="0">
                  <a:ln>
                    <a:noFill/>
                  </a:ln>
                  <a:solidFill>
                    <a:srgbClr val="7F7F7F"/>
                  </a:solidFill>
                  <a:effectLst/>
                  <a:latin typeface="Arial" panose="020B0604020202020204" pitchFamily="34" charset="0"/>
                </a:rPr>
                <a:t>professional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pic>
          <p:nvPicPr>
            <p:cNvPr id="122" name="图片 121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7810741" y="2338187"/>
              <a:ext cx="2179158" cy="1453884"/>
            </a:xfrm>
            <a:prstGeom prst="rect">
              <a:avLst/>
            </a:prstGeom>
          </p:spPr>
        </p:pic>
      </p:grpSp>
      <p:pic>
        <p:nvPicPr>
          <p:cNvPr id="123" name="Picture 15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9108" y="4641150"/>
            <a:ext cx="2375008" cy="1708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4" name="Picture 1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5157" y="4587362"/>
            <a:ext cx="2497926" cy="1708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5" name="组合 124"/>
          <p:cNvGrpSpPr/>
          <p:nvPr/>
        </p:nvGrpSpPr>
        <p:grpSpPr>
          <a:xfrm>
            <a:off x="3211078" y="4878548"/>
            <a:ext cx="1924472" cy="1306689"/>
            <a:chOff x="802869" y="4183554"/>
            <a:chExt cx="2195920" cy="1468212"/>
          </a:xfrm>
        </p:grpSpPr>
        <p:sp>
          <p:nvSpPr>
            <p:cNvPr id="126" name="Rectangle 41"/>
            <p:cNvSpPr>
              <a:spLocks noChangeArrowheads="1"/>
            </p:cNvSpPr>
            <p:nvPr/>
          </p:nvSpPr>
          <p:spPr bwMode="auto">
            <a:xfrm>
              <a:off x="1238047" y="5367603"/>
              <a:ext cx="1325563" cy="284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0" u="none" strike="noStrike" cap="none" normalizeH="0" baseline="0" smtClean="0">
                  <a:ln>
                    <a:noFill/>
                  </a:ln>
                  <a:solidFill>
                    <a:srgbClr val="7F7F7F"/>
                  </a:solidFill>
                  <a:effectLst/>
                  <a:latin typeface="Arial" panose="020B0604020202020204" pitchFamily="34" charset="0"/>
                </a:rPr>
                <a:t>satisfaction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pic>
          <p:nvPicPr>
            <p:cNvPr id="127" name="图片 126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802869" y="4183554"/>
              <a:ext cx="2195920" cy="1441652"/>
            </a:xfrm>
            <a:prstGeom prst="rect">
              <a:avLst/>
            </a:prstGeom>
          </p:spPr>
        </p:pic>
      </p:grpSp>
      <p:sp>
        <p:nvSpPr>
          <p:cNvPr id="1065" name="文本框 1064"/>
          <p:cNvSpPr txBox="1"/>
          <p:nvPr/>
        </p:nvSpPr>
        <p:spPr>
          <a:xfrm>
            <a:off x="8803294" y="1011238"/>
            <a:ext cx="25319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mtClean="0">
                <a:solidFill>
                  <a:srgbClr val="39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text</a:t>
            </a:r>
          </a:p>
          <a:p>
            <a:pPr algn="ctr"/>
            <a:r>
              <a:rPr lang="zh-CN" altLang="en-US" b="1">
                <a:solidFill>
                  <a:srgbClr val="39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</a:t>
            </a:r>
            <a:r>
              <a:rPr lang="zh-CN" altLang="en-US" b="1" smtClean="0">
                <a:solidFill>
                  <a:srgbClr val="39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在此输入你的文本</a:t>
            </a:r>
            <a:endParaRPr lang="en-US" altLang="zh-CN" b="1" smtClean="0">
              <a:solidFill>
                <a:srgbClr val="390F0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b="1">
                <a:solidFill>
                  <a:srgbClr val="39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</a:t>
            </a:r>
            <a:r>
              <a:rPr lang="zh-CN" altLang="en-US" b="1" smtClean="0">
                <a:solidFill>
                  <a:srgbClr val="39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在此输入</a:t>
            </a:r>
            <a:r>
              <a:rPr lang="zh-CN" altLang="en-US" b="1">
                <a:solidFill>
                  <a:srgbClr val="39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你的文本</a:t>
            </a:r>
            <a:endParaRPr lang="en-US" b="1">
              <a:solidFill>
                <a:srgbClr val="390F0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b="1" smtClean="0">
                <a:solidFill>
                  <a:srgbClr val="39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请在此输入</a:t>
            </a:r>
            <a:r>
              <a:rPr lang="zh-CN" altLang="en-US" b="1">
                <a:solidFill>
                  <a:srgbClr val="39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你的文本</a:t>
            </a:r>
            <a:endParaRPr lang="en-US" b="1">
              <a:solidFill>
                <a:srgbClr val="390F0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/>
          </a:p>
        </p:txBody>
      </p:sp>
      <p:sp>
        <p:nvSpPr>
          <p:cNvPr id="129" name="文本框 128"/>
          <p:cNvSpPr txBox="1"/>
          <p:nvPr/>
        </p:nvSpPr>
        <p:spPr>
          <a:xfrm>
            <a:off x="3040343" y="2874326"/>
            <a:ext cx="25319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mtClean="0">
                <a:solidFill>
                  <a:srgbClr val="39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text</a:t>
            </a:r>
          </a:p>
          <a:p>
            <a:pPr algn="ctr"/>
            <a:r>
              <a:rPr lang="zh-CN" altLang="en-US" b="1">
                <a:solidFill>
                  <a:srgbClr val="39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</a:t>
            </a:r>
            <a:r>
              <a:rPr lang="zh-CN" altLang="en-US" b="1" smtClean="0">
                <a:solidFill>
                  <a:srgbClr val="39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在此输入你的文本</a:t>
            </a:r>
            <a:endParaRPr lang="en-US" altLang="zh-CN" b="1" smtClean="0">
              <a:solidFill>
                <a:srgbClr val="390F0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b="1">
                <a:solidFill>
                  <a:srgbClr val="39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</a:t>
            </a:r>
            <a:r>
              <a:rPr lang="zh-CN" altLang="en-US" b="1" smtClean="0">
                <a:solidFill>
                  <a:srgbClr val="39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在此输入</a:t>
            </a:r>
            <a:r>
              <a:rPr lang="zh-CN" altLang="en-US" b="1">
                <a:solidFill>
                  <a:srgbClr val="39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你的文本</a:t>
            </a:r>
            <a:endParaRPr lang="en-US" b="1">
              <a:solidFill>
                <a:srgbClr val="390F0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b="1" smtClean="0">
                <a:solidFill>
                  <a:srgbClr val="39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请在此输入</a:t>
            </a:r>
            <a:r>
              <a:rPr lang="zh-CN" altLang="en-US" b="1">
                <a:solidFill>
                  <a:srgbClr val="39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你的文本</a:t>
            </a:r>
            <a:endParaRPr lang="en-US" b="1">
              <a:solidFill>
                <a:srgbClr val="390F0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/>
          </a:p>
        </p:txBody>
      </p:sp>
      <p:sp>
        <p:nvSpPr>
          <p:cNvPr id="130" name="文本框 129"/>
          <p:cNvSpPr txBox="1"/>
          <p:nvPr/>
        </p:nvSpPr>
        <p:spPr>
          <a:xfrm>
            <a:off x="5981551" y="4825618"/>
            <a:ext cx="25319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mtClean="0">
                <a:solidFill>
                  <a:srgbClr val="39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text</a:t>
            </a:r>
          </a:p>
          <a:p>
            <a:pPr algn="ctr"/>
            <a:r>
              <a:rPr lang="zh-CN" altLang="en-US" b="1">
                <a:solidFill>
                  <a:srgbClr val="39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</a:t>
            </a:r>
            <a:r>
              <a:rPr lang="zh-CN" altLang="en-US" b="1" smtClean="0">
                <a:solidFill>
                  <a:srgbClr val="39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在此输入你的文本</a:t>
            </a:r>
            <a:endParaRPr lang="en-US" altLang="zh-CN" b="1" smtClean="0">
              <a:solidFill>
                <a:srgbClr val="390F0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b="1">
                <a:solidFill>
                  <a:srgbClr val="39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</a:t>
            </a:r>
            <a:r>
              <a:rPr lang="zh-CN" altLang="en-US" b="1" smtClean="0">
                <a:solidFill>
                  <a:srgbClr val="39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在此输入</a:t>
            </a:r>
            <a:r>
              <a:rPr lang="zh-CN" altLang="en-US" b="1">
                <a:solidFill>
                  <a:srgbClr val="39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你的文本</a:t>
            </a:r>
            <a:endParaRPr lang="en-US" b="1">
              <a:solidFill>
                <a:srgbClr val="390F0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b="1" smtClean="0">
                <a:solidFill>
                  <a:srgbClr val="39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请在此输入</a:t>
            </a:r>
            <a:r>
              <a:rPr lang="zh-CN" altLang="en-US" b="1">
                <a:solidFill>
                  <a:srgbClr val="39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你的文本</a:t>
            </a:r>
            <a:endParaRPr lang="en-US" b="1">
              <a:solidFill>
                <a:srgbClr val="390F0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360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77556E-17 L -0.54179 -0.12963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96" y="-648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7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7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0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" grpId="0"/>
      <p:bldP spid="1065" grpId="1"/>
      <p:bldP spid="129" grpId="0"/>
      <p:bldP spid="129" grpId="1"/>
      <p:bldP spid="130" grpId="0"/>
      <p:bldP spid="13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/>
        </p:nvSpPr>
        <p:spPr>
          <a:xfrm>
            <a:off x="11172498" y="2466644"/>
            <a:ext cx="42041" cy="2512"/>
          </a:xfrm>
          <a:custGeom>
            <a:avLst/>
            <a:gdLst>
              <a:gd name="connsiteX0" fmla="*/ 0 w 42041"/>
              <a:gd name="connsiteY0" fmla="*/ 0 h 2512"/>
              <a:gd name="connsiteX1" fmla="*/ 42041 w 42041"/>
              <a:gd name="connsiteY1" fmla="*/ 2512 h 2512"/>
              <a:gd name="connsiteX2" fmla="*/ 0 w 42041"/>
              <a:gd name="connsiteY2" fmla="*/ 2512 h 2512"/>
              <a:gd name="connsiteX3" fmla="*/ 0 w 42041"/>
              <a:gd name="connsiteY3" fmla="*/ 0 h 2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41" h="2512">
                <a:moveTo>
                  <a:pt x="0" y="0"/>
                </a:moveTo>
                <a:lnTo>
                  <a:pt x="42041" y="2512"/>
                </a:lnTo>
                <a:lnTo>
                  <a:pt x="0" y="251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0" name="组合 89"/>
          <p:cNvGrpSpPr/>
          <p:nvPr/>
        </p:nvGrpSpPr>
        <p:grpSpPr>
          <a:xfrm>
            <a:off x="4276594" y="1011740"/>
            <a:ext cx="6142467" cy="891790"/>
            <a:chOff x="4276594" y="1011740"/>
            <a:chExt cx="6142467" cy="891790"/>
          </a:xfrm>
          <a:effectLst>
            <a:outerShdw blurRad="50800" dist="38100" dir="18900000" algn="bl" rotWithShape="0">
              <a:schemeClr val="bg1">
                <a:lumMod val="65000"/>
                <a:alpha val="40000"/>
              </a:schemeClr>
            </a:outerShdw>
          </a:effectLst>
        </p:grpSpPr>
        <p:sp>
          <p:nvSpPr>
            <p:cNvPr id="35" name="任意多边形 34"/>
            <p:cNvSpPr/>
            <p:nvPr/>
          </p:nvSpPr>
          <p:spPr>
            <a:xfrm>
              <a:off x="4736927" y="1011740"/>
              <a:ext cx="5682134" cy="891790"/>
            </a:xfrm>
            <a:custGeom>
              <a:avLst/>
              <a:gdLst>
                <a:gd name="connsiteX0" fmla="*/ 0 w 5682134"/>
                <a:gd name="connsiteY0" fmla="*/ 0 h 891790"/>
                <a:gd name="connsiteX1" fmla="*/ 5682134 w 5682134"/>
                <a:gd name="connsiteY1" fmla="*/ 0 h 891790"/>
                <a:gd name="connsiteX2" fmla="*/ 5207610 w 5682134"/>
                <a:gd name="connsiteY2" fmla="*/ 880187 h 891790"/>
                <a:gd name="connsiteX3" fmla="*/ 2888550 w 5682134"/>
                <a:gd name="connsiteY3" fmla="*/ 741609 h 891790"/>
                <a:gd name="connsiteX4" fmla="*/ 222947 w 5682134"/>
                <a:gd name="connsiteY4" fmla="*/ 891790 h 891790"/>
                <a:gd name="connsiteX5" fmla="*/ 0 w 5682134"/>
                <a:gd name="connsiteY5" fmla="*/ 0 h 891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82134" h="891790">
                  <a:moveTo>
                    <a:pt x="0" y="0"/>
                  </a:moveTo>
                  <a:lnTo>
                    <a:pt x="5682134" y="0"/>
                  </a:lnTo>
                  <a:lnTo>
                    <a:pt x="5207610" y="880187"/>
                  </a:lnTo>
                  <a:lnTo>
                    <a:pt x="2888550" y="741609"/>
                  </a:lnTo>
                  <a:lnTo>
                    <a:pt x="222947" y="8917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C141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/>
              <a:r>
                <a:rPr lang="zh-CN" altLang="en-US" sz="3200" b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我们</a:t>
              </a:r>
              <a:r>
                <a:rPr lang="zh-CN" altLang="en-US" sz="32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服务的</a:t>
              </a:r>
              <a:r>
                <a:rPr lang="zh-CN" altLang="en-US" sz="36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宗旨</a:t>
              </a:r>
              <a:endParaRPr lang="en-US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/>
              <a:endParaRPr 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70526" y="1078665"/>
              <a:ext cx="757939" cy="757939"/>
            </a:xfrm>
            <a:prstGeom prst="rect">
              <a:avLst/>
            </a:prstGeom>
          </p:spPr>
        </p:pic>
        <p:sp>
          <p:nvSpPr>
            <p:cNvPr id="65" name="同心圆 64"/>
            <p:cNvSpPr/>
            <p:nvPr/>
          </p:nvSpPr>
          <p:spPr>
            <a:xfrm>
              <a:off x="4276594" y="1308536"/>
              <a:ext cx="326980" cy="326980"/>
            </a:xfrm>
            <a:prstGeom prst="donut">
              <a:avLst>
                <a:gd name="adj" fmla="val 33250"/>
              </a:avLst>
            </a:prstGeom>
            <a:solidFill>
              <a:srgbClr val="4C141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4276594" y="2113601"/>
            <a:ext cx="6126695" cy="916456"/>
            <a:chOff x="4276594" y="2113601"/>
            <a:chExt cx="6126695" cy="916456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58" name="组合 57"/>
            <p:cNvGrpSpPr/>
            <p:nvPr/>
          </p:nvGrpSpPr>
          <p:grpSpPr>
            <a:xfrm>
              <a:off x="4721155" y="2113601"/>
              <a:ext cx="5682134" cy="898970"/>
              <a:chOff x="4784195" y="2361551"/>
              <a:chExt cx="5682134" cy="898970"/>
            </a:xfrm>
          </p:grpSpPr>
          <p:sp>
            <p:nvSpPr>
              <p:cNvPr id="47" name="任意多边形 46"/>
              <p:cNvSpPr/>
              <p:nvPr/>
            </p:nvSpPr>
            <p:spPr>
              <a:xfrm flipV="1">
                <a:off x="4784195" y="2361551"/>
                <a:ext cx="5682134" cy="867688"/>
              </a:xfrm>
              <a:custGeom>
                <a:avLst/>
                <a:gdLst>
                  <a:gd name="connsiteX0" fmla="*/ 0 w 5682134"/>
                  <a:gd name="connsiteY0" fmla="*/ 0 h 891790"/>
                  <a:gd name="connsiteX1" fmla="*/ 5682134 w 5682134"/>
                  <a:gd name="connsiteY1" fmla="*/ 0 h 891790"/>
                  <a:gd name="connsiteX2" fmla="*/ 5207610 w 5682134"/>
                  <a:gd name="connsiteY2" fmla="*/ 880187 h 891790"/>
                  <a:gd name="connsiteX3" fmla="*/ 2888550 w 5682134"/>
                  <a:gd name="connsiteY3" fmla="*/ 741609 h 891790"/>
                  <a:gd name="connsiteX4" fmla="*/ 222947 w 5682134"/>
                  <a:gd name="connsiteY4" fmla="*/ 891790 h 891790"/>
                  <a:gd name="connsiteX5" fmla="*/ 0 w 5682134"/>
                  <a:gd name="connsiteY5" fmla="*/ 0 h 891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82134" h="891790">
                    <a:moveTo>
                      <a:pt x="0" y="0"/>
                    </a:moveTo>
                    <a:lnTo>
                      <a:pt x="5682134" y="0"/>
                    </a:lnTo>
                    <a:lnTo>
                      <a:pt x="5207610" y="880187"/>
                    </a:lnTo>
                    <a:lnTo>
                      <a:pt x="2888550" y="741609"/>
                    </a:lnTo>
                    <a:lnTo>
                      <a:pt x="222947" y="8917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C1414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algn="ctr"/>
                <a:endParaRPr lang="en-US" sz="320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7" name="文本框 56"/>
              <p:cNvSpPr txBox="1"/>
              <p:nvPr/>
            </p:nvSpPr>
            <p:spPr>
              <a:xfrm>
                <a:off x="6096000" y="2614190"/>
                <a:ext cx="329499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我们优秀的</a:t>
                </a:r>
                <a:r>
                  <a:rPr lang="zh-CN" altLang="en-US" sz="3600" b="1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团队</a:t>
                </a:r>
                <a:endParaRPr lang="en-US" sz="36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66" name="同心圆 65"/>
            <p:cNvSpPr/>
            <p:nvPr/>
          </p:nvSpPr>
          <p:spPr>
            <a:xfrm>
              <a:off x="4276594" y="2312988"/>
              <a:ext cx="326980" cy="326980"/>
            </a:xfrm>
            <a:prstGeom prst="donut">
              <a:avLst>
                <a:gd name="adj" fmla="val 33250"/>
              </a:avLst>
            </a:prstGeom>
            <a:solidFill>
              <a:srgbClr val="4C141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4878374" y="2113601"/>
              <a:ext cx="1091975" cy="916456"/>
              <a:chOff x="4945668" y="2292970"/>
              <a:chExt cx="855506" cy="751383"/>
            </a:xfrm>
          </p:grpSpPr>
          <p:pic>
            <p:nvPicPr>
              <p:cNvPr id="72" name="图片 71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44875" y="2466644"/>
                <a:ext cx="456299" cy="456299"/>
              </a:xfrm>
              <a:prstGeom prst="rect">
                <a:avLst/>
              </a:prstGeom>
            </p:spPr>
          </p:pic>
          <p:pic>
            <p:nvPicPr>
              <p:cNvPr id="73" name="图片 72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45668" y="2292970"/>
                <a:ext cx="751383" cy="751383"/>
              </a:xfrm>
              <a:prstGeom prst="rect">
                <a:avLst/>
              </a:prstGeom>
            </p:spPr>
          </p:pic>
        </p:grpSp>
      </p:grpSp>
      <p:grpSp>
        <p:nvGrpSpPr>
          <p:cNvPr id="92" name="组合 91"/>
          <p:cNvGrpSpPr/>
          <p:nvPr/>
        </p:nvGrpSpPr>
        <p:grpSpPr>
          <a:xfrm>
            <a:off x="4276594" y="3310178"/>
            <a:ext cx="6142467" cy="891790"/>
            <a:chOff x="4276594" y="3310178"/>
            <a:chExt cx="6142467" cy="891790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50" name="任意多边形 49"/>
            <p:cNvSpPr/>
            <p:nvPr/>
          </p:nvSpPr>
          <p:spPr>
            <a:xfrm>
              <a:off x="4736927" y="3310178"/>
              <a:ext cx="5682134" cy="891790"/>
            </a:xfrm>
            <a:custGeom>
              <a:avLst/>
              <a:gdLst>
                <a:gd name="connsiteX0" fmla="*/ 0 w 5682134"/>
                <a:gd name="connsiteY0" fmla="*/ 0 h 891790"/>
                <a:gd name="connsiteX1" fmla="*/ 5682134 w 5682134"/>
                <a:gd name="connsiteY1" fmla="*/ 0 h 891790"/>
                <a:gd name="connsiteX2" fmla="*/ 5207610 w 5682134"/>
                <a:gd name="connsiteY2" fmla="*/ 880187 h 891790"/>
                <a:gd name="connsiteX3" fmla="*/ 2888550 w 5682134"/>
                <a:gd name="connsiteY3" fmla="*/ 741609 h 891790"/>
                <a:gd name="connsiteX4" fmla="*/ 222947 w 5682134"/>
                <a:gd name="connsiteY4" fmla="*/ 891790 h 891790"/>
                <a:gd name="connsiteX5" fmla="*/ 0 w 5682134"/>
                <a:gd name="connsiteY5" fmla="*/ 0 h 891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82134" h="891790">
                  <a:moveTo>
                    <a:pt x="0" y="0"/>
                  </a:moveTo>
                  <a:lnTo>
                    <a:pt x="5682134" y="0"/>
                  </a:lnTo>
                  <a:lnTo>
                    <a:pt x="5207610" y="880187"/>
                  </a:lnTo>
                  <a:lnTo>
                    <a:pt x="2888550" y="741609"/>
                  </a:lnTo>
                  <a:lnTo>
                    <a:pt x="222947" y="8917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C141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4000" b="1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/>
              <a:r>
                <a:rPr lang="zh-CN" altLang="en-US" sz="3200" b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我们预设的</a:t>
              </a:r>
              <a:r>
                <a:rPr lang="zh-CN" altLang="en-US" sz="3600" b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目标</a:t>
              </a:r>
              <a:endParaRPr lang="en-US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/>
              <a:endParaRPr lang="en-US" sz="40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7" name="同心圆 66"/>
            <p:cNvSpPr/>
            <p:nvPr/>
          </p:nvSpPr>
          <p:spPr>
            <a:xfrm>
              <a:off x="4276594" y="3536117"/>
              <a:ext cx="326980" cy="326980"/>
            </a:xfrm>
            <a:prstGeom prst="donut">
              <a:avLst>
                <a:gd name="adj" fmla="val 33250"/>
              </a:avLst>
            </a:prstGeom>
            <a:solidFill>
              <a:srgbClr val="4C141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5233569" y="3465596"/>
              <a:ext cx="599673" cy="623540"/>
              <a:chOff x="3440979" y="3990676"/>
              <a:chExt cx="499674" cy="499674"/>
            </a:xfrm>
          </p:grpSpPr>
          <p:sp>
            <p:nvSpPr>
              <p:cNvPr id="80" name="任意多边形 79"/>
              <p:cNvSpPr/>
              <p:nvPr/>
            </p:nvSpPr>
            <p:spPr>
              <a:xfrm>
                <a:off x="3440979" y="3990676"/>
                <a:ext cx="499674" cy="499674"/>
              </a:xfrm>
              <a:custGeom>
                <a:avLst/>
                <a:gdLst>
                  <a:gd name="connsiteX0" fmla="*/ 1426416 w 2852832"/>
                  <a:gd name="connsiteY0" fmla="*/ 1195246 h 2852832"/>
                  <a:gd name="connsiteX1" fmla="*/ 1577563 w 2852832"/>
                  <a:gd name="connsiteY1" fmla="*/ 1346393 h 2852832"/>
                  <a:gd name="connsiteX2" fmla="*/ 1426416 w 2852832"/>
                  <a:gd name="connsiteY2" fmla="*/ 1497540 h 2852832"/>
                  <a:gd name="connsiteX3" fmla="*/ 1275269 w 2852832"/>
                  <a:gd name="connsiteY3" fmla="*/ 1346393 h 2852832"/>
                  <a:gd name="connsiteX4" fmla="*/ 1426416 w 2852832"/>
                  <a:gd name="connsiteY4" fmla="*/ 1195246 h 2852832"/>
                  <a:gd name="connsiteX5" fmla="*/ 1419817 w 2852832"/>
                  <a:gd name="connsiteY5" fmla="*/ 1007995 h 2852832"/>
                  <a:gd name="connsiteX6" fmla="*/ 1028924 w 2852832"/>
                  <a:gd name="connsiteY6" fmla="*/ 1398888 h 2852832"/>
                  <a:gd name="connsiteX7" fmla="*/ 1419817 w 2852832"/>
                  <a:gd name="connsiteY7" fmla="*/ 1789781 h 2852832"/>
                  <a:gd name="connsiteX8" fmla="*/ 1810710 w 2852832"/>
                  <a:gd name="connsiteY8" fmla="*/ 1398888 h 2852832"/>
                  <a:gd name="connsiteX9" fmla="*/ 1419817 w 2852832"/>
                  <a:gd name="connsiteY9" fmla="*/ 1007995 h 2852832"/>
                  <a:gd name="connsiteX10" fmla="*/ 1419817 w 2852832"/>
                  <a:gd name="connsiteY10" fmla="*/ 657999 h 2852832"/>
                  <a:gd name="connsiteX11" fmla="*/ 2160706 w 2852832"/>
                  <a:gd name="connsiteY11" fmla="*/ 1398888 h 2852832"/>
                  <a:gd name="connsiteX12" fmla="*/ 1419817 w 2852832"/>
                  <a:gd name="connsiteY12" fmla="*/ 2139777 h 2852832"/>
                  <a:gd name="connsiteX13" fmla="*/ 678928 w 2852832"/>
                  <a:gd name="connsiteY13" fmla="*/ 1398888 h 2852832"/>
                  <a:gd name="connsiteX14" fmla="*/ 1419817 w 2852832"/>
                  <a:gd name="connsiteY14" fmla="*/ 657999 h 2852832"/>
                  <a:gd name="connsiteX15" fmla="*/ 1426416 w 2852832"/>
                  <a:gd name="connsiteY15" fmla="*/ 362623 h 2852832"/>
                  <a:gd name="connsiteX16" fmla="*/ 362623 w 2852832"/>
                  <a:gd name="connsiteY16" fmla="*/ 1426416 h 2852832"/>
                  <a:gd name="connsiteX17" fmla="*/ 1426416 w 2852832"/>
                  <a:gd name="connsiteY17" fmla="*/ 2490209 h 2852832"/>
                  <a:gd name="connsiteX18" fmla="*/ 2490209 w 2852832"/>
                  <a:gd name="connsiteY18" fmla="*/ 1426416 h 2852832"/>
                  <a:gd name="connsiteX19" fmla="*/ 1426416 w 2852832"/>
                  <a:gd name="connsiteY19" fmla="*/ 362623 h 2852832"/>
                  <a:gd name="connsiteX20" fmla="*/ 1426416 w 2852832"/>
                  <a:gd name="connsiteY20" fmla="*/ 0 h 2852832"/>
                  <a:gd name="connsiteX21" fmla="*/ 2852832 w 2852832"/>
                  <a:gd name="connsiteY21" fmla="*/ 1426416 h 2852832"/>
                  <a:gd name="connsiteX22" fmla="*/ 1426416 w 2852832"/>
                  <a:gd name="connsiteY22" fmla="*/ 2852832 h 2852832"/>
                  <a:gd name="connsiteX23" fmla="*/ 0 w 2852832"/>
                  <a:gd name="connsiteY23" fmla="*/ 1426416 h 2852832"/>
                  <a:gd name="connsiteX24" fmla="*/ 1426416 w 2852832"/>
                  <a:gd name="connsiteY24" fmla="*/ 0 h 2852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852832" h="2852832">
                    <a:moveTo>
                      <a:pt x="1426416" y="1195246"/>
                    </a:moveTo>
                    <a:cubicBezTo>
                      <a:pt x="1509892" y="1195246"/>
                      <a:pt x="1577563" y="1262917"/>
                      <a:pt x="1577563" y="1346393"/>
                    </a:cubicBezTo>
                    <a:cubicBezTo>
                      <a:pt x="1577563" y="1429869"/>
                      <a:pt x="1509892" y="1497540"/>
                      <a:pt x="1426416" y="1497540"/>
                    </a:cubicBezTo>
                    <a:cubicBezTo>
                      <a:pt x="1342940" y="1497540"/>
                      <a:pt x="1275269" y="1429869"/>
                      <a:pt x="1275269" y="1346393"/>
                    </a:cubicBezTo>
                    <a:cubicBezTo>
                      <a:pt x="1275269" y="1262917"/>
                      <a:pt x="1342940" y="1195246"/>
                      <a:pt x="1426416" y="1195246"/>
                    </a:cubicBezTo>
                    <a:close/>
                    <a:moveTo>
                      <a:pt x="1419817" y="1007995"/>
                    </a:moveTo>
                    <a:cubicBezTo>
                      <a:pt x="1203933" y="1007995"/>
                      <a:pt x="1028924" y="1183004"/>
                      <a:pt x="1028924" y="1398888"/>
                    </a:cubicBezTo>
                    <a:cubicBezTo>
                      <a:pt x="1028924" y="1614772"/>
                      <a:pt x="1203933" y="1789781"/>
                      <a:pt x="1419817" y="1789781"/>
                    </a:cubicBezTo>
                    <a:cubicBezTo>
                      <a:pt x="1635701" y="1789781"/>
                      <a:pt x="1810710" y="1614772"/>
                      <a:pt x="1810710" y="1398888"/>
                    </a:cubicBezTo>
                    <a:cubicBezTo>
                      <a:pt x="1810710" y="1183004"/>
                      <a:pt x="1635701" y="1007995"/>
                      <a:pt x="1419817" y="1007995"/>
                    </a:cubicBezTo>
                    <a:close/>
                    <a:moveTo>
                      <a:pt x="1419817" y="657999"/>
                    </a:moveTo>
                    <a:cubicBezTo>
                      <a:pt x="1828999" y="657999"/>
                      <a:pt x="2160706" y="989706"/>
                      <a:pt x="2160706" y="1398888"/>
                    </a:cubicBezTo>
                    <a:cubicBezTo>
                      <a:pt x="2160706" y="1808070"/>
                      <a:pt x="1828999" y="2139777"/>
                      <a:pt x="1419817" y="2139777"/>
                    </a:cubicBezTo>
                    <a:cubicBezTo>
                      <a:pt x="1010635" y="2139777"/>
                      <a:pt x="678928" y="1808070"/>
                      <a:pt x="678928" y="1398888"/>
                    </a:cubicBezTo>
                    <a:cubicBezTo>
                      <a:pt x="678928" y="989706"/>
                      <a:pt x="1010635" y="657999"/>
                      <a:pt x="1419817" y="657999"/>
                    </a:cubicBezTo>
                    <a:close/>
                    <a:moveTo>
                      <a:pt x="1426416" y="362623"/>
                    </a:moveTo>
                    <a:cubicBezTo>
                      <a:pt x="838899" y="362623"/>
                      <a:pt x="362623" y="838899"/>
                      <a:pt x="362623" y="1426416"/>
                    </a:cubicBezTo>
                    <a:cubicBezTo>
                      <a:pt x="362623" y="2013933"/>
                      <a:pt x="838899" y="2490209"/>
                      <a:pt x="1426416" y="2490209"/>
                    </a:cubicBezTo>
                    <a:cubicBezTo>
                      <a:pt x="2013933" y="2490209"/>
                      <a:pt x="2490209" y="2013933"/>
                      <a:pt x="2490209" y="1426416"/>
                    </a:cubicBezTo>
                    <a:cubicBezTo>
                      <a:pt x="2490209" y="838899"/>
                      <a:pt x="2013933" y="362623"/>
                      <a:pt x="1426416" y="362623"/>
                    </a:cubicBezTo>
                    <a:close/>
                    <a:moveTo>
                      <a:pt x="1426416" y="0"/>
                    </a:moveTo>
                    <a:cubicBezTo>
                      <a:pt x="2214204" y="0"/>
                      <a:pt x="2852832" y="638628"/>
                      <a:pt x="2852832" y="1426416"/>
                    </a:cubicBezTo>
                    <a:cubicBezTo>
                      <a:pt x="2852832" y="2214204"/>
                      <a:pt x="2214204" y="2852832"/>
                      <a:pt x="1426416" y="2852832"/>
                    </a:cubicBezTo>
                    <a:cubicBezTo>
                      <a:pt x="638628" y="2852832"/>
                      <a:pt x="0" y="2214204"/>
                      <a:pt x="0" y="1426416"/>
                    </a:cubicBezTo>
                    <a:cubicBezTo>
                      <a:pt x="0" y="638628"/>
                      <a:pt x="638628" y="0"/>
                      <a:pt x="142641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4C141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2" name="直接箭头连接符 81"/>
              <p:cNvCxnSpPr/>
              <p:nvPr/>
            </p:nvCxnSpPr>
            <p:spPr>
              <a:xfrm flipV="1">
                <a:off x="3440979" y="4235692"/>
                <a:ext cx="249837" cy="62155"/>
              </a:xfrm>
              <a:prstGeom prst="straightConnector1">
                <a:avLst/>
              </a:prstGeom>
              <a:ln w="38100"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3" name="组合 92"/>
          <p:cNvGrpSpPr/>
          <p:nvPr/>
        </p:nvGrpSpPr>
        <p:grpSpPr>
          <a:xfrm>
            <a:off x="4276594" y="4307805"/>
            <a:ext cx="6142467" cy="934165"/>
            <a:chOff x="4276594" y="4307805"/>
            <a:chExt cx="6142467" cy="934165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grpSp>
          <p:nvGrpSpPr>
            <p:cNvPr id="59" name="组合 58"/>
            <p:cNvGrpSpPr/>
            <p:nvPr/>
          </p:nvGrpSpPr>
          <p:grpSpPr>
            <a:xfrm>
              <a:off x="4736927" y="4307805"/>
              <a:ext cx="5682134" cy="934165"/>
              <a:chOff x="4784195" y="2361551"/>
              <a:chExt cx="5682134" cy="867688"/>
            </a:xfrm>
          </p:grpSpPr>
          <p:sp>
            <p:nvSpPr>
              <p:cNvPr id="62" name="任意多边形 61"/>
              <p:cNvSpPr/>
              <p:nvPr/>
            </p:nvSpPr>
            <p:spPr>
              <a:xfrm flipV="1">
                <a:off x="4784195" y="2361551"/>
                <a:ext cx="5682134" cy="867688"/>
              </a:xfrm>
              <a:custGeom>
                <a:avLst/>
                <a:gdLst>
                  <a:gd name="connsiteX0" fmla="*/ 0 w 5682134"/>
                  <a:gd name="connsiteY0" fmla="*/ 0 h 891790"/>
                  <a:gd name="connsiteX1" fmla="*/ 5682134 w 5682134"/>
                  <a:gd name="connsiteY1" fmla="*/ 0 h 891790"/>
                  <a:gd name="connsiteX2" fmla="*/ 5207610 w 5682134"/>
                  <a:gd name="connsiteY2" fmla="*/ 880187 h 891790"/>
                  <a:gd name="connsiteX3" fmla="*/ 2888550 w 5682134"/>
                  <a:gd name="connsiteY3" fmla="*/ 741609 h 891790"/>
                  <a:gd name="connsiteX4" fmla="*/ 222947 w 5682134"/>
                  <a:gd name="connsiteY4" fmla="*/ 891790 h 891790"/>
                  <a:gd name="connsiteX5" fmla="*/ 0 w 5682134"/>
                  <a:gd name="connsiteY5" fmla="*/ 0 h 891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82134" h="891790">
                    <a:moveTo>
                      <a:pt x="0" y="0"/>
                    </a:moveTo>
                    <a:lnTo>
                      <a:pt x="5682134" y="0"/>
                    </a:lnTo>
                    <a:lnTo>
                      <a:pt x="5207610" y="880187"/>
                    </a:lnTo>
                    <a:lnTo>
                      <a:pt x="2888550" y="741609"/>
                    </a:lnTo>
                    <a:lnTo>
                      <a:pt x="222947" y="8917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C1414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algn="ctr"/>
                <a:endParaRPr lang="en-US" sz="320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1" name="文本框 60"/>
              <p:cNvSpPr txBox="1"/>
              <p:nvPr/>
            </p:nvSpPr>
            <p:spPr>
              <a:xfrm>
                <a:off x="6096000" y="2614190"/>
                <a:ext cx="3294993" cy="6003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我们</a:t>
                </a:r>
                <a:r>
                  <a:rPr lang="zh-CN" altLang="en-US" sz="3200" b="1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斩</a:t>
                </a:r>
                <a:r>
                  <a:rPr lang="zh-CN" altLang="en-US" sz="3200" b="1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获的</a:t>
                </a:r>
                <a:r>
                  <a:rPr lang="zh-CN" altLang="en-US" sz="3600" b="1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成果</a:t>
                </a:r>
                <a:endParaRPr lang="en-US" sz="36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68" name="同心圆 67"/>
            <p:cNvSpPr/>
            <p:nvPr/>
          </p:nvSpPr>
          <p:spPr>
            <a:xfrm>
              <a:off x="4276594" y="4544366"/>
              <a:ext cx="326980" cy="352031"/>
            </a:xfrm>
            <a:prstGeom prst="donut">
              <a:avLst>
                <a:gd name="adj" fmla="val 33250"/>
              </a:avLst>
            </a:prstGeom>
            <a:solidFill>
              <a:srgbClr val="4C141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38507" y="4480605"/>
              <a:ext cx="706172" cy="706172"/>
            </a:xfrm>
            <a:prstGeom prst="rect">
              <a:avLst/>
            </a:prstGeom>
          </p:spPr>
        </p:pic>
      </p:grpSp>
      <p:pic>
        <p:nvPicPr>
          <p:cNvPr id="94" name="图片 9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46354" y="1014132"/>
            <a:ext cx="3158002" cy="4298053"/>
          </a:xfrm>
          <a:prstGeom prst="rect">
            <a:avLst/>
          </a:prstGeom>
        </p:spPr>
      </p:pic>
      <p:sp>
        <p:nvSpPr>
          <p:cNvPr id="95" name="任意多边形 94"/>
          <p:cNvSpPr/>
          <p:nvPr/>
        </p:nvSpPr>
        <p:spPr>
          <a:xfrm>
            <a:off x="72355" y="-80252"/>
            <a:ext cx="472965" cy="2044355"/>
          </a:xfrm>
          <a:custGeom>
            <a:avLst/>
            <a:gdLst>
              <a:gd name="connsiteX0" fmla="*/ 0 w 472965"/>
              <a:gd name="connsiteY0" fmla="*/ 0 h 2044355"/>
              <a:gd name="connsiteX1" fmla="*/ 472965 w 472965"/>
              <a:gd name="connsiteY1" fmla="*/ 0 h 2044355"/>
              <a:gd name="connsiteX2" fmla="*/ 472965 w 472965"/>
              <a:gd name="connsiteY2" fmla="*/ 2044355 h 2044355"/>
              <a:gd name="connsiteX3" fmla="*/ 230063 w 472965"/>
              <a:gd name="connsiteY3" fmla="*/ 1722879 h 2044355"/>
              <a:gd name="connsiteX4" fmla="*/ 0 w 472965"/>
              <a:gd name="connsiteY4" fmla="*/ 2027363 h 2044355"/>
              <a:gd name="connsiteX5" fmla="*/ 0 w 472965"/>
              <a:gd name="connsiteY5" fmla="*/ 0 h 2044355"/>
              <a:gd name="connsiteX6" fmla="*/ 243614 w 472965"/>
              <a:gd name="connsiteY6" fmla="*/ 1437930 h 2044355"/>
              <a:gd name="connsiteX7" fmla="*/ 166947 w 472965"/>
              <a:gd name="connsiteY7" fmla="*/ 1514597 h 2044355"/>
              <a:gd name="connsiteX8" fmla="*/ 243614 w 472965"/>
              <a:gd name="connsiteY8" fmla="*/ 1591264 h 2044355"/>
              <a:gd name="connsiteX9" fmla="*/ 320281 w 472965"/>
              <a:gd name="connsiteY9" fmla="*/ 1514597 h 2044355"/>
              <a:gd name="connsiteX10" fmla="*/ 243614 w 472965"/>
              <a:gd name="connsiteY10" fmla="*/ 1437930 h 2044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2965" h="2044355">
                <a:moveTo>
                  <a:pt x="0" y="0"/>
                </a:moveTo>
                <a:lnTo>
                  <a:pt x="472965" y="0"/>
                </a:lnTo>
                <a:lnTo>
                  <a:pt x="472965" y="2044355"/>
                </a:lnTo>
                <a:lnTo>
                  <a:pt x="230063" y="1722879"/>
                </a:lnTo>
                <a:lnTo>
                  <a:pt x="0" y="2027363"/>
                </a:lnTo>
                <a:lnTo>
                  <a:pt x="0" y="0"/>
                </a:lnTo>
                <a:close/>
                <a:moveTo>
                  <a:pt x="243614" y="1437930"/>
                </a:moveTo>
                <a:cubicBezTo>
                  <a:pt x="201272" y="1437930"/>
                  <a:pt x="166947" y="1472255"/>
                  <a:pt x="166947" y="1514597"/>
                </a:cubicBezTo>
                <a:cubicBezTo>
                  <a:pt x="166947" y="1556939"/>
                  <a:pt x="201272" y="1591264"/>
                  <a:pt x="243614" y="1591264"/>
                </a:cubicBezTo>
                <a:cubicBezTo>
                  <a:pt x="285956" y="1591264"/>
                  <a:pt x="320281" y="1556939"/>
                  <a:pt x="320281" y="1514597"/>
                </a:cubicBezTo>
                <a:cubicBezTo>
                  <a:pt x="320281" y="1472255"/>
                  <a:pt x="285956" y="1437930"/>
                  <a:pt x="243614" y="1437930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任意多边形 95"/>
          <p:cNvSpPr/>
          <p:nvPr/>
        </p:nvSpPr>
        <p:spPr>
          <a:xfrm>
            <a:off x="621192" y="-269324"/>
            <a:ext cx="472965" cy="2044355"/>
          </a:xfrm>
          <a:custGeom>
            <a:avLst/>
            <a:gdLst>
              <a:gd name="connsiteX0" fmla="*/ 0 w 472965"/>
              <a:gd name="connsiteY0" fmla="*/ 0 h 2044355"/>
              <a:gd name="connsiteX1" fmla="*/ 472965 w 472965"/>
              <a:gd name="connsiteY1" fmla="*/ 0 h 2044355"/>
              <a:gd name="connsiteX2" fmla="*/ 472965 w 472965"/>
              <a:gd name="connsiteY2" fmla="*/ 2044355 h 2044355"/>
              <a:gd name="connsiteX3" fmla="*/ 230063 w 472965"/>
              <a:gd name="connsiteY3" fmla="*/ 1722879 h 2044355"/>
              <a:gd name="connsiteX4" fmla="*/ 0 w 472965"/>
              <a:gd name="connsiteY4" fmla="*/ 2027363 h 2044355"/>
              <a:gd name="connsiteX5" fmla="*/ 0 w 472965"/>
              <a:gd name="connsiteY5" fmla="*/ 0 h 2044355"/>
              <a:gd name="connsiteX6" fmla="*/ 243614 w 472965"/>
              <a:gd name="connsiteY6" fmla="*/ 1437930 h 2044355"/>
              <a:gd name="connsiteX7" fmla="*/ 166947 w 472965"/>
              <a:gd name="connsiteY7" fmla="*/ 1514597 h 2044355"/>
              <a:gd name="connsiteX8" fmla="*/ 243614 w 472965"/>
              <a:gd name="connsiteY8" fmla="*/ 1591264 h 2044355"/>
              <a:gd name="connsiteX9" fmla="*/ 320281 w 472965"/>
              <a:gd name="connsiteY9" fmla="*/ 1514597 h 2044355"/>
              <a:gd name="connsiteX10" fmla="*/ 243614 w 472965"/>
              <a:gd name="connsiteY10" fmla="*/ 1437930 h 2044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2965" h="2044355">
                <a:moveTo>
                  <a:pt x="0" y="0"/>
                </a:moveTo>
                <a:lnTo>
                  <a:pt x="472965" y="0"/>
                </a:lnTo>
                <a:lnTo>
                  <a:pt x="472965" y="2044355"/>
                </a:lnTo>
                <a:lnTo>
                  <a:pt x="230063" y="1722879"/>
                </a:lnTo>
                <a:lnTo>
                  <a:pt x="0" y="2027363"/>
                </a:lnTo>
                <a:lnTo>
                  <a:pt x="0" y="0"/>
                </a:lnTo>
                <a:close/>
                <a:moveTo>
                  <a:pt x="243614" y="1437930"/>
                </a:moveTo>
                <a:cubicBezTo>
                  <a:pt x="201272" y="1437930"/>
                  <a:pt x="166947" y="1472255"/>
                  <a:pt x="166947" y="1514597"/>
                </a:cubicBezTo>
                <a:cubicBezTo>
                  <a:pt x="166947" y="1556939"/>
                  <a:pt x="201272" y="1591264"/>
                  <a:pt x="243614" y="1591264"/>
                </a:cubicBezTo>
                <a:cubicBezTo>
                  <a:pt x="285956" y="1591264"/>
                  <a:pt x="320281" y="1556939"/>
                  <a:pt x="320281" y="1514597"/>
                </a:cubicBezTo>
                <a:cubicBezTo>
                  <a:pt x="320281" y="1472255"/>
                  <a:pt x="285956" y="1437930"/>
                  <a:pt x="243614" y="1437930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矩形 29"/>
          <p:cNvSpPr/>
          <p:nvPr/>
        </p:nvSpPr>
        <p:spPr>
          <a:xfrm>
            <a:off x="6023989" y="2366241"/>
            <a:ext cx="31710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200" b="1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我们</a:t>
            </a:r>
            <a:r>
              <a:rPr lang="zh-CN" altLang="en-US" sz="3200" b="1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优秀</a:t>
            </a:r>
            <a:r>
              <a:rPr lang="zh-CN" altLang="en-US" sz="3200" b="1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en-US" sz="36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团队</a:t>
            </a:r>
            <a:endParaRPr lang="en-US" sz="3600" b="1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3639245"/>
      </p:ext>
    </p:extLst>
  </p:cSld>
  <p:clrMapOvr>
    <a:masterClrMapping/>
  </p:clrMapOvr>
  <p:transition spd="slow" advClick="0" advTm="300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20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2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20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20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2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2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3" fill="hold" nodeType="after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23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24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 p14:presetBounceEnd="3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27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8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nodeType="withEffect" p14:presetBounceEnd="34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31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32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fill="hold" nodeType="withEffect" p14:presetBounceEnd="34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35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36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35" presetClass="emph" presetSubtype="0" repeatCount="2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8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35" presetClass="emph" presetSubtype="0" repeatCount="200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5" grpId="0" animBg="1"/>
          <p:bldP spid="96" grpId="0" animBg="1"/>
          <p:bldP spid="30" grpId="0"/>
          <p:bldP spid="30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20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2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20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20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2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2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35" presetClass="emph" presetSubtype="0" repeatCount="2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8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35" presetClass="emph" presetSubtype="0" repeatCount="200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5" grpId="0" animBg="1"/>
          <p:bldP spid="96" grpId="0" animBg="1"/>
          <p:bldP spid="30" grpId="0"/>
          <p:bldP spid="30" grpId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>
            <a:off x="72355" y="-80252"/>
            <a:ext cx="472965" cy="2044355"/>
          </a:xfrm>
          <a:custGeom>
            <a:avLst/>
            <a:gdLst>
              <a:gd name="connsiteX0" fmla="*/ 0 w 472965"/>
              <a:gd name="connsiteY0" fmla="*/ 0 h 2044355"/>
              <a:gd name="connsiteX1" fmla="*/ 472965 w 472965"/>
              <a:gd name="connsiteY1" fmla="*/ 0 h 2044355"/>
              <a:gd name="connsiteX2" fmla="*/ 472965 w 472965"/>
              <a:gd name="connsiteY2" fmla="*/ 2044355 h 2044355"/>
              <a:gd name="connsiteX3" fmla="*/ 230063 w 472965"/>
              <a:gd name="connsiteY3" fmla="*/ 1722879 h 2044355"/>
              <a:gd name="connsiteX4" fmla="*/ 0 w 472965"/>
              <a:gd name="connsiteY4" fmla="*/ 2027363 h 2044355"/>
              <a:gd name="connsiteX5" fmla="*/ 0 w 472965"/>
              <a:gd name="connsiteY5" fmla="*/ 0 h 2044355"/>
              <a:gd name="connsiteX6" fmla="*/ 243614 w 472965"/>
              <a:gd name="connsiteY6" fmla="*/ 1437930 h 2044355"/>
              <a:gd name="connsiteX7" fmla="*/ 166947 w 472965"/>
              <a:gd name="connsiteY7" fmla="*/ 1514597 h 2044355"/>
              <a:gd name="connsiteX8" fmla="*/ 243614 w 472965"/>
              <a:gd name="connsiteY8" fmla="*/ 1591264 h 2044355"/>
              <a:gd name="connsiteX9" fmla="*/ 320281 w 472965"/>
              <a:gd name="connsiteY9" fmla="*/ 1514597 h 2044355"/>
              <a:gd name="connsiteX10" fmla="*/ 243614 w 472965"/>
              <a:gd name="connsiteY10" fmla="*/ 1437930 h 2044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2965" h="2044355">
                <a:moveTo>
                  <a:pt x="0" y="0"/>
                </a:moveTo>
                <a:lnTo>
                  <a:pt x="472965" y="0"/>
                </a:lnTo>
                <a:lnTo>
                  <a:pt x="472965" y="2044355"/>
                </a:lnTo>
                <a:lnTo>
                  <a:pt x="230063" y="1722879"/>
                </a:lnTo>
                <a:lnTo>
                  <a:pt x="0" y="2027363"/>
                </a:lnTo>
                <a:lnTo>
                  <a:pt x="0" y="0"/>
                </a:lnTo>
                <a:close/>
                <a:moveTo>
                  <a:pt x="243614" y="1437930"/>
                </a:moveTo>
                <a:cubicBezTo>
                  <a:pt x="201272" y="1437930"/>
                  <a:pt x="166947" y="1472255"/>
                  <a:pt x="166947" y="1514597"/>
                </a:cubicBezTo>
                <a:cubicBezTo>
                  <a:pt x="166947" y="1556939"/>
                  <a:pt x="201272" y="1591264"/>
                  <a:pt x="243614" y="1591264"/>
                </a:cubicBezTo>
                <a:cubicBezTo>
                  <a:pt x="285956" y="1591264"/>
                  <a:pt x="320281" y="1556939"/>
                  <a:pt x="320281" y="1514597"/>
                </a:cubicBezTo>
                <a:cubicBezTo>
                  <a:pt x="320281" y="1472255"/>
                  <a:pt x="285956" y="1437930"/>
                  <a:pt x="243614" y="1437930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任意多边形 16"/>
          <p:cNvSpPr/>
          <p:nvPr/>
        </p:nvSpPr>
        <p:spPr>
          <a:xfrm>
            <a:off x="621192" y="-269324"/>
            <a:ext cx="472965" cy="2044355"/>
          </a:xfrm>
          <a:custGeom>
            <a:avLst/>
            <a:gdLst>
              <a:gd name="connsiteX0" fmla="*/ 0 w 472965"/>
              <a:gd name="connsiteY0" fmla="*/ 0 h 2044355"/>
              <a:gd name="connsiteX1" fmla="*/ 472965 w 472965"/>
              <a:gd name="connsiteY1" fmla="*/ 0 h 2044355"/>
              <a:gd name="connsiteX2" fmla="*/ 472965 w 472965"/>
              <a:gd name="connsiteY2" fmla="*/ 2044355 h 2044355"/>
              <a:gd name="connsiteX3" fmla="*/ 230063 w 472965"/>
              <a:gd name="connsiteY3" fmla="*/ 1722879 h 2044355"/>
              <a:gd name="connsiteX4" fmla="*/ 0 w 472965"/>
              <a:gd name="connsiteY4" fmla="*/ 2027363 h 2044355"/>
              <a:gd name="connsiteX5" fmla="*/ 0 w 472965"/>
              <a:gd name="connsiteY5" fmla="*/ 0 h 2044355"/>
              <a:gd name="connsiteX6" fmla="*/ 243614 w 472965"/>
              <a:gd name="connsiteY6" fmla="*/ 1437930 h 2044355"/>
              <a:gd name="connsiteX7" fmla="*/ 166947 w 472965"/>
              <a:gd name="connsiteY7" fmla="*/ 1514597 h 2044355"/>
              <a:gd name="connsiteX8" fmla="*/ 243614 w 472965"/>
              <a:gd name="connsiteY8" fmla="*/ 1591264 h 2044355"/>
              <a:gd name="connsiteX9" fmla="*/ 320281 w 472965"/>
              <a:gd name="connsiteY9" fmla="*/ 1514597 h 2044355"/>
              <a:gd name="connsiteX10" fmla="*/ 243614 w 472965"/>
              <a:gd name="connsiteY10" fmla="*/ 1437930 h 2044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2965" h="2044355">
                <a:moveTo>
                  <a:pt x="0" y="0"/>
                </a:moveTo>
                <a:lnTo>
                  <a:pt x="472965" y="0"/>
                </a:lnTo>
                <a:lnTo>
                  <a:pt x="472965" y="2044355"/>
                </a:lnTo>
                <a:lnTo>
                  <a:pt x="230063" y="1722879"/>
                </a:lnTo>
                <a:lnTo>
                  <a:pt x="0" y="2027363"/>
                </a:lnTo>
                <a:lnTo>
                  <a:pt x="0" y="0"/>
                </a:lnTo>
                <a:close/>
                <a:moveTo>
                  <a:pt x="243614" y="1437930"/>
                </a:moveTo>
                <a:cubicBezTo>
                  <a:pt x="201272" y="1437930"/>
                  <a:pt x="166947" y="1472255"/>
                  <a:pt x="166947" y="1514597"/>
                </a:cubicBezTo>
                <a:cubicBezTo>
                  <a:pt x="166947" y="1556939"/>
                  <a:pt x="201272" y="1591264"/>
                  <a:pt x="243614" y="1591264"/>
                </a:cubicBezTo>
                <a:cubicBezTo>
                  <a:pt x="285956" y="1591264"/>
                  <a:pt x="320281" y="1556939"/>
                  <a:pt x="320281" y="1514597"/>
                </a:cubicBezTo>
                <a:cubicBezTo>
                  <a:pt x="320281" y="1472255"/>
                  <a:pt x="285956" y="1437930"/>
                  <a:pt x="243614" y="1437930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8681" y="-80252"/>
            <a:ext cx="749873" cy="1981372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4276594" y="2113601"/>
            <a:ext cx="6126695" cy="916456"/>
            <a:chOff x="4276594" y="2113601"/>
            <a:chExt cx="6126695" cy="916456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13" name="组合 12"/>
            <p:cNvGrpSpPr/>
            <p:nvPr/>
          </p:nvGrpSpPr>
          <p:grpSpPr>
            <a:xfrm>
              <a:off x="4721155" y="2113601"/>
              <a:ext cx="5682134" cy="898970"/>
              <a:chOff x="4784195" y="2361551"/>
              <a:chExt cx="5682134" cy="898970"/>
            </a:xfrm>
          </p:grpSpPr>
          <p:sp>
            <p:nvSpPr>
              <p:cNvPr id="22" name="任意多边形 21"/>
              <p:cNvSpPr/>
              <p:nvPr/>
            </p:nvSpPr>
            <p:spPr>
              <a:xfrm flipV="1">
                <a:off x="4784195" y="2361551"/>
                <a:ext cx="5682134" cy="867688"/>
              </a:xfrm>
              <a:custGeom>
                <a:avLst/>
                <a:gdLst>
                  <a:gd name="connsiteX0" fmla="*/ 0 w 5682134"/>
                  <a:gd name="connsiteY0" fmla="*/ 0 h 891790"/>
                  <a:gd name="connsiteX1" fmla="*/ 5682134 w 5682134"/>
                  <a:gd name="connsiteY1" fmla="*/ 0 h 891790"/>
                  <a:gd name="connsiteX2" fmla="*/ 5207610 w 5682134"/>
                  <a:gd name="connsiteY2" fmla="*/ 880187 h 891790"/>
                  <a:gd name="connsiteX3" fmla="*/ 2888550 w 5682134"/>
                  <a:gd name="connsiteY3" fmla="*/ 741609 h 891790"/>
                  <a:gd name="connsiteX4" fmla="*/ 222947 w 5682134"/>
                  <a:gd name="connsiteY4" fmla="*/ 891790 h 891790"/>
                  <a:gd name="connsiteX5" fmla="*/ 0 w 5682134"/>
                  <a:gd name="connsiteY5" fmla="*/ 0 h 891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82134" h="891790">
                    <a:moveTo>
                      <a:pt x="0" y="0"/>
                    </a:moveTo>
                    <a:lnTo>
                      <a:pt x="5682134" y="0"/>
                    </a:lnTo>
                    <a:lnTo>
                      <a:pt x="5207610" y="880187"/>
                    </a:lnTo>
                    <a:lnTo>
                      <a:pt x="2888550" y="741609"/>
                    </a:lnTo>
                    <a:lnTo>
                      <a:pt x="222947" y="8917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C1414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algn="ctr"/>
                <a:endParaRPr lang="en-US" sz="320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6096000" y="2614190"/>
                <a:ext cx="329499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我们优秀的</a:t>
                </a:r>
                <a:r>
                  <a:rPr lang="zh-CN" altLang="en-US" sz="3600" b="1" smtClean="0">
                    <a:solidFill>
                      <a:srgbClr val="FFFF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团队</a:t>
                </a:r>
                <a:endParaRPr lang="en-US" sz="3600" b="1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4" name="同心圆 13"/>
            <p:cNvSpPr/>
            <p:nvPr/>
          </p:nvSpPr>
          <p:spPr>
            <a:xfrm>
              <a:off x="4276594" y="2312988"/>
              <a:ext cx="326980" cy="326980"/>
            </a:xfrm>
            <a:prstGeom prst="donut">
              <a:avLst>
                <a:gd name="adj" fmla="val 33250"/>
              </a:avLst>
            </a:prstGeom>
            <a:solidFill>
              <a:srgbClr val="4C141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878374" y="2113601"/>
              <a:ext cx="1091975" cy="916456"/>
              <a:chOff x="4945668" y="2292970"/>
              <a:chExt cx="855506" cy="751383"/>
            </a:xfrm>
          </p:grpSpPr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44875" y="2466644"/>
                <a:ext cx="456299" cy="456299"/>
              </a:xfrm>
              <a:prstGeom prst="rect">
                <a:avLst/>
              </a:prstGeom>
            </p:spPr>
          </p:pic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45668" y="2292970"/>
                <a:ext cx="751383" cy="751383"/>
              </a:xfrm>
              <a:prstGeom prst="rect">
                <a:avLst/>
              </a:prstGeom>
            </p:spPr>
          </p:pic>
        </p:grp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873" y="-80252"/>
            <a:ext cx="859611" cy="1310754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295193" y="504780"/>
            <a:ext cx="1006756" cy="460506"/>
            <a:chOff x="4357547" y="3822434"/>
            <a:chExt cx="2692400" cy="123154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57547" y="3834778"/>
              <a:ext cx="1219200" cy="1219200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5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94147" y="3834778"/>
              <a:ext cx="1219200" cy="1219200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5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30748" y="3822434"/>
              <a:ext cx="1219199" cy="1219202"/>
            </a:xfrm>
            <a:prstGeom prst="rect">
              <a:avLst/>
            </a:prstGeom>
          </p:spPr>
        </p:pic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6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103" y="2869095"/>
            <a:ext cx="1219200" cy="12192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103" y="2869094"/>
            <a:ext cx="1219200" cy="12192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103" y="2869095"/>
            <a:ext cx="1219200" cy="12192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503" y="5053495"/>
            <a:ext cx="1219200" cy="121920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503" y="5053492"/>
            <a:ext cx="1219200" cy="121920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503" y="5053489"/>
            <a:ext cx="1219200" cy="1219200"/>
          </a:xfrm>
          <a:prstGeom prst="rect">
            <a:avLst/>
          </a:prstGeom>
        </p:spPr>
      </p:pic>
      <p:sp>
        <p:nvSpPr>
          <p:cNvPr id="30" name="圆角矩形 29"/>
          <p:cNvSpPr/>
          <p:nvPr/>
        </p:nvSpPr>
        <p:spPr>
          <a:xfrm>
            <a:off x="4389101" y="4586406"/>
            <a:ext cx="1435245" cy="1914559"/>
          </a:xfrm>
          <a:prstGeom prst="round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圆角矩形 30"/>
          <p:cNvSpPr/>
          <p:nvPr/>
        </p:nvSpPr>
        <p:spPr>
          <a:xfrm>
            <a:off x="159919" y="4718694"/>
            <a:ext cx="1435245" cy="1914559"/>
          </a:xfrm>
          <a:prstGeom prst="round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圆角矩形 31"/>
          <p:cNvSpPr/>
          <p:nvPr/>
        </p:nvSpPr>
        <p:spPr>
          <a:xfrm>
            <a:off x="4389100" y="2378898"/>
            <a:ext cx="1435245" cy="1914559"/>
          </a:xfrm>
          <a:prstGeom prst="roundRect">
            <a:avLst/>
          </a:pr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3" name="圆角矩形 32"/>
          <p:cNvSpPr/>
          <p:nvPr/>
        </p:nvSpPr>
        <p:spPr>
          <a:xfrm>
            <a:off x="159919" y="2384119"/>
            <a:ext cx="1435245" cy="1914559"/>
          </a:xfrm>
          <a:prstGeom prst="roundRect">
            <a:avLst/>
          </a:prstGeom>
          <a:blipFill dpi="0"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4" name="圆角矩形 33"/>
          <p:cNvSpPr/>
          <p:nvPr/>
        </p:nvSpPr>
        <p:spPr>
          <a:xfrm>
            <a:off x="8684635" y="2358361"/>
            <a:ext cx="1435245" cy="1914559"/>
          </a:xfrm>
          <a:prstGeom prst="roundRect">
            <a:avLst/>
          </a:prstGeom>
          <a:blipFill dpi="0"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5" name="圆角矩形 34"/>
          <p:cNvSpPr/>
          <p:nvPr/>
        </p:nvSpPr>
        <p:spPr>
          <a:xfrm>
            <a:off x="8697585" y="4543438"/>
            <a:ext cx="1435245" cy="1914559"/>
          </a:xfrm>
          <a:prstGeom prst="roundRect">
            <a:avLst/>
          </a:prstGeom>
          <a:blipFill dpi="0"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6" name="文本框 35"/>
          <p:cNvSpPr txBox="1"/>
          <p:nvPr/>
        </p:nvSpPr>
        <p:spPr>
          <a:xfrm>
            <a:off x="1809861" y="4718692"/>
            <a:ext cx="25300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smtClean="0">
                <a:latin typeface="黑体" panose="02010609060101010101" pitchFamily="49" charset="-122"/>
                <a:ea typeface="黑体" panose="02010609060101010101" pitchFamily="49" charset="-122"/>
              </a:rPr>
              <a:t>姓名：刘亦菲</a:t>
            </a:r>
            <a:endParaRPr lang="en-US" altLang="zh-CN" sz="16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smtClean="0">
                <a:latin typeface="黑体" panose="02010609060101010101" pitchFamily="49" charset="-122"/>
                <a:ea typeface="黑体" panose="02010609060101010101" pitchFamily="49" charset="-122"/>
              </a:rPr>
              <a:t>技能：演戏、唱歌</a:t>
            </a:r>
            <a:endParaRPr lang="en-US" altLang="zh-CN" sz="16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smtClean="0">
                <a:latin typeface="黑体" panose="02010609060101010101" pitchFamily="49" charset="-122"/>
                <a:ea typeface="黑体" panose="02010609060101010101" pitchFamily="49" charset="-122"/>
              </a:rPr>
              <a:t>团队分工：宣传推广</a:t>
            </a:r>
            <a:endParaRPr lang="en-US" altLang="zh-CN" sz="16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smtClean="0">
                <a:latin typeface="黑体" panose="02010609060101010101" pitchFamily="49" charset="-122"/>
                <a:ea typeface="黑体" panose="02010609060101010101" pitchFamily="49" charset="-122"/>
              </a:rPr>
              <a:t>成就：电视剧</a:t>
            </a:r>
            <a:r>
              <a:rPr lang="en-US" altLang="zh-CN" sz="1600" b="1" smtClean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1600" b="1" smtClean="0">
                <a:latin typeface="黑体" panose="02010609060101010101" pitchFamily="49" charset="-122"/>
                <a:ea typeface="黑体" panose="02010609060101010101" pitchFamily="49" charset="-122"/>
              </a:rPr>
              <a:t>仙剑</a:t>
            </a:r>
            <a:endParaRPr lang="en-US" sz="1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808008" y="2477006"/>
            <a:ext cx="25300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smtClean="0">
                <a:latin typeface="黑体" panose="02010609060101010101" pitchFamily="49" charset="-122"/>
                <a:ea typeface="黑体" panose="02010609060101010101" pitchFamily="49" charset="-122"/>
              </a:rPr>
              <a:t>姓名：林俊杰</a:t>
            </a:r>
            <a:endParaRPr lang="en-US" altLang="zh-CN" sz="16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smtClean="0">
                <a:latin typeface="黑体" panose="02010609060101010101" pitchFamily="49" charset="-122"/>
                <a:ea typeface="黑体" panose="02010609060101010101" pitchFamily="49" charset="-122"/>
              </a:rPr>
              <a:t>技能：唱歌、跳舞</a:t>
            </a:r>
            <a:endParaRPr lang="en-US" altLang="zh-CN" sz="16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smtClean="0">
                <a:latin typeface="黑体" panose="02010609060101010101" pitchFamily="49" charset="-122"/>
                <a:ea typeface="黑体" panose="02010609060101010101" pitchFamily="49" charset="-122"/>
              </a:rPr>
              <a:t>团队分工：形象包装</a:t>
            </a:r>
            <a:endParaRPr lang="en-US" altLang="zh-CN" sz="16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smtClean="0">
                <a:latin typeface="黑体" panose="02010609060101010101" pitchFamily="49" charset="-122"/>
                <a:ea typeface="黑体" panose="02010609060101010101" pitchFamily="49" charset="-122"/>
              </a:rPr>
              <a:t>成就：歌曲</a:t>
            </a:r>
            <a:r>
              <a:rPr lang="en-US" altLang="zh-CN" sz="1600" b="1" smtClean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1600" b="1" smtClean="0">
                <a:latin typeface="黑体" panose="02010609060101010101" pitchFamily="49" charset="-122"/>
                <a:ea typeface="黑体" panose="02010609060101010101" pitchFamily="49" charset="-122"/>
              </a:rPr>
              <a:t>江南</a:t>
            </a:r>
            <a:endParaRPr lang="en-US" sz="1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037189" y="2467423"/>
            <a:ext cx="25300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smtClean="0">
                <a:latin typeface="黑体" panose="02010609060101010101" pitchFamily="49" charset="-122"/>
                <a:ea typeface="黑体" panose="02010609060101010101" pitchFamily="49" charset="-122"/>
              </a:rPr>
              <a:t>姓名：刘德华</a:t>
            </a:r>
            <a:endParaRPr lang="en-US" altLang="zh-CN" sz="16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smtClean="0">
                <a:latin typeface="黑体" panose="02010609060101010101" pitchFamily="49" charset="-122"/>
                <a:ea typeface="黑体" panose="02010609060101010101" pitchFamily="49" charset="-122"/>
              </a:rPr>
              <a:t>技能：唱歌、演戏</a:t>
            </a:r>
            <a:endParaRPr lang="en-US" altLang="zh-CN" sz="16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smtClean="0">
                <a:latin typeface="黑体" panose="02010609060101010101" pitchFamily="49" charset="-122"/>
                <a:ea typeface="黑体" panose="02010609060101010101" pitchFamily="49" charset="-122"/>
              </a:rPr>
              <a:t>团队分工：外联招商</a:t>
            </a:r>
            <a:endParaRPr lang="en-US" altLang="zh-CN" sz="16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smtClean="0">
                <a:latin typeface="黑体" panose="02010609060101010101" pitchFamily="49" charset="-122"/>
                <a:ea typeface="黑体" panose="02010609060101010101" pitchFamily="49" charset="-122"/>
              </a:rPr>
              <a:t>成就：歌曲</a:t>
            </a:r>
            <a:r>
              <a:rPr lang="en-US" altLang="zh-CN" sz="1600" b="1" smtClean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1600" b="1" smtClean="0">
                <a:latin typeface="黑体" panose="02010609060101010101" pitchFamily="49" charset="-122"/>
                <a:ea typeface="黑体" panose="02010609060101010101" pitchFamily="49" charset="-122"/>
              </a:rPr>
              <a:t>恭喜发财</a:t>
            </a:r>
            <a:endParaRPr lang="en-US" sz="1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037189" y="4705813"/>
            <a:ext cx="25300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smtClean="0">
                <a:latin typeface="黑体" panose="02010609060101010101" pitchFamily="49" charset="-122"/>
                <a:ea typeface="黑体" panose="02010609060101010101" pitchFamily="49" charset="-122"/>
              </a:rPr>
              <a:t>姓名：普京</a:t>
            </a:r>
            <a:endParaRPr lang="en-US" altLang="zh-CN" sz="16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smtClean="0">
                <a:latin typeface="黑体" panose="02010609060101010101" pitchFamily="49" charset="-122"/>
                <a:ea typeface="黑体" panose="02010609060101010101" pitchFamily="49" charset="-122"/>
              </a:rPr>
              <a:t>技能：玩弄政治、特工</a:t>
            </a:r>
            <a:endParaRPr lang="en-US" altLang="zh-CN" sz="16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smtClean="0">
                <a:latin typeface="黑体" panose="02010609060101010101" pitchFamily="49" charset="-122"/>
                <a:ea typeface="黑体" panose="02010609060101010101" pitchFamily="49" charset="-122"/>
              </a:rPr>
              <a:t>团队分工：活动组织策划</a:t>
            </a:r>
            <a:endParaRPr lang="en-US" altLang="zh-CN" sz="16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smtClean="0">
                <a:latin typeface="黑体" panose="02010609060101010101" pitchFamily="49" charset="-122"/>
                <a:ea typeface="黑体" panose="02010609060101010101" pitchFamily="49" charset="-122"/>
              </a:rPr>
              <a:t>成就：俄罗斯经济复苏</a:t>
            </a:r>
            <a:endParaRPr lang="en-US" sz="1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0111039" y="4705813"/>
            <a:ext cx="25300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smtClean="0">
                <a:latin typeface="黑体" panose="02010609060101010101" pitchFamily="49" charset="-122"/>
                <a:ea typeface="黑体" panose="02010609060101010101" pitchFamily="49" charset="-122"/>
              </a:rPr>
              <a:t>姓名：张艺谋</a:t>
            </a:r>
            <a:endParaRPr lang="en-US" altLang="zh-CN" sz="16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smtClean="0">
                <a:latin typeface="黑体" panose="02010609060101010101" pitchFamily="49" charset="-122"/>
                <a:ea typeface="黑体" panose="02010609060101010101" pitchFamily="49" charset="-122"/>
              </a:rPr>
              <a:t>技能：导演</a:t>
            </a:r>
            <a:endParaRPr lang="en-US" altLang="zh-CN" sz="16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smtClean="0">
                <a:latin typeface="黑体" panose="02010609060101010101" pitchFamily="49" charset="-122"/>
                <a:ea typeface="黑体" panose="02010609060101010101" pitchFamily="49" charset="-122"/>
              </a:rPr>
              <a:t>团队分工：文化传媒</a:t>
            </a:r>
            <a:endParaRPr lang="en-US" altLang="zh-CN" sz="16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smtClean="0">
                <a:latin typeface="黑体" panose="02010609060101010101" pitchFamily="49" charset="-122"/>
                <a:ea typeface="黑体" panose="02010609060101010101" pitchFamily="49" charset="-122"/>
              </a:rPr>
              <a:t>成就</a:t>
            </a:r>
            <a:r>
              <a:rPr lang="en-US" altLang="zh-CN" sz="1600" b="1" smtClean="0"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1600" b="1" smtClean="0">
                <a:latin typeface="黑体" panose="02010609060101010101" pitchFamily="49" charset="-122"/>
                <a:ea typeface="黑体" panose="02010609060101010101" pitchFamily="49" charset="-122"/>
              </a:rPr>
              <a:t>电影</a:t>
            </a:r>
            <a:r>
              <a:rPr lang="en-US" altLang="zh-CN" sz="1600" b="1" smtClean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1600" b="1" smtClean="0">
                <a:latin typeface="黑体" panose="02010609060101010101" pitchFamily="49" charset="-122"/>
                <a:ea typeface="黑体" panose="02010609060101010101" pitchFamily="49" charset="-122"/>
              </a:rPr>
              <a:t>英雄</a:t>
            </a:r>
            <a:endParaRPr lang="en-US" sz="1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0119880" y="2639767"/>
            <a:ext cx="25300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smtClean="0">
                <a:latin typeface="黑体" panose="02010609060101010101" pitchFamily="49" charset="-122"/>
                <a:ea typeface="黑体" panose="02010609060101010101" pitchFamily="49" charset="-122"/>
              </a:rPr>
              <a:t>姓名：</a:t>
            </a:r>
            <a:r>
              <a:rPr lang="zh-CN" altLang="en-US" sz="1600" b="1">
                <a:latin typeface="黑体" panose="02010609060101010101" pitchFamily="49" charset="-122"/>
                <a:ea typeface="黑体" panose="02010609060101010101" pitchFamily="49" charset="-122"/>
              </a:rPr>
              <a:t>谢娜</a:t>
            </a:r>
            <a:endParaRPr lang="en-US" altLang="zh-CN" sz="16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smtClean="0">
                <a:latin typeface="黑体" panose="02010609060101010101" pitchFamily="49" charset="-122"/>
                <a:ea typeface="黑体" panose="02010609060101010101" pitchFamily="49" charset="-122"/>
              </a:rPr>
              <a:t>技能：主持节目</a:t>
            </a:r>
            <a:endParaRPr lang="en-US" altLang="zh-CN" sz="16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smtClean="0">
                <a:latin typeface="黑体" panose="02010609060101010101" pitchFamily="49" charset="-122"/>
                <a:ea typeface="黑体" panose="02010609060101010101" pitchFamily="49" charset="-122"/>
              </a:rPr>
              <a:t>团队分工：主持卖傻</a:t>
            </a:r>
            <a:endParaRPr lang="en-US" altLang="zh-CN" sz="16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smtClean="0">
                <a:latin typeface="黑体" panose="02010609060101010101" pitchFamily="49" charset="-122"/>
                <a:ea typeface="黑体" panose="02010609060101010101" pitchFamily="49" charset="-122"/>
              </a:rPr>
              <a:t>成就：快乐大本营</a:t>
            </a:r>
            <a:endParaRPr lang="en-US" sz="1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870774" y="538235"/>
            <a:ext cx="7382896" cy="117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564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5.55112E-17 L -0.55716 -0.26921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865" y="-1347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00"/>
                            </p:stCondLst>
                            <p:childTnLst>
                              <p:par>
                                <p:cTn id="35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700"/>
                            </p:stCondLst>
                            <p:childTnLst>
                              <p:par>
                                <p:cTn id="47" presetID="35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04167E-6 -3.7037E-6 L -0.36393 -0.00532 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03" y="-278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35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04167E-6 1.85185E-6 L -0.36107 -0.00533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60" y="-278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5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29167E-6 2.22222E-6 L 0.35977 0.00833 " pathEditMode="relative" rAng="0" ptsTypes="AA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82" y="417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5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04 -0.02014 L 0.36107 -0.0125 " pathEditMode="relative" rAng="0" ptsTypes="AA">
                                      <p:cBhvr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99" y="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200"/>
                            </p:stCondLst>
                            <p:childTnLst>
                              <p:par>
                                <p:cTn id="60" presetID="49" presetClass="exit" presetSubtype="0" ac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49" presetClass="exit" presetSubtype="0" ac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49" presetClass="exit" presetSubtype="0" ac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49" presetClass="exit" presetSubtype="0" ac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49" presetClass="exit" presetSubtype="0" ac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49" presetClass="exit" presetSubtype="0" ac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700"/>
                            </p:stCondLst>
                            <p:childTnLst>
                              <p:par>
                                <p:cTn id="13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3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31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31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31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/>
      <p:bldP spid="38" grpId="0"/>
      <p:bldP spid="39" grpId="0"/>
      <p:bldP spid="40" grpId="0"/>
      <p:bldP spid="41" grpId="0"/>
      <p:bldP spid="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/>
        </p:nvSpPr>
        <p:spPr>
          <a:xfrm>
            <a:off x="11172498" y="2466644"/>
            <a:ext cx="42041" cy="2512"/>
          </a:xfrm>
          <a:custGeom>
            <a:avLst/>
            <a:gdLst>
              <a:gd name="connsiteX0" fmla="*/ 0 w 42041"/>
              <a:gd name="connsiteY0" fmla="*/ 0 h 2512"/>
              <a:gd name="connsiteX1" fmla="*/ 42041 w 42041"/>
              <a:gd name="connsiteY1" fmla="*/ 2512 h 2512"/>
              <a:gd name="connsiteX2" fmla="*/ 0 w 42041"/>
              <a:gd name="connsiteY2" fmla="*/ 2512 h 2512"/>
              <a:gd name="connsiteX3" fmla="*/ 0 w 42041"/>
              <a:gd name="connsiteY3" fmla="*/ 0 h 2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41" h="2512">
                <a:moveTo>
                  <a:pt x="0" y="0"/>
                </a:moveTo>
                <a:lnTo>
                  <a:pt x="42041" y="2512"/>
                </a:lnTo>
                <a:lnTo>
                  <a:pt x="0" y="251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0" name="组合 89"/>
          <p:cNvGrpSpPr/>
          <p:nvPr/>
        </p:nvGrpSpPr>
        <p:grpSpPr>
          <a:xfrm>
            <a:off x="4276594" y="1011740"/>
            <a:ext cx="6142467" cy="891790"/>
            <a:chOff x="4276594" y="1011740"/>
            <a:chExt cx="6142467" cy="891790"/>
          </a:xfrm>
          <a:effectLst>
            <a:outerShdw blurRad="50800" dist="38100" dir="18900000" algn="bl" rotWithShape="0">
              <a:schemeClr val="bg1">
                <a:lumMod val="65000"/>
                <a:alpha val="40000"/>
              </a:schemeClr>
            </a:outerShdw>
          </a:effectLst>
        </p:grpSpPr>
        <p:sp>
          <p:nvSpPr>
            <p:cNvPr id="35" name="任意多边形 34"/>
            <p:cNvSpPr/>
            <p:nvPr/>
          </p:nvSpPr>
          <p:spPr>
            <a:xfrm>
              <a:off x="4736927" y="1011740"/>
              <a:ext cx="5682134" cy="891790"/>
            </a:xfrm>
            <a:custGeom>
              <a:avLst/>
              <a:gdLst>
                <a:gd name="connsiteX0" fmla="*/ 0 w 5682134"/>
                <a:gd name="connsiteY0" fmla="*/ 0 h 891790"/>
                <a:gd name="connsiteX1" fmla="*/ 5682134 w 5682134"/>
                <a:gd name="connsiteY1" fmla="*/ 0 h 891790"/>
                <a:gd name="connsiteX2" fmla="*/ 5207610 w 5682134"/>
                <a:gd name="connsiteY2" fmla="*/ 880187 h 891790"/>
                <a:gd name="connsiteX3" fmla="*/ 2888550 w 5682134"/>
                <a:gd name="connsiteY3" fmla="*/ 741609 h 891790"/>
                <a:gd name="connsiteX4" fmla="*/ 222947 w 5682134"/>
                <a:gd name="connsiteY4" fmla="*/ 891790 h 891790"/>
                <a:gd name="connsiteX5" fmla="*/ 0 w 5682134"/>
                <a:gd name="connsiteY5" fmla="*/ 0 h 891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82134" h="891790">
                  <a:moveTo>
                    <a:pt x="0" y="0"/>
                  </a:moveTo>
                  <a:lnTo>
                    <a:pt x="5682134" y="0"/>
                  </a:lnTo>
                  <a:lnTo>
                    <a:pt x="5207610" y="880187"/>
                  </a:lnTo>
                  <a:lnTo>
                    <a:pt x="2888550" y="741609"/>
                  </a:lnTo>
                  <a:lnTo>
                    <a:pt x="222947" y="8917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C141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/>
              <a:r>
                <a:rPr lang="zh-CN" altLang="en-US" sz="3200" b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我们</a:t>
              </a:r>
              <a:r>
                <a:rPr lang="zh-CN" altLang="en-US" sz="32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服务的</a:t>
              </a:r>
              <a:r>
                <a:rPr lang="zh-CN" altLang="en-US" sz="36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宗旨</a:t>
              </a:r>
              <a:endParaRPr lang="en-US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/>
              <a:endParaRPr 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70526" y="1078665"/>
              <a:ext cx="757939" cy="757939"/>
            </a:xfrm>
            <a:prstGeom prst="rect">
              <a:avLst/>
            </a:prstGeom>
          </p:spPr>
        </p:pic>
        <p:sp>
          <p:nvSpPr>
            <p:cNvPr id="65" name="同心圆 64"/>
            <p:cNvSpPr/>
            <p:nvPr/>
          </p:nvSpPr>
          <p:spPr>
            <a:xfrm>
              <a:off x="4276594" y="1308536"/>
              <a:ext cx="326980" cy="326980"/>
            </a:xfrm>
            <a:prstGeom prst="donut">
              <a:avLst>
                <a:gd name="adj" fmla="val 33250"/>
              </a:avLst>
            </a:prstGeom>
            <a:solidFill>
              <a:srgbClr val="4C141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4276594" y="2113601"/>
            <a:ext cx="6126695" cy="916456"/>
            <a:chOff x="4276594" y="2113601"/>
            <a:chExt cx="6126695" cy="916456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58" name="组合 57"/>
            <p:cNvGrpSpPr/>
            <p:nvPr/>
          </p:nvGrpSpPr>
          <p:grpSpPr>
            <a:xfrm>
              <a:off x="4721155" y="2113601"/>
              <a:ext cx="5682134" cy="898970"/>
              <a:chOff x="4784195" y="2361551"/>
              <a:chExt cx="5682134" cy="898970"/>
            </a:xfrm>
          </p:grpSpPr>
          <p:sp>
            <p:nvSpPr>
              <p:cNvPr id="47" name="任意多边形 46"/>
              <p:cNvSpPr/>
              <p:nvPr/>
            </p:nvSpPr>
            <p:spPr>
              <a:xfrm flipV="1">
                <a:off x="4784195" y="2361551"/>
                <a:ext cx="5682134" cy="867688"/>
              </a:xfrm>
              <a:custGeom>
                <a:avLst/>
                <a:gdLst>
                  <a:gd name="connsiteX0" fmla="*/ 0 w 5682134"/>
                  <a:gd name="connsiteY0" fmla="*/ 0 h 891790"/>
                  <a:gd name="connsiteX1" fmla="*/ 5682134 w 5682134"/>
                  <a:gd name="connsiteY1" fmla="*/ 0 h 891790"/>
                  <a:gd name="connsiteX2" fmla="*/ 5207610 w 5682134"/>
                  <a:gd name="connsiteY2" fmla="*/ 880187 h 891790"/>
                  <a:gd name="connsiteX3" fmla="*/ 2888550 w 5682134"/>
                  <a:gd name="connsiteY3" fmla="*/ 741609 h 891790"/>
                  <a:gd name="connsiteX4" fmla="*/ 222947 w 5682134"/>
                  <a:gd name="connsiteY4" fmla="*/ 891790 h 891790"/>
                  <a:gd name="connsiteX5" fmla="*/ 0 w 5682134"/>
                  <a:gd name="connsiteY5" fmla="*/ 0 h 891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82134" h="891790">
                    <a:moveTo>
                      <a:pt x="0" y="0"/>
                    </a:moveTo>
                    <a:lnTo>
                      <a:pt x="5682134" y="0"/>
                    </a:lnTo>
                    <a:lnTo>
                      <a:pt x="5207610" y="880187"/>
                    </a:lnTo>
                    <a:lnTo>
                      <a:pt x="2888550" y="741609"/>
                    </a:lnTo>
                    <a:lnTo>
                      <a:pt x="222947" y="8917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C1414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algn="ctr"/>
                <a:endParaRPr lang="en-US" sz="320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7" name="文本框 56"/>
              <p:cNvSpPr txBox="1"/>
              <p:nvPr/>
            </p:nvSpPr>
            <p:spPr>
              <a:xfrm>
                <a:off x="6096000" y="2614190"/>
                <a:ext cx="329499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我们优秀的</a:t>
                </a:r>
                <a:r>
                  <a:rPr lang="zh-CN" altLang="en-US" sz="3600" b="1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团队</a:t>
                </a:r>
                <a:endParaRPr lang="en-US" sz="36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66" name="同心圆 65"/>
            <p:cNvSpPr/>
            <p:nvPr/>
          </p:nvSpPr>
          <p:spPr>
            <a:xfrm>
              <a:off x="4276594" y="2312988"/>
              <a:ext cx="326980" cy="326980"/>
            </a:xfrm>
            <a:prstGeom prst="donut">
              <a:avLst>
                <a:gd name="adj" fmla="val 33250"/>
              </a:avLst>
            </a:prstGeom>
            <a:solidFill>
              <a:srgbClr val="4C141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4878374" y="2113601"/>
              <a:ext cx="1091975" cy="916456"/>
              <a:chOff x="4945668" y="2292970"/>
              <a:chExt cx="855506" cy="751383"/>
            </a:xfrm>
          </p:grpSpPr>
          <p:pic>
            <p:nvPicPr>
              <p:cNvPr id="72" name="图片 71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44875" y="2466644"/>
                <a:ext cx="456299" cy="456299"/>
              </a:xfrm>
              <a:prstGeom prst="rect">
                <a:avLst/>
              </a:prstGeom>
            </p:spPr>
          </p:pic>
          <p:pic>
            <p:nvPicPr>
              <p:cNvPr id="73" name="图片 72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45668" y="2292970"/>
                <a:ext cx="751383" cy="751383"/>
              </a:xfrm>
              <a:prstGeom prst="rect">
                <a:avLst/>
              </a:prstGeom>
            </p:spPr>
          </p:pic>
        </p:grpSp>
      </p:grpSp>
      <p:grpSp>
        <p:nvGrpSpPr>
          <p:cNvPr id="92" name="组合 91"/>
          <p:cNvGrpSpPr/>
          <p:nvPr/>
        </p:nvGrpSpPr>
        <p:grpSpPr>
          <a:xfrm>
            <a:off x="4276594" y="3310178"/>
            <a:ext cx="6142467" cy="891790"/>
            <a:chOff x="4276594" y="3310178"/>
            <a:chExt cx="6142467" cy="891790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50" name="任意多边形 49"/>
            <p:cNvSpPr/>
            <p:nvPr/>
          </p:nvSpPr>
          <p:spPr>
            <a:xfrm>
              <a:off x="4736927" y="3310178"/>
              <a:ext cx="5682134" cy="891790"/>
            </a:xfrm>
            <a:custGeom>
              <a:avLst/>
              <a:gdLst>
                <a:gd name="connsiteX0" fmla="*/ 0 w 5682134"/>
                <a:gd name="connsiteY0" fmla="*/ 0 h 891790"/>
                <a:gd name="connsiteX1" fmla="*/ 5682134 w 5682134"/>
                <a:gd name="connsiteY1" fmla="*/ 0 h 891790"/>
                <a:gd name="connsiteX2" fmla="*/ 5207610 w 5682134"/>
                <a:gd name="connsiteY2" fmla="*/ 880187 h 891790"/>
                <a:gd name="connsiteX3" fmla="*/ 2888550 w 5682134"/>
                <a:gd name="connsiteY3" fmla="*/ 741609 h 891790"/>
                <a:gd name="connsiteX4" fmla="*/ 222947 w 5682134"/>
                <a:gd name="connsiteY4" fmla="*/ 891790 h 891790"/>
                <a:gd name="connsiteX5" fmla="*/ 0 w 5682134"/>
                <a:gd name="connsiteY5" fmla="*/ 0 h 891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82134" h="891790">
                  <a:moveTo>
                    <a:pt x="0" y="0"/>
                  </a:moveTo>
                  <a:lnTo>
                    <a:pt x="5682134" y="0"/>
                  </a:lnTo>
                  <a:lnTo>
                    <a:pt x="5207610" y="880187"/>
                  </a:lnTo>
                  <a:lnTo>
                    <a:pt x="2888550" y="741609"/>
                  </a:lnTo>
                  <a:lnTo>
                    <a:pt x="222947" y="8917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C141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4000" b="1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/>
              <a:r>
                <a:rPr lang="zh-CN" altLang="en-US" sz="3200" b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我们预设的</a:t>
              </a:r>
              <a:r>
                <a:rPr lang="zh-CN" altLang="en-US" sz="3600" b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目标</a:t>
              </a:r>
              <a:endParaRPr lang="en-US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/>
              <a:endParaRPr lang="en-US" sz="40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7" name="同心圆 66"/>
            <p:cNvSpPr/>
            <p:nvPr/>
          </p:nvSpPr>
          <p:spPr>
            <a:xfrm>
              <a:off x="4276594" y="3536117"/>
              <a:ext cx="326980" cy="326980"/>
            </a:xfrm>
            <a:prstGeom prst="donut">
              <a:avLst>
                <a:gd name="adj" fmla="val 33250"/>
              </a:avLst>
            </a:prstGeom>
            <a:solidFill>
              <a:srgbClr val="4C141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5233569" y="3465596"/>
              <a:ext cx="599673" cy="623540"/>
              <a:chOff x="3440979" y="3990676"/>
              <a:chExt cx="499674" cy="499674"/>
            </a:xfrm>
          </p:grpSpPr>
          <p:sp>
            <p:nvSpPr>
              <p:cNvPr id="80" name="任意多边形 79"/>
              <p:cNvSpPr/>
              <p:nvPr/>
            </p:nvSpPr>
            <p:spPr>
              <a:xfrm>
                <a:off x="3440979" y="3990676"/>
                <a:ext cx="499674" cy="499674"/>
              </a:xfrm>
              <a:custGeom>
                <a:avLst/>
                <a:gdLst>
                  <a:gd name="connsiteX0" fmla="*/ 1426416 w 2852832"/>
                  <a:gd name="connsiteY0" fmla="*/ 1195246 h 2852832"/>
                  <a:gd name="connsiteX1" fmla="*/ 1577563 w 2852832"/>
                  <a:gd name="connsiteY1" fmla="*/ 1346393 h 2852832"/>
                  <a:gd name="connsiteX2" fmla="*/ 1426416 w 2852832"/>
                  <a:gd name="connsiteY2" fmla="*/ 1497540 h 2852832"/>
                  <a:gd name="connsiteX3" fmla="*/ 1275269 w 2852832"/>
                  <a:gd name="connsiteY3" fmla="*/ 1346393 h 2852832"/>
                  <a:gd name="connsiteX4" fmla="*/ 1426416 w 2852832"/>
                  <a:gd name="connsiteY4" fmla="*/ 1195246 h 2852832"/>
                  <a:gd name="connsiteX5" fmla="*/ 1419817 w 2852832"/>
                  <a:gd name="connsiteY5" fmla="*/ 1007995 h 2852832"/>
                  <a:gd name="connsiteX6" fmla="*/ 1028924 w 2852832"/>
                  <a:gd name="connsiteY6" fmla="*/ 1398888 h 2852832"/>
                  <a:gd name="connsiteX7" fmla="*/ 1419817 w 2852832"/>
                  <a:gd name="connsiteY7" fmla="*/ 1789781 h 2852832"/>
                  <a:gd name="connsiteX8" fmla="*/ 1810710 w 2852832"/>
                  <a:gd name="connsiteY8" fmla="*/ 1398888 h 2852832"/>
                  <a:gd name="connsiteX9" fmla="*/ 1419817 w 2852832"/>
                  <a:gd name="connsiteY9" fmla="*/ 1007995 h 2852832"/>
                  <a:gd name="connsiteX10" fmla="*/ 1419817 w 2852832"/>
                  <a:gd name="connsiteY10" fmla="*/ 657999 h 2852832"/>
                  <a:gd name="connsiteX11" fmla="*/ 2160706 w 2852832"/>
                  <a:gd name="connsiteY11" fmla="*/ 1398888 h 2852832"/>
                  <a:gd name="connsiteX12" fmla="*/ 1419817 w 2852832"/>
                  <a:gd name="connsiteY12" fmla="*/ 2139777 h 2852832"/>
                  <a:gd name="connsiteX13" fmla="*/ 678928 w 2852832"/>
                  <a:gd name="connsiteY13" fmla="*/ 1398888 h 2852832"/>
                  <a:gd name="connsiteX14" fmla="*/ 1419817 w 2852832"/>
                  <a:gd name="connsiteY14" fmla="*/ 657999 h 2852832"/>
                  <a:gd name="connsiteX15" fmla="*/ 1426416 w 2852832"/>
                  <a:gd name="connsiteY15" fmla="*/ 362623 h 2852832"/>
                  <a:gd name="connsiteX16" fmla="*/ 362623 w 2852832"/>
                  <a:gd name="connsiteY16" fmla="*/ 1426416 h 2852832"/>
                  <a:gd name="connsiteX17" fmla="*/ 1426416 w 2852832"/>
                  <a:gd name="connsiteY17" fmla="*/ 2490209 h 2852832"/>
                  <a:gd name="connsiteX18" fmla="*/ 2490209 w 2852832"/>
                  <a:gd name="connsiteY18" fmla="*/ 1426416 h 2852832"/>
                  <a:gd name="connsiteX19" fmla="*/ 1426416 w 2852832"/>
                  <a:gd name="connsiteY19" fmla="*/ 362623 h 2852832"/>
                  <a:gd name="connsiteX20" fmla="*/ 1426416 w 2852832"/>
                  <a:gd name="connsiteY20" fmla="*/ 0 h 2852832"/>
                  <a:gd name="connsiteX21" fmla="*/ 2852832 w 2852832"/>
                  <a:gd name="connsiteY21" fmla="*/ 1426416 h 2852832"/>
                  <a:gd name="connsiteX22" fmla="*/ 1426416 w 2852832"/>
                  <a:gd name="connsiteY22" fmla="*/ 2852832 h 2852832"/>
                  <a:gd name="connsiteX23" fmla="*/ 0 w 2852832"/>
                  <a:gd name="connsiteY23" fmla="*/ 1426416 h 2852832"/>
                  <a:gd name="connsiteX24" fmla="*/ 1426416 w 2852832"/>
                  <a:gd name="connsiteY24" fmla="*/ 0 h 2852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852832" h="2852832">
                    <a:moveTo>
                      <a:pt x="1426416" y="1195246"/>
                    </a:moveTo>
                    <a:cubicBezTo>
                      <a:pt x="1509892" y="1195246"/>
                      <a:pt x="1577563" y="1262917"/>
                      <a:pt x="1577563" y="1346393"/>
                    </a:cubicBezTo>
                    <a:cubicBezTo>
                      <a:pt x="1577563" y="1429869"/>
                      <a:pt x="1509892" y="1497540"/>
                      <a:pt x="1426416" y="1497540"/>
                    </a:cubicBezTo>
                    <a:cubicBezTo>
                      <a:pt x="1342940" y="1497540"/>
                      <a:pt x="1275269" y="1429869"/>
                      <a:pt x="1275269" y="1346393"/>
                    </a:cubicBezTo>
                    <a:cubicBezTo>
                      <a:pt x="1275269" y="1262917"/>
                      <a:pt x="1342940" y="1195246"/>
                      <a:pt x="1426416" y="1195246"/>
                    </a:cubicBezTo>
                    <a:close/>
                    <a:moveTo>
                      <a:pt x="1419817" y="1007995"/>
                    </a:moveTo>
                    <a:cubicBezTo>
                      <a:pt x="1203933" y="1007995"/>
                      <a:pt x="1028924" y="1183004"/>
                      <a:pt x="1028924" y="1398888"/>
                    </a:cubicBezTo>
                    <a:cubicBezTo>
                      <a:pt x="1028924" y="1614772"/>
                      <a:pt x="1203933" y="1789781"/>
                      <a:pt x="1419817" y="1789781"/>
                    </a:cubicBezTo>
                    <a:cubicBezTo>
                      <a:pt x="1635701" y="1789781"/>
                      <a:pt x="1810710" y="1614772"/>
                      <a:pt x="1810710" y="1398888"/>
                    </a:cubicBezTo>
                    <a:cubicBezTo>
                      <a:pt x="1810710" y="1183004"/>
                      <a:pt x="1635701" y="1007995"/>
                      <a:pt x="1419817" y="1007995"/>
                    </a:cubicBezTo>
                    <a:close/>
                    <a:moveTo>
                      <a:pt x="1419817" y="657999"/>
                    </a:moveTo>
                    <a:cubicBezTo>
                      <a:pt x="1828999" y="657999"/>
                      <a:pt x="2160706" y="989706"/>
                      <a:pt x="2160706" y="1398888"/>
                    </a:cubicBezTo>
                    <a:cubicBezTo>
                      <a:pt x="2160706" y="1808070"/>
                      <a:pt x="1828999" y="2139777"/>
                      <a:pt x="1419817" y="2139777"/>
                    </a:cubicBezTo>
                    <a:cubicBezTo>
                      <a:pt x="1010635" y="2139777"/>
                      <a:pt x="678928" y="1808070"/>
                      <a:pt x="678928" y="1398888"/>
                    </a:cubicBezTo>
                    <a:cubicBezTo>
                      <a:pt x="678928" y="989706"/>
                      <a:pt x="1010635" y="657999"/>
                      <a:pt x="1419817" y="657999"/>
                    </a:cubicBezTo>
                    <a:close/>
                    <a:moveTo>
                      <a:pt x="1426416" y="362623"/>
                    </a:moveTo>
                    <a:cubicBezTo>
                      <a:pt x="838899" y="362623"/>
                      <a:pt x="362623" y="838899"/>
                      <a:pt x="362623" y="1426416"/>
                    </a:cubicBezTo>
                    <a:cubicBezTo>
                      <a:pt x="362623" y="2013933"/>
                      <a:pt x="838899" y="2490209"/>
                      <a:pt x="1426416" y="2490209"/>
                    </a:cubicBezTo>
                    <a:cubicBezTo>
                      <a:pt x="2013933" y="2490209"/>
                      <a:pt x="2490209" y="2013933"/>
                      <a:pt x="2490209" y="1426416"/>
                    </a:cubicBezTo>
                    <a:cubicBezTo>
                      <a:pt x="2490209" y="838899"/>
                      <a:pt x="2013933" y="362623"/>
                      <a:pt x="1426416" y="362623"/>
                    </a:cubicBezTo>
                    <a:close/>
                    <a:moveTo>
                      <a:pt x="1426416" y="0"/>
                    </a:moveTo>
                    <a:cubicBezTo>
                      <a:pt x="2214204" y="0"/>
                      <a:pt x="2852832" y="638628"/>
                      <a:pt x="2852832" y="1426416"/>
                    </a:cubicBezTo>
                    <a:cubicBezTo>
                      <a:pt x="2852832" y="2214204"/>
                      <a:pt x="2214204" y="2852832"/>
                      <a:pt x="1426416" y="2852832"/>
                    </a:cubicBezTo>
                    <a:cubicBezTo>
                      <a:pt x="638628" y="2852832"/>
                      <a:pt x="0" y="2214204"/>
                      <a:pt x="0" y="1426416"/>
                    </a:cubicBezTo>
                    <a:cubicBezTo>
                      <a:pt x="0" y="638628"/>
                      <a:pt x="638628" y="0"/>
                      <a:pt x="142641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4C141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2" name="直接箭头连接符 81"/>
              <p:cNvCxnSpPr/>
              <p:nvPr/>
            </p:nvCxnSpPr>
            <p:spPr>
              <a:xfrm flipV="1">
                <a:off x="3440979" y="4235692"/>
                <a:ext cx="249837" cy="62155"/>
              </a:xfrm>
              <a:prstGeom prst="straightConnector1">
                <a:avLst/>
              </a:prstGeom>
              <a:ln w="38100"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3" name="组合 92"/>
          <p:cNvGrpSpPr/>
          <p:nvPr/>
        </p:nvGrpSpPr>
        <p:grpSpPr>
          <a:xfrm>
            <a:off x="4276594" y="4307805"/>
            <a:ext cx="6142467" cy="934165"/>
            <a:chOff x="4276594" y="4307805"/>
            <a:chExt cx="6142467" cy="934165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grpSp>
          <p:nvGrpSpPr>
            <p:cNvPr id="59" name="组合 58"/>
            <p:cNvGrpSpPr/>
            <p:nvPr/>
          </p:nvGrpSpPr>
          <p:grpSpPr>
            <a:xfrm>
              <a:off x="4736927" y="4307805"/>
              <a:ext cx="5682134" cy="934165"/>
              <a:chOff x="4784195" y="2361551"/>
              <a:chExt cx="5682134" cy="867688"/>
            </a:xfrm>
          </p:grpSpPr>
          <p:sp>
            <p:nvSpPr>
              <p:cNvPr id="62" name="任意多边形 61"/>
              <p:cNvSpPr/>
              <p:nvPr/>
            </p:nvSpPr>
            <p:spPr>
              <a:xfrm flipV="1">
                <a:off x="4784195" y="2361551"/>
                <a:ext cx="5682134" cy="867688"/>
              </a:xfrm>
              <a:custGeom>
                <a:avLst/>
                <a:gdLst>
                  <a:gd name="connsiteX0" fmla="*/ 0 w 5682134"/>
                  <a:gd name="connsiteY0" fmla="*/ 0 h 891790"/>
                  <a:gd name="connsiteX1" fmla="*/ 5682134 w 5682134"/>
                  <a:gd name="connsiteY1" fmla="*/ 0 h 891790"/>
                  <a:gd name="connsiteX2" fmla="*/ 5207610 w 5682134"/>
                  <a:gd name="connsiteY2" fmla="*/ 880187 h 891790"/>
                  <a:gd name="connsiteX3" fmla="*/ 2888550 w 5682134"/>
                  <a:gd name="connsiteY3" fmla="*/ 741609 h 891790"/>
                  <a:gd name="connsiteX4" fmla="*/ 222947 w 5682134"/>
                  <a:gd name="connsiteY4" fmla="*/ 891790 h 891790"/>
                  <a:gd name="connsiteX5" fmla="*/ 0 w 5682134"/>
                  <a:gd name="connsiteY5" fmla="*/ 0 h 891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82134" h="891790">
                    <a:moveTo>
                      <a:pt x="0" y="0"/>
                    </a:moveTo>
                    <a:lnTo>
                      <a:pt x="5682134" y="0"/>
                    </a:lnTo>
                    <a:lnTo>
                      <a:pt x="5207610" y="880187"/>
                    </a:lnTo>
                    <a:lnTo>
                      <a:pt x="2888550" y="741609"/>
                    </a:lnTo>
                    <a:lnTo>
                      <a:pt x="222947" y="8917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C1414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algn="ctr"/>
                <a:endParaRPr lang="en-US" sz="320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1" name="文本框 60"/>
              <p:cNvSpPr txBox="1"/>
              <p:nvPr/>
            </p:nvSpPr>
            <p:spPr>
              <a:xfrm>
                <a:off x="6096000" y="2614190"/>
                <a:ext cx="3294993" cy="6003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我们</a:t>
                </a:r>
                <a:r>
                  <a:rPr lang="zh-CN" altLang="en-US" sz="3200" b="1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斩</a:t>
                </a:r>
                <a:r>
                  <a:rPr lang="zh-CN" altLang="en-US" sz="3200" b="1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获的</a:t>
                </a:r>
                <a:r>
                  <a:rPr lang="zh-CN" altLang="en-US" sz="3600" b="1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成果</a:t>
                </a:r>
                <a:endParaRPr lang="en-US" sz="36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68" name="同心圆 67"/>
            <p:cNvSpPr/>
            <p:nvPr/>
          </p:nvSpPr>
          <p:spPr>
            <a:xfrm>
              <a:off x="4276594" y="4544366"/>
              <a:ext cx="326980" cy="352031"/>
            </a:xfrm>
            <a:prstGeom prst="donut">
              <a:avLst>
                <a:gd name="adj" fmla="val 33250"/>
              </a:avLst>
            </a:prstGeom>
            <a:solidFill>
              <a:srgbClr val="4C141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38507" y="4480605"/>
              <a:ext cx="706172" cy="706172"/>
            </a:xfrm>
            <a:prstGeom prst="rect">
              <a:avLst/>
            </a:prstGeom>
          </p:spPr>
        </p:pic>
      </p:grpSp>
      <p:pic>
        <p:nvPicPr>
          <p:cNvPr id="94" name="图片 9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46354" y="1014132"/>
            <a:ext cx="3158002" cy="4298053"/>
          </a:xfrm>
          <a:prstGeom prst="rect">
            <a:avLst/>
          </a:prstGeom>
        </p:spPr>
      </p:pic>
      <p:sp>
        <p:nvSpPr>
          <p:cNvPr id="95" name="任意多边形 94"/>
          <p:cNvSpPr/>
          <p:nvPr/>
        </p:nvSpPr>
        <p:spPr>
          <a:xfrm>
            <a:off x="72355" y="-80252"/>
            <a:ext cx="472965" cy="2044355"/>
          </a:xfrm>
          <a:custGeom>
            <a:avLst/>
            <a:gdLst>
              <a:gd name="connsiteX0" fmla="*/ 0 w 472965"/>
              <a:gd name="connsiteY0" fmla="*/ 0 h 2044355"/>
              <a:gd name="connsiteX1" fmla="*/ 472965 w 472965"/>
              <a:gd name="connsiteY1" fmla="*/ 0 h 2044355"/>
              <a:gd name="connsiteX2" fmla="*/ 472965 w 472965"/>
              <a:gd name="connsiteY2" fmla="*/ 2044355 h 2044355"/>
              <a:gd name="connsiteX3" fmla="*/ 230063 w 472965"/>
              <a:gd name="connsiteY3" fmla="*/ 1722879 h 2044355"/>
              <a:gd name="connsiteX4" fmla="*/ 0 w 472965"/>
              <a:gd name="connsiteY4" fmla="*/ 2027363 h 2044355"/>
              <a:gd name="connsiteX5" fmla="*/ 0 w 472965"/>
              <a:gd name="connsiteY5" fmla="*/ 0 h 2044355"/>
              <a:gd name="connsiteX6" fmla="*/ 243614 w 472965"/>
              <a:gd name="connsiteY6" fmla="*/ 1437930 h 2044355"/>
              <a:gd name="connsiteX7" fmla="*/ 166947 w 472965"/>
              <a:gd name="connsiteY7" fmla="*/ 1514597 h 2044355"/>
              <a:gd name="connsiteX8" fmla="*/ 243614 w 472965"/>
              <a:gd name="connsiteY8" fmla="*/ 1591264 h 2044355"/>
              <a:gd name="connsiteX9" fmla="*/ 320281 w 472965"/>
              <a:gd name="connsiteY9" fmla="*/ 1514597 h 2044355"/>
              <a:gd name="connsiteX10" fmla="*/ 243614 w 472965"/>
              <a:gd name="connsiteY10" fmla="*/ 1437930 h 2044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2965" h="2044355">
                <a:moveTo>
                  <a:pt x="0" y="0"/>
                </a:moveTo>
                <a:lnTo>
                  <a:pt x="472965" y="0"/>
                </a:lnTo>
                <a:lnTo>
                  <a:pt x="472965" y="2044355"/>
                </a:lnTo>
                <a:lnTo>
                  <a:pt x="230063" y="1722879"/>
                </a:lnTo>
                <a:lnTo>
                  <a:pt x="0" y="2027363"/>
                </a:lnTo>
                <a:lnTo>
                  <a:pt x="0" y="0"/>
                </a:lnTo>
                <a:close/>
                <a:moveTo>
                  <a:pt x="243614" y="1437930"/>
                </a:moveTo>
                <a:cubicBezTo>
                  <a:pt x="201272" y="1437930"/>
                  <a:pt x="166947" y="1472255"/>
                  <a:pt x="166947" y="1514597"/>
                </a:cubicBezTo>
                <a:cubicBezTo>
                  <a:pt x="166947" y="1556939"/>
                  <a:pt x="201272" y="1591264"/>
                  <a:pt x="243614" y="1591264"/>
                </a:cubicBezTo>
                <a:cubicBezTo>
                  <a:pt x="285956" y="1591264"/>
                  <a:pt x="320281" y="1556939"/>
                  <a:pt x="320281" y="1514597"/>
                </a:cubicBezTo>
                <a:cubicBezTo>
                  <a:pt x="320281" y="1472255"/>
                  <a:pt x="285956" y="1437930"/>
                  <a:pt x="243614" y="1437930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任意多边形 95"/>
          <p:cNvSpPr/>
          <p:nvPr/>
        </p:nvSpPr>
        <p:spPr>
          <a:xfrm>
            <a:off x="621192" y="-269324"/>
            <a:ext cx="472965" cy="2044355"/>
          </a:xfrm>
          <a:custGeom>
            <a:avLst/>
            <a:gdLst>
              <a:gd name="connsiteX0" fmla="*/ 0 w 472965"/>
              <a:gd name="connsiteY0" fmla="*/ 0 h 2044355"/>
              <a:gd name="connsiteX1" fmla="*/ 472965 w 472965"/>
              <a:gd name="connsiteY1" fmla="*/ 0 h 2044355"/>
              <a:gd name="connsiteX2" fmla="*/ 472965 w 472965"/>
              <a:gd name="connsiteY2" fmla="*/ 2044355 h 2044355"/>
              <a:gd name="connsiteX3" fmla="*/ 230063 w 472965"/>
              <a:gd name="connsiteY3" fmla="*/ 1722879 h 2044355"/>
              <a:gd name="connsiteX4" fmla="*/ 0 w 472965"/>
              <a:gd name="connsiteY4" fmla="*/ 2027363 h 2044355"/>
              <a:gd name="connsiteX5" fmla="*/ 0 w 472965"/>
              <a:gd name="connsiteY5" fmla="*/ 0 h 2044355"/>
              <a:gd name="connsiteX6" fmla="*/ 243614 w 472965"/>
              <a:gd name="connsiteY6" fmla="*/ 1437930 h 2044355"/>
              <a:gd name="connsiteX7" fmla="*/ 166947 w 472965"/>
              <a:gd name="connsiteY7" fmla="*/ 1514597 h 2044355"/>
              <a:gd name="connsiteX8" fmla="*/ 243614 w 472965"/>
              <a:gd name="connsiteY8" fmla="*/ 1591264 h 2044355"/>
              <a:gd name="connsiteX9" fmla="*/ 320281 w 472965"/>
              <a:gd name="connsiteY9" fmla="*/ 1514597 h 2044355"/>
              <a:gd name="connsiteX10" fmla="*/ 243614 w 472965"/>
              <a:gd name="connsiteY10" fmla="*/ 1437930 h 2044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2965" h="2044355">
                <a:moveTo>
                  <a:pt x="0" y="0"/>
                </a:moveTo>
                <a:lnTo>
                  <a:pt x="472965" y="0"/>
                </a:lnTo>
                <a:lnTo>
                  <a:pt x="472965" y="2044355"/>
                </a:lnTo>
                <a:lnTo>
                  <a:pt x="230063" y="1722879"/>
                </a:lnTo>
                <a:lnTo>
                  <a:pt x="0" y="2027363"/>
                </a:lnTo>
                <a:lnTo>
                  <a:pt x="0" y="0"/>
                </a:lnTo>
                <a:close/>
                <a:moveTo>
                  <a:pt x="243614" y="1437930"/>
                </a:moveTo>
                <a:cubicBezTo>
                  <a:pt x="201272" y="1437930"/>
                  <a:pt x="166947" y="1472255"/>
                  <a:pt x="166947" y="1514597"/>
                </a:cubicBezTo>
                <a:cubicBezTo>
                  <a:pt x="166947" y="1556939"/>
                  <a:pt x="201272" y="1591264"/>
                  <a:pt x="243614" y="1591264"/>
                </a:cubicBezTo>
                <a:cubicBezTo>
                  <a:pt x="285956" y="1591264"/>
                  <a:pt x="320281" y="1556939"/>
                  <a:pt x="320281" y="1514597"/>
                </a:cubicBezTo>
                <a:cubicBezTo>
                  <a:pt x="320281" y="1472255"/>
                  <a:pt x="285956" y="1437930"/>
                  <a:pt x="243614" y="1437930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矩形 29"/>
          <p:cNvSpPr/>
          <p:nvPr/>
        </p:nvSpPr>
        <p:spPr>
          <a:xfrm>
            <a:off x="5992463" y="3441923"/>
            <a:ext cx="31710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200" b="1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我们</a:t>
            </a:r>
            <a:r>
              <a:rPr lang="zh-CN" altLang="en-US" sz="3200" b="1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预设</a:t>
            </a:r>
            <a:r>
              <a:rPr lang="zh-CN" altLang="en-US" sz="3200" b="1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en-US" sz="36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目标</a:t>
            </a:r>
            <a:endParaRPr lang="en-US" sz="3600" b="1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6097178"/>
      </p:ext>
    </p:extLst>
  </p:cSld>
  <p:clrMapOvr>
    <a:masterClrMapping/>
  </p:clrMapOvr>
  <p:transition spd="slow" advClick="0" advTm="300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20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2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20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20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2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2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3" fill="hold" nodeType="after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23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24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 p14:presetBounceEnd="3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27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8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nodeType="withEffect" p14:presetBounceEnd="34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31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32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fill="hold" nodeType="withEffect" p14:presetBounceEnd="34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35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36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35" presetClass="emph" presetSubtype="0" repeatCount="2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8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35" presetClass="emph" presetSubtype="0" repeatCount="200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5" grpId="0" animBg="1"/>
          <p:bldP spid="96" grpId="0" animBg="1"/>
          <p:bldP spid="30" grpId="0"/>
          <p:bldP spid="30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20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2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20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20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2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2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35" presetClass="emph" presetSubtype="0" repeatCount="2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8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35" presetClass="emph" presetSubtype="0" repeatCount="200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5" grpId="0" animBg="1"/>
          <p:bldP spid="96" grpId="0" animBg="1"/>
          <p:bldP spid="30" grpId="0"/>
          <p:bldP spid="30" grpId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圆角矩形 136"/>
          <p:cNvSpPr/>
          <p:nvPr/>
        </p:nvSpPr>
        <p:spPr>
          <a:xfrm>
            <a:off x="644176" y="2208288"/>
            <a:ext cx="4191607" cy="1571780"/>
          </a:xfrm>
          <a:prstGeom prst="roundRect">
            <a:avLst/>
          </a:prstGeom>
          <a:solidFill>
            <a:schemeClr val="bg1"/>
          </a:solidFill>
          <a:ln>
            <a:solidFill>
              <a:srgbClr val="4C14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solidFill>
                  <a:srgbClr val="39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TEXT</a:t>
            </a:r>
          </a:p>
          <a:p>
            <a:pPr algn="ctr"/>
            <a:r>
              <a:rPr lang="zh-CN" altLang="en-US" sz="2400" b="1">
                <a:solidFill>
                  <a:srgbClr val="39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</a:t>
            </a:r>
            <a:r>
              <a:rPr lang="zh-CN" altLang="en-US" sz="2400" b="1" smtClean="0">
                <a:solidFill>
                  <a:srgbClr val="39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在此处输入你的文本</a:t>
            </a:r>
            <a:endParaRPr lang="en-US" altLang="zh-CN" sz="2400" b="1" smtClean="0">
              <a:solidFill>
                <a:srgbClr val="390F0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400" b="1">
                <a:solidFill>
                  <a:srgbClr val="39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</a:t>
            </a:r>
            <a:r>
              <a:rPr lang="zh-CN" altLang="en-US" sz="2400" b="1" smtClean="0">
                <a:solidFill>
                  <a:srgbClr val="39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在此处输入你的文本</a:t>
            </a:r>
            <a:endParaRPr lang="en-US" altLang="zh-CN" sz="2400" b="1" smtClean="0">
              <a:solidFill>
                <a:srgbClr val="390F0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400" b="1">
                <a:solidFill>
                  <a:srgbClr val="39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</a:t>
            </a:r>
            <a:r>
              <a:rPr lang="zh-CN" altLang="en-US" sz="2400" b="1" smtClean="0">
                <a:solidFill>
                  <a:srgbClr val="39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在此处输入你的文本</a:t>
            </a:r>
            <a:endParaRPr lang="en-US" altLang="zh-CN" sz="2400" b="1" smtClean="0">
              <a:solidFill>
                <a:srgbClr val="390F0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72355" y="-80252"/>
            <a:ext cx="472965" cy="2044355"/>
          </a:xfrm>
          <a:custGeom>
            <a:avLst/>
            <a:gdLst>
              <a:gd name="connsiteX0" fmla="*/ 0 w 472965"/>
              <a:gd name="connsiteY0" fmla="*/ 0 h 2044355"/>
              <a:gd name="connsiteX1" fmla="*/ 472965 w 472965"/>
              <a:gd name="connsiteY1" fmla="*/ 0 h 2044355"/>
              <a:gd name="connsiteX2" fmla="*/ 472965 w 472965"/>
              <a:gd name="connsiteY2" fmla="*/ 2044355 h 2044355"/>
              <a:gd name="connsiteX3" fmla="*/ 230063 w 472965"/>
              <a:gd name="connsiteY3" fmla="*/ 1722879 h 2044355"/>
              <a:gd name="connsiteX4" fmla="*/ 0 w 472965"/>
              <a:gd name="connsiteY4" fmla="*/ 2027363 h 2044355"/>
              <a:gd name="connsiteX5" fmla="*/ 0 w 472965"/>
              <a:gd name="connsiteY5" fmla="*/ 0 h 2044355"/>
              <a:gd name="connsiteX6" fmla="*/ 243614 w 472965"/>
              <a:gd name="connsiteY6" fmla="*/ 1437930 h 2044355"/>
              <a:gd name="connsiteX7" fmla="*/ 166947 w 472965"/>
              <a:gd name="connsiteY7" fmla="*/ 1514597 h 2044355"/>
              <a:gd name="connsiteX8" fmla="*/ 243614 w 472965"/>
              <a:gd name="connsiteY8" fmla="*/ 1591264 h 2044355"/>
              <a:gd name="connsiteX9" fmla="*/ 320281 w 472965"/>
              <a:gd name="connsiteY9" fmla="*/ 1514597 h 2044355"/>
              <a:gd name="connsiteX10" fmla="*/ 243614 w 472965"/>
              <a:gd name="connsiteY10" fmla="*/ 1437930 h 2044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2965" h="2044355">
                <a:moveTo>
                  <a:pt x="0" y="0"/>
                </a:moveTo>
                <a:lnTo>
                  <a:pt x="472965" y="0"/>
                </a:lnTo>
                <a:lnTo>
                  <a:pt x="472965" y="2044355"/>
                </a:lnTo>
                <a:lnTo>
                  <a:pt x="230063" y="1722879"/>
                </a:lnTo>
                <a:lnTo>
                  <a:pt x="0" y="2027363"/>
                </a:lnTo>
                <a:lnTo>
                  <a:pt x="0" y="0"/>
                </a:lnTo>
                <a:close/>
                <a:moveTo>
                  <a:pt x="243614" y="1437930"/>
                </a:moveTo>
                <a:cubicBezTo>
                  <a:pt x="201272" y="1437930"/>
                  <a:pt x="166947" y="1472255"/>
                  <a:pt x="166947" y="1514597"/>
                </a:cubicBezTo>
                <a:cubicBezTo>
                  <a:pt x="166947" y="1556939"/>
                  <a:pt x="201272" y="1591264"/>
                  <a:pt x="243614" y="1591264"/>
                </a:cubicBezTo>
                <a:cubicBezTo>
                  <a:pt x="285956" y="1591264"/>
                  <a:pt x="320281" y="1556939"/>
                  <a:pt x="320281" y="1514597"/>
                </a:cubicBezTo>
                <a:cubicBezTo>
                  <a:pt x="320281" y="1472255"/>
                  <a:pt x="285956" y="1437930"/>
                  <a:pt x="243614" y="1437930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任意多边形 16"/>
          <p:cNvSpPr/>
          <p:nvPr/>
        </p:nvSpPr>
        <p:spPr>
          <a:xfrm>
            <a:off x="621192" y="-269324"/>
            <a:ext cx="472965" cy="2044355"/>
          </a:xfrm>
          <a:custGeom>
            <a:avLst/>
            <a:gdLst>
              <a:gd name="connsiteX0" fmla="*/ 0 w 472965"/>
              <a:gd name="connsiteY0" fmla="*/ 0 h 2044355"/>
              <a:gd name="connsiteX1" fmla="*/ 472965 w 472965"/>
              <a:gd name="connsiteY1" fmla="*/ 0 h 2044355"/>
              <a:gd name="connsiteX2" fmla="*/ 472965 w 472965"/>
              <a:gd name="connsiteY2" fmla="*/ 2044355 h 2044355"/>
              <a:gd name="connsiteX3" fmla="*/ 230063 w 472965"/>
              <a:gd name="connsiteY3" fmla="*/ 1722879 h 2044355"/>
              <a:gd name="connsiteX4" fmla="*/ 0 w 472965"/>
              <a:gd name="connsiteY4" fmla="*/ 2027363 h 2044355"/>
              <a:gd name="connsiteX5" fmla="*/ 0 w 472965"/>
              <a:gd name="connsiteY5" fmla="*/ 0 h 2044355"/>
              <a:gd name="connsiteX6" fmla="*/ 243614 w 472965"/>
              <a:gd name="connsiteY6" fmla="*/ 1437930 h 2044355"/>
              <a:gd name="connsiteX7" fmla="*/ 166947 w 472965"/>
              <a:gd name="connsiteY7" fmla="*/ 1514597 h 2044355"/>
              <a:gd name="connsiteX8" fmla="*/ 243614 w 472965"/>
              <a:gd name="connsiteY8" fmla="*/ 1591264 h 2044355"/>
              <a:gd name="connsiteX9" fmla="*/ 320281 w 472965"/>
              <a:gd name="connsiteY9" fmla="*/ 1514597 h 2044355"/>
              <a:gd name="connsiteX10" fmla="*/ 243614 w 472965"/>
              <a:gd name="connsiteY10" fmla="*/ 1437930 h 2044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2965" h="2044355">
                <a:moveTo>
                  <a:pt x="0" y="0"/>
                </a:moveTo>
                <a:lnTo>
                  <a:pt x="472965" y="0"/>
                </a:lnTo>
                <a:lnTo>
                  <a:pt x="472965" y="2044355"/>
                </a:lnTo>
                <a:lnTo>
                  <a:pt x="230063" y="1722879"/>
                </a:lnTo>
                <a:lnTo>
                  <a:pt x="0" y="2027363"/>
                </a:lnTo>
                <a:lnTo>
                  <a:pt x="0" y="0"/>
                </a:lnTo>
                <a:close/>
                <a:moveTo>
                  <a:pt x="243614" y="1437930"/>
                </a:moveTo>
                <a:cubicBezTo>
                  <a:pt x="201272" y="1437930"/>
                  <a:pt x="166947" y="1472255"/>
                  <a:pt x="166947" y="1514597"/>
                </a:cubicBezTo>
                <a:cubicBezTo>
                  <a:pt x="166947" y="1556939"/>
                  <a:pt x="201272" y="1591264"/>
                  <a:pt x="243614" y="1591264"/>
                </a:cubicBezTo>
                <a:cubicBezTo>
                  <a:pt x="285956" y="1591264"/>
                  <a:pt x="320281" y="1556939"/>
                  <a:pt x="320281" y="1514597"/>
                </a:cubicBezTo>
                <a:cubicBezTo>
                  <a:pt x="320281" y="1472255"/>
                  <a:pt x="285956" y="1437930"/>
                  <a:pt x="243614" y="1437930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8681" y="-80252"/>
            <a:ext cx="749873" cy="1981372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4276594" y="3310178"/>
            <a:ext cx="6142467" cy="891790"/>
            <a:chOff x="4276594" y="3310178"/>
            <a:chExt cx="6142467" cy="891790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28" name="任意多边形 27"/>
            <p:cNvSpPr/>
            <p:nvPr/>
          </p:nvSpPr>
          <p:spPr>
            <a:xfrm>
              <a:off x="4736927" y="3310178"/>
              <a:ext cx="5682134" cy="891790"/>
            </a:xfrm>
            <a:custGeom>
              <a:avLst/>
              <a:gdLst>
                <a:gd name="connsiteX0" fmla="*/ 0 w 5682134"/>
                <a:gd name="connsiteY0" fmla="*/ 0 h 891790"/>
                <a:gd name="connsiteX1" fmla="*/ 5682134 w 5682134"/>
                <a:gd name="connsiteY1" fmla="*/ 0 h 891790"/>
                <a:gd name="connsiteX2" fmla="*/ 5207610 w 5682134"/>
                <a:gd name="connsiteY2" fmla="*/ 880187 h 891790"/>
                <a:gd name="connsiteX3" fmla="*/ 2888550 w 5682134"/>
                <a:gd name="connsiteY3" fmla="*/ 741609 h 891790"/>
                <a:gd name="connsiteX4" fmla="*/ 222947 w 5682134"/>
                <a:gd name="connsiteY4" fmla="*/ 891790 h 891790"/>
                <a:gd name="connsiteX5" fmla="*/ 0 w 5682134"/>
                <a:gd name="connsiteY5" fmla="*/ 0 h 891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82134" h="891790">
                  <a:moveTo>
                    <a:pt x="0" y="0"/>
                  </a:moveTo>
                  <a:lnTo>
                    <a:pt x="5682134" y="0"/>
                  </a:lnTo>
                  <a:lnTo>
                    <a:pt x="5207610" y="880187"/>
                  </a:lnTo>
                  <a:lnTo>
                    <a:pt x="2888550" y="741609"/>
                  </a:lnTo>
                  <a:lnTo>
                    <a:pt x="222947" y="8917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C141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4000" b="1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/>
              <a:r>
                <a:rPr lang="zh-CN" altLang="en-US" sz="3200" b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我们预设的</a:t>
              </a:r>
              <a:r>
                <a:rPr lang="zh-CN" altLang="en-US" sz="3600" b="1" smtClean="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目标</a:t>
              </a:r>
              <a:endParaRPr lang="en-US" sz="36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/>
              <a:endParaRPr lang="en-US" sz="40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9" name="同心圆 28"/>
            <p:cNvSpPr/>
            <p:nvPr/>
          </p:nvSpPr>
          <p:spPr>
            <a:xfrm>
              <a:off x="4276594" y="3536117"/>
              <a:ext cx="326980" cy="326980"/>
            </a:xfrm>
            <a:prstGeom prst="donut">
              <a:avLst>
                <a:gd name="adj" fmla="val 33250"/>
              </a:avLst>
            </a:prstGeom>
            <a:solidFill>
              <a:srgbClr val="4C141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5233569" y="3465596"/>
              <a:ext cx="599673" cy="623540"/>
              <a:chOff x="3440979" y="3990676"/>
              <a:chExt cx="499674" cy="499674"/>
            </a:xfrm>
          </p:grpSpPr>
          <p:sp>
            <p:nvSpPr>
              <p:cNvPr id="31" name="任意多边形 30"/>
              <p:cNvSpPr/>
              <p:nvPr/>
            </p:nvSpPr>
            <p:spPr>
              <a:xfrm>
                <a:off x="3440979" y="3990676"/>
                <a:ext cx="499674" cy="499674"/>
              </a:xfrm>
              <a:custGeom>
                <a:avLst/>
                <a:gdLst>
                  <a:gd name="connsiteX0" fmla="*/ 1426416 w 2852832"/>
                  <a:gd name="connsiteY0" fmla="*/ 1195246 h 2852832"/>
                  <a:gd name="connsiteX1" fmla="*/ 1577563 w 2852832"/>
                  <a:gd name="connsiteY1" fmla="*/ 1346393 h 2852832"/>
                  <a:gd name="connsiteX2" fmla="*/ 1426416 w 2852832"/>
                  <a:gd name="connsiteY2" fmla="*/ 1497540 h 2852832"/>
                  <a:gd name="connsiteX3" fmla="*/ 1275269 w 2852832"/>
                  <a:gd name="connsiteY3" fmla="*/ 1346393 h 2852832"/>
                  <a:gd name="connsiteX4" fmla="*/ 1426416 w 2852832"/>
                  <a:gd name="connsiteY4" fmla="*/ 1195246 h 2852832"/>
                  <a:gd name="connsiteX5" fmla="*/ 1419817 w 2852832"/>
                  <a:gd name="connsiteY5" fmla="*/ 1007995 h 2852832"/>
                  <a:gd name="connsiteX6" fmla="*/ 1028924 w 2852832"/>
                  <a:gd name="connsiteY6" fmla="*/ 1398888 h 2852832"/>
                  <a:gd name="connsiteX7" fmla="*/ 1419817 w 2852832"/>
                  <a:gd name="connsiteY7" fmla="*/ 1789781 h 2852832"/>
                  <a:gd name="connsiteX8" fmla="*/ 1810710 w 2852832"/>
                  <a:gd name="connsiteY8" fmla="*/ 1398888 h 2852832"/>
                  <a:gd name="connsiteX9" fmla="*/ 1419817 w 2852832"/>
                  <a:gd name="connsiteY9" fmla="*/ 1007995 h 2852832"/>
                  <a:gd name="connsiteX10" fmla="*/ 1419817 w 2852832"/>
                  <a:gd name="connsiteY10" fmla="*/ 657999 h 2852832"/>
                  <a:gd name="connsiteX11" fmla="*/ 2160706 w 2852832"/>
                  <a:gd name="connsiteY11" fmla="*/ 1398888 h 2852832"/>
                  <a:gd name="connsiteX12" fmla="*/ 1419817 w 2852832"/>
                  <a:gd name="connsiteY12" fmla="*/ 2139777 h 2852832"/>
                  <a:gd name="connsiteX13" fmla="*/ 678928 w 2852832"/>
                  <a:gd name="connsiteY13" fmla="*/ 1398888 h 2852832"/>
                  <a:gd name="connsiteX14" fmla="*/ 1419817 w 2852832"/>
                  <a:gd name="connsiteY14" fmla="*/ 657999 h 2852832"/>
                  <a:gd name="connsiteX15" fmla="*/ 1426416 w 2852832"/>
                  <a:gd name="connsiteY15" fmla="*/ 362623 h 2852832"/>
                  <a:gd name="connsiteX16" fmla="*/ 362623 w 2852832"/>
                  <a:gd name="connsiteY16" fmla="*/ 1426416 h 2852832"/>
                  <a:gd name="connsiteX17" fmla="*/ 1426416 w 2852832"/>
                  <a:gd name="connsiteY17" fmla="*/ 2490209 h 2852832"/>
                  <a:gd name="connsiteX18" fmla="*/ 2490209 w 2852832"/>
                  <a:gd name="connsiteY18" fmla="*/ 1426416 h 2852832"/>
                  <a:gd name="connsiteX19" fmla="*/ 1426416 w 2852832"/>
                  <a:gd name="connsiteY19" fmla="*/ 362623 h 2852832"/>
                  <a:gd name="connsiteX20" fmla="*/ 1426416 w 2852832"/>
                  <a:gd name="connsiteY20" fmla="*/ 0 h 2852832"/>
                  <a:gd name="connsiteX21" fmla="*/ 2852832 w 2852832"/>
                  <a:gd name="connsiteY21" fmla="*/ 1426416 h 2852832"/>
                  <a:gd name="connsiteX22" fmla="*/ 1426416 w 2852832"/>
                  <a:gd name="connsiteY22" fmla="*/ 2852832 h 2852832"/>
                  <a:gd name="connsiteX23" fmla="*/ 0 w 2852832"/>
                  <a:gd name="connsiteY23" fmla="*/ 1426416 h 2852832"/>
                  <a:gd name="connsiteX24" fmla="*/ 1426416 w 2852832"/>
                  <a:gd name="connsiteY24" fmla="*/ 0 h 2852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852832" h="2852832">
                    <a:moveTo>
                      <a:pt x="1426416" y="1195246"/>
                    </a:moveTo>
                    <a:cubicBezTo>
                      <a:pt x="1509892" y="1195246"/>
                      <a:pt x="1577563" y="1262917"/>
                      <a:pt x="1577563" y="1346393"/>
                    </a:cubicBezTo>
                    <a:cubicBezTo>
                      <a:pt x="1577563" y="1429869"/>
                      <a:pt x="1509892" y="1497540"/>
                      <a:pt x="1426416" y="1497540"/>
                    </a:cubicBezTo>
                    <a:cubicBezTo>
                      <a:pt x="1342940" y="1497540"/>
                      <a:pt x="1275269" y="1429869"/>
                      <a:pt x="1275269" y="1346393"/>
                    </a:cubicBezTo>
                    <a:cubicBezTo>
                      <a:pt x="1275269" y="1262917"/>
                      <a:pt x="1342940" y="1195246"/>
                      <a:pt x="1426416" y="1195246"/>
                    </a:cubicBezTo>
                    <a:close/>
                    <a:moveTo>
                      <a:pt x="1419817" y="1007995"/>
                    </a:moveTo>
                    <a:cubicBezTo>
                      <a:pt x="1203933" y="1007995"/>
                      <a:pt x="1028924" y="1183004"/>
                      <a:pt x="1028924" y="1398888"/>
                    </a:cubicBezTo>
                    <a:cubicBezTo>
                      <a:pt x="1028924" y="1614772"/>
                      <a:pt x="1203933" y="1789781"/>
                      <a:pt x="1419817" y="1789781"/>
                    </a:cubicBezTo>
                    <a:cubicBezTo>
                      <a:pt x="1635701" y="1789781"/>
                      <a:pt x="1810710" y="1614772"/>
                      <a:pt x="1810710" y="1398888"/>
                    </a:cubicBezTo>
                    <a:cubicBezTo>
                      <a:pt x="1810710" y="1183004"/>
                      <a:pt x="1635701" y="1007995"/>
                      <a:pt x="1419817" y="1007995"/>
                    </a:cubicBezTo>
                    <a:close/>
                    <a:moveTo>
                      <a:pt x="1419817" y="657999"/>
                    </a:moveTo>
                    <a:cubicBezTo>
                      <a:pt x="1828999" y="657999"/>
                      <a:pt x="2160706" y="989706"/>
                      <a:pt x="2160706" y="1398888"/>
                    </a:cubicBezTo>
                    <a:cubicBezTo>
                      <a:pt x="2160706" y="1808070"/>
                      <a:pt x="1828999" y="2139777"/>
                      <a:pt x="1419817" y="2139777"/>
                    </a:cubicBezTo>
                    <a:cubicBezTo>
                      <a:pt x="1010635" y="2139777"/>
                      <a:pt x="678928" y="1808070"/>
                      <a:pt x="678928" y="1398888"/>
                    </a:cubicBezTo>
                    <a:cubicBezTo>
                      <a:pt x="678928" y="989706"/>
                      <a:pt x="1010635" y="657999"/>
                      <a:pt x="1419817" y="657999"/>
                    </a:cubicBezTo>
                    <a:close/>
                    <a:moveTo>
                      <a:pt x="1426416" y="362623"/>
                    </a:moveTo>
                    <a:cubicBezTo>
                      <a:pt x="838899" y="362623"/>
                      <a:pt x="362623" y="838899"/>
                      <a:pt x="362623" y="1426416"/>
                    </a:cubicBezTo>
                    <a:cubicBezTo>
                      <a:pt x="362623" y="2013933"/>
                      <a:pt x="838899" y="2490209"/>
                      <a:pt x="1426416" y="2490209"/>
                    </a:cubicBezTo>
                    <a:cubicBezTo>
                      <a:pt x="2013933" y="2490209"/>
                      <a:pt x="2490209" y="2013933"/>
                      <a:pt x="2490209" y="1426416"/>
                    </a:cubicBezTo>
                    <a:cubicBezTo>
                      <a:pt x="2490209" y="838899"/>
                      <a:pt x="2013933" y="362623"/>
                      <a:pt x="1426416" y="362623"/>
                    </a:cubicBezTo>
                    <a:close/>
                    <a:moveTo>
                      <a:pt x="1426416" y="0"/>
                    </a:moveTo>
                    <a:cubicBezTo>
                      <a:pt x="2214204" y="0"/>
                      <a:pt x="2852832" y="638628"/>
                      <a:pt x="2852832" y="1426416"/>
                    </a:cubicBezTo>
                    <a:cubicBezTo>
                      <a:pt x="2852832" y="2214204"/>
                      <a:pt x="2214204" y="2852832"/>
                      <a:pt x="1426416" y="2852832"/>
                    </a:cubicBezTo>
                    <a:cubicBezTo>
                      <a:pt x="638628" y="2852832"/>
                      <a:pt x="0" y="2214204"/>
                      <a:pt x="0" y="1426416"/>
                    </a:cubicBezTo>
                    <a:cubicBezTo>
                      <a:pt x="0" y="638628"/>
                      <a:pt x="638628" y="0"/>
                      <a:pt x="142641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4C141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2" name="直接箭头连接符 31"/>
              <p:cNvCxnSpPr/>
              <p:nvPr/>
            </p:nvCxnSpPr>
            <p:spPr>
              <a:xfrm flipV="1">
                <a:off x="3440979" y="4235692"/>
                <a:ext cx="249837" cy="62155"/>
              </a:xfrm>
              <a:prstGeom prst="straightConnector1">
                <a:avLst/>
              </a:prstGeom>
              <a:ln w="38100"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416" y="-138627"/>
            <a:ext cx="859611" cy="18533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1027" y="314594"/>
            <a:ext cx="1011561" cy="876518"/>
          </a:xfrm>
          <a:prstGeom prst="rect">
            <a:avLst/>
          </a:prstGeom>
        </p:spPr>
      </p:pic>
      <p:pic>
        <p:nvPicPr>
          <p:cNvPr id="130" name="图片 129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64104" y="-4186480"/>
            <a:ext cx="3338273" cy="3107948"/>
          </a:xfrm>
          <a:prstGeom prst="rect">
            <a:avLst/>
          </a:prstGeom>
        </p:spPr>
      </p:pic>
      <p:sp>
        <p:nvSpPr>
          <p:cNvPr id="141" name="圆角矩形 140"/>
          <p:cNvSpPr/>
          <p:nvPr/>
        </p:nvSpPr>
        <p:spPr>
          <a:xfrm>
            <a:off x="7093552" y="2127827"/>
            <a:ext cx="4191607" cy="1571780"/>
          </a:xfrm>
          <a:prstGeom prst="roundRect">
            <a:avLst/>
          </a:prstGeom>
          <a:solidFill>
            <a:schemeClr val="bg1"/>
          </a:solidFill>
          <a:ln>
            <a:solidFill>
              <a:srgbClr val="4C14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solidFill>
                  <a:srgbClr val="39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TEXT</a:t>
            </a:r>
          </a:p>
          <a:p>
            <a:pPr algn="ctr"/>
            <a:r>
              <a:rPr lang="zh-CN" altLang="en-US" sz="2400" b="1">
                <a:solidFill>
                  <a:srgbClr val="39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</a:t>
            </a:r>
            <a:r>
              <a:rPr lang="zh-CN" altLang="en-US" sz="2400" b="1" smtClean="0">
                <a:solidFill>
                  <a:srgbClr val="39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在此处输入你的文本</a:t>
            </a:r>
            <a:endParaRPr lang="en-US" altLang="zh-CN" sz="2400" b="1" smtClean="0">
              <a:solidFill>
                <a:srgbClr val="390F0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400" b="1">
                <a:solidFill>
                  <a:srgbClr val="39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</a:t>
            </a:r>
            <a:r>
              <a:rPr lang="zh-CN" altLang="en-US" sz="2400" b="1" smtClean="0">
                <a:solidFill>
                  <a:srgbClr val="39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在此处输入你的文本</a:t>
            </a:r>
            <a:endParaRPr lang="en-US" altLang="zh-CN" sz="2400" b="1" smtClean="0">
              <a:solidFill>
                <a:srgbClr val="390F0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400" b="1">
                <a:solidFill>
                  <a:srgbClr val="39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</a:t>
            </a:r>
            <a:r>
              <a:rPr lang="zh-CN" altLang="en-US" sz="2400" b="1" smtClean="0">
                <a:solidFill>
                  <a:srgbClr val="39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在此处输入你的文本</a:t>
            </a:r>
            <a:endParaRPr lang="en-US" altLang="zh-CN" sz="2400" b="1" smtClean="0">
              <a:solidFill>
                <a:srgbClr val="390F0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2" name="圆角矩形 141"/>
          <p:cNvSpPr/>
          <p:nvPr/>
        </p:nvSpPr>
        <p:spPr>
          <a:xfrm>
            <a:off x="641959" y="3994116"/>
            <a:ext cx="4191607" cy="1571780"/>
          </a:xfrm>
          <a:prstGeom prst="roundRect">
            <a:avLst/>
          </a:prstGeom>
          <a:solidFill>
            <a:schemeClr val="bg1"/>
          </a:solidFill>
          <a:ln>
            <a:solidFill>
              <a:srgbClr val="4C14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solidFill>
                  <a:srgbClr val="39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TEXT</a:t>
            </a:r>
          </a:p>
          <a:p>
            <a:pPr algn="ctr"/>
            <a:r>
              <a:rPr lang="zh-CN" altLang="en-US" sz="2400" b="1">
                <a:solidFill>
                  <a:srgbClr val="39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</a:t>
            </a:r>
            <a:r>
              <a:rPr lang="zh-CN" altLang="en-US" sz="2400" b="1" smtClean="0">
                <a:solidFill>
                  <a:srgbClr val="39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在此处输入你的文本</a:t>
            </a:r>
            <a:endParaRPr lang="en-US" altLang="zh-CN" sz="2400" b="1" smtClean="0">
              <a:solidFill>
                <a:srgbClr val="390F0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400" b="1">
                <a:solidFill>
                  <a:srgbClr val="39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</a:t>
            </a:r>
            <a:r>
              <a:rPr lang="zh-CN" altLang="en-US" sz="2400" b="1" smtClean="0">
                <a:solidFill>
                  <a:srgbClr val="39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在此处输入你的文本</a:t>
            </a:r>
            <a:endParaRPr lang="en-US" altLang="zh-CN" sz="2400" b="1" smtClean="0">
              <a:solidFill>
                <a:srgbClr val="390F0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400" b="1">
                <a:solidFill>
                  <a:srgbClr val="39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</a:t>
            </a:r>
            <a:r>
              <a:rPr lang="zh-CN" altLang="en-US" sz="2400" b="1" smtClean="0">
                <a:solidFill>
                  <a:srgbClr val="39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在此处输入你的文本</a:t>
            </a:r>
            <a:endParaRPr lang="en-US" altLang="zh-CN" sz="2400" b="1" smtClean="0">
              <a:solidFill>
                <a:srgbClr val="390F0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" name="圆角矩形 142"/>
          <p:cNvSpPr/>
          <p:nvPr/>
        </p:nvSpPr>
        <p:spPr>
          <a:xfrm>
            <a:off x="7093551" y="4089136"/>
            <a:ext cx="4191607" cy="1571780"/>
          </a:xfrm>
          <a:prstGeom prst="roundRect">
            <a:avLst/>
          </a:prstGeom>
          <a:solidFill>
            <a:schemeClr val="bg1"/>
          </a:solidFill>
          <a:ln>
            <a:solidFill>
              <a:srgbClr val="4C14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solidFill>
                  <a:srgbClr val="39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TEXT</a:t>
            </a:r>
          </a:p>
          <a:p>
            <a:pPr algn="ctr"/>
            <a:r>
              <a:rPr lang="zh-CN" altLang="en-US" sz="2400" b="1">
                <a:solidFill>
                  <a:srgbClr val="39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</a:t>
            </a:r>
            <a:r>
              <a:rPr lang="zh-CN" altLang="en-US" sz="2400" b="1" smtClean="0">
                <a:solidFill>
                  <a:srgbClr val="39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在此处输入你的文本</a:t>
            </a:r>
            <a:endParaRPr lang="en-US" altLang="zh-CN" sz="2400" b="1" smtClean="0">
              <a:solidFill>
                <a:srgbClr val="390F0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400" b="1">
                <a:solidFill>
                  <a:srgbClr val="39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</a:t>
            </a:r>
            <a:r>
              <a:rPr lang="zh-CN" altLang="en-US" sz="2400" b="1" smtClean="0">
                <a:solidFill>
                  <a:srgbClr val="39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在此处输入你的文本</a:t>
            </a:r>
            <a:endParaRPr lang="en-US" altLang="zh-CN" sz="2400" b="1" smtClean="0">
              <a:solidFill>
                <a:srgbClr val="390F0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400" b="1">
                <a:solidFill>
                  <a:srgbClr val="39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</a:t>
            </a:r>
            <a:r>
              <a:rPr lang="zh-CN" altLang="en-US" sz="2400" b="1" smtClean="0">
                <a:solidFill>
                  <a:srgbClr val="39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在此处输入你的文本</a:t>
            </a:r>
            <a:endParaRPr lang="en-US" altLang="zh-CN" sz="2400" b="1" smtClean="0">
              <a:solidFill>
                <a:srgbClr val="390F0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4" name="矩形 143"/>
          <p:cNvSpPr/>
          <p:nvPr/>
        </p:nvSpPr>
        <p:spPr>
          <a:xfrm>
            <a:off x="-681326" y="-2421265"/>
            <a:ext cx="13029135" cy="1304806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accent2">
                  <a:lumMod val="0"/>
                  <a:lumOff val="100000"/>
                </a:schemeClr>
              </a:gs>
              <a:gs pos="0">
                <a:schemeClr val="tx1">
                  <a:lumMod val="75000"/>
                  <a:lumOff val="25000"/>
                  <a:alpha val="12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6" name="图片 14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00944" y="824962"/>
            <a:ext cx="6998815" cy="969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783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81481E-6 L -0.5414 -0.43288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70" y="-21644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14 -0.03125 L 0.01614 0.9507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097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1.85185E-6 L 0.01627 0.32824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" y="16412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 animBg="1"/>
      <p:bldP spid="141" grpId="0" animBg="1"/>
      <p:bldP spid="142" grpId="0" animBg="1"/>
      <p:bldP spid="143" grpId="0" animBg="1"/>
      <p:bldP spid="144" grpId="0" animBg="1"/>
      <p:bldP spid="144" grpId="1" animBg="1"/>
      <p:bldP spid="144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/>
        </p:nvSpPr>
        <p:spPr>
          <a:xfrm>
            <a:off x="11172498" y="2466644"/>
            <a:ext cx="42041" cy="2512"/>
          </a:xfrm>
          <a:custGeom>
            <a:avLst/>
            <a:gdLst>
              <a:gd name="connsiteX0" fmla="*/ 0 w 42041"/>
              <a:gd name="connsiteY0" fmla="*/ 0 h 2512"/>
              <a:gd name="connsiteX1" fmla="*/ 42041 w 42041"/>
              <a:gd name="connsiteY1" fmla="*/ 2512 h 2512"/>
              <a:gd name="connsiteX2" fmla="*/ 0 w 42041"/>
              <a:gd name="connsiteY2" fmla="*/ 2512 h 2512"/>
              <a:gd name="connsiteX3" fmla="*/ 0 w 42041"/>
              <a:gd name="connsiteY3" fmla="*/ 0 h 2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41" h="2512">
                <a:moveTo>
                  <a:pt x="0" y="0"/>
                </a:moveTo>
                <a:lnTo>
                  <a:pt x="42041" y="2512"/>
                </a:lnTo>
                <a:lnTo>
                  <a:pt x="0" y="251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0" name="组合 89"/>
          <p:cNvGrpSpPr/>
          <p:nvPr/>
        </p:nvGrpSpPr>
        <p:grpSpPr>
          <a:xfrm>
            <a:off x="4276594" y="1011740"/>
            <a:ext cx="6142467" cy="891790"/>
            <a:chOff x="4276594" y="1011740"/>
            <a:chExt cx="6142467" cy="891790"/>
          </a:xfrm>
          <a:effectLst>
            <a:outerShdw blurRad="50800" dist="38100" dir="18900000" algn="bl" rotWithShape="0">
              <a:schemeClr val="bg1">
                <a:lumMod val="65000"/>
                <a:alpha val="40000"/>
              </a:schemeClr>
            </a:outerShdw>
          </a:effectLst>
        </p:grpSpPr>
        <p:sp>
          <p:nvSpPr>
            <p:cNvPr id="35" name="任意多边形 34"/>
            <p:cNvSpPr/>
            <p:nvPr/>
          </p:nvSpPr>
          <p:spPr>
            <a:xfrm>
              <a:off x="4736927" y="1011740"/>
              <a:ext cx="5682134" cy="891790"/>
            </a:xfrm>
            <a:custGeom>
              <a:avLst/>
              <a:gdLst>
                <a:gd name="connsiteX0" fmla="*/ 0 w 5682134"/>
                <a:gd name="connsiteY0" fmla="*/ 0 h 891790"/>
                <a:gd name="connsiteX1" fmla="*/ 5682134 w 5682134"/>
                <a:gd name="connsiteY1" fmla="*/ 0 h 891790"/>
                <a:gd name="connsiteX2" fmla="*/ 5207610 w 5682134"/>
                <a:gd name="connsiteY2" fmla="*/ 880187 h 891790"/>
                <a:gd name="connsiteX3" fmla="*/ 2888550 w 5682134"/>
                <a:gd name="connsiteY3" fmla="*/ 741609 h 891790"/>
                <a:gd name="connsiteX4" fmla="*/ 222947 w 5682134"/>
                <a:gd name="connsiteY4" fmla="*/ 891790 h 891790"/>
                <a:gd name="connsiteX5" fmla="*/ 0 w 5682134"/>
                <a:gd name="connsiteY5" fmla="*/ 0 h 891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82134" h="891790">
                  <a:moveTo>
                    <a:pt x="0" y="0"/>
                  </a:moveTo>
                  <a:lnTo>
                    <a:pt x="5682134" y="0"/>
                  </a:lnTo>
                  <a:lnTo>
                    <a:pt x="5207610" y="880187"/>
                  </a:lnTo>
                  <a:lnTo>
                    <a:pt x="2888550" y="741609"/>
                  </a:lnTo>
                  <a:lnTo>
                    <a:pt x="222947" y="8917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C141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/>
              <a:r>
                <a:rPr lang="zh-CN" altLang="en-US" sz="3200" b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我们</a:t>
              </a:r>
              <a:r>
                <a:rPr lang="zh-CN" altLang="en-US" sz="32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服务的</a:t>
              </a:r>
              <a:r>
                <a:rPr lang="zh-CN" altLang="en-US" sz="36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宗旨</a:t>
              </a:r>
              <a:endParaRPr lang="en-US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/>
              <a:endParaRPr 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70526" y="1078665"/>
              <a:ext cx="757939" cy="757939"/>
            </a:xfrm>
            <a:prstGeom prst="rect">
              <a:avLst/>
            </a:prstGeom>
          </p:spPr>
        </p:pic>
        <p:sp>
          <p:nvSpPr>
            <p:cNvPr id="65" name="同心圆 64"/>
            <p:cNvSpPr/>
            <p:nvPr/>
          </p:nvSpPr>
          <p:spPr>
            <a:xfrm>
              <a:off x="4276594" y="1308536"/>
              <a:ext cx="326980" cy="326980"/>
            </a:xfrm>
            <a:prstGeom prst="donut">
              <a:avLst>
                <a:gd name="adj" fmla="val 33250"/>
              </a:avLst>
            </a:prstGeom>
            <a:solidFill>
              <a:srgbClr val="4C141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4276594" y="2113601"/>
            <a:ext cx="6126695" cy="916456"/>
            <a:chOff x="4276594" y="2113601"/>
            <a:chExt cx="6126695" cy="916456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58" name="组合 57"/>
            <p:cNvGrpSpPr/>
            <p:nvPr/>
          </p:nvGrpSpPr>
          <p:grpSpPr>
            <a:xfrm>
              <a:off x="4721155" y="2113601"/>
              <a:ext cx="5682134" cy="898970"/>
              <a:chOff x="4784195" y="2361551"/>
              <a:chExt cx="5682134" cy="898970"/>
            </a:xfrm>
          </p:grpSpPr>
          <p:sp>
            <p:nvSpPr>
              <p:cNvPr id="47" name="任意多边形 46"/>
              <p:cNvSpPr/>
              <p:nvPr/>
            </p:nvSpPr>
            <p:spPr>
              <a:xfrm flipV="1">
                <a:off x="4784195" y="2361551"/>
                <a:ext cx="5682134" cy="867688"/>
              </a:xfrm>
              <a:custGeom>
                <a:avLst/>
                <a:gdLst>
                  <a:gd name="connsiteX0" fmla="*/ 0 w 5682134"/>
                  <a:gd name="connsiteY0" fmla="*/ 0 h 891790"/>
                  <a:gd name="connsiteX1" fmla="*/ 5682134 w 5682134"/>
                  <a:gd name="connsiteY1" fmla="*/ 0 h 891790"/>
                  <a:gd name="connsiteX2" fmla="*/ 5207610 w 5682134"/>
                  <a:gd name="connsiteY2" fmla="*/ 880187 h 891790"/>
                  <a:gd name="connsiteX3" fmla="*/ 2888550 w 5682134"/>
                  <a:gd name="connsiteY3" fmla="*/ 741609 h 891790"/>
                  <a:gd name="connsiteX4" fmla="*/ 222947 w 5682134"/>
                  <a:gd name="connsiteY4" fmla="*/ 891790 h 891790"/>
                  <a:gd name="connsiteX5" fmla="*/ 0 w 5682134"/>
                  <a:gd name="connsiteY5" fmla="*/ 0 h 891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82134" h="891790">
                    <a:moveTo>
                      <a:pt x="0" y="0"/>
                    </a:moveTo>
                    <a:lnTo>
                      <a:pt x="5682134" y="0"/>
                    </a:lnTo>
                    <a:lnTo>
                      <a:pt x="5207610" y="880187"/>
                    </a:lnTo>
                    <a:lnTo>
                      <a:pt x="2888550" y="741609"/>
                    </a:lnTo>
                    <a:lnTo>
                      <a:pt x="222947" y="8917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C1414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algn="ctr"/>
                <a:endParaRPr lang="en-US" sz="320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7" name="文本框 56"/>
              <p:cNvSpPr txBox="1"/>
              <p:nvPr/>
            </p:nvSpPr>
            <p:spPr>
              <a:xfrm>
                <a:off x="6096000" y="2614190"/>
                <a:ext cx="329499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我们优秀的</a:t>
                </a:r>
                <a:r>
                  <a:rPr lang="zh-CN" altLang="en-US" sz="3600" b="1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团队</a:t>
                </a:r>
                <a:endParaRPr lang="en-US" sz="36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66" name="同心圆 65"/>
            <p:cNvSpPr/>
            <p:nvPr/>
          </p:nvSpPr>
          <p:spPr>
            <a:xfrm>
              <a:off x="4276594" y="2312988"/>
              <a:ext cx="326980" cy="326980"/>
            </a:xfrm>
            <a:prstGeom prst="donut">
              <a:avLst>
                <a:gd name="adj" fmla="val 33250"/>
              </a:avLst>
            </a:prstGeom>
            <a:solidFill>
              <a:srgbClr val="4C141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4878374" y="2113601"/>
              <a:ext cx="1091975" cy="916456"/>
              <a:chOff x="4945668" y="2292970"/>
              <a:chExt cx="855506" cy="751383"/>
            </a:xfrm>
          </p:grpSpPr>
          <p:pic>
            <p:nvPicPr>
              <p:cNvPr id="72" name="图片 71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44875" y="2466644"/>
                <a:ext cx="456299" cy="456299"/>
              </a:xfrm>
              <a:prstGeom prst="rect">
                <a:avLst/>
              </a:prstGeom>
            </p:spPr>
          </p:pic>
          <p:pic>
            <p:nvPicPr>
              <p:cNvPr id="73" name="图片 72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45668" y="2292970"/>
                <a:ext cx="751383" cy="751383"/>
              </a:xfrm>
              <a:prstGeom prst="rect">
                <a:avLst/>
              </a:prstGeom>
            </p:spPr>
          </p:pic>
        </p:grpSp>
      </p:grpSp>
      <p:grpSp>
        <p:nvGrpSpPr>
          <p:cNvPr id="92" name="组合 91"/>
          <p:cNvGrpSpPr/>
          <p:nvPr/>
        </p:nvGrpSpPr>
        <p:grpSpPr>
          <a:xfrm>
            <a:off x="4276594" y="3310178"/>
            <a:ext cx="6142467" cy="891790"/>
            <a:chOff x="4276594" y="3310178"/>
            <a:chExt cx="6142467" cy="891790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50" name="任意多边形 49"/>
            <p:cNvSpPr/>
            <p:nvPr/>
          </p:nvSpPr>
          <p:spPr>
            <a:xfrm>
              <a:off x="4736927" y="3310178"/>
              <a:ext cx="5682134" cy="891790"/>
            </a:xfrm>
            <a:custGeom>
              <a:avLst/>
              <a:gdLst>
                <a:gd name="connsiteX0" fmla="*/ 0 w 5682134"/>
                <a:gd name="connsiteY0" fmla="*/ 0 h 891790"/>
                <a:gd name="connsiteX1" fmla="*/ 5682134 w 5682134"/>
                <a:gd name="connsiteY1" fmla="*/ 0 h 891790"/>
                <a:gd name="connsiteX2" fmla="*/ 5207610 w 5682134"/>
                <a:gd name="connsiteY2" fmla="*/ 880187 h 891790"/>
                <a:gd name="connsiteX3" fmla="*/ 2888550 w 5682134"/>
                <a:gd name="connsiteY3" fmla="*/ 741609 h 891790"/>
                <a:gd name="connsiteX4" fmla="*/ 222947 w 5682134"/>
                <a:gd name="connsiteY4" fmla="*/ 891790 h 891790"/>
                <a:gd name="connsiteX5" fmla="*/ 0 w 5682134"/>
                <a:gd name="connsiteY5" fmla="*/ 0 h 891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82134" h="891790">
                  <a:moveTo>
                    <a:pt x="0" y="0"/>
                  </a:moveTo>
                  <a:lnTo>
                    <a:pt x="5682134" y="0"/>
                  </a:lnTo>
                  <a:lnTo>
                    <a:pt x="5207610" y="880187"/>
                  </a:lnTo>
                  <a:lnTo>
                    <a:pt x="2888550" y="741609"/>
                  </a:lnTo>
                  <a:lnTo>
                    <a:pt x="222947" y="8917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C141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4000" b="1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/>
              <a:r>
                <a:rPr lang="zh-CN" altLang="en-US" sz="3200" b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我们预设的</a:t>
              </a:r>
              <a:r>
                <a:rPr lang="zh-CN" altLang="en-US" sz="3600" b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目标</a:t>
              </a:r>
              <a:endParaRPr lang="en-US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/>
              <a:endParaRPr lang="en-US" sz="40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7" name="同心圆 66"/>
            <p:cNvSpPr/>
            <p:nvPr/>
          </p:nvSpPr>
          <p:spPr>
            <a:xfrm>
              <a:off x="4276594" y="3536117"/>
              <a:ext cx="326980" cy="326980"/>
            </a:xfrm>
            <a:prstGeom prst="donut">
              <a:avLst>
                <a:gd name="adj" fmla="val 33250"/>
              </a:avLst>
            </a:prstGeom>
            <a:solidFill>
              <a:srgbClr val="4C141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5233569" y="3465596"/>
              <a:ext cx="599673" cy="623540"/>
              <a:chOff x="3440979" y="3990676"/>
              <a:chExt cx="499674" cy="499674"/>
            </a:xfrm>
          </p:grpSpPr>
          <p:sp>
            <p:nvSpPr>
              <p:cNvPr id="80" name="任意多边形 79"/>
              <p:cNvSpPr/>
              <p:nvPr/>
            </p:nvSpPr>
            <p:spPr>
              <a:xfrm>
                <a:off x="3440979" y="3990676"/>
                <a:ext cx="499674" cy="499674"/>
              </a:xfrm>
              <a:custGeom>
                <a:avLst/>
                <a:gdLst>
                  <a:gd name="connsiteX0" fmla="*/ 1426416 w 2852832"/>
                  <a:gd name="connsiteY0" fmla="*/ 1195246 h 2852832"/>
                  <a:gd name="connsiteX1" fmla="*/ 1577563 w 2852832"/>
                  <a:gd name="connsiteY1" fmla="*/ 1346393 h 2852832"/>
                  <a:gd name="connsiteX2" fmla="*/ 1426416 w 2852832"/>
                  <a:gd name="connsiteY2" fmla="*/ 1497540 h 2852832"/>
                  <a:gd name="connsiteX3" fmla="*/ 1275269 w 2852832"/>
                  <a:gd name="connsiteY3" fmla="*/ 1346393 h 2852832"/>
                  <a:gd name="connsiteX4" fmla="*/ 1426416 w 2852832"/>
                  <a:gd name="connsiteY4" fmla="*/ 1195246 h 2852832"/>
                  <a:gd name="connsiteX5" fmla="*/ 1419817 w 2852832"/>
                  <a:gd name="connsiteY5" fmla="*/ 1007995 h 2852832"/>
                  <a:gd name="connsiteX6" fmla="*/ 1028924 w 2852832"/>
                  <a:gd name="connsiteY6" fmla="*/ 1398888 h 2852832"/>
                  <a:gd name="connsiteX7" fmla="*/ 1419817 w 2852832"/>
                  <a:gd name="connsiteY7" fmla="*/ 1789781 h 2852832"/>
                  <a:gd name="connsiteX8" fmla="*/ 1810710 w 2852832"/>
                  <a:gd name="connsiteY8" fmla="*/ 1398888 h 2852832"/>
                  <a:gd name="connsiteX9" fmla="*/ 1419817 w 2852832"/>
                  <a:gd name="connsiteY9" fmla="*/ 1007995 h 2852832"/>
                  <a:gd name="connsiteX10" fmla="*/ 1419817 w 2852832"/>
                  <a:gd name="connsiteY10" fmla="*/ 657999 h 2852832"/>
                  <a:gd name="connsiteX11" fmla="*/ 2160706 w 2852832"/>
                  <a:gd name="connsiteY11" fmla="*/ 1398888 h 2852832"/>
                  <a:gd name="connsiteX12" fmla="*/ 1419817 w 2852832"/>
                  <a:gd name="connsiteY12" fmla="*/ 2139777 h 2852832"/>
                  <a:gd name="connsiteX13" fmla="*/ 678928 w 2852832"/>
                  <a:gd name="connsiteY13" fmla="*/ 1398888 h 2852832"/>
                  <a:gd name="connsiteX14" fmla="*/ 1419817 w 2852832"/>
                  <a:gd name="connsiteY14" fmla="*/ 657999 h 2852832"/>
                  <a:gd name="connsiteX15" fmla="*/ 1426416 w 2852832"/>
                  <a:gd name="connsiteY15" fmla="*/ 362623 h 2852832"/>
                  <a:gd name="connsiteX16" fmla="*/ 362623 w 2852832"/>
                  <a:gd name="connsiteY16" fmla="*/ 1426416 h 2852832"/>
                  <a:gd name="connsiteX17" fmla="*/ 1426416 w 2852832"/>
                  <a:gd name="connsiteY17" fmla="*/ 2490209 h 2852832"/>
                  <a:gd name="connsiteX18" fmla="*/ 2490209 w 2852832"/>
                  <a:gd name="connsiteY18" fmla="*/ 1426416 h 2852832"/>
                  <a:gd name="connsiteX19" fmla="*/ 1426416 w 2852832"/>
                  <a:gd name="connsiteY19" fmla="*/ 362623 h 2852832"/>
                  <a:gd name="connsiteX20" fmla="*/ 1426416 w 2852832"/>
                  <a:gd name="connsiteY20" fmla="*/ 0 h 2852832"/>
                  <a:gd name="connsiteX21" fmla="*/ 2852832 w 2852832"/>
                  <a:gd name="connsiteY21" fmla="*/ 1426416 h 2852832"/>
                  <a:gd name="connsiteX22" fmla="*/ 1426416 w 2852832"/>
                  <a:gd name="connsiteY22" fmla="*/ 2852832 h 2852832"/>
                  <a:gd name="connsiteX23" fmla="*/ 0 w 2852832"/>
                  <a:gd name="connsiteY23" fmla="*/ 1426416 h 2852832"/>
                  <a:gd name="connsiteX24" fmla="*/ 1426416 w 2852832"/>
                  <a:gd name="connsiteY24" fmla="*/ 0 h 2852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852832" h="2852832">
                    <a:moveTo>
                      <a:pt x="1426416" y="1195246"/>
                    </a:moveTo>
                    <a:cubicBezTo>
                      <a:pt x="1509892" y="1195246"/>
                      <a:pt x="1577563" y="1262917"/>
                      <a:pt x="1577563" y="1346393"/>
                    </a:cubicBezTo>
                    <a:cubicBezTo>
                      <a:pt x="1577563" y="1429869"/>
                      <a:pt x="1509892" y="1497540"/>
                      <a:pt x="1426416" y="1497540"/>
                    </a:cubicBezTo>
                    <a:cubicBezTo>
                      <a:pt x="1342940" y="1497540"/>
                      <a:pt x="1275269" y="1429869"/>
                      <a:pt x="1275269" y="1346393"/>
                    </a:cubicBezTo>
                    <a:cubicBezTo>
                      <a:pt x="1275269" y="1262917"/>
                      <a:pt x="1342940" y="1195246"/>
                      <a:pt x="1426416" y="1195246"/>
                    </a:cubicBezTo>
                    <a:close/>
                    <a:moveTo>
                      <a:pt x="1419817" y="1007995"/>
                    </a:moveTo>
                    <a:cubicBezTo>
                      <a:pt x="1203933" y="1007995"/>
                      <a:pt x="1028924" y="1183004"/>
                      <a:pt x="1028924" y="1398888"/>
                    </a:cubicBezTo>
                    <a:cubicBezTo>
                      <a:pt x="1028924" y="1614772"/>
                      <a:pt x="1203933" y="1789781"/>
                      <a:pt x="1419817" y="1789781"/>
                    </a:cubicBezTo>
                    <a:cubicBezTo>
                      <a:pt x="1635701" y="1789781"/>
                      <a:pt x="1810710" y="1614772"/>
                      <a:pt x="1810710" y="1398888"/>
                    </a:cubicBezTo>
                    <a:cubicBezTo>
                      <a:pt x="1810710" y="1183004"/>
                      <a:pt x="1635701" y="1007995"/>
                      <a:pt x="1419817" y="1007995"/>
                    </a:cubicBezTo>
                    <a:close/>
                    <a:moveTo>
                      <a:pt x="1419817" y="657999"/>
                    </a:moveTo>
                    <a:cubicBezTo>
                      <a:pt x="1828999" y="657999"/>
                      <a:pt x="2160706" y="989706"/>
                      <a:pt x="2160706" y="1398888"/>
                    </a:cubicBezTo>
                    <a:cubicBezTo>
                      <a:pt x="2160706" y="1808070"/>
                      <a:pt x="1828999" y="2139777"/>
                      <a:pt x="1419817" y="2139777"/>
                    </a:cubicBezTo>
                    <a:cubicBezTo>
                      <a:pt x="1010635" y="2139777"/>
                      <a:pt x="678928" y="1808070"/>
                      <a:pt x="678928" y="1398888"/>
                    </a:cubicBezTo>
                    <a:cubicBezTo>
                      <a:pt x="678928" y="989706"/>
                      <a:pt x="1010635" y="657999"/>
                      <a:pt x="1419817" y="657999"/>
                    </a:cubicBezTo>
                    <a:close/>
                    <a:moveTo>
                      <a:pt x="1426416" y="362623"/>
                    </a:moveTo>
                    <a:cubicBezTo>
                      <a:pt x="838899" y="362623"/>
                      <a:pt x="362623" y="838899"/>
                      <a:pt x="362623" y="1426416"/>
                    </a:cubicBezTo>
                    <a:cubicBezTo>
                      <a:pt x="362623" y="2013933"/>
                      <a:pt x="838899" y="2490209"/>
                      <a:pt x="1426416" y="2490209"/>
                    </a:cubicBezTo>
                    <a:cubicBezTo>
                      <a:pt x="2013933" y="2490209"/>
                      <a:pt x="2490209" y="2013933"/>
                      <a:pt x="2490209" y="1426416"/>
                    </a:cubicBezTo>
                    <a:cubicBezTo>
                      <a:pt x="2490209" y="838899"/>
                      <a:pt x="2013933" y="362623"/>
                      <a:pt x="1426416" y="362623"/>
                    </a:cubicBezTo>
                    <a:close/>
                    <a:moveTo>
                      <a:pt x="1426416" y="0"/>
                    </a:moveTo>
                    <a:cubicBezTo>
                      <a:pt x="2214204" y="0"/>
                      <a:pt x="2852832" y="638628"/>
                      <a:pt x="2852832" y="1426416"/>
                    </a:cubicBezTo>
                    <a:cubicBezTo>
                      <a:pt x="2852832" y="2214204"/>
                      <a:pt x="2214204" y="2852832"/>
                      <a:pt x="1426416" y="2852832"/>
                    </a:cubicBezTo>
                    <a:cubicBezTo>
                      <a:pt x="638628" y="2852832"/>
                      <a:pt x="0" y="2214204"/>
                      <a:pt x="0" y="1426416"/>
                    </a:cubicBezTo>
                    <a:cubicBezTo>
                      <a:pt x="0" y="638628"/>
                      <a:pt x="638628" y="0"/>
                      <a:pt x="142641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4C141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2" name="直接箭头连接符 81"/>
              <p:cNvCxnSpPr/>
              <p:nvPr/>
            </p:nvCxnSpPr>
            <p:spPr>
              <a:xfrm flipV="1">
                <a:off x="3440979" y="4235692"/>
                <a:ext cx="249837" cy="62155"/>
              </a:xfrm>
              <a:prstGeom prst="straightConnector1">
                <a:avLst/>
              </a:prstGeom>
              <a:ln w="38100"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3" name="组合 92"/>
          <p:cNvGrpSpPr/>
          <p:nvPr/>
        </p:nvGrpSpPr>
        <p:grpSpPr>
          <a:xfrm>
            <a:off x="4276594" y="4307805"/>
            <a:ext cx="6142467" cy="934165"/>
            <a:chOff x="4276594" y="4307805"/>
            <a:chExt cx="6142467" cy="934165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grpSp>
          <p:nvGrpSpPr>
            <p:cNvPr id="59" name="组合 58"/>
            <p:cNvGrpSpPr/>
            <p:nvPr/>
          </p:nvGrpSpPr>
          <p:grpSpPr>
            <a:xfrm>
              <a:off x="4736927" y="4307805"/>
              <a:ext cx="5682134" cy="934165"/>
              <a:chOff x="4784195" y="2361551"/>
              <a:chExt cx="5682134" cy="867688"/>
            </a:xfrm>
          </p:grpSpPr>
          <p:sp>
            <p:nvSpPr>
              <p:cNvPr id="62" name="任意多边形 61"/>
              <p:cNvSpPr/>
              <p:nvPr/>
            </p:nvSpPr>
            <p:spPr>
              <a:xfrm flipV="1">
                <a:off x="4784195" y="2361551"/>
                <a:ext cx="5682134" cy="867688"/>
              </a:xfrm>
              <a:custGeom>
                <a:avLst/>
                <a:gdLst>
                  <a:gd name="connsiteX0" fmla="*/ 0 w 5682134"/>
                  <a:gd name="connsiteY0" fmla="*/ 0 h 891790"/>
                  <a:gd name="connsiteX1" fmla="*/ 5682134 w 5682134"/>
                  <a:gd name="connsiteY1" fmla="*/ 0 h 891790"/>
                  <a:gd name="connsiteX2" fmla="*/ 5207610 w 5682134"/>
                  <a:gd name="connsiteY2" fmla="*/ 880187 h 891790"/>
                  <a:gd name="connsiteX3" fmla="*/ 2888550 w 5682134"/>
                  <a:gd name="connsiteY3" fmla="*/ 741609 h 891790"/>
                  <a:gd name="connsiteX4" fmla="*/ 222947 w 5682134"/>
                  <a:gd name="connsiteY4" fmla="*/ 891790 h 891790"/>
                  <a:gd name="connsiteX5" fmla="*/ 0 w 5682134"/>
                  <a:gd name="connsiteY5" fmla="*/ 0 h 891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82134" h="891790">
                    <a:moveTo>
                      <a:pt x="0" y="0"/>
                    </a:moveTo>
                    <a:lnTo>
                      <a:pt x="5682134" y="0"/>
                    </a:lnTo>
                    <a:lnTo>
                      <a:pt x="5207610" y="880187"/>
                    </a:lnTo>
                    <a:lnTo>
                      <a:pt x="2888550" y="741609"/>
                    </a:lnTo>
                    <a:lnTo>
                      <a:pt x="222947" y="8917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C1414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algn="ctr"/>
                <a:endParaRPr lang="en-US" sz="320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1" name="文本框 60"/>
              <p:cNvSpPr txBox="1"/>
              <p:nvPr/>
            </p:nvSpPr>
            <p:spPr>
              <a:xfrm>
                <a:off x="6096000" y="2614190"/>
                <a:ext cx="3294993" cy="6003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我们</a:t>
                </a:r>
                <a:r>
                  <a:rPr lang="zh-CN" altLang="en-US" sz="3200" b="1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斩</a:t>
                </a:r>
                <a:r>
                  <a:rPr lang="zh-CN" altLang="en-US" sz="3200" b="1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获的</a:t>
                </a:r>
                <a:r>
                  <a:rPr lang="zh-CN" altLang="en-US" sz="3600" b="1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成果</a:t>
                </a:r>
                <a:endParaRPr lang="en-US" sz="36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68" name="同心圆 67"/>
            <p:cNvSpPr/>
            <p:nvPr/>
          </p:nvSpPr>
          <p:spPr>
            <a:xfrm>
              <a:off x="4276594" y="4544366"/>
              <a:ext cx="326980" cy="352031"/>
            </a:xfrm>
            <a:prstGeom prst="donut">
              <a:avLst>
                <a:gd name="adj" fmla="val 33250"/>
              </a:avLst>
            </a:prstGeom>
            <a:solidFill>
              <a:srgbClr val="4C141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38507" y="4480605"/>
              <a:ext cx="706172" cy="706172"/>
            </a:xfrm>
            <a:prstGeom prst="rect">
              <a:avLst/>
            </a:prstGeom>
          </p:spPr>
        </p:pic>
      </p:grpSp>
      <p:pic>
        <p:nvPicPr>
          <p:cNvPr id="94" name="图片 9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46354" y="1014132"/>
            <a:ext cx="3158002" cy="4298053"/>
          </a:xfrm>
          <a:prstGeom prst="rect">
            <a:avLst/>
          </a:prstGeom>
        </p:spPr>
      </p:pic>
      <p:sp>
        <p:nvSpPr>
          <p:cNvPr id="95" name="任意多边形 94"/>
          <p:cNvSpPr/>
          <p:nvPr/>
        </p:nvSpPr>
        <p:spPr>
          <a:xfrm>
            <a:off x="72355" y="-80252"/>
            <a:ext cx="472965" cy="2044355"/>
          </a:xfrm>
          <a:custGeom>
            <a:avLst/>
            <a:gdLst>
              <a:gd name="connsiteX0" fmla="*/ 0 w 472965"/>
              <a:gd name="connsiteY0" fmla="*/ 0 h 2044355"/>
              <a:gd name="connsiteX1" fmla="*/ 472965 w 472965"/>
              <a:gd name="connsiteY1" fmla="*/ 0 h 2044355"/>
              <a:gd name="connsiteX2" fmla="*/ 472965 w 472965"/>
              <a:gd name="connsiteY2" fmla="*/ 2044355 h 2044355"/>
              <a:gd name="connsiteX3" fmla="*/ 230063 w 472965"/>
              <a:gd name="connsiteY3" fmla="*/ 1722879 h 2044355"/>
              <a:gd name="connsiteX4" fmla="*/ 0 w 472965"/>
              <a:gd name="connsiteY4" fmla="*/ 2027363 h 2044355"/>
              <a:gd name="connsiteX5" fmla="*/ 0 w 472965"/>
              <a:gd name="connsiteY5" fmla="*/ 0 h 2044355"/>
              <a:gd name="connsiteX6" fmla="*/ 243614 w 472965"/>
              <a:gd name="connsiteY6" fmla="*/ 1437930 h 2044355"/>
              <a:gd name="connsiteX7" fmla="*/ 166947 w 472965"/>
              <a:gd name="connsiteY7" fmla="*/ 1514597 h 2044355"/>
              <a:gd name="connsiteX8" fmla="*/ 243614 w 472965"/>
              <a:gd name="connsiteY8" fmla="*/ 1591264 h 2044355"/>
              <a:gd name="connsiteX9" fmla="*/ 320281 w 472965"/>
              <a:gd name="connsiteY9" fmla="*/ 1514597 h 2044355"/>
              <a:gd name="connsiteX10" fmla="*/ 243614 w 472965"/>
              <a:gd name="connsiteY10" fmla="*/ 1437930 h 2044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2965" h="2044355">
                <a:moveTo>
                  <a:pt x="0" y="0"/>
                </a:moveTo>
                <a:lnTo>
                  <a:pt x="472965" y="0"/>
                </a:lnTo>
                <a:lnTo>
                  <a:pt x="472965" y="2044355"/>
                </a:lnTo>
                <a:lnTo>
                  <a:pt x="230063" y="1722879"/>
                </a:lnTo>
                <a:lnTo>
                  <a:pt x="0" y="2027363"/>
                </a:lnTo>
                <a:lnTo>
                  <a:pt x="0" y="0"/>
                </a:lnTo>
                <a:close/>
                <a:moveTo>
                  <a:pt x="243614" y="1437930"/>
                </a:moveTo>
                <a:cubicBezTo>
                  <a:pt x="201272" y="1437930"/>
                  <a:pt x="166947" y="1472255"/>
                  <a:pt x="166947" y="1514597"/>
                </a:cubicBezTo>
                <a:cubicBezTo>
                  <a:pt x="166947" y="1556939"/>
                  <a:pt x="201272" y="1591264"/>
                  <a:pt x="243614" y="1591264"/>
                </a:cubicBezTo>
                <a:cubicBezTo>
                  <a:pt x="285956" y="1591264"/>
                  <a:pt x="320281" y="1556939"/>
                  <a:pt x="320281" y="1514597"/>
                </a:cubicBezTo>
                <a:cubicBezTo>
                  <a:pt x="320281" y="1472255"/>
                  <a:pt x="285956" y="1437930"/>
                  <a:pt x="243614" y="1437930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任意多边形 95"/>
          <p:cNvSpPr/>
          <p:nvPr/>
        </p:nvSpPr>
        <p:spPr>
          <a:xfrm>
            <a:off x="621192" y="-269324"/>
            <a:ext cx="472965" cy="2044355"/>
          </a:xfrm>
          <a:custGeom>
            <a:avLst/>
            <a:gdLst>
              <a:gd name="connsiteX0" fmla="*/ 0 w 472965"/>
              <a:gd name="connsiteY0" fmla="*/ 0 h 2044355"/>
              <a:gd name="connsiteX1" fmla="*/ 472965 w 472965"/>
              <a:gd name="connsiteY1" fmla="*/ 0 h 2044355"/>
              <a:gd name="connsiteX2" fmla="*/ 472965 w 472965"/>
              <a:gd name="connsiteY2" fmla="*/ 2044355 h 2044355"/>
              <a:gd name="connsiteX3" fmla="*/ 230063 w 472965"/>
              <a:gd name="connsiteY3" fmla="*/ 1722879 h 2044355"/>
              <a:gd name="connsiteX4" fmla="*/ 0 w 472965"/>
              <a:gd name="connsiteY4" fmla="*/ 2027363 h 2044355"/>
              <a:gd name="connsiteX5" fmla="*/ 0 w 472965"/>
              <a:gd name="connsiteY5" fmla="*/ 0 h 2044355"/>
              <a:gd name="connsiteX6" fmla="*/ 243614 w 472965"/>
              <a:gd name="connsiteY6" fmla="*/ 1437930 h 2044355"/>
              <a:gd name="connsiteX7" fmla="*/ 166947 w 472965"/>
              <a:gd name="connsiteY7" fmla="*/ 1514597 h 2044355"/>
              <a:gd name="connsiteX8" fmla="*/ 243614 w 472965"/>
              <a:gd name="connsiteY8" fmla="*/ 1591264 h 2044355"/>
              <a:gd name="connsiteX9" fmla="*/ 320281 w 472965"/>
              <a:gd name="connsiteY9" fmla="*/ 1514597 h 2044355"/>
              <a:gd name="connsiteX10" fmla="*/ 243614 w 472965"/>
              <a:gd name="connsiteY10" fmla="*/ 1437930 h 2044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2965" h="2044355">
                <a:moveTo>
                  <a:pt x="0" y="0"/>
                </a:moveTo>
                <a:lnTo>
                  <a:pt x="472965" y="0"/>
                </a:lnTo>
                <a:lnTo>
                  <a:pt x="472965" y="2044355"/>
                </a:lnTo>
                <a:lnTo>
                  <a:pt x="230063" y="1722879"/>
                </a:lnTo>
                <a:lnTo>
                  <a:pt x="0" y="2027363"/>
                </a:lnTo>
                <a:lnTo>
                  <a:pt x="0" y="0"/>
                </a:lnTo>
                <a:close/>
                <a:moveTo>
                  <a:pt x="243614" y="1437930"/>
                </a:moveTo>
                <a:cubicBezTo>
                  <a:pt x="201272" y="1437930"/>
                  <a:pt x="166947" y="1472255"/>
                  <a:pt x="166947" y="1514597"/>
                </a:cubicBezTo>
                <a:cubicBezTo>
                  <a:pt x="166947" y="1556939"/>
                  <a:pt x="201272" y="1591264"/>
                  <a:pt x="243614" y="1591264"/>
                </a:cubicBezTo>
                <a:cubicBezTo>
                  <a:pt x="285956" y="1591264"/>
                  <a:pt x="320281" y="1556939"/>
                  <a:pt x="320281" y="1514597"/>
                </a:cubicBezTo>
                <a:cubicBezTo>
                  <a:pt x="320281" y="1472255"/>
                  <a:pt x="285956" y="1437930"/>
                  <a:pt x="243614" y="1437930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矩形 29"/>
          <p:cNvSpPr/>
          <p:nvPr/>
        </p:nvSpPr>
        <p:spPr>
          <a:xfrm>
            <a:off x="6032966" y="4575898"/>
            <a:ext cx="31710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200" b="1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我们</a:t>
            </a:r>
            <a:r>
              <a:rPr lang="zh-CN" altLang="en-US" sz="3200" b="1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斩获</a:t>
            </a:r>
            <a:r>
              <a:rPr lang="zh-CN" altLang="en-US" sz="3200" b="1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en-US" sz="36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成果</a:t>
            </a:r>
            <a:endParaRPr lang="en-US" sz="3600" b="1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1704693"/>
      </p:ext>
    </p:extLst>
  </p:cSld>
  <p:clrMapOvr>
    <a:masterClrMapping/>
  </p:clrMapOvr>
  <p:transition spd="slow" advClick="0" advTm="300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20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2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20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20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2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2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3" fill="hold" nodeType="after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23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24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 p14:presetBounceEnd="3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27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8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nodeType="withEffect" p14:presetBounceEnd="34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31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32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fill="hold" nodeType="withEffect" p14:presetBounceEnd="34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35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36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35" presetClass="emph" presetSubtype="0" repeatCount="2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8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35" presetClass="emph" presetSubtype="0" repeatCount="200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5" grpId="0" animBg="1"/>
          <p:bldP spid="96" grpId="0" animBg="1"/>
          <p:bldP spid="30" grpId="0"/>
          <p:bldP spid="30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20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2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20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20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2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2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35" presetClass="emph" presetSubtype="0" repeatCount="2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8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35" presetClass="emph" presetSubtype="0" repeatCount="200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5" grpId="0" animBg="1"/>
          <p:bldP spid="96" grpId="0" animBg="1"/>
          <p:bldP spid="30" grpId="0"/>
          <p:bldP spid="30" grpId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曲线连接符 44"/>
          <p:cNvCxnSpPr/>
          <p:nvPr/>
        </p:nvCxnSpPr>
        <p:spPr>
          <a:xfrm rot="5400000">
            <a:off x="10617326" y="2988583"/>
            <a:ext cx="1922133" cy="1560941"/>
          </a:xfrm>
          <a:prstGeom prst="curvedConnector3">
            <a:avLst>
              <a:gd name="adj1" fmla="val 50000"/>
            </a:avLst>
          </a:prstGeom>
          <a:ln w="3810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曲线连接符 7"/>
          <p:cNvCxnSpPr/>
          <p:nvPr/>
        </p:nvCxnSpPr>
        <p:spPr>
          <a:xfrm rot="10800000" flipV="1">
            <a:off x="-218425" y="5021322"/>
            <a:ext cx="1632484" cy="950183"/>
          </a:xfrm>
          <a:prstGeom prst="curvedConnector3">
            <a:avLst>
              <a:gd name="adj1" fmla="val 50000"/>
            </a:avLst>
          </a:prstGeom>
          <a:ln w="3810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任意多边形 4"/>
          <p:cNvSpPr/>
          <p:nvPr/>
        </p:nvSpPr>
        <p:spPr>
          <a:xfrm>
            <a:off x="2138516" y="3898244"/>
            <a:ext cx="8460797" cy="918459"/>
          </a:xfrm>
          <a:custGeom>
            <a:avLst/>
            <a:gdLst>
              <a:gd name="connsiteX0" fmla="*/ 0 w 7946265"/>
              <a:gd name="connsiteY0" fmla="*/ 416179 h 918459"/>
              <a:gd name="connsiteX1" fmla="*/ 1365160 w 7946265"/>
              <a:gd name="connsiteY1" fmla="*/ 16933 h 918459"/>
              <a:gd name="connsiteX2" fmla="*/ 3438659 w 7946265"/>
              <a:gd name="connsiteY2" fmla="*/ 918455 h 918459"/>
              <a:gd name="connsiteX3" fmla="*/ 5344732 w 7946265"/>
              <a:gd name="connsiteY3" fmla="*/ 4055 h 918459"/>
              <a:gd name="connsiteX4" fmla="*/ 7946265 w 7946265"/>
              <a:gd name="connsiteY4" fmla="*/ 828302 h 918459"/>
              <a:gd name="connsiteX5" fmla="*/ 7946265 w 7946265"/>
              <a:gd name="connsiteY5" fmla="*/ 828302 h 918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46265" h="918459">
                <a:moveTo>
                  <a:pt x="0" y="416179"/>
                </a:moveTo>
                <a:cubicBezTo>
                  <a:pt x="396025" y="174699"/>
                  <a:pt x="792050" y="-66780"/>
                  <a:pt x="1365160" y="16933"/>
                </a:cubicBezTo>
                <a:cubicBezTo>
                  <a:pt x="1938270" y="100646"/>
                  <a:pt x="2775397" y="920601"/>
                  <a:pt x="3438659" y="918455"/>
                </a:cubicBezTo>
                <a:cubicBezTo>
                  <a:pt x="4101921" y="916309"/>
                  <a:pt x="4593464" y="19080"/>
                  <a:pt x="5344732" y="4055"/>
                </a:cubicBezTo>
                <a:cubicBezTo>
                  <a:pt x="6096000" y="-10970"/>
                  <a:pt x="7946265" y="828302"/>
                  <a:pt x="7946265" y="828302"/>
                </a:cubicBezTo>
                <a:lnTo>
                  <a:pt x="7946265" y="828302"/>
                </a:lnTo>
              </a:path>
            </a:pathLst>
          </a:custGeom>
          <a:noFill/>
          <a:ln w="3810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椭圆 55"/>
          <p:cNvSpPr/>
          <p:nvPr/>
        </p:nvSpPr>
        <p:spPr>
          <a:xfrm>
            <a:off x="9652705" y="3993414"/>
            <a:ext cx="1453933" cy="1453933"/>
          </a:xfrm>
          <a:prstGeom prst="ellipse">
            <a:avLst/>
          </a:prstGeom>
          <a:gradFill flip="none" rotWithShape="1">
            <a:gsLst>
              <a:gs pos="3000">
                <a:srgbClr val="FFFF00">
                  <a:alpha val="25000"/>
                </a:srgbClr>
              </a:gs>
              <a:gs pos="3000">
                <a:srgbClr val="FFECEC"/>
              </a:gs>
              <a:gs pos="100000">
                <a:schemeClr val="accent2">
                  <a:lumMod val="0"/>
                  <a:lumOff val="10000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椭圆 54"/>
          <p:cNvSpPr/>
          <p:nvPr/>
        </p:nvSpPr>
        <p:spPr>
          <a:xfrm>
            <a:off x="7239986" y="3180105"/>
            <a:ext cx="1453933" cy="1453933"/>
          </a:xfrm>
          <a:prstGeom prst="ellipse">
            <a:avLst/>
          </a:prstGeom>
          <a:gradFill flip="none" rotWithShape="1">
            <a:gsLst>
              <a:gs pos="3000">
                <a:srgbClr val="FFFF00">
                  <a:alpha val="25000"/>
                </a:srgbClr>
              </a:gs>
              <a:gs pos="3000">
                <a:srgbClr val="FFECEC"/>
              </a:gs>
              <a:gs pos="100000">
                <a:schemeClr val="accent2">
                  <a:lumMod val="0"/>
                  <a:lumOff val="10000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椭圆 53"/>
          <p:cNvSpPr/>
          <p:nvPr/>
        </p:nvSpPr>
        <p:spPr>
          <a:xfrm>
            <a:off x="5361155" y="4049098"/>
            <a:ext cx="1453933" cy="1453933"/>
          </a:xfrm>
          <a:prstGeom prst="ellipse">
            <a:avLst/>
          </a:prstGeom>
          <a:gradFill flip="none" rotWithShape="1">
            <a:gsLst>
              <a:gs pos="3000">
                <a:srgbClr val="FFFF00">
                  <a:alpha val="25000"/>
                </a:srgbClr>
              </a:gs>
              <a:gs pos="3000">
                <a:srgbClr val="FFECEC"/>
              </a:gs>
              <a:gs pos="100000">
                <a:schemeClr val="accent2">
                  <a:lumMod val="0"/>
                  <a:lumOff val="10000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椭圆 51"/>
          <p:cNvSpPr/>
          <p:nvPr/>
        </p:nvSpPr>
        <p:spPr>
          <a:xfrm>
            <a:off x="1185844" y="3972929"/>
            <a:ext cx="1453933" cy="1453933"/>
          </a:xfrm>
          <a:prstGeom prst="ellipse">
            <a:avLst/>
          </a:prstGeom>
          <a:gradFill flip="none" rotWithShape="1">
            <a:gsLst>
              <a:gs pos="3000">
                <a:srgbClr val="FFFF00">
                  <a:alpha val="25000"/>
                </a:srgbClr>
              </a:gs>
              <a:gs pos="3000">
                <a:srgbClr val="FFECEC"/>
              </a:gs>
              <a:gs pos="100000">
                <a:schemeClr val="accent2">
                  <a:lumMod val="0"/>
                  <a:lumOff val="10000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椭圆 52"/>
          <p:cNvSpPr/>
          <p:nvPr/>
        </p:nvSpPr>
        <p:spPr>
          <a:xfrm>
            <a:off x="3341195" y="3245963"/>
            <a:ext cx="1453933" cy="1453933"/>
          </a:xfrm>
          <a:prstGeom prst="ellipse">
            <a:avLst/>
          </a:prstGeom>
          <a:gradFill flip="none" rotWithShape="1">
            <a:gsLst>
              <a:gs pos="3000">
                <a:srgbClr val="FFFF00">
                  <a:alpha val="25000"/>
                </a:srgbClr>
              </a:gs>
              <a:gs pos="3000">
                <a:srgbClr val="FFECEC"/>
              </a:gs>
              <a:gs pos="100000">
                <a:schemeClr val="accent2">
                  <a:lumMod val="0"/>
                  <a:lumOff val="10000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椭圆 50"/>
          <p:cNvSpPr/>
          <p:nvPr/>
        </p:nvSpPr>
        <p:spPr>
          <a:xfrm>
            <a:off x="9633893" y="3998527"/>
            <a:ext cx="1453933" cy="1453933"/>
          </a:xfrm>
          <a:prstGeom prst="ellipse">
            <a:avLst/>
          </a:prstGeom>
          <a:gradFill flip="none" rotWithShape="1">
            <a:gsLst>
              <a:gs pos="3000">
                <a:srgbClr val="FFFF00"/>
              </a:gs>
              <a:gs pos="3000">
                <a:srgbClr val="FFECEC"/>
              </a:gs>
              <a:gs pos="100000">
                <a:schemeClr val="accent2">
                  <a:lumMod val="0"/>
                  <a:lumOff val="10000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椭圆 49"/>
          <p:cNvSpPr/>
          <p:nvPr/>
        </p:nvSpPr>
        <p:spPr>
          <a:xfrm>
            <a:off x="7241677" y="3179746"/>
            <a:ext cx="1453933" cy="1453933"/>
          </a:xfrm>
          <a:prstGeom prst="ellipse">
            <a:avLst/>
          </a:prstGeom>
          <a:gradFill flip="none" rotWithShape="1">
            <a:gsLst>
              <a:gs pos="3000">
                <a:srgbClr val="FFFF00"/>
              </a:gs>
              <a:gs pos="3000">
                <a:srgbClr val="FFECEC"/>
              </a:gs>
              <a:gs pos="100000">
                <a:schemeClr val="accent2">
                  <a:lumMod val="0"/>
                  <a:lumOff val="10000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椭圆 48"/>
          <p:cNvSpPr/>
          <p:nvPr/>
        </p:nvSpPr>
        <p:spPr>
          <a:xfrm>
            <a:off x="5341974" y="4059065"/>
            <a:ext cx="1453933" cy="1453933"/>
          </a:xfrm>
          <a:prstGeom prst="ellipse">
            <a:avLst/>
          </a:prstGeom>
          <a:gradFill flip="none" rotWithShape="1">
            <a:gsLst>
              <a:gs pos="3000">
                <a:srgbClr val="FFFF00"/>
              </a:gs>
              <a:gs pos="3000">
                <a:srgbClr val="FFECEC"/>
              </a:gs>
              <a:gs pos="100000">
                <a:schemeClr val="accent2">
                  <a:lumMod val="0"/>
                  <a:lumOff val="10000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椭圆 47"/>
          <p:cNvSpPr/>
          <p:nvPr/>
        </p:nvSpPr>
        <p:spPr>
          <a:xfrm>
            <a:off x="3308454" y="3232072"/>
            <a:ext cx="1453933" cy="1453933"/>
          </a:xfrm>
          <a:prstGeom prst="ellipse">
            <a:avLst/>
          </a:prstGeom>
          <a:gradFill flip="none" rotWithShape="1">
            <a:gsLst>
              <a:gs pos="3000">
                <a:srgbClr val="FFFF00"/>
              </a:gs>
              <a:gs pos="3000">
                <a:srgbClr val="FFECEC"/>
              </a:gs>
              <a:gs pos="100000">
                <a:schemeClr val="accent2">
                  <a:lumMod val="0"/>
                  <a:lumOff val="10000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椭圆 46"/>
          <p:cNvSpPr/>
          <p:nvPr/>
        </p:nvSpPr>
        <p:spPr>
          <a:xfrm>
            <a:off x="1185844" y="3962613"/>
            <a:ext cx="1453933" cy="1453933"/>
          </a:xfrm>
          <a:prstGeom prst="ellipse">
            <a:avLst/>
          </a:prstGeom>
          <a:gradFill flip="none" rotWithShape="1">
            <a:gsLst>
              <a:gs pos="3000">
                <a:srgbClr val="FFFF00"/>
              </a:gs>
              <a:gs pos="3000">
                <a:srgbClr val="FFECEC"/>
              </a:gs>
              <a:gs pos="100000">
                <a:schemeClr val="accent2">
                  <a:lumMod val="0"/>
                  <a:lumOff val="10000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任意多边形 15"/>
          <p:cNvSpPr/>
          <p:nvPr/>
        </p:nvSpPr>
        <p:spPr>
          <a:xfrm>
            <a:off x="72355" y="-80252"/>
            <a:ext cx="472965" cy="2044355"/>
          </a:xfrm>
          <a:custGeom>
            <a:avLst/>
            <a:gdLst>
              <a:gd name="connsiteX0" fmla="*/ 0 w 472965"/>
              <a:gd name="connsiteY0" fmla="*/ 0 h 2044355"/>
              <a:gd name="connsiteX1" fmla="*/ 472965 w 472965"/>
              <a:gd name="connsiteY1" fmla="*/ 0 h 2044355"/>
              <a:gd name="connsiteX2" fmla="*/ 472965 w 472965"/>
              <a:gd name="connsiteY2" fmla="*/ 2044355 h 2044355"/>
              <a:gd name="connsiteX3" fmla="*/ 230063 w 472965"/>
              <a:gd name="connsiteY3" fmla="*/ 1722879 h 2044355"/>
              <a:gd name="connsiteX4" fmla="*/ 0 w 472965"/>
              <a:gd name="connsiteY4" fmla="*/ 2027363 h 2044355"/>
              <a:gd name="connsiteX5" fmla="*/ 0 w 472965"/>
              <a:gd name="connsiteY5" fmla="*/ 0 h 2044355"/>
              <a:gd name="connsiteX6" fmla="*/ 243614 w 472965"/>
              <a:gd name="connsiteY6" fmla="*/ 1437930 h 2044355"/>
              <a:gd name="connsiteX7" fmla="*/ 166947 w 472965"/>
              <a:gd name="connsiteY7" fmla="*/ 1514597 h 2044355"/>
              <a:gd name="connsiteX8" fmla="*/ 243614 w 472965"/>
              <a:gd name="connsiteY8" fmla="*/ 1591264 h 2044355"/>
              <a:gd name="connsiteX9" fmla="*/ 320281 w 472965"/>
              <a:gd name="connsiteY9" fmla="*/ 1514597 h 2044355"/>
              <a:gd name="connsiteX10" fmla="*/ 243614 w 472965"/>
              <a:gd name="connsiteY10" fmla="*/ 1437930 h 2044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2965" h="2044355">
                <a:moveTo>
                  <a:pt x="0" y="0"/>
                </a:moveTo>
                <a:lnTo>
                  <a:pt x="472965" y="0"/>
                </a:lnTo>
                <a:lnTo>
                  <a:pt x="472965" y="2044355"/>
                </a:lnTo>
                <a:lnTo>
                  <a:pt x="230063" y="1722879"/>
                </a:lnTo>
                <a:lnTo>
                  <a:pt x="0" y="2027363"/>
                </a:lnTo>
                <a:lnTo>
                  <a:pt x="0" y="0"/>
                </a:lnTo>
                <a:close/>
                <a:moveTo>
                  <a:pt x="243614" y="1437930"/>
                </a:moveTo>
                <a:cubicBezTo>
                  <a:pt x="201272" y="1437930"/>
                  <a:pt x="166947" y="1472255"/>
                  <a:pt x="166947" y="1514597"/>
                </a:cubicBezTo>
                <a:cubicBezTo>
                  <a:pt x="166947" y="1556939"/>
                  <a:pt x="201272" y="1591264"/>
                  <a:pt x="243614" y="1591264"/>
                </a:cubicBezTo>
                <a:cubicBezTo>
                  <a:pt x="285956" y="1591264"/>
                  <a:pt x="320281" y="1556939"/>
                  <a:pt x="320281" y="1514597"/>
                </a:cubicBezTo>
                <a:cubicBezTo>
                  <a:pt x="320281" y="1472255"/>
                  <a:pt x="285956" y="1437930"/>
                  <a:pt x="243614" y="1437930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任意多边形 16"/>
          <p:cNvSpPr/>
          <p:nvPr/>
        </p:nvSpPr>
        <p:spPr>
          <a:xfrm>
            <a:off x="621192" y="-269324"/>
            <a:ext cx="472965" cy="2044355"/>
          </a:xfrm>
          <a:custGeom>
            <a:avLst/>
            <a:gdLst>
              <a:gd name="connsiteX0" fmla="*/ 0 w 472965"/>
              <a:gd name="connsiteY0" fmla="*/ 0 h 2044355"/>
              <a:gd name="connsiteX1" fmla="*/ 472965 w 472965"/>
              <a:gd name="connsiteY1" fmla="*/ 0 h 2044355"/>
              <a:gd name="connsiteX2" fmla="*/ 472965 w 472965"/>
              <a:gd name="connsiteY2" fmla="*/ 2044355 h 2044355"/>
              <a:gd name="connsiteX3" fmla="*/ 230063 w 472965"/>
              <a:gd name="connsiteY3" fmla="*/ 1722879 h 2044355"/>
              <a:gd name="connsiteX4" fmla="*/ 0 w 472965"/>
              <a:gd name="connsiteY4" fmla="*/ 2027363 h 2044355"/>
              <a:gd name="connsiteX5" fmla="*/ 0 w 472965"/>
              <a:gd name="connsiteY5" fmla="*/ 0 h 2044355"/>
              <a:gd name="connsiteX6" fmla="*/ 243614 w 472965"/>
              <a:gd name="connsiteY6" fmla="*/ 1437930 h 2044355"/>
              <a:gd name="connsiteX7" fmla="*/ 166947 w 472965"/>
              <a:gd name="connsiteY7" fmla="*/ 1514597 h 2044355"/>
              <a:gd name="connsiteX8" fmla="*/ 243614 w 472965"/>
              <a:gd name="connsiteY8" fmla="*/ 1591264 h 2044355"/>
              <a:gd name="connsiteX9" fmla="*/ 320281 w 472965"/>
              <a:gd name="connsiteY9" fmla="*/ 1514597 h 2044355"/>
              <a:gd name="connsiteX10" fmla="*/ 243614 w 472965"/>
              <a:gd name="connsiteY10" fmla="*/ 1437930 h 2044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2965" h="2044355">
                <a:moveTo>
                  <a:pt x="0" y="0"/>
                </a:moveTo>
                <a:lnTo>
                  <a:pt x="472965" y="0"/>
                </a:lnTo>
                <a:lnTo>
                  <a:pt x="472965" y="2044355"/>
                </a:lnTo>
                <a:lnTo>
                  <a:pt x="230063" y="1722879"/>
                </a:lnTo>
                <a:lnTo>
                  <a:pt x="0" y="2027363"/>
                </a:lnTo>
                <a:lnTo>
                  <a:pt x="0" y="0"/>
                </a:lnTo>
                <a:close/>
                <a:moveTo>
                  <a:pt x="243614" y="1437930"/>
                </a:moveTo>
                <a:cubicBezTo>
                  <a:pt x="201272" y="1437930"/>
                  <a:pt x="166947" y="1472255"/>
                  <a:pt x="166947" y="1514597"/>
                </a:cubicBezTo>
                <a:cubicBezTo>
                  <a:pt x="166947" y="1556939"/>
                  <a:pt x="201272" y="1591264"/>
                  <a:pt x="243614" y="1591264"/>
                </a:cubicBezTo>
                <a:cubicBezTo>
                  <a:pt x="285956" y="1591264"/>
                  <a:pt x="320281" y="1556939"/>
                  <a:pt x="320281" y="1514597"/>
                </a:cubicBezTo>
                <a:cubicBezTo>
                  <a:pt x="320281" y="1472255"/>
                  <a:pt x="285956" y="1437930"/>
                  <a:pt x="243614" y="1437930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8681" y="-80252"/>
            <a:ext cx="749873" cy="1981372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4276594" y="4307806"/>
            <a:ext cx="6142467" cy="967844"/>
            <a:chOff x="4276594" y="4307806"/>
            <a:chExt cx="6142467" cy="967844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grpSp>
          <p:nvGrpSpPr>
            <p:cNvPr id="14" name="组合 13"/>
            <p:cNvGrpSpPr/>
            <p:nvPr/>
          </p:nvGrpSpPr>
          <p:grpSpPr>
            <a:xfrm>
              <a:off x="4736927" y="4307806"/>
              <a:ext cx="5682134" cy="967844"/>
              <a:chOff x="4784195" y="2361551"/>
              <a:chExt cx="5682134" cy="898970"/>
            </a:xfrm>
          </p:grpSpPr>
          <p:sp>
            <p:nvSpPr>
              <p:cNvPr id="20" name="任意多边形 19"/>
              <p:cNvSpPr/>
              <p:nvPr/>
            </p:nvSpPr>
            <p:spPr>
              <a:xfrm flipV="1">
                <a:off x="4784195" y="2361551"/>
                <a:ext cx="5682134" cy="867688"/>
              </a:xfrm>
              <a:custGeom>
                <a:avLst/>
                <a:gdLst>
                  <a:gd name="connsiteX0" fmla="*/ 0 w 5682134"/>
                  <a:gd name="connsiteY0" fmla="*/ 0 h 891790"/>
                  <a:gd name="connsiteX1" fmla="*/ 5682134 w 5682134"/>
                  <a:gd name="connsiteY1" fmla="*/ 0 h 891790"/>
                  <a:gd name="connsiteX2" fmla="*/ 5207610 w 5682134"/>
                  <a:gd name="connsiteY2" fmla="*/ 880187 h 891790"/>
                  <a:gd name="connsiteX3" fmla="*/ 2888550 w 5682134"/>
                  <a:gd name="connsiteY3" fmla="*/ 741609 h 891790"/>
                  <a:gd name="connsiteX4" fmla="*/ 222947 w 5682134"/>
                  <a:gd name="connsiteY4" fmla="*/ 891790 h 891790"/>
                  <a:gd name="connsiteX5" fmla="*/ 0 w 5682134"/>
                  <a:gd name="connsiteY5" fmla="*/ 0 h 891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82134" h="891790">
                    <a:moveTo>
                      <a:pt x="0" y="0"/>
                    </a:moveTo>
                    <a:lnTo>
                      <a:pt x="5682134" y="0"/>
                    </a:lnTo>
                    <a:lnTo>
                      <a:pt x="5207610" y="880187"/>
                    </a:lnTo>
                    <a:lnTo>
                      <a:pt x="2888550" y="741609"/>
                    </a:lnTo>
                    <a:lnTo>
                      <a:pt x="222947" y="8917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C1414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algn="ctr"/>
                <a:endParaRPr lang="en-US" sz="320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6096000" y="2614190"/>
                <a:ext cx="329499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我们</a:t>
                </a:r>
                <a:r>
                  <a:rPr lang="zh-CN" altLang="en-US" sz="3200" b="1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斩</a:t>
                </a:r>
                <a:r>
                  <a:rPr lang="zh-CN" altLang="en-US" sz="3200" b="1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获的</a:t>
                </a:r>
                <a:r>
                  <a:rPr lang="zh-CN" altLang="en-US" sz="3600" b="1" smtClean="0">
                    <a:solidFill>
                      <a:srgbClr val="FFFF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成果</a:t>
                </a:r>
                <a:endParaRPr lang="en-US" sz="3600" b="1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5" name="同心圆 14"/>
            <p:cNvSpPr/>
            <p:nvPr/>
          </p:nvSpPr>
          <p:spPr>
            <a:xfrm>
              <a:off x="4276594" y="4544366"/>
              <a:ext cx="326980" cy="352031"/>
            </a:xfrm>
            <a:prstGeom prst="donut">
              <a:avLst>
                <a:gd name="adj" fmla="val 33250"/>
              </a:avLst>
            </a:prstGeom>
            <a:solidFill>
              <a:srgbClr val="4C141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38507" y="4480605"/>
              <a:ext cx="706172" cy="706172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545320" y="50800"/>
            <a:ext cx="677108" cy="10235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smtClean="0">
                <a:solidFill>
                  <a:srgbClr val="0070C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成果</a:t>
            </a:r>
            <a:endParaRPr lang="en-US" sz="3200" b="1">
              <a:solidFill>
                <a:srgbClr val="0070C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065" y="233626"/>
            <a:ext cx="876928" cy="8407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6025" y="2775880"/>
            <a:ext cx="1292034" cy="127321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6212" y="2775880"/>
            <a:ext cx="1259453" cy="124111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9774" y="2780844"/>
            <a:ext cx="1259453" cy="124111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0589" y="2807987"/>
            <a:ext cx="1259453" cy="124111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5812" y="2785808"/>
            <a:ext cx="1259453" cy="1241111"/>
          </a:xfrm>
          <a:prstGeom prst="rect">
            <a:avLst/>
          </a:prstGeom>
        </p:spPr>
      </p:pic>
      <p:sp>
        <p:nvSpPr>
          <p:cNvPr id="36" name="同心圆 35"/>
          <p:cNvSpPr/>
          <p:nvPr/>
        </p:nvSpPr>
        <p:spPr>
          <a:xfrm>
            <a:off x="3233875" y="3175288"/>
            <a:ext cx="1599600" cy="1599600"/>
          </a:xfrm>
          <a:prstGeom prst="donut">
            <a:avLst>
              <a:gd name="adj" fmla="val 8607"/>
            </a:avLst>
          </a:prstGeom>
          <a:solidFill>
            <a:srgbClr val="4C14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7" name="同心圆 36"/>
          <p:cNvSpPr/>
          <p:nvPr/>
        </p:nvSpPr>
        <p:spPr>
          <a:xfrm>
            <a:off x="5248932" y="3975088"/>
            <a:ext cx="1599600" cy="1599600"/>
          </a:xfrm>
          <a:prstGeom prst="donut">
            <a:avLst>
              <a:gd name="adj" fmla="val 8607"/>
            </a:avLst>
          </a:prstGeom>
          <a:solidFill>
            <a:srgbClr val="4C14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8" name="同心圆 37"/>
          <p:cNvSpPr/>
          <p:nvPr/>
        </p:nvSpPr>
        <p:spPr>
          <a:xfrm>
            <a:off x="7150027" y="3089980"/>
            <a:ext cx="1599600" cy="1599600"/>
          </a:xfrm>
          <a:prstGeom prst="donut">
            <a:avLst>
              <a:gd name="adj" fmla="val 8607"/>
            </a:avLst>
          </a:prstGeom>
          <a:solidFill>
            <a:srgbClr val="4C14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9" name="同心圆 38"/>
          <p:cNvSpPr/>
          <p:nvPr/>
        </p:nvSpPr>
        <p:spPr>
          <a:xfrm>
            <a:off x="9569910" y="3920581"/>
            <a:ext cx="1599600" cy="1599600"/>
          </a:xfrm>
          <a:prstGeom prst="donut">
            <a:avLst>
              <a:gd name="adj" fmla="val 8607"/>
            </a:avLst>
          </a:prstGeom>
          <a:solidFill>
            <a:srgbClr val="4C14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6" name="同心圆 45"/>
          <p:cNvSpPr/>
          <p:nvPr/>
        </p:nvSpPr>
        <p:spPr>
          <a:xfrm>
            <a:off x="1125776" y="3889780"/>
            <a:ext cx="1599600" cy="1599600"/>
          </a:xfrm>
          <a:prstGeom prst="donut">
            <a:avLst>
              <a:gd name="adj" fmla="val 8607"/>
            </a:avLst>
          </a:prstGeom>
          <a:solidFill>
            <a:srgbClr val="4C14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9859" y="2191189"/>
            <a:ext cx="24475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TEXT</a:t>
            </a:r>
          </a:p>
          <a:p>
            <a:pPr algn="ctr"/>
            <a:r>
              <a:rPr lang="zh-CN" altLang="en-US" sz="24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请输入你的文本，请输入你的文本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请输入你的文本</a:t>
            </a:r>
            <a:endParaRPr lang="en-US" sz="24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2797126" y="5132892"/>
            <a:ext cx="24475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TEXT</a:t>
            </a:r>
          </a:p>
          <a:p>
            <a:pPr algn="ctr"/>
            <a:r>
              <a:rPr lang="zh-CN" altLang="en-US" sz="24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请输入你的文本，请输入你的文本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请输入你的文本</a:t>
            </a:r>
            <a:endParaRPr lang="en-US" sz="24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4900504" y="2132550"/>
            <a:ext cx="24475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TEXT</a:t>
            </a:r>
          </a:p>
          <a:p>
            <a:pPr algn="ctr"/>
            <a:r>
              <a:rPr lang="zh-CN" altLang="en-US" sz="24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请输入你的文本，请输入你的文本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请输入你的文本</a:t>
            </a:r>
            <a:endParaRPr lang="en-US" sz="24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833900" y="5186676"/>
            <a:ext cx="24475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TEXT</a:t>
            </a:r>
          </a:p>
          <a:p>
            <a:pPr algn="ctr"/>
            <a:r>
              <a:rPr lang="zh-CN" altLang="en-US" sz="24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请输入你的文本，请输入你的文本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请输入你的文本</a:t>
            </a:r>
            <a:endParaRPr lang="en-US" sz="24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9162305" y="2132550"/>
            <a:ext cx="24475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TEXT</a:t>
            </a:r>
          </a:p>
          <a:p>
            <a:pPr algn="ctr"/>
            <a:r>
              <a:rPr lang="zh-CN" altLang="en-US" sz="24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请输入你的文本，请输入你的文本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请输入你的文本</a:t>
            </a:r>
            <a:endParaRPr lang="en-US" sz="24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41381" y="602367"/>
            <a:ext cx="7413379" cy="107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869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11111E-6 L -0.53515 -0.60972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58" y="-30486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2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2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2" presetClass="emp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120000">
                                      <p:cBhvr>
                                        <p:cTn id="5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2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2" presetClass="emph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120000">
                                      <p:cBhvr>
                                        <p:cTn id="7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4.81481E-6 L -0.10183 0.18611 " pathEditMode="relative" rAng="0" ptsTypes="AA">
                                      <p:cBhvr>
                                        <p:cTn id="8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91" y="9306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1.11111E-6 L -0.05846 0.08426 " pathEditMode="relative" rAng="0" ptsTypes="AA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0" y="4213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4.81481E-6 L -0.01744 0.20024 " pathEditMode="relative" rAng="0" ptsTypes="AA">
                                      <p:cBhvr>
                                        <p:cTn id="9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2" y="10000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 L 0.01836 0.06713 " pathEditMode="relative" rAng="0" ptsTypes="AA">
                                      <p:cBhvr>
                                        <p:cTn id="9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1" y="3356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7.40741E-7 L 0.07591 0.18866 " pathEditMode="relative" rAng="0" ptsTypes="AA">
                                      <p:cBhvr>
                                        <p:cTn id="9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9" y="9421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900"/>
                            </p:stCondLst>
                            <p:childTnLst>
                              <p:par>
                                <p:cTn id="1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6" grpId="0" animBg="1"/>
      <p:bldP spid="55" grpId="0" animBg="1"/>
      <p:bldP spid="54" grpId="0" animBg="1"/>
      <p:bldP spid="52" grpId="0" animBg="1"/>
      <p:bldP spid="53" grpId="0" animBg="1"/>
      <p:bldP spid="51" grpId="0" animBg="1"/>
      <p:bldP spid="50" grpId="0" animBg="1"/>
      <p:bldP spid="49" grpId="0" animBg="1"/>
      <p:bldP spid="48" grpId="0" animBg="1"/>
      <p:bldP spid="47" grpId="0" animBg="1"/>
      <p:bldP spid="2" grpId="0"/>
      <p:bldP spid="36" grpId="0" animBg="1"/>
      <p:bldP spid="37" grpId="0" animBg="1"/>
      <p:bldP spid="38" grpId="0" animBg="1"/>
      <p:bldP spid="39" grpId="0" animBg="1"/>
      <p:bldP spid="46" grpId="0" animBg="1"/>
      <p:bldP spid="7" grpId="0"/>
      <p:bldP spid="57" grpId="0"/>
      <p:bldP spid="58" grpId="0"/>
      <p:bldP spid="59" grpId="0"/>
      <p:bldP spid="6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1017</TotalTime>
  <Words>478</Words>
  <Application>Microsoft Office PowerPoint</Application>
  <PresentationFormat>自定义</PresentationFormat>
  <Paragraphs>103</Paragraphs>
  <Slides>10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叶根友行书繁</vt:lpstr>
      <vt:lpstr>Times New Roman</vt:lpstr>
      <vt:lpstr>Aharoni</vt:lpstr>
      <vt:lpstr>Calibri</vt:lpstr>
      <vt:lpstr>黑体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1111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pc</cp:lastModifiedBy>
  <cp:revision>48</cp:revision>
  <dcterms:created xsi:type="dcterms:W3CDTF">2015-04-08T04:48:15Z</dcterms:created>
  <dcterms:modified xsi:type="dcterms:W3CDTF">2015-07-11T12:59:25Z</dcterms:modified>
</cp:coreProperties>
</file>