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61" r:id="rId2"/>
    <p:sldId id="256" r:id="rId3"/>
    <p:sldId id="268" r:id="rId4"/>
    <p:sldId id="264" r:id="rId5"/>
    <p:sldId id="271" r:id="rId6"/>
    <p:sldId id="272" r:id="rId7"/>
    <p:sldId id="274" r:id="rId8"/>
    <p:sldId id="270" r:id="rId9"/>
    <p:sldId id="273" r:id="rId10"/>
    <p:sldId id="25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E9FB567-9104-4C62-8864-85FC1D142264}">
          <p14:sldIdLst>
            <p14:sldId id="261"/>
            <p14:sldId id="256"/>
          </p14:sldIdLst>
        </p14:section>
        <p14:section name="项目简介" id="{66816988-2E8C-4B82-AEB6-EE029C0C34A6}">
          <p14:sldIdLst>
            <p14:sldId id="268"/>
          </p14:sldIdLst>
        </p14:section>
        <p14:section name="环球地图" id="{88DE101F-E63C-41B2-9FD7-4306754FEC32}">
          <p14:sldIdLst>
            <p14:sldId id="264"/>
          </p14:sldIdLst>
        </p14:section>
        <p14:section name="精彩集锦" id="{D490F195-ABCF-418F-B714-4EA1CD728830}">
          <p14:sldIdLst>
            <p14:sldId id="271"/>
            <p14:sldId id="272"/>
            <p14:sldId id="274"/>
            <p14:sldId id="270"/>
            <p14:sldId id="273"/>
            <p14:sldId id="25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6BF"/>
    <a:srgbClr val="457CAE"/>
    <a:srgbClr val="014D7F"/>
    <a:srgbClr val="336F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42" y="192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189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F6B049-440C-4249-8D28-B39FB29316F5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EF1AE627-A4CE-4700-9A10-61AA1B07E2E5}">
      <dgm:prSet phldrT="[文本]"/>
      <dgm:spPr>
        <a:solidFill>
          <a:srgbClr val="336FA3">
            <a:alpha val="6000"/>
          </a:srgbClr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项目简介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7EF74B-56D6-43D6-A940-7E7F872444A3}" type="parTrans" cxnId="{54CB36AB-5644-4B19-AD7D-7B1E2F55E822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11490A-3734-4C24-B9E9-0517FB185BF2}" type="sibTrans" cxnId="{54CB36AB-5644-4B19-AD7D-7B1E2F55E822}">
      <dgm:prSet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7B72C5F-8664-4AA3-8AE3-9CDB7EFD8783}">
      <dgm:prSet phldrT="[文本]"/>
      <dgm:spPr>
        <a:solidFill>
          <a:schemeClr val="dk2">
            <a:hueOff val="0"/>
            <a:satOff val="0"/>
            <a:lumOff val="0"/>
            <a:alpha val="6000"/>
          </a:schemeClr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环球地图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031C28-869E-477C-B54C-30ACA1CC1CCF}" type="parTrans" cxnId="{BC0477B5-99DE-46F1-A04C-8DD96AD4750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FE728C2-6374-4547-859A-46115B1BA649}" type="sibTrans" cxnId="{BC0477B5-99DE-46F1-A04C-8DD96AD47507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8C8535-B345-40EB-BCFD-3437170C9A50}">
      <dgm:prSet phldrT="[文本]"/>
      <dgm:spPr>
        <a:solidFill>
          <a:schemeClr val="dk2">
            <a:hueOff val="0"/>
            <a:satOff val="0"/>
            <a:lumOff val="0"/>
            <a:alpha val="40000"/>
          </a:schemeClr>
        </a:solidFill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精彩旅程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6CD92F-1CF9-4C1F-881C-0B7071A57C52}" type="parTrans" cxnId="{F925C212-B0EC-4717-859A-7310C2B2D38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4CF9760-95E4-4F30-B317-6AAEA052B0B2}" type="sibTrans" cxnId="{F925C212-B0EC-4717-859A-7310C2B2D38D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4897646-A91A-4C7D-BF0A-FC6CD6F9F60A}" type="pres">
      <dgm:prSet presAssocID="{10F6B049-440C-4249-8D28-B39FB29316F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76EE54C-E6EA-4621-BC04-3361A786F312}" type="pres">
      <dgm:prSet presAssocID="{10F6B049-440C-4249-8D28-B39FB29316F5}" presName="Name1" presStyleCnt="0"/>
      <dgm:spPr/>
    </dgm:pt>
    <dgm:pt modelId="{A171B3AB-59FD-4D04-B829-8C63DEB599E8}" type="pres">
      <dgm:prSet presAssocID="{10F6B049-440C-4249-8D28-B39FB29316F5}" presName="cycle" presStyleCnt="0"/>
      <dgm:spPr/>
    </dgm:pt>
    <dgm:pt modelId="{CF5F30E7-63B8-4D4B-95C5-20BA91EF1D1D}" type="pres">
      <dgm:prSet presAssocID="{10F6B049-440C-4249-8D28-B39FB29316F5}" presName="srcNode" presStyleLbl="node1" presStyleIdx="0" presStyleCnt="3"/>
      <dgm:spPr/>
    </dgm:pt>
    <dgm:pt modelId="{3ABCA1C8-96AD-4720-81AB-0666E5037677}" type="pres">
      <dgm:prSet presAssocID="{10F6B049-440C-4249-8D28-B39FB29316F5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2ABE38C3-C870-4683-A9CE-6EFE49A51DAB}" type="pres">
      <dgm:prSet presAssocID="{10F6B049-440C-4249-8D28-B39FB29316F5}" presName="extraNode" presStyleLbl="node1" presStyleIdx="0" presStyleCnt="3"/>
      <dgm:spPr/>
    </dgm:pt>
    <dgm:pt modelId="{9B49DE8D-C985-47DD-A742-855776265742}" type="pres">
      <dgm:prSet presAssocID="{10F6B049-440C-4249-8D28-B39FB29316F5}" presName="dstNode" presStyleLbl="node1" presStyleIdx="0" presStyleCnt="3"/>
      <dgm:spPr/>
    </dgm:pt>
    <dgm:pt modelId="{8122148F-A2C1-4246-8445-A32452BE9BCE}" type="pres">
      <dgm:prSet presAssocID="{EF1AE627-A4CE-4700-9A10-61AA1B07E2E5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6D22E-9411-4381-8BA8-F517F12ECCDC}" type="pres">
      <dgm:prSet presAssocID="{EF1AE627-A4CE-4700-9A10-61AA1B07E2E5}" presName="accent_1" presStyleCnt="0"/>
      <dgm:spPr/>
    </dgm:pt>
    <dgm:pt modelId="{D8234AD7-0E00-4217-B440-0828036B9991}" type="pres">
      <dgm:prSet presAssocID="{EF1AE627-A4CE-4700-9A10-61AA1B07E2E5}" presName="accentRepeatNode" presStyleLbl="solidFgAcc1" presStyleIdx="0" presStyleCnt="3"/>
      <dgm:spPr>
        <a:solidFill>
          <a:srgbClr val="014D7F"/>
        </a:solidFill>
      </dgm:spPr>
      <dgm:t>
        <a:bodyPr/>
        <a:lstStyle/>
        <a:p>
          <a:endParaRPr lang="zh-CN" altLang="en-US"/>
        </a:p>
      </dgm:t>
    </dgm:pt>
    <dgm:pt modelId="{3DE7A625-E4B8-4348-8D7E-100CDE80959E}" type="pres">
      <dgm:prSet presAssocID="{07B72C5F-8664-4AA3-8AE3-9CDB7EFD8783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BEB92E-BEC1-4D0F-B38F-3DF122A9448E}" type="pres">
      <dgm:prSet presAssocID="{07B72C5F-8664-4AA3-8AE3-9CDB7EFD8783}" presName="accent_2" presStyleCnt="0"/>
      <dgm:spPr/>
    </dgm:pt>
    <dgm:pt modelId="{EA666AB2-8BF3-4D8E-B125-6408EC808161}" type="pres">
      <dgm:prSet presAssocID="{07B72C5F-8664-4AA3-8AE3-9CDB7EFD8783}" presName="accentRepeatNode" presStyleLbl="solidFgAcc1" presStyleIdx="1" presStyleCnt="3"/>
      <dgm:spPr>
        <a:solidFill>
          <a:srgbClr val="014D7F"/>
        </a:solidFill>
      </dgm:spPr>
    </dgm:pt>
    <dgm:pt modelId="{CE24BF3B-78CA-4BF5-8B72-33AE4EBD0DA9}" type="pres">
      <dgm:prSet presAssocID="{BA8C8535-B345-40EB-BCFD-3437170C9A50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1CB7FB-FF8D-4FF2-B821-7A7BD367E774}" type="pres">
      <dgm:prSet presAssocID="{BA8C8535-B345-40EB-BCFD-3437170C9A50}" presName="accent_3" presStyleCnt="0"/>
      <dgm:spPr/>
    </dgm:pt>
    <dgm:pt modelId="{CA3B74BF-4199-4CA2-98B7-15AF3D28D80A}" type="pres">
      <dgm:prSet presAssocID="{BA8C8535-B345-40EB-BCFD-3437170C9A50}" presName="accentRepeatNode" presStyleLbl="solidFgAcc1" presStyleIdx="2" presStyleCnt="3"/>
      <dgm:spPr>
        <a:solidFill>
          <a:srgbClr val="014D7F"/>
        </a:solidFill>
      </dgm:spPr>
    </dgm:pt>
  </dgm:ptLst>
  <dgm:cxnLst>
    <dgm:cxn modelId="{B585B016-BC11-4BAC-ADB8-C18FFC76A1A0}" type="presOf" srcId="{BA8C8535-B345-40EB-BCFD-3437170C9A50}" destId="{CE24BF3B-78CA-4BF5-8B72-33AE4EBD0DA9}" srcOrd="0" destOrd="0" presId="urn:microsoft.com/office/officeart/2008/layout/VerticalCurvedList"/>
    <dgm:cxn modelId="{BC0477B5-99DE-46F1-A04C-8DD96AD47507}" srcId="{10F6B049-440C-4249-8D28-B39FB29316F5}" destId="{07B72C5F-8664-4AA3-8AE3-9CDB7EFD8783}" srcOrd="1" destOrd="0" parTransId="{DC031C28-869E-477C-B54C-30ACA1CC1CCF}" sibTransId="{4FE728C2-6374-4547-859A-46115B1BA649}"/>
    <dgm:cxn modelId="{CE1BE573-3161-46D4-8BFF-7A4D42029087}" type="presOf" srcId="{EF1AE627-A4CE-4700-9A10-61AA1B07E2E5}" destId="{8122148F-A2C1-4246-8445-A32452BE9BCE}" srcOrd="0" destOrd="0" presId="urn:microsoft.com/office/officeart/2008/layout/VerticalCurvedList"/>
    <dgm:cxn modelId="{2D88D802-6DA6-4051-AE27-0813ACB3F9E9}" type="presOf" srcId="{07B72C5F-8664-4AA3-8AE3-9CDB7EFD8783}" destId="{3DE7A625-E4B8-4348-8D7E-100CDE80959E}" srcOrd="0" destOrd="0" presId="urn:microsoft.com/office/officeart/2008/layout/VerticalCurvedList"/>
    <dgm:cxn modelId="{F925C212-B0EC-4717-859A-7310C2B2D38D}" srcId="{10F6B049-440C-4249-8D28-B39FB29316F5}" destId="{BA8C8535-B345-40EB-BCFD-3437170C9A50}" srcOrd="2" destOrd="0" parTransId="{336CD92F-1CF9-4C1F-881C-0B7071A57C52}" sibTransId="{34CF9760-95E4-4F30-B317-6AAEA052B0B2}"/>
    <dgm:cxn modelId="{54CB36AB-5644-4B19-AD7D-7B1E2F55E822}" srcId="{10F6B049-440C-4249-8D28-B39FB29316F5}" destId="{EF1AE627-A4CE-4700-9A10-61AA1B07E2E5}" srcOrd="0" destOrd="0" parTransId="{057EF74B-56D6-43D6-A940-7E7F872444A3}" sibTransId="{DE11490A-3734-4C24-B9E9-0517FB185BF2}"/>
    <dgm:cxn modelId="{5791B1C9-1295-4F4C-85AF-9728D0DED5B0}" type="presOf" srcId="{DE11490A-3734-4C24-B9E9-0517FB185BF2}" destId="{3ABCA1C8-96AD-4720-81AB-0666E5037677}" srcOrd="0" destOrd="0" presId="urn:microsoft.com/office/officeart/2008/layout/VerticalCurvedList"/>
    <dgm:cxn modelId="{A36E6AA3-812F-4BA2-A5B4-C43FF947C610}" type="presOf" srcId="{10F6B049-440C-4249-8D28-B39FB29316F5}" destId="{64897646-A91A-4C7D-BF0A-FC6CD6F9F60A}" srcOrd="0" destOrd="0" presId="urn:microsoft.com/office/officeart/2008/layout/VerticalCurvedList"/>
    <dgm:cxn modelId="{B769F85D-1964-452A-9B98-C819A8F9AE38}" type="presParOf" srcId="{64897646-A91A-4C7D-BF0A-FC6CD6F9F60A}" destId="{C76EE54C-E6EA-4621-BC04-3361A786F312}" srcOrd="0" destOrd="0" presId="urn:microsoft.com/office/officeart/2008/layout/VerticalCurvedList"/>
    <dgm:cxn modelId="{C2C81018-9D85-48C7-8DC3-F7E1E56EC9D1}" type="presParOf" srcId="{C76EE54C-E6EA-4621-BC04-3361A786F312}" destId="{A171B3AB-59FD-4D04-B829-8C63DEB599E8}" srcOrd="0" destOrd="0" presId="urn:microsoft.com/office/officeart/2008/layout/VerticalCurvedList"/>
    <dgm:cxn modelId="{A6079921-FFAD-41A4-82FF-4E97C53BEDF8}" type="presParOf" srcId="{A171B3AB-59FD-4D04-B829-8C63DEB599E8}" destId="{CF5F30E7-63B8-4D4B-95C5-20BA91EF1D1D}" srcOrd="0" destOrd="0" presId="urn:microsoft.com/office/officeart/2008/layout/VerticalCurvedList"/>
    <dgm:cxn modelId="{89C7E262-67EB-4DB4-B276-761518323712}" type="presParOf" srcId="{A171B3AB-59FD-4D04-B829-8C63DEB599E8}" destId="{3ABCA1C8-96AD-4720-81AB-0666E5037677}" srcOrd="1" destOrd="0" presId="urn:microsoft.com/office/officeart/2008/layout/VerticalCurvedList"/>
    <dgm:cxn modelId="{0ADC2C63-ECF6-49D0-8F57-28071E92D8A3}" type="presParOf" srcId="{A171B3AB-59FD-4D04-B829-8C63DEB599E8}" destId="{2ABE38C3-C870-4683-A9CE-6EFE49A51DAB}" srcOrd="2" destOrd="0" presId="urn:microsoft.com/office/officeart/2008/layout/VerticalCurvedList"/>
    <dgm:cxn modelId="{949D9E51-E74B-4771-99A8-AAE34525FAE8}" type="presParOf" srcId="{A171B3AB-59FD-4D04-B829-8C63DEB599E8}" destId="{9B49DE8D-C985-47DD-A742-855776265742}" srcOrd="3" destOrd="0" presId="urn:microsoft.com/office/officeart/2008/layout/VerticalCurvedList"/>
    <dgm:cxn modelId="{9C338220-8159-4E16-AA57-75410DE1393B}" type="presParOf" srcId="{C76EE54C-E6EA-4621-BC04-3361A786F312}" destId="{8122148F-A2C1-4246-8445-A32452BE9BCE}" srcOrd="1" destOrd="0" presId="urn:microsoft.com/office/officeart/2008/layout/VerticalCurvedList"/>
    <dgm:cxn modelId="{53B7772D-E27F-47B1-8E6F-0D6092C5AC6D}" type="presParOf" srcId="{C76EE54C-E6EA-4621-BC04-3361A786F312}" destId="{E846D22E-9411-4381-8BA8-F517F12ECCDC}" srcOrd="2" destOrd="0" presId="urn:microsoft.com/office/officeart/2008/layout/VerticalCurvedList"/>
    <dgm:cxn modelId="{22CE6952-7188-4666-9E5D-231E8C6ADEDD}" type="presParOf" srcId="{E846D22E-9411-4381-8BA8-F517F12ECCDC}" destId="{D8234AD7-0E00-4217-B440-0828036B9991}" srcOrd="0" destOrd="0" presId="urn:microsoft.com/office/officeart/2008/layout/VerticalCurvedList"/>
    <dgm:cxn modelId="{87B02C97-3F20-4D16-901F-32694F85BF65}" type="presParOf" srcId="{C76EE54C-E6EA-4621-BC04-3361A786F312}" destId="{3DE7A625-E4B8-4348-8D7E-100CDE80959E}" srcOrd="3" destOrd="0" presId="urn:microsoft.com/office/officeart/2008/layout/VerticalCurvedList"/>
    <dgm:cxn modelId="{9DCADEA4-9935-4E5B-9117-211D05702133}" type="presParOf" srcId="{C76EE54C-E6EA-4621-BC04-3361A786F312}" destId="{ADBEB92E-BEC1-4D0F-B38F-3DF122A9448E}" srcOrd="4" destOrd="0" presId="urn:microsoft.com/office/officeart/2008/layout/VerticalCurvedList"/>
    <dgm:cxn modelId="{6796BAB5-7D2D-4520-B007-DBAC38510F7D}" type="presParOf" srcId="{ADBEB92E-BEC1-4D0F-B38F-3DF122A9448E}" destId="{EA666AB2-8BF3-4D8E-B125-6408EC808161}" srcOrd="0" destOrd="0" presId="urn:microsoft.com/office/officeart/2008/layout/VerticalCurvedList"/>
    <dgm:cxn modelId="{47A2B49F-64D3-4334-B1C4-C603B683BD9E}" type="presParOf" srcId="{C76EE54C-E6EA-4621-BC04-3361A786F312}" destId="{CE24BF3B-78CA-4BF5-8B72-33AE4EBD0DA9}" srcOrd="5" destOrd="0" presId="urn:microsoft.com/office/officeart/2008/layout/VerticalCurvedList"/>
    <dgm:cxn modelId="{28B2E503-8AC5-40E9-98E7-8DC641704A67}" type="presParOf" srcId="{C76EE54C-E6EA-4621-BC04-3361A786F312}" destId="{8E1CB7FB-FF8D-4FF2-B821-7A7BD367E774}" srcOrd="6" destOrd="0" presId="urn:microsoft.com/office/officeart/2008/layout/VerticalCurvedList"/>
    <dgm:cxn modelId="{4CB7EF3C-7A4E-47B5-BB13-52416A0A6CFC}" type="presParOf" srcId="{8E1CB7FB-FF8D-4FF2-B821-7A7BD367E774}" destId="{CA3B74BF-4199-4CA2-98B7-15AF3D28D8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CA1C8-96AD-4720-81AB-0666E5037677}">
      <dsp:nvSpPr>
        <dsp:cNvPr id="0" name=""/>
        <dsp:cNvSpPr/>
      </dsp:nvSpPr>
      <dsp:spPr>
        <a:xfrm>
          <a:off x="-4921391" y="-754129"/>
          <a:ext cx="5861334" cy="5861334"/>
        </a:xfrm>
        <a:prstGeom prst="blockArc">
          <a:avLst>
            <a:gd name="adj1" fmla="val 18900000"/>
            <a:gd name="adj2" fmla="val 2700000"/>
            <a:gd name="adj3" fmla="val 369"/>
          </a:avLst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22148F-A2C1-4246-8445-A32452BE9BCE}">
      <dsp:nvSpPr>
        <dsp:cNvPr id="0" name=""/>
        <dsp:cNvSpPr/>
      </dsp:nvSpPr>
      <dsp:spPr>
        <a:xfrm>
          <a:off x="604527" y="435307"/>
          <a:ext cx="5865334" cy="870615"/>
        </a:xfrm>
        <a:prstGeom prst="rect">
          <a:avLst/>
        </a:prstGeom>
        <a:solidFill>
          <a:srgbClr val="336FA3">
            <a:alpha val="6000"/>
          </a:srgb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1051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项目简介</a:t>
          </a:r>
          <a:endParaRPr lang="zh-CN" altLang="en-US" sz="3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04527" y="435307"/>
        <a:ext cx="5865334" cy="870615"/>
      </dsp:txXfrm>
    </dsp:sp>
    <dsp:sp modelId="{D8234AD7-0E00-4217-B440-0828036B9991}">
      <dsp:nvSpPr>
        <dsp:cNvPr id="0" name=""/>
        <dsp:cNvSpPr/>
      </dsp:nvSpPr>
      <dsp:spPr>
        <a:xfrm>
          <a:off x="60392" y="326480"/>
          <a:ext cx="1088269" cy="1088269"/>
        </a:xfrm>
        <a:prstGeom prst="ellipse">
          <a:avLst/>
        </a:prstGeom>
        <a:solidFill>
          <a:srgbClr val="014D7F"/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E7A625-E4B8-4348-8D7E-100CDE80959E}">
      <dsp:nvSpPr>
        <dsp:cNvPr id="0" name=""/>
        <dsp:cNvSpPr/>
      </dsp:nvSpPr>
      <dsp:spPr>
        <a:xfrm>
          <a:off x="920995" y="1741230"/>
          <a:ext cx="5548865" cy="870615"/>
        </a:xfrm>
        <a:prstGeom prst="rect">
          <a:avLst/>
        </a:prstGeom>
        <a:solidFill>
          <a:schemeClr val="dk2">
            <a:hueOff val="0"/>
            <a:satOff val="0"/>
            <a:lumOff val="0"/>
            <a:alpha val="6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1051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环球地图</a:t>
          </a:r>
          <a:endParaRPr lang="zh-CN" altLang="en-US" sz="3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20995" y="1741230"/>
        <a:ext cx="5548865" cy="870615"/>
      </dsp:txXfrm>
    </dsp:sp>
    <dsp:sp modelId="{EA666AB2-8BF3-4D8E-B125-6408EC808161}">
      <dsp:nvSpPr>
        <dsp:cNvPr id="0" name=""/>
        <dsp:cNvSpPr/>
      </dsp:nvSpPr>
      <dsp:spPr>
        <a:xfrm>
          <a:off x="376861" y="1632403"/>
          <a:ext cx="1088269" cy="1088269"/>
        </a:xfrm>
        <a:prstGeom prst="ellipse">
          <a:avLst/>
        </a:prstGeom>
        <a:solidFill>
          <a:srgbClr val="014D7F"/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24BF3B-78CA-4BF5-8B72-33AE4EBD0DA9}">
      <dsp:nvSpPr>
        <dsp:cNvPr id="0" name=""/>
        <dsp:cNvSpPr/>
      </dsp:nvSpPr>
      <dsp:spPr>
        <a:xfrm>
          <a:off x="604527" y="3047153"/>
          <a:ext cx="5865334" cy="870615"/>
        </a:xfrm>
        <a:prstGeom prst="rect">
          <a:avLst/>
        </a:prstGeom>
        <a:solidFill>
          <a:schemeClr val="dk2">
            <a:hueOff val="0"/>
            <a:satOff val="0"/>
            <a:lumOff val="0"/>
            <a:alpha val="40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1051" tIns="86360" rIns="86360" bIns="8636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精彩旅程</a:t>
          </a:r>
          <a:endParaRPr lang="zh-CN" altLang="en-US" sz="3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04527" y="3047153"/>
        <a:ext cx="5865334" cy="870615"/>
      </dsp:txXfrm>
    </dsp:sp>
    <dsp:sp modelId="{CA3B74BF-4199-4CA2-98B7-15AF3D28D80A}">
      <dsp:nvSpPr>
        <dsp:cNvPr id="0" name=""/>
        <dsp:cNvSpPr/>
      </dsp:nvSpPr>
      <dsp:spPr>
        <a:xfrm>
          <a:off x="60392" y="2938326"/>
          <a:ext cx="1088269" cy="1088269"/>
        </a:xfrm>
        <a:prstGeom prst="ellipse">
          <a:avLst/>
        </a:prstGeom>
        <a:solidFill>
          <a:srgbClr val="014D7F"/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BC123-AC66-4EFD-B4DD-BE8890D34A5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4BB71-0518-4F72-963A-3998C4AA3F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692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765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50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87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58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6.jpeg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191383" y="2981192"/>
            <a:ext cx="4288354" cy="1509233"/>
            <a:chOff x="5191383" y="2981192"/>
            <a:chExt cx="4288354" cy="1509233"/>
          </a:xfrm>
        </p:grpSpPr>
        <p:grpSp>
          <p:nvGrpSpPr>
            <p:cNvPr id="6" name="组合 5"/>
            <p:cNvGrpSpPr/>
            <p:nvPr/>
          </p:nvGrpSpPr>
          <p:grpSpPr>
            <a:xfrm>
              <a:off x="5191383" y="2981192"/>
              <a:ext cx="4288354" cy="1509233"/>
              <a:chOff x="4128323" y="2511292"/>
              <a:chExt cx="4288354" cy="150923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128323" y="2511292"/>
                <a:ext cx="428835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 smtClean="0">
                    <a:ln w="0"/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阳光动力号</a:t>
                </a:r>
                <a:endParaRPr lang="en-US" altLang="zh-CN" sz="6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854439" y="3312639"/>
                <a:ext cx="121058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40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启程</a:t>
                </a:r>
                <a:endParaRPr lang="en-US" altLang="zh-CN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230636" y="3936427"/>
              <a:ext cx="24929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0" i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一个始于瑞士的梦想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83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763271" y="479337"/>
            <a:ext cx="6429375" cy="4352925"/>
            <a:chOff x="2779711" y="1139737"/>
            <a:chExt cx="6429375" cy="43529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9711" y="1139737"/>
              <a:ext cx="6429375" cy="435292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3470484" y="2300536"/>
              <a:ext cx="50768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飞行</a:t>
              </a:r>
              <a:r>
                <a:rPr lang="zh-CN" altLang="en-US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还将继续</a:t>
              </a:r>
              <a:endPara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8629" y="-1235376"/>
            <a:ext cx="6858000" cy="6858000"/>
          </a:xfrm>
          <a:prstGeom prst="rect">
            <a:avLst/>
          </a:prstGeom>
          <a:ln>
            <a:noFill/>
          </a:ln>
        </p:spPr>
      </p:pic>
      <p:sp>
        <p:nvSpPr>
          <p:cNvPr id="24" name="矩形 23"/>
          <p:cNvSpPr/>
          <p:nvPr/>
        </p:nvSpPr>
        <p:spPr>
          <a:xfrm>
            <a:off x="5006270" y="2208125"/>
            <a:ext cx="49859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故事才刚</a:t>
            </a:r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</a:p>
        </p:txBody>
      </p:sp>
    </p:spTree>
    <p:extLst>
      <p:ext uri="{BB962C8B-B14F-4D97-AF65-F5344CB8AC3E}">
        <p14:creationId xmlns:p14="http://schemas.microsoft.com/office/powerpoint/2010/main" val="12967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 rot="17021144" flipH="1">
            <a:off x="-1771664" y="3379644"/>
            <a:ext cx="12342851" cy="91412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12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925" y="0"/>
            <a:ext cx="8601075" cy="6858000"/>
          </a:xfrm>
          <a:prstGeom prst="rect">
            <a:avLst/>
          </a:prstGeom>
        </p:spPr>
      </p:pic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945394186"/>
              </p:ext>
            </p:extLst>
          </p:nvPr>
        </p:nvGraphicFramePr>
        <p:xfrm>
          <a:off x="5154386" y="1422400"/>
          <a:ext cx="6529614" cy="4353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509996" y="246743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弦形 16"/>
          <p:cNvSpPr/>
          <p:nvPr/>
        </p:nvSpPr>
        <p:spPr>
          <a:xfrm rot="5400000">
            <a:off x="5231242" y="1754853"/>
            <a:ext cx="1085444" cy="1085444"/>
          </a:xfrm>
          <a:prstGeom prst="chord">
            <a:avLst>
              <a:gd name="adj1" fmla="val 10717091"/>
              <a:gd name="adj2" fmla="val 72448"/>
            </a:avLst>
          </a:prstGeom>
          <a:solidFill>
            <a:srgbClr val="014D7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7966" y="195616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弦形 17"/>
          <p:cNvSpPr/>
          <p:nvPr/>
        </p:nvSpPr>
        <p:spPr>
          <a:xfrm rot="5400000">
            <a:off x="5553278" y="3058634"/>
            <a:ext cx="1085444" cy="1085444"/>
          </a:xfrm>
          <a:prstGeom prst="chord">
            <a:avLst>
              <a:gd name="adj1" fmla="val 10717091"/>
              <a:gd name="adj2" fmla="val 72448"/>
            </a:avLst>
          </a:prstGeom>
          <a:solidFill>
            <a:srgbClr val="014D7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弦形 18"/>
          <p:cNvSpPr/>
          <p:nvPr/>
        </p:nvSpPr>
        <p:spPr>
          <a:xfrm rot="5400000">
            <a:off x="5241672" y="4362415"/>
            <a:ext cx="1085444" cy="1085444"/>
          </a:xfrm>
          <a:prstGeom prst="chord">
            <a:avLst>
              <a:gd name="adj1" fmla="val 10717091"/>
              <a:gd name="adj2" fmla="val 72448"/>
            </a:avLst>
          </a:prstGeom>
          <a:solidFill>
            <a:srgbClr val="014D7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49572" y="31731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2752" y="452361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52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18192" y="912578"/>
            <a:ext cx="4539392" cy="1202831"/>
            <a:chOff x="-18192" y="912578"/>
            <a:chExt cx="4539392" cy="1202831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1650088" y="-755702"/>
              <a:ext cx="1202831" cy="4539392"/>
              <a:chOff x="1115646" y="121920"/>
              <a:chExt cx="2273730" cy="6585689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1889760" y="121920"/>
                <a:ext cx="1499616" cy="6404864"/>
              </a:xfrm>
              <a:custGeom>
                <a:avLst/>
                <a:gdLst>
                  <a:gd name="connsiteX0" fmla="*/ 1085088 w 1085088"/>
                  <a:gd name="connsiteY0" fmla="*/ 0 h 4949952"/>
                  <a:gd name="connsiteX1" fmla="*/ 902208 w 1085088"/>
                  <a:gd name="connsiteY1" fmla="*/ 4949952 h 4949952"/>
                  <a:gd name="connsiteX2" fmla="*/ 0 w 1085088"/>
                  <a:gd name="connsiteY2" fmla="*/ 1316736 h 4949952"/>
                  <a:gd name="connsiteX3" fmla="*/ 1085088 w 1085088"/>
                  <a:gd name="connsiteY3" fmla="*/ 0 h 494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5088" h="4949952">
                    <a:moveTo>
                      <a:pt x="1085088" y="0"/>
                    </a:moveTo>
                    <a:lnTo>
                      <a:pt x="902208" y="4949952"/>
                    </a:lnTo>
                    <a:lnTo>
                      <a:pt x="0" y="1316736"/>
                    </a:lnTo>
                    <a:lnTo>
                      <a:pt x="1085088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94000">
                    <a:srgbClr val="F8F8F8"/>
                  </a:gs>
                  <a:gs pos="5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平行四边形 32"/>
              <p:cNvSpPr/>
              <p:nvPr/>
            </p:nvSpPr>
            <p:spPr>
              <a:xfrm>
                <a:off x="1423597" y="533401"/>
                <a:ext cx="1892300" cy="1244599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346200" y="1778000"/>
                <a:ext cx="1580356" cy="254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1346200" y="5418836"/>
                <a:ext cx="1818640" cy="1262380"/>
              </a:xfrm>
              <a:custGeom>
                <a:avLst/>
                <a:gdLst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250824 w 1892300"/>
                  <a:gd name="connsiteY5" fmla="*/ 990600 h 990600"/>
                  <a:gd name="connsiteX6" fmla="*/ 0 w 1892300"/>
                  <a:gd name="connsiteY6" fmla="*/ 749300 h 990600"/>
                  <a:gd name="connsiteX0" fmla="*/ 327024 w 1611884"/>
                  <a:gd name="connsiteY0" fmla="*/ 0 h 990600"/>
                  <a:gd name="connsiteX1" fmla="*/ 1611884 w 1611884"/>
                  <a:gd name="connsiteY1" fmla="*/ 0 h 990600"/>
                  <a:gd name="connsiteX2" fmla="*/ 1565276 w 1611884"/>
                  <a:gd name="connsiteY2" fmla="*/ 749300 h 990600"/>
                  <a:gd name="connsiteX3" fmla="*/ 1562100 w 1611884"/>
                  <a:gd name="connsiteY3" fmla="*/ 749300 h 990600"/>
                  <a:gd name="connsiteX4" fmla="*/ 1311276 w 1611884"/>
                  <a:gd name="connsiteY4" fmla="*/ 990600 h 990600"/>
                  <a:gd name="connsiteX5" fmla="*/ 250824 w 1611884"/>
                  <a:gd name="connsiteY5" fmla="*/ 990600 h 990600"/>
                  <a:gd name="connsiteX6" fmla="*/ 0 w 1611884"/>
                  <a:gd name="connsiteY6" fmla="*/ 749300 h 990600"/>
                  <a:gd name="connsiteX7" fmla="*/ 327024 w 1611884"/>
                  <a:gd name="connsiteY7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884" h="990600">
                    <a:moveTo>
                      <a:pt x="327024" y="0"/>
                    </a:moveTo>
                    <a:lnTo>
                      <a:pt x="1611884" y="0"/>
                    </a:lnTo>
                    <a:lnTo>
                      <a:pt x="1565276" y="749300"/>
                    </a:lnTo>
                    <a:lnTo>
                      <a:pt x="1562100" y="749300"/>
                    </a:lnTo>
                    <a:lnTo>
                      <a:pt x="1311276" y="990600"/>
                    </a:lnTo>
                    <a:lnTo>
                      <a:pt x="250824" y="990600"/>
                    </a:lnTo>
                    <a:lnTo>
                      <a:pt x="0" y="749300"/>
                    </a:lnTo>
                    <a:lnTo>
                      <a:pt x="32702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平行四边形 35"/>
              <p:cNvSpPr/>
              <p:nvPr/>
            </p:nvSpPr>
            <p:spPr>
              <a:xfrm flipH="1">
                <a:off x="1346200" y="2032000"/>
                <a:ext cx="1701800" cy="3479800"/>
              </a:xfrm>
              <a:prstGeom prst="parallelogram">
                <a:avLst>
                  <a:gd name="adj" fmla="val 7019"/>
                </a:avLst>
              </a:prstGeom>
              <a:gradFill flip="none" rotWithShape="1"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115646" y="5511801"/>
                <a:ext cx="1932354" cy="1195808"/>
              </a:xfrm>
              <a:custGeom>
                <a:avLst/>
                <a:gdLst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250824 w 1892300"/>
                  <a:gd name="connsiteY5" fmla="*/ 990600 h 990600"/>
                  <a:gd name="connsiteX6" fmla="*/ 0 w 1892300"/>
                  <a:gd name="connsiteY6" fmla="*/ 749300 h 990600"/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305012 w 1892300"/>
                  <a:gd name="connsiteY5" fmla="*/ 759698 h 990600"/>
                  <a:gd name="connsiteX6" fmla="*/ 0 w 1892300"/>
                  <a:gd name="connsiteY6" fmla="*/ 749300 h 990600"/>
                  <a:gd name="connsiteX7" fmla="*/ 327024 w 1892300"/>
                  <a:gd name="connsiteY7" fmla="*/ 0 h 990600"/>
                  <a:gd name="connsiteX0" fmla="*/ 327024 w 1892300"/>
                  <a:gd name="connsiteY0" fmla="*/ 0 h 759698"/>
                  <a:gd name="connsiteX1" fmla="*/ 1892300 w 1892300"/>
                  <a:gd name="connsiteY1" fmla="*/ 0 h 759698"/>
                  <a:gd name="connsiteX2" fmla="*/ 1565276 w 1892300"/>
                  <a:gd name="connsiteY2" fmla="*/ 749300 h 759698"/>
                  <a:gd name="connsiteX3" fmla="*/ 1562100 w 1892300"/>
                  <a:gd name="connsiteY3" fmla="*/ 749300 h 759698"/>
                  <a:gd name="connsiteX4" fmla="*/ 1329342 w 1892300"/>
                  <a:gd name="connsiteY4" fmla="*/ 748153 h 759698"/>
                  <a:gd name="connsiteX5" fmla="*/ 305012 w 1892300"/>
                  <a:gd name="connsiteY5" fmla="*/ 759698 h 759698"/>
                  <a:gd name="connsiteX6" fmla="*/ 0 w 1892300"/>
                  <a:gd name="connsiteY6" fmla="*/ 749300 h 759698"/>
                  <a:gd name="connsiteX7" fmla="*/ 327024 w 1892300"/>
                  <a:gd name="connsiteY7" fmla="*/ 0 h 759698"/>
                  <a:gd name="connsiteX0" fmla="*/ 329076 w 1894352"/>
                  <a:gd name="connsiteY0" fmla="*/ 0 h 749300"/>
                  <a:gd name="connsiteX1" fmla="*/ 1894352 w 1894352"/>
                  <a:gd name="connsiteY1" fmla="*/ 0 h 749300"/>
                  <a:gd name="connsiteX2" fmla="*/ 1567328 w 1894352"/>
                  <a:gd name="connsiteY2" fmla="*/ 749300 h 749300"/>
                  <a:gd name="connsiteX3" fmla="*/ 1564152 w 1894352"/>
                  <a:gd name="connsiteY3" fmla="*/ 749300 h 749300"/>
                  <a:gd name="connsiteX4" fmla="*/ 1331394 w 1894352"/>
                  <a:gd name="connsiteY4" fmla="*/ 748153 h 749300"/>
                  <a:gd name="connsiteX5" fmla="*/ -1 w 1894352"/>
                  <a:gd name="connsiteY5" fmla="*/ 736610 h 749300"/>
                  <a:gd name="connsiteX6" fmla="*/ 2052 w 1894352"/>
                  <a:gd name="connsiteY6" fmla="*/ 749300 h 749300"/>
                  <a:gd name="connsiteX7" fmla="*/ 329076 w 1894352"/>
                  <a:gd name="connsiteY7" fmla="*/ 0 h 749300"/>
                  <a:gd name="connsiteX0" fmla="*/ 329077 w 1894353"/>
                  <a:gd name="connsiteY0" fmla="*/ 0 h 749300"/>
                  <a:gd name="connsiteX1" fmla="*/ 1894353 w 1894353"/>
                  <a:gd name="connsiteY1" fmla="*/ 0 h 749300"/>
                  <a:gd name="connsiteX2" fmla="*/ 1567329 w 1894353"/>
                  <a:gd name="connsiteY2" fmla="*/ 749300 h 749300"/>
                  <a:gd name="connsiteX3" fmla="*/ 1564153 w 1894353"/>
                  <a:gd name="connsiteY3" fmla="*/ 749300 h 749300"/>
                  <a:gd name="connsiteX4" fmla="*/ 1530085 w 1894353"/>
                  <a:gd name="connsiteY4" fmla="*/ 736608 h 749300"/>
                  <a:gd name="connsiteX5" fmla="*/ 0 w 1894353"/>
                  <a:gd name="connsiteY5" fmla="*/ 736610 h 749300"/>
                  <a:gd name="connsiteX6" fmla="*/ 2053 w 1894353"/>
                  <a:gd name="connsiteY6" fmla="*/ 749300 h 749300"/>
                  <a:gd name="connsiteX7" fmla="*/ 329077 w 1894353"/>
                  <a:gd name="connsiteY7" fmla="*/ 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4353" h="749300">
                    <a:moveTo>
                      <a:pt x="329077" y="0"/>
                    </a:moveTo>
                    <a:lnTo>
                      <a:pt x="1894353" y="0"/>
                    </a:lnTo>
                    <a:lnTo>
                      <a:pt x="1567329" y="749300"/>
                    </a:lnTo>
                    <a:lnTo>
                      <a:pt x="1564153" y="749300"/>
                    </a:lnTo>
                    <a:lnTo>
                      <a:pt x="1530085" y="736608"/>
                    </a:lnTo>
                    <a:lnTo>
                      <a:pt x="0" y="736610"/>
                    </a:lnTo>
                    <a:lnTo>
                      <a:pt x="2053" y="749300"/>
                    </a:lnTo>
                    <a:lnTo>
                      <a:pt x="329077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zh-CN" altLang="en-US" sz="4800" dirty="0" smtClean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48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1346200" y="1771650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1346200" y="2032000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468120" y="5483352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任意多边形 40"/>
              <p:cNvSpPr/>
              <p:nvPr/>
            </p:nvSpPr>
            <p:spPr>
              <a:xfrm rot="5400000">
                <a:off x="1596849" y="366736"/>
                <a:ext cx="983593" cy="983354"/>
              </a:xfrm>
              <a:custGeom>
                <a:avLst/>
                <a:gdLst>
                  <a:gd name="connsiteX0" fmla="*/ 239917 w 1930065"/>
                  <a:gd name="connsiteY0" fmla="*/ 1700735 h 1929597"/>
                  <a:gd name="connsiteX1" fmla="*/ 40611 w 1930065"/>
                  <a:gd name="connsiteY1" fmla="*/ 1900041 h 1929597"/>
                  <a:gd name="connsiteX2" fmla="*/ 439223 w 1930065"/>
                  <a:gd name="connsiteY2" fmla="*/ 1900041 h 1929597"/>
                  <a:gd name="connsiteX3" fmla="*/ 24318 w 1930065"/>
                  <a:gd name="connsiteY3" fmla="*/ 1485136 h 1929597"/>
                  <a:gd name="connsiteX4" fmla="*/ 24318 w 1930065"/>
                  <a:gd name="connsiteY4" fmla="*/ 1883748 h 1929597"/>
                  <a:gd name="connsiteX5" fmla="*/ 223624 w 1930065"/>
                  <a:gd name="connsiteY5" fmla="*/ 1684442 h 1929597"/>
                  <a:gd name="connsiteX6" fmla="*/ 716491 w 1930065"/>
                  <a:gd name="connsiteY6" fmla="*/ 1698990 h 1929597"/>
                  <a:gd name="connsiteX7" fmla="*/ 517185 w 1930065"/>
                  <a:gd name="connsiteY7" fmla="*/ 1898296 h 1929597"/>
                  <a:gd name="connsiteX8" fmla="*/ 915797 w 1930065"/>
                  <a:gd name="connsiteY8" fmla="*/ 1898296 h 1929597"/>
                  <a:gd name="connsiteX9" fmla="*/ 500892 w 1930065"/>
                  <a:gd name="connsiteY9" fmla="*/ 1483391 h 1929597"/>
                  <a:gd name="connsiteX10" fmla="*/ 500892 w 1930065"/>
                  <a:gd name="connsiteY10" fmla="*/ 1882003 h 1929597"/>
                  <a:gd name="connsiteX11" fmla="*/ 700198 w 1930065"/>
                  <a:gd name="connsiteY11" fmla="*/ 1682697 h 1929597"/>
                  <a:gd name="connsiteX12" fmla="*/ 241662 w 1930065"/>
                  <a:gd name="connsiteY12" fmla="*/ 1224161 h 1929597"/>
                  <a:gd name="connsiteX13" fmla="*/ 42356 w 1930065"/>
                  <a:gd name="connsiteY13" fmla="*/ 1423467 h 1929597"/>
                  <a:gd name="connsiteX14" fmla="*/ 440968 w 1930065"/>
                  <a:gd name="connsiteY14" fmla="*/ 1423467 h 1929597"/>
                  <a:gd name="connsiteX15" fmla="*/ 26063 w 1930065"/>
                  <a:gd name="connsiteY15" fmla="*/ 1008562 h 1929597"/>
                  <a:gd name="connsiteX16" fmla="*/ 26063 w 1930065"/>
                  <a:gd name="connsiteY16" fmla="*/ 1407174 h 1929597"/>
                  <a:gd name="connsiteX17" fmla="*/ 225369 w 1930065"/>
                  <a:gd name="connsiteY17" fmla="*/ 1207868 h 1929597"/>
                  <a:gd name="connsiteX18" fmla="*/ 476574 w 1930065"/>
                  <a:gd name="connsiteY18" fmla="*/ 1453023 h 1929597"/>
                  <a:gd name="connsiteX19" fmla="*/ 23299 w 1930065"/>
                  <a:gd name="connsiteY19" fmla="*/ 1453023 h 1929597"/>
                  <a:gd name="connsiteX20" fmla="*/ 476574 w 1930065"/>
                  <a:gd name="connsiteY20" fmla="*/ 1906298 h 1929597"/>
                  <a:gd name="connsiteX21" fmla="*/ 1193066 w 1930065"/>
                  <a:gd name="connsiteY21" fmla="*/ 1697247 h 1929597"/>
                  <a:gd name="connsiteX22" fmla="*/ 993760 w 1930065"/>
                  <a:gd name="connsiteY22" fmla="*/ 1896553 h 1929597"/>
                  <a:gd name="connsiteX23" fmla="*/ 1392372 w 1930065"/>
                  <a:gd name="connsiteY23" fmla="*/ 1896553 h 1929597"/>
                  <a:gd name="connsiteX24" fmla="*/ 977467 w 1930065"/>
                  <a:gd name="connsiteY24" fmla="*/ 1481648 h 1929597"/>
                  <a:gd name="connsiteX25" fmla="*/ 977467 w 1930065"/>
                  <a:gd name="connsiteY25" fmla="*/ 1880260 h 1929597"/>
                  <a:gd name="connsiteX26" fmla="*/ 1176773 w 1930065"/>
                  <a:gd name="connsiteY26" fmla="*/ 1680954 h 1929597"/>
                  <a:gd name="connsiteX27" fmla="*/ 718235 w 1930065"/>
                  <a:gd name="connsiteY27" fmla="*/ 1222416 h 1929597"/>
                  <a:gd name="connsiteX28" fmla="*/ 518929 w 1930065"/>
                  <a:gd name="connsiteY28" fmla="*/ 1421722 h 1929597"/>
                  <a:gd name="connsiteX29" fmla="*/ 917542 w 1930065"/>
                  <a:gd name="connsiteY29" fmla="*/ 1421723 h 1929597"/>
                  <a:gd name="connsiteX30" fmla="*/ 502636 w 1930065"/>
                  <a:gd name="connsiteY30" fmla="*/ 1006817 h 1929597"/>
                  <a:gd name="connsiteX31" fmla="*/ 502637 w 1930065"/>
                  <a:gd name="connsiteY31" fmla="*/ 1405430 h 1929597"/>
                  <a:gd name="connsiteX32" fmla="*/ 701943 w 1930065"/>
                  <a:gd name="connsiteY32" fmla="*/ 1206124 h 1929597"/>
                  <a:gd name="connsiteX33" fmla="*/ 243405 w 1930065"/>
                  <a:gd name="connsiteY33" fmla="*/ 747586 h 1929597"/>
                  <a:gd name="connsiteX34" fmla="*/ 44099 w 1930065"/>
                  <a:gd name="connsiteY34" fmla="*/ 946892 h 1929597"/>
                  <a:gd name="connsiteX35" fmla="*/ 442711 w 1930065"/>
                  <a:gd name="connsiteY35" fmla="*/ 946892 h 1929597"/>
                  <a:gd name="connsiteX36" fmla="*/ 27806 w 1930065"/>
                  <a:gd name="connsiteY36" fmla="*/ 531987 h 1929597"/>
                  <a:gd name="connsiteX37" fmla="*/ 27806 w 1930065"/>
                  <a:gd name="connsiteY37" fmla="*/ 930599 h 1929597"/>
                  <a:gd name="connsiteX38" fmla="*/ 227112 w 1930065"/>
                  <a:gd name="connsiteY38" fmla="*/ 731293 h 1929597"/>
                  <a:gd name="connsiteX39" fmla="*/ 953149 w 1930065"/>
                  <a:gd name="connsiteY39" fmla="*/ 1451279 h 1929597"/>
                  <a:gd name="connsiteX40" fmla="*/ 499872 w 1930065"/>
                  <a:gd name="connsiteY40" fmla="*/ 1451279 h 1929597"/>
                  <a:gd name="connsiteX41" fmla="*/ 501617 w 1930065"/>
                  <a:gd name="connsiteY41" fmla="*/ 1453023 h 1929597"/>
                  <a:gd name="connsiteX42" fmla="*/ 953149 w 1930065"/>
                  <a:gd name="connsiteY42" fmla="*/ 1904555 h 1929597"/>
                  <a:gd name="connsiteX43" fmla="*/ 478318 w 1930065"/>
                  <a:gd name="connsiteY43" fmla="*/ 976448 h 1929597"/>
                  <a:gd name="connsiteX44" fmla="*/ 25042 w 1930065"/>
                  <a:gd name="connsiteY44" fmla="*/ 976448 h 1929597"/>
                  <a:gd name="connsiteX45" fmla="*/ 476574 w 1930065"/>
                  <a:gd name="connsiteY45" fmla="*/ 1427980 h 1929597"/>
                  <a:gd name="connsiteX46" fmla="*/ 478318 w 1930065"/>
                  <a:gd name="connsiteY46" fmla="*/ 1429725 h 1929597"/>
                  <a:gd name="connsiteX47" fmla="*/ 1670110 w 1930065"/>
                  <a:gd name="connsiteY47" fmla="*/ 1695973 h 1929597"/>
                  <a:gd name="connsiteX48" fmla="*/ 1470804 w 1930065"/>
                  <a:gd name="connsiteY48" fmla="*/ 1895279 h 1929597"/>
                  <a:gd name="connsiteX49" fmla="*/ 1869416 w 1930065"/>
                  <a:gd name="connsiteY49" fmla="*/ 1895279 h 1929597"/>
                  <a:gd name="connsiteX50" fmla="*/ 1454511 w 1930065"/>
                  <a:gd name="connsiteY50" fmla="*/ 1480374 h 1929597"/>
                  <a:gd name="connsiteX51" fmla="*/ 1454511 w 1930065"/>
                  <a:gd name="connsiteY51" fmla="*/ 1878986 h 1929597"/>
                  <a:gd name="connsiteX52" fmla="*/ 1653817 w 1930065"/>
                  <a:gd name="connsiteY52" fmla="*/ 1679680 h 1929597"/>
                  <a:gd name="connsiteX53" fmla="*/ 1194808 w 1930065"/>
                  <a:gd name="connsiteY53" fmla="*/ 1220671 h 1929597"/>
                  <a:gd name="connsiteX54" fmla="*/ 995502 w 1930065"/>
                  <a:gd name="connsiteY54" fmla="*/ 1419977 h 1929597"/>
                  <a:gd name="connsiteX55" fmla="*/ 1394115 w 1930065"/>
                  <a:gd name="connsiteY55" fmla="*/ 1419977 h 1929597"/>
                  <a:gd name="connsiteX56" fmla="*/ 979209 w 1930065"/>
                  <a:gd name="connsiteY56" fmla="*/ 1005072 h 1929597"/>
                  <a:gd name="connsiteX57" fmla="*/ 979210 w 1930065"/>
                  <a:gd name="connsiteY57" fmla="*/ 1403684 h 1929597"/>
                  <a:gd name="connsiteX58" fmla="*/ 1178516 w 1930065"/>
                  <a:gd name="connsiteY58" fmla="*/ 1204378 h 1929597"/>
                  <a:gd name="connsiteX59" fmla="*/ 719978 w 1930065"/>
                  <a:gd name="connsiteY59" fmla="*/ 745841 h 1929597"/>
                  <a:gd name="connsiteX60" fmla="*/ 520672 w 1930065"/>
                  <a:gd name="connsiteY60" fmla="*/ 945147 h 1929597"/>
                  <a:gd name="connsiteX61" fmla="*/ 919284 w 1930065"/>
                  <a:gd name="connsiteY61" fmla="*/ 945147 h 1929597"/>
                  <a:gd name="connsiteX62" fmla="*/ 504379 w 1930065"/>
                  <a:gd name="connsiteY62" fmla="*/ 530242 h 1929597"/>
                  <a:gd name="connsiteX63" fmla="*/ 504379 w 1930065"/>
                  <a:gd name="connsiteY63" fmla="*/ 928854 h 1929597"/>
                  <a:gd name="connsiteX64" fmla="*/ 703685 w 1930065"/>
                  <a:gd name="connsiteY64" fmla="*/ 729548 h 1929597"/>
                  <a:gd name="connsiteX65" fmla="*/ 245147 w 1930065"/>
                  <a:gd name="connsiteY65" fmla="*/ 271010 h 1929597"/>
                  <a:gd name="connsiteX66" fmla="*/ 45841 w 1930065"/>
                  <a:gd name="connsiteY66" fmla="*/ 470316 h 1929597"/>
                  <a:gd name="connsiteX67" fmla="*/ 444453 w 1930065"/>
                  <a:gd name="connsiteY67" fmla="*/ 470316 h 1929597"/>
                  <a:gd name="connsiteX68" fmla="*/ 29548 w 1930065"/>
                  <a:gd name="connsiteY68" fmla="*/ 55411 h 1929597"/>
                  <a:gd name="connsiteX69" fmla="*/ 29548 w 1930065"/>
                  <a:gd name="connsiteY69" fmla="*/ 454023 h 1929597"/>
                  <a:gd name="connsiteX70" fmla="*/ 228854 w 1930065"/>
                  <a:gd name="connsiteY70" fmla="*/ 254717 h 1929597"/>
                  <a:gd name="connsiteX71" fmla="*/ 480061 w 1930065"/>
                  <a:gd name="connsiteY71" fmla="*/ 499872 h 1929597"/>
                  <a:gd name="connsiteX72" fmla="*/ 26784 w 1930065"/>
                  <a:gd name="connsiteY72" fmla="*/ 499872 h 1929597"/>
                  <a:gd name="connsiteX73" fmla="*/ 478318 w 1930065"/>
                  <a:gd name="connsiteY73" fmla="*/ 951406 h 1929597"/>
                  <a:gd name="connsiteX74" fmla="*/ 480061 w 1930065"/>
                  <a:gd name="connsiteY74" fmla="*/ 953149 h 1929597"/>
                  <a:gd name="connsiteX75" fmla="*/ 954891 w 1930065"/>
                  <a:gd name="connsiteY75" fmla="*/ 974703 h 1929597"/>
                  <a:gd name="connsiteX76" fmla="*/ 501615 w 1930065"/>
                  <a:gd name="connsiteY76" fmla="*/ 974703 h 1929597"/>
                  <a:gd name="connsiteX77" fmla="*/ 503360 w 1930065"/>
                  <a:gd name="connsiteY77" fmla="*/ 976448 h 1929597"/>
                  <a:gd name="connsiteX78" fmla="*/ 953149 w 1930065"/>
                  <a:gd name="connsiteY78" fmla="*/ 1426237 h 1929597"/>
                  <a:gd name="connsiteX79" fmla="*/ 954891 w 1930065"/>
                  <a:gd name="connsiteY79" fmla="*/ 1427979 h 1929597"/>
                  <a:gd name="connsiteX80" fmla="*/ 1430193 w 1930065"/>
                  <a:gd name="connsiteY80" fmla="*/ 1449533 h 1929597"/>
                  <a:gd name="connsiteX81" fmla="*/ 976445 w 1930065"/>
                  <a:gd name="connsiteY81" fmla="*/ 1449533 h 1929597"/>
                  <a:gd name="connsiteX82" fmla="*/ 978190 w 1930065"/>
                  <a:gd name="connsiteY82" fmla="*/ 1451279 h 1929597"/>
                  <a:gd name="connsiteX83" fmla="*/ 1430193 w 1930065"/>
                  <a:gd name="connsiteY83" fmla="*/ 1903281 h 1929597"/>
                  <a:gd name="connsiteX84" fmla="*/ 5230 w 1930065"/>
                  <a:gd name="connsiteY84" fmla="*/ 0 h 1929597"/>
                  <a:gd name="connsiteX85" fmla="*/ 480061 w 1930065"/>
                  <a:gd name="connsiteY85" fmla="*/ 474831 h 1929597"/>
                  <a:gd name="connsiteX86" fmla="*/ 505102 w 1930065"/>
                  <a:gd name="connsiteY86" fmla="*/ 499872 h 1929597"/>
                  <a:gd name="connsiteX87" fmla="*/ 954891 w 1930065"/>
                  <a:gd name="connsiteY87" fmla="*/ 949661 h 1929597"/>
                  <a:gd name="connsiteX88" fmla="*/ 979933 w 1930065"/>
                  <a:gd name="connsiteY88" fmla="*/ 974703 h 1929597"/>
                  <a:gd name="connsiteX89" fmla="*/ 1430193 w 1930065"/>
                  <a:gd name="connsiteY89" fmla="*/ 1424963 h 1929597"/>
                  <a:gd name="connsiteX90" fmla="*/ 1454763 w 1930065"/>
                  <a:gd name="connsiteY90" fmla="*/ 1449533 h 1929597"/>
                  <a:gd name="connsiteX91" fmla="*/ 1930065 w 1930065"/>
                  <a:gd name="connsiteY91" fmla="*/ 1924835 h 1929597"/>
                  <a:gd name="connsiteX92" fmla="*/ 1451747 w 1930065"/>
                  <a:gd name="connsiteY92" fmla="*/ 1924835 h 1929597"/>
                  <a:gd name="connsiteX93" fmla="*/ 1453021 w 1930065"/>
                  <a:gd name="connsiteY93" fmla="*/ 1926109 h 1929597"/>
                  <a:gd name="connsiteX94" fmla="*/ 974703 w 1930065"/>
                  <a:gd name="connsiteY94" fmla="*/ 1926109 h 1929597"/>
                  <a:gd name="connsiteX95" fmla="*/ 976446 w 1930065"/>
                  <a:gd name="connsiteY95" fmla="*/ 1927852 h 1929597"/>
                  <a:gd name="connsiteX96" fmla="*/ 498128 w 1930065"/>
                  <a:gd name="connsiteY96" fmla="*/ 1927852 h 1929597"/>
                  <a:gd name="connsiteX97" fmla="*/ 499872 w 1930065"/>
                  <a:gd name="connsiteY97" fmla="*/ 1929597 h 1929597"/>
                  <a:gd name="connsiteX98" fmla="*/ 0 w 1930065"/>
                  <a:gd name="connsiteY98" fmla="*/ 1929597 h 1929597"/>
                  <a:gd name="connsiteX99" fmla="*/ 0 w 1930065"/>
                  <a:gd name="connsiteY99" fmla="*/ 1429725 h 1929597"/>
                  <a:gd name="connsiteX100" fmla="*/ 1745 w 1930065"/>
                  <a:gd name="connsiteY100" fmla="*/ 1431469 h 1929597"/>
                  <a:gd name="connsiteX101" fmla="*/ 1745 w 1930065"/>
                  <a:gd name="connsiteY101" fmla="*/ 953151 h 1929597"/>
                  <a:gd name="connsiteX102" fmla="*/ 3488 w 1930065"/>
                  <a:gd name="connsiteY102" fmla="*/ 954894 h 1929597"/>
                  <a:gd name="connsiteX103" fmla="*/ 3488 w 1930065"/>
                  <a:gd name="connsiteY103" fmla="*/ 476576 h 1929597"/>
                  <a:gd name="connsiteX104" fmla="*/ 5230 w 1930065"/>
                  <a:gd name="connsiteY104" fmla="*/ 478318 h 1929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930065" h="1929597">
                    <a:moveTo>
                      <a:pt x="239917" y="1700735"/>
                    </a:moveTo>
                    <a:lnTo>
                      <a:pt x="40611" y="1900041"/>
                    </a:lnTo>
                    <a:lnTo>
                      <a:pt x="439223" y="1900041"/>
                    </a:lnTo>
                    <a:close/>
                    <a:moveTo>
                      <a:pt x="24318" y="1485136"/>
                    </a:moveTo>
                    <a:lnTo>
                      <a:pt x="24318" y="1883748"/>
                    </a:lnTo>
                    <a:lnTo>
                      <a:pt x="223624" y="1684442"/>
                    </a:lnTo>
                    <a:close/>
                    <a:moveTo>
                      <a:pt x="716491" y="1698990"/>
                    </a:moveTo>
                    <a:lnTo>
                      <a:pt x="517185" y="1898296"/>
                    </a:lnTo>
                    <a:lnTo>
                      <a:pt x="915797" y="1898296"/>
                    </a:lnTo>
                    <a:close/>
                    <a:moveTo>
                      <a:pt x="500892" y="1483391"/>
                    </a:moveTo>
                    <a:lnTo>
                      <a:pt x="500892" y="1882003"/>
                    </a:lnTo>
                    <a:lnTo>
                      <a:pt x="700198" y="1682697"/>
                    </a:lnTo>
                    <a:close/>
                    <a:moveTo>
                      <a:pt x="241662" y="1224161"/>
                    </a:moveTo>
                    <a:lnTo>
                      <a:pt x="42356" y="1423467"/>
                    </a:lnTo>
                    <a:lnTo>
                      <a:pt x="440968" y="1423467"/>
                    </a:lnTo>
                    <a:close/>
                    <a:moveTo>
                      <a:pt x="26063" y="1008562"/>
                    </a:moveTo>
                    <a:lnTo>
                      <a:pt x="26063" y="1407174"/>
                    </a:lnTo>
                    <a:lnTo>
                      <a:pt x="225369" y="1207868"/>
                    </a:lnTo>
                    <a:close/>
                    <a:moveTo>
                      <a:pt x="476574" y="1453023"/>
                    </a:moveTo>
                    <a:lnTo>
                      <a:pt x="23299" y="1453023"/>
                    </a:lnTo>
                    <a:lnTo>
                      <a:pt x="476574" y="1906298"/>
                    </a:lnTo>
                    <a:close/>
                    <a:moveTo>
                      <a:pt x="1193066" y="1697247"/>
                    </a:moveTo>
                    <a:lnTo>
                      <a:pt x="993760" y="1896553"/>
                    </a:lnTo>
                    <a:lnTo>
                      <a:pt x="1392372" y="1896553"/>
                    </a:lnTo>
                    <a:close/>
                    <a:moveTo>
                      <a:pt x="977467" y="1481648"/>
                    </a:moveTo>
                    <a:lnTo>
                      <a:pt x="977467" y="1880260"/>
                    </a:lnTo>
                    <a:lnTo>
                      <a:pt x="1176773" y="1680954"/>
                    </a:lnTo>
                    <a:close/>
                    <a:moveTo>
                      <a:pt x="718235" y="1222416"/>
                    </a:moveTo>
                    <a:lnTo>
                      <a:pt x="518929" y="1421722"/>
                    </a:lnTo>
                    <a:lnTo>
                      <a:pt x="917542" y="1421723"/>
                    </a:lnTo>
                    <a:close/>
                    <a:moveTo>
                      <a:pt x="502636" y="1006817"/>
                    </a:moveTo>
                    <a:lnTo>
                      <a:pt x="502637" y="1405430"/>
                    </a:lnTo>
                    <a:lnTo>
                      <a:pt x="701943" y="1206124"/>
                    </a:lnTo>
                    <a:close/>
                    <a:moveTo>
                      <a:pt x="243405" y="747586"/>
                    </a:moveTo>
                    <a:lnTo>
                      <a:pt x="44099" y="946892"/>
                    </a:lnTo>
                    <a:lnTo>
                      <a:pt x="442711" y="946892"/>
                    </a:lnTo>
                    <a:close/>
                    <a:moveTo>
                      <a:pt x="27806" y="531987"/>
                    </a:moveTo>
                    <a:lnTo>
                      <a:pt x="27806" y="930599"/>
                    </a:lnTo>
                    <a:lnTo>
                      <a:pt x="227112" y="731293"/>
                    </a:lnTo>
                    <a:close/>
                    <a:moveTo>
                      <a:pt x="953149" y="1451279"/>
                    </a:moveTo>
                    <a:lnTo>
                      <a:pt x="499872" y="1451279"/>
                    </a:lnTo>
                    <a:lnTo>
                      <a:pt x="501617" y="1453023"/>
                    </a:lnTo>
                    <a:lnTo>
                      <a:pt x="953149" y="1904555"/>
                    </a:lnTo>
                    <a:close/>
                    <a:moveTo>
                      <a:pt x="478318" y="976448"/>
                    </a:moveTo>
                    <a:lnTo>
                      <a:pt x="25042" y="976448"/>
                    </a:lnTo>
                    <a:lnTo>
                      <a:pt x="476574" y="1427980"/>
                    </a:lnTo>
                    <a:lnTo>
                      <a:pt x="478318" y="1429725"/>
                    </a:lnTo>
                    <a:close/>
                    <a:moveTo>
                      <a:pt x="1670110" y="1695973"/>
                    </a:moveTo>
                    <a:lnTo>
                      <a:pt x="1470804" y="1895279"/>
                    </a:lnTo>
                    <a:lnTo>
                      <a:pt x="1869416" y="1895279"/>
                    </a:lnTo>
                    <a:close/>
                    <a:moveTo>
                      <a:pt x="1454511" y="1480374"/>
                    </a:moveTo>
                    <a:lnTo>
                      <a:pt x="1454511" y="1878986"/>
                    </a:lnTo>
                    <a:lnTo>
                      <a:pt x="1653817" y="1679680"/>
                    </a:lnTo>
                    <a:close/>
                    <a:moveTo>
                      <a:pt x="1194808" y="1220671"/>
                    </a:moveTo>
                    <a:lnTo>
                      <a:pt x="995502" y="1419977"/>
                    </a:lnTo>
                    <a:lnTo>
                      <a:pt x="1394115" y="1419977"/>
                    </a:lnTo>
                    <a:close/>
                    <a:moveTo>
                      <a:pt x="979209" y="1005072"/>
                    </a:moveTo>
                    <a:lnTo>
                      <a:pt x="979210" y="1403684"/>
                    </a:lnTo>
                    <a:lnTo>
                      <a:pt x="1178516" y="1204378"/>
                    </a:lnTo>
                    <a:close/>
                    <a:moveTo>
                      <a:pt x="719978" y="745841"/>
                    </a:moveTo>
                    <a:lnTo>
                      <a:pt x="520672" y="945147"/>
                    </a:lnTo>
                    <a:lnTo>
                      <a:pt x="919284" y="945147"/>
                    </a:lnTo>
                    <a:close/>
                    <a:moveTo>
                      <a:pt x="504379" y="530242"/>
                    </a:moveTo>
                    <a:lnTo>
                      <a:pt x="504379" y="928854"/>
                    </a:lnTo>
                    <a:lnTo>
                      <a:pt x="703685" y="729548"/>
                    </a:lnTo>
                    <a:close/>
                    <a:moveTo>
                      <a:pt x="245147" y="271010"/>
                    </a:moveTo>
                    <a:lnTo>
                      <a:pt x="45841" y="470316"/>
                    </a:lnTo>
                    <a:lnTo>
                      <a:pt x="444453" y="470316"/>
                    </a:lnTo>
                    <a:close/>
                    <a:moveTo>
                      <a:pt x="29548" y="55411"/>
                    </a:moveTo>
                    <a:lnTo>
                      <a:pt x="29548" y="454023"/>
                    </a:lnTo>
                    <a:lnTo>
                      <a:pt x="228854" y="254717"/>
                    </a:lnTo>
                    <a:close/>
                    <a:moveTo>
                      <a:pt x="480061" y="499872"/>
                    </a:moveTo>
                    <a:lnTo>
                      <a:pt x="26784" y="499872"/>
                    </a:lnTo>
                    <a:lnTo>
                      <a:pt x="478318" y="951406"/>
                    </a:lnTo>
                    <a:lnTo>
                      <a:pt x="480061" y="953149"/>
                    </a:lnTo>
                    <a:close/>
                    <a:moveTo>
                      <a:pt x="954891" y="974703"/>
                    </a:moveTo>
                    <a:lnTo>
                      <a:pt x="501615" y="974703"/>
                    </a:lnTo>
                    <a:lnTo>
                      <a:pt x="503360" y="976448"/>
                    </a:lnTo>
                    <a:lnTo>
                      <a:pt x="953149" y="1426237"/>
                    </a:lnTo>
                    <a:lnTo>
                      <a:pt x="954891" y="1427979"/>
                    </a:lnTo>
                    <a:close/>
                    <a:moveTo>
                      <a:pt x="1430193" y="1449533"/>
                    </a:moveTo>
                    <a:lnTo>
                      <a:pt x="976445" y="1449533"/>
                    </a:lnTo>
                    <a:lnTo>
                      <a:pt x="978190" y="1451279"/>
                    </a:lnTo>
                    <a:lnTo>
                      <a:pt x="1430193" y="1903281"/>
                    </a:lnTo>
                    <a:close/>
                    <a:moveTo>
                      <a:pt x="5230" y="0"/>
                    </a:moveTo>
                    <a:lnTo>
                      <a:pt x="480061" y="474831"/>
                    </a:lnTo>
                    <a:lnTo>
                      <a:pt x="505102" y="499872"/>
                    </a:lnTo>
                    <a:lnTo>
                      <a:pt x="954891" y="949661"/>
                    </a:lnTo>
                    <a:lnTo>
                      <a:pt x="979933" y="974703"/>
                    </a:lnTo>
                    <a:lnTo>
                      <a:pt x="1430193" y="1424963"/>
                    </a:lnTo>
                    <a:lnTo>
                      <a:pt x="1454763" y="1449533"/>
                    </a:lnTo>
                    <a:lnTo>
                      <a:pt x="1930065" y="1924835"/>
                    </a:lnTo>
                    <a:lnTo>
                      <a:pt x="1451747" y="1924835"/>
                    </a:lnTo>
                    <a:lnTo>
                      <a:pt x="1453021" y="1926109"/>
                    </a:lnTo>
                    <a:lnTo>
                      <a:pt x="974703" y="1926109"/>
                    </a:lnTo>
                    <a:lnTo>
                      <a:pt x="976446" y="1927852"/>
                    </a:lnTo>
                    <a:lnTo>
                      <a:pt x="498128" y="1927852"/>
                    </a:lnTo>
                    <a:lnTo>
                      <a:pt x="499872" y="1929597"/>
                    </a:lnTo>
                    <a:lnTo>
                      <a:pt x="0" y="1929597"/>
                    </a:lnTo>
                    <a:lnTo>
                      <a:pt x="0" y="1429725"/>
                    </a:lnTo>
                    <a:lnTo>
                      <a:pt x="1745" y="1431469"/>
                    </a:lnTo>
                    <a:lnTo>
                      <a:pt x="1745" y="953151"/>
                    </a:lnTo>
                    <a:lnTo>
                      <a:pt x="3488" y="954894"/>
                    </a:lnTo>
                    <a:lnTo>
                      <a:pt x="3488" y="476576"/>
                    </a:lnTo>
                    <a:lnTo>
                      <a:pt x="5230" y="4783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scene3d>
                <a:camera prst="perspectiveHeroicExtremeLeftFacing">
                  <a:rot lat="515795" lon="2976911" rev="2155842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000742" y="1130629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项目简介</a:t>
              </a:r>
              <a:endParaRPr lang="zh-CN" alt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65497" y="530536"/>
            <a:ext cx="6853848" cy="8676654"/>
            <a:chOff x="2322276" y="516022"/>
            <a:chExt cx="6853848" cy="8676654"/>
          </a:xfrm>
        </p:grpSpPr>
        <p:grpSp>
          <p:nvGrpSpPr>
            <p:cNvPr id="27" name="组合 26"/>
            <p:cNvGrpSpPr/>
            <p:nvPr/>
          </p:nvGrpSpPr>
          <p:grpSpPr>
            <a:xfrm rot="13500000">
              <a:off x="629584" y="2208714"/>
              <a:ext cx="8676654" cy="5291270"/>
              <a:chOff x="-6869355" y="907195"/>
              <a:chExt cx="12844288" cy="7832813"/>
            </a:xfrm>
          </p:grpSpPr>
          <p:sp>
            <p:nvSpPr>
              <p:cNvPr id="18" name="矩形 4"/>
              <p:cNvSpPr/>
              <p:nvPr/>
            </p:nvSpPr>
            <p:spPr>
              <a:xfrm rot="2700000">
                <a:off x="165779" y="2930854"/>
                <a:ext cx="1405698" cy="10212610"/>
              </a:xfrm>
              <a:custGeom>
                <a:avLst/>
                <a:gdLst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0 w 1208134"/>
                  <a:gd name="connsiteY3" fmla="*/ 6967384 h 6967384"/>
                  <a:gd name="connsiteX4" fmla="*/ 0 w 1208134"/>
                  <a:gd name="connsiteY4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181650 w 1208134"/>
                  <a:gd name="connsiteY2" fmla="*/ 3278903 h 6967384"/>
                  <a:gd name="connsiteX3" fmla="*/ 1208134 w 1208134"/>
                  <a:gd name="connsiteY3" fmla="*/ 6967384 h 6967384"/>
                  <a:gd name="connsiteX4" fmla="*/ 0 w 1208134"/>
                  <a:gd name="connsiteY4" fmla="*/ 6967384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957503 w 1208134"/>
                  <a:gd name="connsiteY2" fmla="*/ 3399597 h 6967384"/>
                  <a:gd name="connsiteX3" fmla="*/ 1208134 w 1208134"/>
                  <a:gd name="connsiteY3" fmla="*/ 6967384 h 6967384"/>
                  <a:gd name="connsiteX4" fmla="*/ 0 w 1208134"/>
                  <a:gd name="connsiteY4" fmla="*/ 6967384 h 6967384"/>
                  <a:gd name="connsiteX5" fmla="*/ 0 w 1208134"/>
                  <a:gd name="connsiteY5" fmla="*/ 0 h 6967384"/>
                  <a:gd name="connsiteX0" fmla="*/ 0 w 1405699"/>
                  <a:gd name="connsiteY0" fmla="*/ 0 h 6967384"/>
                  <a:gd name="connsiteX1" fmla="*/ 1405699 w 1405699"/>
                  <a:gd name="connsiteY1" fmla="*/ 0 h 6967384"/>
                  <a:gd name="connsiteX2" fmla="*/ 957503 w 1405699"/>
                  <a:gd name="connsiteY2" fmla="*/ 3399597 h 6967384"/>
                  <a:gd name="connsiteX3" fmla="*/ 1208134 w 1405699"/>
                  <a:gd name="connsiteY3" fmla="*/ 6967384 h 6967384"/>
                  <a:gd name="connsiteX4" fmla="*/ 0 w 1405699"/>
                  <a:gd name="connsiteY4" fmla="*/ 6967384 h 6967384"/>
                  <a:gd name="connsiteX5" fmla="*/ 0 w 1405699"/>
                  <a:gd name="connsiteY5" fmla="*/ 0 h 6967384"/>
                  <a:gd name="connsiteX0" fmla="*/ 0 w 1405699"/>
                  <a:gd name="connsiteY0" fmla="*/ 0 h 6967384"/>
                  <a:gd name="connsiteX1" fmla="*/ 1405699 w 1405699"/>
                  <a:gd name="connsiteY1" fmla="*/ 0 h 6967384"/>
                  <a:gd name="connsiteX2" fmla="*/ 957503 w 1405699"/>
                  <a:gd name="connsiteY2" fmla="*/ 3399597 h 6967384"/>
                  <a:gd name="connsiteX3" fmla="*/ 1208134 w 1405699"/>
                  <a:gd name="connsiteY3" fmla="*/ 6967384 h 6967384"/>
                  <a:gd name="connsiteX4" fmla="*/ 0 w 1405699"/>
                  <a:gd name="connsiteY4" fmla="*/ 6967384 h 6967384"/>
                  <a:gd name="connsiteX5" fmla="*/ 0 w 1405699"/>
                  <a:gd name="connsiteY5" fmla="*/ 0 h 6967384"/>
                  <a:gd name="connsiteX0" fmla="*/ 0 w 1429707"/>
                  <a:gd name="connsiteY0" fmla="*/ 0 h 6967384"/>
                  <a:gd name="connsiteX1" fmla="*/ 1405699 w 1429707"/>
                  <a:gd name="connsiteY1" fmla="*/ 0 h 6967384"/>
                  <a:gd name="connsiteX2" fmla="*/ 957503 w 1429707"/>
                  <a:gd name="connsiteY2" fmla="*/ 3399597 h 6967384"/>
                  <a:gd name="connsiteX3" fmla="*/ 1208134 w 1429707"/>
                  <a:gd name="connsiteY3" fmla="*/ 6967384 h 6967384"/>
                  <a:gd name="connsiteX4" fmla="*/ 0 w 1429707"/>
                  <a:gd name="connsiteY4" fmla="*/ 6967384 h 6967384"/>
                  <a:gd name="connsiteX5" fmla="*/ 0 w 1429707"/>
                  <a:gd name="connsiteY5" fmla="*/ 0 h 6967384"/>
                  <a:gd name="connsiteX0" fmla="*/ 0 w 1433467"/>
                  <a:gd name="connsiteY0" fmla="*/ 0 h 6967384"/>
                  <a:gd name="connsiteX1" fmla="*/ 1405699 w 1433467"/>
                  <a:gd name="connsiteY1" fmla="*/ 0 h 6967384"/>
                  <a:gd name="connsiteX2" fmla="*/ 957503 w 1433467"/>
                  <a:gd name="connsiteY2" fmla="*/ 3399597 h 6967384"/>
                  <a:gd name="connsiteX3" fmla="*/ 1208134 w 1433467"/>
                  <a:gd name="connsiteY3" fmla="*/ 6967384 h 6967384"/>
                  <a:gd name="connsiteX4" fmla="*/ 0 w 1433467"/>
                  <a:gd name="connsiteY4" fmla="*/ 6967384 h 6967384"/>
                  <a:gd name="connsiteX5" fmla="*/ 0 w 1433467"/>
                  <a:gd name="connsiteY5" fmla="*/ 0 h 6967384"/>
                  <a:gd name="connsiteX0" fmla="*/ 0 w 1405699"/>
                  <a:gd name="connsiteY0" fmla="*/ 0 h 6967384"/>
                  <a:gd name="connsiteX1" fmla="*/ 1405699 w 1405699"/>
                  <a:gd name="connsiteY1" fmla="*/ 0 h 6967384"/>
                  <a:gd name="connsiteX2" fmla="*/ 957503 w 1405699"/>
                  <a:gd name="connsiteY2" fmla="*/ 3399597 h 6967384"/>
                  <a:gd name="connsiteX3" fmla="*/ 1208134 w 1405699"/>
                  <a:gd name="connsiteY3" fmla="*/ 6967384 h 6967384"/>
                  <a:gd name="connsiteX4" fmla="*/ 0 w 1405699"/>
                  <a:gd name="connsiteY4" fmla="*/ 6967384 h 6967384"/>
                  <a:gd name="connsiteX5" fmla="*/ 0 w 1405699"/>
                  <a:gd name="connsiteY5" fmla="*/ 0 h 696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5699" h="6967384">
                    <a:moveTo>
                      <a:pt x="0" y="0"/>
                    </a:moveTo>
                    <a:lnTo>
                      <a:pt x="1405699" y="0"/>
                    </a:lnTo>
                    <a:cubicBezTo>
                      <a:pt x="1120760" y="553129"/>
                      <a:pt x="986212" y="1945417"/>
                      <a:pt x="957503" y="3399597"/>
                    </a:cubicBezTo>
                    <a:cubicBezTo>
                      <a:pt x="928794" y="4853777"/>
                      <a:pt x="1124590" y="5778122"/>
                      <a:pt x="1208134" y="6967384"/>
                    </a:cubicBezTo>
                    <a:lnTo>
                      <a:pt x="0" y="69673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  <a:effectLst>
                <a:outerShdw blurRad="203200" dist="127000" dir="2700000" algn="tl" rotWithShape="0">
                  <a:prstClr val="black">
                    <a:alpha val="2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rot="2700000">
                <a:off x="-655721" y="2020863"/>
                <a:ext cx="1208134" cy="10204089"/>
              </a:xfrm>
              <a:prstGeom prst="rect">
                <a:avLst/>
              </a:prstGeom>
              <a:solidFill>
                <a:srgbClr val="336FA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2700000">
                <a:off x="-1500052" y="1166008"/>
                <a:ext cx="1208134" cy="1021280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7"/>
              <p:cNvSpPr/>
              <p:nvPr/>
            </p:nvSpPr>
            <p:spPr>
              <a:xfrm rot="2700000">
                <a:off x="-2543362" y="292875"/>
                <a:ext cx="1569540" cy="10221525"/>
              </a:xfrm>
              <a:custGeom>
                <a:avLst/>
                <a:gdLst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0 w 1208134"/>
                  <a:gd name="connsiteY3" fmla="*/ 6967384 h 6967384"/>
                  <a:gd name="connsiteX4" fmla="*/ 0 w 1208134"/>
                  <a:gd name="connsiteY4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0 w 1208134"/>
                  <a:gd name="connsiteY4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112942 w 1208134"/>
                  <a:gd name="connsiteY4" fmla="*/ 3296437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259500 w 1208134"/>
                  <a:gd name="connsiteY4" fmla="*/ 3339542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208134 w 1208134"/>
                  <a:gd name="connsiteY2" fmla="*/ 6967384 h 6967384"/>
                  <a:gd name="connsiteX3" fmla="*/ 284494 w 1208134"/>
                  <a:gd name="connsiteY3" fmla="*/ 6941521 h 6967384"/>
                  <a:gd name="connsiteX4" fmla="*/ 259500 w 1208134"/>
                  <a:gd name="connsiteY4" fmla="*/ 3339542 h 6967384"/>
                  <a:gd name="connsiteX5" fmla="*/ 0 w 1208134"/>
                  <a:gd name="connsiteY5" fmla="*/ 0 h 6967384"/>
                  <a:gd name="connsiteX0" fmla="*/ 0 w 1208134"/>
                  <a:gd name="connsiteY0" fmla="*/ 0 h 6967384"/>
                  <a:gd name="connsiteX1" fmla="*/ 1208134 w 1208134"/>
                  <a:gd name="connsiteY1" fmla="*/ 0 h 6967384"/>
                  <a:gd name="connsiteX2" fmla="*/ 1173331 w 1208134"/>
                  <a:gd name="connsiteY2" fmla="*/ 3218847 h 6967384"/>
                  <a:gd name="connsiteX3" fmla="*/ 1208134 w 1208134"/>
                  <a:gd name="connsiteY3" fmla="*/ 6967384 h 6967384"/>
                  <a:gd name="connsiteX4" fmla="*/ 284494 w 1208134"/>
                  <a:gd name="connsiteY4" fmla="*/ 6941521 h 6967384"/>
                  <a:gd name="connsiteX5" fmla="*/ 259500 w 1208134"/>
                  <a:gd name="connsiteY5" fmla="*/ 3339542 h 6967384"/>
                  <a:gd name="connsiteX6" fmla="*/ 0 w 1208134"/>
                  <a:gd name="connsiteY6" fmla="*/ 0 h 6967384"/>
                  <a:gd name="connsiteX0" fmla="*/ 0 w 1302647"/>
                  <a:gd name="connsiteY0" fmla="*/ 0 h 6967384"/>
                  <a:gd name="connsiteX1" fmla="*/ 1208134 w 1302647"/>
                  <a:gd name="connsiteY1" fmla="*/ 0 h 6967384"/>
                  <a:gd name="connsiteX2" fmla="*/ 1302647 w 1302647"/>
                  <a:gd name="connsiteY2" fmla="*/ 3175742 h 6967384"/>
                  <a:gd name="connsiteX3" fmla="*/ 1208134 w 1302647"/>
                  <a:gd name="connsiteY3" fmla="*/ 6967384 h 6967384"/>
                  <a:gd name="connsiteX4" fmla="*/ 284494 w 1302647"/>
                  <a:gd name="connsiteY4" fmla="*/ 6941521 h 6967384"/>
                  <a:gd name="connsiteX5" fmla="*/ 259500 w 1302647"/>
                  <a:gd name="connsiteY5" fmla="*/ 3339542 h 6967384"/>
                  <a:gd name="connsiteX6" fmla="*/ 0 w 1302647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259500 w 1362994"/>
                  <a:gd name="connsiteY5" fmla="*/ 3339542 h 6967384"/>
                  <a:gd name="connsiteX6" fmla="*/ 0 w 1362994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345710 w 1362994"/>
                  <a:gd name="connsiteY5" fmla="*/ 3339542 h 6967384"/>
                  <a:gd name="connsiteX6" fmla="*/ 0 w 1362994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466405 w 1362994"/>
                  <a:gd name="connsiteY5" fmla="*/ 3322301 h 6967384"/>
                  <a:gd name="connsiteX6" fmla="*/ 0 w 1362994"/>
                  <a:gd name="connsiteY6" fmla="*/ 0 h 6967384"/>
                  <a:gd name="connsiteX0" fmla="*/ 0 w 1362994"/>
                  <a:gd name="connsiteY0" fmla="*/ 0 h 6967384"/>
                  <a:gd name="connsiteX1" fmla="*/ 1208134 w 1362994"/>
                  <a:gd name="connsiteY1" fmla="*/ 0 h 6967384"/>
                  <a:gd name="connsiteX2" fmla="*/ 1362994 w 1362994"/>
                  <a:gd name="connsiteY2" fmla="*/ 3184363 h 6967384"/>
                  <a:gd name="connsiteX3" fmla="*/ 1208134 w 1362994"/>
                  <a:gd name="connsiteY3" fmla="*/ 6967384 h 6967384"/>
                  <a:gd name="connsiteX4" fmla="*/ 284494 w 1362994"/>
                  <a:gd name="connsiteY4" fmla="*/ 6941521 h 6967384"/>
                  <a:gd name="connsiteX5" fmla="*/ 466405 w 1362994"/>
                  <a:gd name="connsiteY5" fmla="*/ 3322301 h 6967384"/>
                  <a:gd name="connsiteX6" fmla="*/ 0 w 1362994"/>
                  <a:gd name="connsiteY6" fmla="*/ 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672951 w 1569540"/>
                  <a:gd name="connsiteY5" fmla="*/ 3322301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672951 w 1569540"/>
                  <a:gd name="connsiteY5" fmla="*/ 3322301 h 6967384"/>
                  <a:gd name="connsiteX6" fmla="*/ 0 w 1569540"/>
                  <a:gd name="connsiteY6" fmla="*/ 8980 h 6967384"/>
                  <a:gd name="connsiteX0" fmla="*/ 0 w 1569540"/>
                  <a:gd name="connsiteY0" fmla="*/ 8980 h 6967384"/>
                  <a:gd name="connsiteX1" fmla="*/ 1414680 w 1569540"/>
                  <a:gd name="connsiteY1" fmla="*/ 0 h 6967384"/>
                  <a:gd name="connsiteX2" fmla="*/ 1569540 w 1569540"/>
                  <a:gd name="connsiteY2" fmla="*/ 3184363 h 6967384"/>
                  <a:gd name="connsiteX3" fmla="*/ 1414680 w 1569540"/>
                  <a:gd name="connsiteY3" fmla="*/ 6967384 h 6967384"/>
                  <a:gd name="connsiteX4" fmla="*/ 491040 w 1569540"/>
                  <a:gd name="connsiteY4" fmla="*/ 6941521 h 6967384"/>
                  <a:gd name="connsiteX5" fmla="*/ 672951 w 1569540"/>
                  <a:gd name="connsiteY5" fmla="*/ 3322301 h 6967384"/>
                  <a:gd name="connsiteX6" fmla="*/ 0 w 1569540"/>
                  <a:gd name="connsiteY6" fmla="*/ 8980 h 696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9540" h="6967384">
                    <a:moveTo>
                      <a:pt x="0" y="8980"/>
                    </a:moveTo>
                    <a:lnTo>
                      <a:pt x="1414680" y="0"/>
                    </a:lnTo>
                    <a:lnTo>
                      <a:pt x="1569540" y="3184363"/>
                    </a:lnTo>
                    <a:lnTo>
                      <a:pt x="1414680" y="6967384"/>
                    </a:lnTo>
                    <a:lnTo>
                      <a:pt x="491040" y="6941521"/>
                    </a:lnTo>
                    <a:lnTo>
                      <a:pt x="672951" y="3322301"/>
                    </a:lnTo>
                    <a:cubicBezTo>
                      <a:pt x="687389" y="2128297"/>
                      <a:pt x="764688" y="1363190"/>
                      <a:pt x="0" y="8980"/>
                    </a:cubicBezTo>
                    <a:close/>
                  </a:path>
                </a:pathLst>
              </a:custGeom>
              <a:solidFill>
                <a:srgbClr val="6796B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弦形 21"/>
              <p:cNvSpPr/>
              <p:nvPr/>
            </p:nvSpPr>
            <p:spPr>
              <a:xfrm rot="2700000">
                <a:off x="3746338" y="3704166"/>
                <a:ext cx="1559350" cy="1559352"/>
              </a:xfrm>
              <a:prstGeom prst="chord">
                <a:avLst>
                  <a:gd name="adj1" fmla="val 10794353"/>
                  <a:gd name="adj2" fmla="val 21597276"/>
                </a:avLst>
              </a:prstGeom>
              <a:solidFill>
                <a:srgbClr val="3A3A3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弦形 22"/>
              <p:cNvSpPr/>
              <p:nvPr/>
            </p:nvSpPr>
            <p:spPr>
              <a:xfrm rot="2700000">
                <a:off x="2803184" y="2758666"/>
                <a:ext cx="1559351" cy="1559351"/>
              </a:xfrm>
              <a:prstGeom prst="chord">
                <a:avLst>
                  <a:gd name="adj1" fmla="val 10794353"/>
                  <a:gd name="adj2" fmla="val 21597276"/>
                </a:avLst>
              </a:prstGeom>
              <a:solidFill>
                <a:srgbClr val="336FA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弦形 23"/>
              <p:cNvSpPr/>
              <p:nvPr/>
            </p:nvSpPr>
            <p:spPr>
              <a:xfrm rot="2700000">
                <a:off x="1856794" y="1813166"/>
                <a:ext cx="1559351" cy="1559351"/>
              </a:xfrm>
              <a:prstGeom prst="chord">
                <a:avLst>
                  <a:gd name="adj1" fmla="val 10794353"/>
                  <a:gd name="adj2" fmla="val 21597276"/>
                </a:avLst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220636" y="1249556"/>
                <a:ext cx="4729513" cy="4473660"/>
              </a:xfrm>
              <a:custGeom>
                <a:avLst/>
                <a:gdLst>
                  <a:gd name="connsiteX0" fmla="*/ 1059873 w 4530436"/>
                  <a:gd name="connsiteY0" fmla="*/ 0 h 4364182"/>
                  <a:gd name="connsiteX1" fmla="*/ 4530436 w 4530436"/>
                  <a:gd name="connsiteY1" fmla="*/ 3470563 h 4364182"/>
                  <a:gd name="connsiteX2" fmla="*/ 3387436 w 4530436"/>
                  <a:gd name="connsiteY2" fmla="*/ 4364182 h 4364182"/>
                  <a:gd name="connsiteX3" fmla="*/ 3262746 w 4530436"/>
                  <a:gd name="connsiteY3" fmla="*/ 3636818 h 4364182"/>
                  <a:gd name="connsiteX4" fmla="*/ 2576946 w 4530436"/>
                  <a:gd name="connsiteY4" fmla="*/ 3657600 h 4364182"/>
                  <a:gd name="connsiteX5" fmla="*/ 2452255 w 4530436"/>
                  <a:gd name="connsiteY5" fmla="*/ 2930236 h 4364182"/>
                  <a:gd name="connsiteX6" fmla="*/ 1600200 w 4530436"/>
                  <a:gd name="connsiteY6" fmla="*/ 2951018 h 4364182"/>
                  <a:gd name="connsiteX7" fmla="*/ 1537855 w 4530436"/>
                  <a:gd name="connsiteY7" fmla="*/ 2202873 h 4364182"/>
                  <a:gd name="connsiteX8" fmla="*/ 789709 w 4530436"/>
                  <a:gd name="connsiteY8" fmla="*/ 2223655 h 4364182"/>
                  <a:gd name="connsiteX9" fmla="*/ 852055 w 4530436"/>
                  <a:gd name="connsiteY9" fmla="*/ 1454727 h 4364182"/>
                  <a:gd name="connsiteX10" fmla="*/ 0 w 4530436"/>
                  <a:gd name="connsiteY10" fmla="*/ 1496291 h 4364182"/>
                  <a:gd name="connsiteX11" fmla="*/ 1059873 w 4530436"/>
                  <a:gd name="connsiteY11" fmla="*/ 0 h 4364182"/>
                  <a:gd name="connsiteX0" fmla="*/ 1061027 w 4531590"/>
                  <a:gd name="connsiteY0" fmla="*/ 0 h 4364182"/>
                  <a:gd name="connsiteX1" fmla="*/ 4531590 w 4531590"/>
                  <a:gd name="connsiteY1" fmla="*/ 3470563 h 4364182"/>
                  <a:gd name="connsiteX2" fmla="*/ 3388590 w 4531590"/>
                  <a:gd name="connsiteY2" fmla="*/ 4364182 h 4364182"/>
                  <a:gd name="connsiteX3" fmla="*/ 3263900 w 4531590"/>
                  <a:gd name="connsiteY3" fmla="*/ 3636818 h 4364182"/>
                  <a:gd name="connsiteX4" fmla="*/ 2578100 w 4531590"/>
                  <a:gd name="connsiteY4" fmla="*/ 3657600 h 4364182"/>
                  <a:gd name="connsiteX5" fmla="*/ 2453409 w 4531590"/>
                  <a:gd name="connsiteY5" fmla="*/ 2930236 h 4364182"/>
                  <a:gd name="connsiteX6" fmla="*/ 1601354 w 4531590"/>
                  <a:gd name="connsiteY6" fmla="*/ 2951018 h 4364182"/>
                  <a:gd name="connsiteX7" fmla="*/ 1539009 w 4531590"/>
                  <a:gd name="connsiteY7" fmla="*/ 2202873 h 4364182"/>
                  <a:gd name="connsiteX8" fmla="*/ 790863 w 4531590"/>
                  <a:gd name="connsiteY8" fmla="*/ 2223655 h 4364182"/>
                  <a:gd name="connsiteX9" fmla="*/ 853209 w 4531590"/>
                  <a:gd name="connsiteY9" fmla="*/ 1454727 h 4364182"/>
                  <a:gd name="connsiteX10" fmla="*/ 1154 w 4531590"/>
                  <a:gd name="connsiteY10" fmla="*/ 1496291 h 4364182"/>
                  <a:gd name="connsiteX11" fmla="*/ 1061027 w 4531590"/>
                  <a:gd name="connsiteY11" fmla="*/ 0 h 4364182"/>
                  <a:gd name="connsiteX0" fmla="*/ 1061038 w 4531601"/>
                  <a:gd name="connsiteY0" fmla="*/ 0 h 4364182"/>
                  <a:gd name="connsiteX1" fmla="*/ 4531601 w 4531601"/>
                  <a:gd name="connsiteY1" fmla="*/ 3470563 h 4364182"/>
                  <a:gd name="connsiteX2" fmla="*/ 3388601 w 4531601"/>
                  <a:gd name="connsiteY2" fmla="*/ 4364182 h 4364182"/>
                  <a:gd name="connsiteX3" fmla="*/ 3263911 w 4531601"/>
                  <a:gd name="connsiteY3" fmla="*/ 3636818 h 4364182"/>
                  <a:gd name="connsiteX4" fmla="*/ 2578111 w 4531601"/>
                  <a:gd name="connsiteY4" fmla="*/ 3657600 h 4364182"/>
                  <a:gd name="connsiteX5" fmla="*/ 2453420 w 4531601"/>
                  <a:gd name="connsiteY5" fmla="*/ 2930236 h 4364182"/>
                  <a:gd name="connsiteX6" fmla="*/ 1601365 w 4531601"/>
                  <a:gd name="connsiteY6" fmla="*/ 2951018 h 4364182"/>
                  <a:gd name="connsiteX7" fmla="*/ 1539020 w 4531601"/>
                  <a:gd name="connsiteY7" fmla="*/ 2202873 h 4364182"/>
                  <a:gd name="connsiteX8" fmla="*/ 790874 w 4531601"/>
                  <a:gd name="connsiteY8" fmla="*/ 2223655 h 4364182"/>
                  <a:gd name="connsiteX9" fmla="*/ 853220 w 4531601"/>
                  <a:gd name="connsiteY9" fmla="*/ 1454727 h 4364182"/>
                  <a:gd name="connsiteX10" fmla="*/ 1165 w 4531601"/>
                  <a:gd name="connsiteY10" fmla="*/ 1496291 h 4364182"/>
                  <a:gd name="connsiteX11" fmla="*/ 1061038 w 4531601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539582 w 4532163"/>
                  <a:gd name="connsiteY7" fmla="*/ 220287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539582 w 4532163"/>
                  <a:gd name="connsiteY7" fmla="*/ 220287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364322 w 4532163"/>
                  <a:gd name="connsiteY7" fmla="*/ 240099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453982 w 4532163"/>
                  <a:gd name="connsiteY5" fmla="*/ 2930236 h 4364182"/>
                  <a:gd name="connsiteX6" fmla="*/ 1601927 w 4532163"/>
                  <a:gd name="connsiteY6" fmla="*/ 2951018 h 4364182"/>
                  <a:gd name="connsiteX7" fmla="*/ 1364322 w 4532163"/>
                  <a:gd name="connsiteY7" fmla="*/ 240099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4182"/>
                  <a:gd name="connsiteX1" fmla="*/ 4532163 w 4532163"/>
                  <a:gd name="connsiteY1" fmla="*/ 3470563 h 4364182"/>
                  <a:gd name="connsiteX2" fmla="*/ 3389163 w 4532163"/>
                  <a:gd name="connsiteY2" fmla="*/ 4364182 h 4364182"/>
                  <a:gd name="connsiteX3" fmla="*/ 3264473 w 4532163"/>
                  <a:gd name="connsiteY3" fmla="*/ 3636818 h 4364182"/>
                  <a:gd name="connsiteX4" fmla="*/ 2578673 w 4532163"/>
                  <a:gd name="connsiteY4" fmla="*/ 3657600 h 4364182"/>
                  <a:gd name="connsiteX5" fmla="*/ 2255862 w 4532163"/>
                  <a:gd name="connsiteY5" fmla="*/ 3166456 h 4364182"/>
                  <a:gd name="connsiteX6" fmla="*/ 1601927 w 4532163"/>
                  <a:gd name="connsiteY6" fmla="*/ 2951018 h 4364182"/>
                  <a:gd name="connsiteX7" fmla="*/ 1364322 w 4532163"/>
                  <a:gd name="connsiteY7" fmla="*/ 2400993 h 4364182"/>
                  <a:gd name="connsiteX8" fmla="*/ 791436 w 4532163"/>
                  <a:gd name="connsiteY8" fmla="*/ 2223655 h 4364182"/>
                  <a:gd name="connsiteX9" fmla="*/ 602322 w 4532163"/>
                  <a:gd name="connsiteY9" fmla="*/ 1637607 h 4364182"/>
                  <a:gd name="connsiteX10" fmla="*/ 1727 w 4532163"/>
                  <a:gd name="connsiteY10" fmla="*/ 1496291 h 4364182"/>
                  <a:gd name="connsiteX11" fmla="*/ 1061600 w 4532163"/>
                  <a:gd name="connsiteY11" fmla="*/ 0 h 4364182"/>
                  <a:gd name="connsiteX0" fmla="*/ 1061600 w 4532163"/>
                  <a:gd name="connsiteY0" fmla="*/ 0 h 4365058"/>
                  <a:gd name="connsiteX1" fmla="*/ 4532163 w 4532163"/>
                  <a:gd name="connsiteY1" fmla="*/ 3470563 h 4365058"/>
                  <a:gd name="connsiteX2" fmla="*/ 3389163 w 4532163"/>
                  <a:gd name="connsiteY2" fmla="*/ 4364182 h 4365058"/>
                  <a:gd name="connsiteX3" fmla="*/ 3264473 w 4532163"/>
                  <a:gd name="connsiteY3" fmla="*/ 3636818 h 4365058"/>
                  <a:gd name="connsiteX4" fmla="*/ 2578673 w 4532163"/>
                  <a:gd name="connsiteY4" fmla="*/ 3657600 h 4365058"/>
                  <a:gd name="connsiteX5" fmla="*/ 2255862 w 4532163"/>
                  <a:gd name="connsiteY5" fmla="*/ 3166456 h 4365058"/>
                  <a:gd name="connsiteX6" fmla="*/ 1601927 w 4532163"/>
                  <a:gd name="connsiteY6" fmla="*/ 2951018 h 4365058"/>
                  <a:gd name="connsiteX7" fmla="*/ 1364322 w 4532163"/>
                  <a:gd name="connsiteY7" fmla="*/ 2400993 h 4365058"/>
                  <a:gd name="connsiteX8" fmla="*/ 791436 w 4532163"/>
                  <a:gd name="connsiteY8" fmla="*/ 2223655 h 4365058"/>
                  <a:gd name="connsiteX9" fmla="*/ 602322 w 4532163"/>
                  <a:gd name="connsiteY9" fmla="*/ 1637607 h 4365058"/>
                  <a:gd name="connsiteX10" fmla="*/ 1727 w 4532163"/>
                  <a:gd name="connsiteY10" fmla="*/ 1496291 h 4365058"/>
                  <a:gd name="connsiteX11" fmla="*/ 1061600 w 4532163"/>
                  <a:gd name="connsiteY11" fmla="*/ 0 h 4365058"/>
                  <a:gd name="connsiteX0" fmla="*/ 1061600 w 4532163"/>
                  <a:gd name="connsiteY0" fmla="*/ 0 h 4365601"/>
                  <a:gd name="connsiteX1" fmla="*/ 4532163 w 4532163"/>
                  <a:gd name="connsiteY1" fmla="*/ 3470563 h 4365601"/>
                  <a:gd name="connsiteX2" fmla="*/ 3389163 w 4532163"/>
                  <a:gd name="connsiteY2" fmla="*/ 4364182 h 4365601"/>
                  <a:gd name="connsiteX3" fmla="*/ 3081593 w 4532163"/>
                  <a:gd name="connsiteY3" fmla="*/ 3888278 h 4365601"/>
                  <a:gd name="connsiteX4" fmla="*/ 2578673 w 4532163"/>
                  <a:gd name="connsiteY4" fmla="*/ 3657600 h 4365601"/>
                  <a:gd name="connsiteX5" fmla="*/ 2255862 w 4532163"/>
                  <a:gd name="connsiteY5" fmla="*/ 3166456 h 4365601"/>
                  <a:gd name="connsiteX6" fmla="*/ 1601927 w 4532163"/>
                  <a:gd name="connsiteY6" fmla="*/ 2951018 h 4365601"/>
                  <a:gd name="connsiteX7" fmla="*/ 1364322 w 4532163"/>
                  <a:gd name="connsiteY7" fmla="*/ 2400993 h 4365601"/>
                  <a:gd name="connsiteX8" fmla="*/ 791436 w 4532163"/>
                  <a:gd name="connsiteY8" fmla="*/ 2223655 h 4365601"/>
                  <a:gd name="connsiteX9" fmla="*/ 602322 w 4532163"/>
                  <a:gd name="connsiteY9" fmla="*/ 1637607 h 4365601"/>
                  <a:gd name="connsiteX10" fmla="*/ 1727 w 4532163"/>
                  <a:gd name="connsiteY10" fmla="*/ 1496291 h 4365601"/>
                  <a:gd name="connsiteX11" fmla="*/ 1061600 w 4532163"/>
                  <a:gd name="connsiteY11" fmla="*/ 0 h 4365601"/>
                  <a:gd name="connsiteX0" fmla="*/ 1061828 w 4532391"/>
                  <a:gd name="connsiteY0" fmla="*/ 0 h 4365601"/>
                  <a:gd name="connsiteX1" fmla="*/ 4532391 w 4532391"/>
                  <a:gd name="connsiteY1" fmla="*/ 3470563 h 4365601"/>
                  <a:gd name="connsiteX2" fmla="*/ 3389391 w 4532391"/>
                  <a:gd name="connsiteY2" fmla="*/ 4364182 h 4365601"/>
                  <a:gd name="connsiteX3" fmla="*/ 3081821 w 4532391"/>
                  <a:gd name="connsiteY3" fmla="*/ 3888278 h 4365601"/>
                  <a:gd name="connsiteX4" fmla="*/ 2578901 w 4532391"/>
                  <a:gd name="connsiteY4" fmla="*/ 3657600 h 4365601"/>
                  <a:gd name="connsiteX5" fmla="*/ 2256090 w 4532391"/>
                  <a:gd name="connsiteY5" fmla="*/ 3166456 h 4365601"/>
                  <a:gd name="connsiteX6" fmla="*/ 1602155 w 4532391"/>
                  <a:gd name="connsiteY6" fmla="*/ 2951018 h 4365601"/>
                  <a:gd name="connsiteX7" fmla="*/ 1364550 w 4532391"/>
                  <a:gd name="connsiteY7" fmla="*/ 2400993 h 4365601"/>
                  <a:gd name="connsiteX8" fmla="*/ 791664 w 4532391"/>
                  <a:gd name="connsiteY8" fmla="*/ 2223655 h 4365601"/>
                  <a:gd name="connsiteX9" fmla="*/ 541590 w 4532391"/>
                  <a:gd name="connsiteY9" fmla="*/ 1690947 h 4365601"/>
                  <a:gd name="connsiteX10" fmla="*/ 1955 w 4532391"/>
                  <a:gd name="connsiteY10" fmla="*/ 1496291 h 4365601"/>
                  <a:gd name="connsiteX11" fmla="*/ 1061828 w 4532391"/>
                  <a:gd name="connsiteY11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3387973 w 4530973"/>
                  <a:gd name="connsiteY2" fmla="*/ 4364182 h 4365601"/>
                  <a:gd name="connsiteX3" fmla="*/ 3080403 w 4530973"/>
                  <a:gd name="connsiteY3" fmla="*/ 3888278 h 4365601"/>
                  <a:gd name="connsiteX4" fmla="*/ 2577483 w 4530973"/>
                  <a:gd name="connsiteY4" fmla="*/ 3657600 h 4365601"/>
                  <a:gd name="connsiteX5" fmla="*/ 2254672 w 4530973"/>
                  <a:gd name="connsiteY5" fmla="*/ 3166456 h 4365601"/>
                  <a:gd name="connsiteX6" fmla="*/ 1600737 w 4530973"/>
                  <a:gd name="connsiteY6" fmla="*/ 2951018 h 4365601"/>
                  <a:gd name="connsiteX7" fmla="*/ 1363132 w 4530973"/>
                  <a:gd name="connsiteY7" fmla="*/ 2400993 h 4365601"/>
                  <a:gd name="connsiteX8" fmla="*/ 790246 w 4530973"/>
                  <a:gd name="connsiteY8" fmla="*/ 2223655 h 4365601"/>
                  <a:gd name="connsiteX9" fmla="*/ 540172 w 4530973"/>
                  <a:gd name="connsiteY9" fmla="*/ 1690947 h 4365601"/>
                  <a:gd name="connsiteX10" fmla="*/ 537 w 4530973"/>
                  <a:gd name="connsiteY10" fmla="*/ 1496291 h 4365601"/>
                  <a:gd name="connsiteX11" fmla="*/ 645467 w 4530973"/>
                  <a:gd name="connsiteY11" fmla="*/ 554182 h 4365601"/>
                  <a:gd name="connsiteX12" fmla="*/ 1060410 w 4530973"/>
                  <a:gd name="connsiteY12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3387973 w 4530973"/>
                  <a:gd name="connsiteY2" fmla="*/ 4364182 h 4365601"/>
                  <a:gd name="connsiteX3" fmla="*/ 3080403 w 4530973"/>
                  <a:gd name="connsiteY3" fmla="*/ 3888278 h 4365601"/>
                  <a:gd name="connsiteX4" fmla="*/ 2577483 w 4530973"/>
                  <a:gd name="connsiteY4" fmla="*/ 3657600 h 4365601"/>
                  <a:gd name="connsiteX5" fmla="*/ 2254672 w 4530973"/>
                  <a:gd name="connsiteY5" fmla="*/ 3166456 h 4365601"/>
                  <a:gd name="connsiteX6" fmla="*/ 1600737 w 4530973"/>
                  <a:gd name="connsiteY6" fmla="*/ 2951018 h 4365601"/>
                  <a:gd name="connsiteX7" fmla="*/ 1363132 w 4530973"/>
                  <a:gd name="connsiteY7" fmla="*/ 2400993 h 4365601"/>
                  <a:gd name="connsiteX8" fmla="*/ 790246 w 4530973"/>
                  <a:gd name="connsiteY8" fmla="*/ 2223655 h 4365601"/>
                  <a:gd name="connsiteX9" fmla="*/ 540172 w 4530973"/>
                  <a:gd name="connsiteY9" fmla="*/ 1690947 h 4365601"/>
                  <a:gd name="connsiteX10" fmla="*/ 537 w 4530973"/>
                  <a:gd name="connsiteY10" fmla="*/ 1496291 h 4365601"/>
                  <a:gd name="connsiteX11" fmla="*/ 729287 w 4530973"/>
                  <a:gd name="connsiteY11" fmla="*/ 577042 h 4365601"/>
                  <a:gd name="connsiteX12" fmla="*/ 1060410 w 4530973"/>
                  <a:gd name="connsiteY12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72587 w 4530973"/>
                  <a:gd name="connsiteY2" fmla="*/ 368600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04007 w 4530973"/>
                  <a:gd name="connsiteY2" fmla="*/ 36326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728930"/>
                  <a:gd name="connsiteY0" fmla="*/ 0 h 4365601"/>
                  <a:gd name="connsiteX1" fmla="*/ 4530973 w 4728930"/>
                  <a:gd name="connsiteY1" fmla="*/ 3470563 h 4365601"/>
                  <a:gd name="connsiteX2" fmla="*/ 4204007 w 4728930"/>
                  <a:gd name="connsiteY2" fmla="*/ 3632662 h 4365601"/>
                  <a:gd name="connsiteX3" fmla="*/ 3387973 w 4728930"/>
                  <a:gd name="connsiteY3" fmla="*/ 4364182 h 4365601"/>
                  <a:gd name="connsiteX4" fmla="*/ 3080403 w 4728930"/>
                  <a:gd name="connsiteY4" fmla="*/ 3888278 h 4365601"/>
                  <a:gd name="connsiteX5" fmla="*/ 2577483 w 4728930"/>
                  <a:gd name="connsiteY5" fmla="*/ 3657600 h 4365601"/>
                  <a:gd name="connsiteX6" fmla="*/ 2254672 w 4728930"/>
                  <a:gd name="connsiteY6" fmla="*/ 3166456 h 4365601"/>
                  <a:gd name="connsiteX7" fmla="*/ 1600737 w 4728930"/>
                  <a:gd name="connsiteY7" fmla="*/ 2951018 h 4365601"/>
                  <a:gd name="connsiteX8" fmla="*/ 1363132 w 4728930"/>
                  <a:gd name="connsiteY8" fmla="*/ 2400993 h 4365601"/>
                  <a:gd name="connsiteX9" fmla="*/ 790246 w 4728930"/>
                  <a:gd name="connsiteY9" fmla="*/ 2223655 h 4365601"/>
                  <a:gd name="connsiteX10" fmla="*/ 540172 w 4728930"/>
                  <a:gd name="connsiteY10" fmla="*/ 1690947 h 4365601"/>
                  <a:gd name="connsiteX11" fmla="*/ 537 w 4728930"/>
                  <a:gd name="connsiteY11" fmla="*/ 1496291 h 4365601"/>
                  <a:gd name="connsiteX12" fmla="*/ 729287 w 4728930"/>
                  <a:gd name="connsiteY12" fmla="*/ 577042 h 4365601"/>
                  <a:gd name="connsiteX13" fmla="*/ 1060410 w 4728930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04007 w 4530973"/>
                  <a:gd name="connsiteY2" fmla="*/ 36326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204007 w 4530973"/>
                  <a:gd name="connsiteY2" fmla="*/ 36326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188767 w 4530973"/>
                  <a:gd name="connsiteY2" fmla="*/ 37088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188767 w 4530973"/>
                  <a:gd name="connsiteY2" fmla="*/ 3708862 h 4365601"/>
                  <a:gd name="connsiteX3" fmla="*/ 3387973 w 4530973"/>
                  <a:gd name="connsiteY3" fmla="*/ 4364182 h 4365601"/>
                  <a:gd name="connsiteX4" fmla="*/ 3080403 w 4530973"/>
                  <a:gd name="connsiteY4" fmla="*/ 3888278 h 4365601"/>
                  <a:gd name="connsiteX5" fmla="*/ 2577483 w 4530973"/>
                  <a:gd name="connsiteY5" fmla="*/ 3657600 h 4365601"/>
                  <a:gd name="connsiteX6" fmla="*/ 2254672 w 4530973"/>
                  <a:gd name="connsiteY6" fmla="*/ 3166456 h 4365601"/>
                  <a:gd name="connsiteX7" fmla="*/ 1600737 w 4530973"/>
                  <a:gd name="connsiteY7" fmla="*/ 2951018 h 4365601"/>
                  <a:gd name="connsiteX8" fmla="*/ 1363132 w 4530973"/>
                  <a:gd name="connsiteY8" fmla="*/ 2400993 h 4365601"/>
                  <a:gd name="connsiteX9" fmla="*/ 790246 w 4530973"/>
                  <a:gd name="connsiteY9" fmla="*/ 2223655 h 4365601"/>
                  <a:gd name="connsiteX10" fmla="*/ 540172 w 4530973"/>
                  <a:gd name="connsiteY10" fmla="*/ 1690947 h 4365601"/>
                  <a:gd name="connsiteX11" fmla="*/ 537 w 4530973"/>
                  <a:gd name="connsiteY11" fmla="*/ 1496291 h 4365601"/>
                  <a:gd name="connsiteX12" fmla="*/ 729287 w 4530973"/>
                  <a:gd name="connsiteY12" fmla="*/ 577042 h 4365601"/>
                  <a:gd name="connsiteX13" fmla="*/ 1060410 w 4530973"/>
                  <a:gd name="connsiteY13" fmla="*/ 0 h 4365601"/>
                  <a:gd name="connsiteX0" fmla="*/ 1060410 w 4530973"/>
                  <a:gd name="connsiteY0" fmla="*/ 0 h 4373525"/>
                  <a:gd name="connsiteX1" fmla="*/ 4530973 w 4530973"/>
                  <a:gd name="connsiteY1" fmla="*/ 3470563 h 4373525"/>
                  <a:gd name="connsiteX2" fmla="*/ 4188767 w 4530973"/>
                  <a:gd name="connsiteY2" fmla="*/ 3708862 h 4373525"/>
                  <a:gd name="connsiteX3" fmla="*/ 3701087 w 4530973"/>
                  <a:gd name="connsiteY3" fmla="*/ 4166062 h 4373525"/>
                  <a:gd name="connsiteX4" fmla="*/ 3387973 w 4530973"/>
                  <a:gd name="connsiteY4" fmla="*/ 4364182 h 4373525"/>
                  <a:gd name="connsiteX5" fmla="*/ 3080403 w 4530973"/>
                  <a:gd name="connsiteY5" fmla="*/ 3888278 h 4373525"/>
                  <a:gd name="connsiteX6" fmla="*/ 2577483 w 4530973"/>
                  <a:gd name="connsiteY6" fmla="*/ 3657600 h 4373525"/>
                  <a:gd name="connsiteX7" fmla="*/ 2254672 w 4530973"/>
                  <a:gd name="connsiteY7" fmla="*/ 3166456 h 4373525"/>
                  <a:gd name="connsiteX8" fmla="*/ 1600737 w 4530973"/>
                  <a:gd name="connsiteY8" fmla="*/ 2951018 h 4373525"/>
                  <a:gd name="connsiteX9" fmla="*/ 1363132 w 4530973"/>
                  <a:gd name="connsiteY9" fmla="*/ 2400993 h 4373525"/>
                  <a:gd name="connsiteX10" fmla="*/ 790246 w 4530973"/>
                  <a:gd name="connsiteY10" fmla="*/ 2223655 h 4373525"/>
                  <a:gd name="connsiteX11" fmla="*/ 540172 w 4530973"/>
                  <a:gd name="connsiteY11" fmla="*/ 1690947 h 4373525"/>
                  <a:gd name="connsiteX12" fmla="*/ 537 w 4530973"/>
                  <a:gd name="connsiteY12" fmla="*/ 1496291 h 4373525"/>
                  <a:gd name="connsiteX13" fmla="*/ 729287 w 4530973"/>
                  <a:gd name="connsiteY13" fmla="*/ 577042 h 4373525"/>
                  <a:gd name="connsiteX14" fmla="*/ 1060410 w 4530973"/>
                  <a:gd name="connsiteY14" fmla="*/ 0 h 4373525"/>
                  <a:gd name="connsiteX0" fmla="*/ 1060410 w 4530973"/>
                  <a:gd name="connsiteY0" fmla="*/ 0 h 4372157"/>
                  <a:gd name="connsiteX1" fmla="*/ 4530973 w 4530973"/>
                  <a:gd name="connsiteY1" fmla="*/ 3470563 h 4372157"/>
                  <a:gd name="connsiteX2" fmla="*/ 4188767 w 4530973"/>
                  <a:gd name="connsiteY2" fmla="*/ 3708862 h 4372157"/>
                  <a:gd name="connsiteX3" fmla="*/ 3662987 w 4530973"/>
                  <a:gd name="connsiteY3" fmla="*/ 4135582 h 4372157"/>
                  <a:gd name="connsiteX4" fmla="*/ 3387973 w 4530973"/>
                  <a:gd name="connsiteY4" fmla="*/ 4364182 h 4372157"/>
                  <a:gd name="connsiteX5" fmla="*/ 3080403 w 4530973"/>
                  <a:gd name="connsiteY5" fmla="*/ 3888278 h 4372157"/>
                  <a:gd name="connsiteX6" fmla="*/ 2577483 w 4530973"/>
                  <a:gd name="connsiteY6" fmla="*/ 3657600 h 4372157"/>
                  <a:gd name="connsiteX7" fmla="*/ 2254672 w 4530973"/>
                  <a:gd name="connsiteY7" fmla="*/ 3166456 h 4372157"/>
                  <a:gd name="connsiteX8" fmla="*/ 1600737 w 4530973"/>
                  <a:gd name="connsiteY8" fmla="*/ 2951018 h 4372157"/>
                  <a:gd name="connsiteX9" fmla="*/ 1363132 w 4530973"/>
                  <a:gd name="connsiteY9" fmla="*/ 2400993 h 4372157"/>
                  <a:gd name="connsiteX10" fmla="*/ 790246 w 4530973"/>
                  <a:gd name="connsiteY10" fmla="*/ 2223655 h 4372157"/>
                  <a:gd name="connsiteX11" fmla="*/ 540172 w 4530973"/>
                  <a:gd name="connsiteY11" fmla="*/ 1690947 h 4372157"/>
                  <a:gd name="connsiteX12" fmla="*/ 537 w 4530973"/>
                  <a:gd name="connsiteY12" fmla="*/ 1496291 h 4372157"/>
                  <a:gd name="connsiteX13" fmla="*/ 729287 w 4530973"/>
                  <a:gd name="connsiteY13" fmla="*/ 577042 h 4372157"/>
                  <a:gd name="connsiteX14" fmla="*/ 1060410 w 4530973"/>
                  <a:gd name="connsiteY14" fmla="*/ 0 h 4372157"/>
                  <a:gd name="connsiteX0" fmla="*/ 1060410 w 4530973"/>
                  <a:gd name="connsiteY0" fmla="*/ 0 h 4365601"/>
                  <a:gd name="connsiteX1" fmla="*/ 4530973 w 4530973"/>
                  <a:gd name="connsiteY1" fmla="*/ 3470563 h 4365601"/>
                  <a:gd name="connsiteX2" fmla="*/ 4188767 w 4530973"/>
                  <a:gd name="connsiteY2" fmla="*/ 3708862 h 4365601"/>
                  <a:gd name="connsiteX3" fmla="*/ 3662987 w 4530973"/>
                  <a:gd name="connsiteY3" fmla="*/ 4135582 h 4365601"/>
                  <a:gd name="connsiteX4" fmla="*/ 3387973 w 4530973"/>
                  <a:gd name="connsiteY4" fmla="*/ 4364182 h 4365601"/>
                  <a:gd name="connsiteX5" fmla="*/ 3080403 w 4530973"/>
                  <a:gd name="connsiteY5" fmla="*/ 3888278 h 4365601"/>
                  <a:gd name="connsiteX6" fmla="*/ 2577483 w 4530973"/>
                  <a:gd name="connsiteY6" fmla="*/ 3657600 h 4365601"/>
                  <a:gd name="connsiteX7" fmla="*/ 2254672 w 4530973"/>
                  <a:gd name="connsiteY7" fmla="*/ 3166456 h 4365601"/>
                  <a:gd name="connsiteX8" fmla="*/ 1600737 w 4530973"/>
                  <a:gd name="connsiteY8" fmla="*/ 2951018 h 4365601"/>
                  <a:gd name="connsiteX9" fmla="*/ 1363132 w 4530973"/>
                  <a:gd name="connsiteY9" fmla="*/ 2400993 h 4365601"/>
                  <a:gd name="connsiteX10" fmla="*/ 790246 w 4530973"/>
                  <a:gd name="connsiteY10" fmla="*/ 2223655 h 4365601"/>
                  <a:gd name="connsiteX11" fmla="*/ 540172 w 4530973"/>
                  <a:gd name="connsiteY11" fmla="*/ 1690947 h 4365601"/>
                  <a:gd name="connsiteX12" fmla="*/ 537 w 4530973"/>
                  <a:gd name="connsiteY12" fmla="*/ 1496291 h 4365601"/>
                  <a:gd name="connsiteX13" fmla="*/ 729287 w 4530973"/>
                  <a:gd name="connsiteY13" fmla="*/ 577042 h 4365601"/>
                  <a:gd name="connsiteX14" fmla="*/ 1060410 w 4530973"/>
                  <a:gd name="connsiteY14" fmla="*/ 0 h 4365601"/>
                  <a:gd name="connsiteX0" fmla="*/ 1060410 w 4530973"/>
                  <a:gd name="connsiteY0" fmla="*/ 0 h 4365710"/>
                  <a:gd name="connsiteX1" fmla="*/ 4530973 w 4530973"/>
                  <a:gd name="connsiteY1" fmla="*/ 3470563 h 4365710"/>
                  <a:gd name="connsiteX2" fmla="*/ 4188767 w 4530973"/>
                  <a:gd name="connsiteY2" fmla="*/ 3708862 h 4365710"/>
                  <a:gd name="connsiteX3" fmla="*/ 3662987 w 4530973"/>
                  <a:gd name="connsiteY3" fmla="*/ 4135582 h 4365710"/>
                  <a:gd name="connsiteX4" fmla="*/ 3387973 w 4530973"/>
                  <a:gd name="connsiteY4" fmla="*/ 4364182 h 4365710"/>
                  <a:gd name="connsiteX5" fmla="*/ 3051374 w 4530973"/>
                  <a:gd name="connsiteY5" fmla="*/ 3917307 h 4365710"/>
                  <a:gd name="connsiteX6" fmla="*/ 2577483 w 4530973"/>
                  <a:gd name="connsiteY6" fmla="*/ 3657600 h 4365710"/>
                  <a:gd name="connsiteX7" fmla="*/ 2254672 w 4530973"/>
                  <a:gd name="connsiteY7" fmla="*/ 3166456 h 4365710"/>
                  <a:gd name="connsiteX8" fmla="*/ 1600737 w 4530973"/>
                  <a:gd name="connsiteY8" fmla="*/ 2951018 h 4365710"/>
                  <a:gd name="connsiteX9" fmla="*/ 1363132 w 4530973"/>
                  <a:gd name="connsiteY9" fmla="*/ 2400993 h 4365710"/>
                  <a:gd name="connsiteX10" fmla="*/ 790246 w 4530973"/>
                  <a:gd name="connsiteY10" fmla="*/ 2223655 h 4365710"/>
                  <a:gd name="connsiteX11" fmla="*/ 540172 w 4530973"/>
                  <a:gd name="connsiteY11" fmla="*/ 1690947 h 4365710"/>
                  <a:gd name="connsiteX12" fmla="*/ 537 w 4530973"/>
                  <a:gd name="connsiteY12" fmla="*/ 1496291 h 4365710"/>
                  <a:gd name="connsiteX13" fmla="*/ 729287 w 4530973"/>
                  <a:gd name="connsiteY13" fmla="*/ 577042 h 4365710"/>
                  <a:gd name="connsiteX14" fmla="*/ 1060410 w 4530973"/>
                  <a:gd name="connsiteY14" fmla="*/ 0 h 4365710"/>
                  <a:gd name="connsiteX0" fmla="*/ 1060410 w 4486523"/>
                  <a:gd name="connsiteY0" fmla="*/ 0 h 4365710"/>
                  <a:gd name="connsiteX1" fmla="*/ 4486523 w 4486523"/>
                  <a:gd name="connsiteY1" fmla="*/ 3438813 h 4365710"/>
                  <a:gd name="connsiteX2" fmla="*/ 4188767 w 4486523"/>
                  <a:gd name="connsiteY2" fmla="*/ 3708862 h 4365710"/>
                  <a:gd name="connsiteX3" fmla="*/ 3662987 w 4486523"/>
                  <a:gd name="connsiteY3" fmla="*/ 4135582 h 4365710"/>
                  <a:gd name="connsiteX4" fmla="*/ 3387973 w 4486523"/>
                  <a:gd name="connsiteY4" fmla="*/ 4364182 h 4365710"/>
                  <a:gd name="connsiteX5" fmla="*/ 3051374 w 4486523"/>
                  <a:gd name="connsiteY5" fmla="*/ 3917307 h 4365710"/>
                  <a:gd name="connsiteX6" fmla="*/ 2577483 w 4486523"/>
                  <a:gd name="connsiteY6" fmla="*/ 3657600 h 4365710"/>
                  <a:gd name="connsiteX7" fmla="*/ 2254672 w 4486523"/>
                  <a:gd name="connsiteY7" fmla="*/ 3166456 h 4365710"/>
                  <a:gd name="connsiteX8" fmla="*/ 1600737 w 4486523"/>
                  <a:gd name="connsiteY8" fmla="*/ 2951018 h 4365710"/>
                  <a:gd name="connsiteX9" fmla="*/ 1363132 w 4486523"/>
                  <a:gd name="connsiteY9" fmla="*/ 2400993 h 4365710"/>
                  <a:gd name="connsiteX10" fmla="*/ 790246 w 4486523"/>
                  <a:gd name="connsiteY10" fmla="*/ 2223655 h 4365710"/>
                  <a:gd name="connsiteX11" fmla="*/ 540172 w 4486523"/>
                  <a:gd name="connsiteY11" fmla="*/ 1690947 h 4365710"/>
                  <a:gd name="connsiteX12" fmla="*/ 537 w 4486523"/>
                  <a:gd name="connsiteY12" fmla="*/ 1496291 h 4365710"/>
                  <a:gd name="connsiteX13" fmla="*/ 729287 w 4486523"/>
                  <a:gd name="connsiteY13" fmla="*/ 577042 h 4365710"/>
                  <a:gd name="connsiteX14" fmla="*/ 1060410 w 4486523"/>
                  <a:gd name="connsiteY14" fmla="*/ 0 h 4365710"/>
                  <a:gd name="connsiteX0" fmla="*/ 1060410 w 4486523"/>
                  <a:gd name="connsiteY0" fmla="*/ 0 h 4365710"/>
                  <a:gd name="connsiteX1" fmla="*/ 4486523 w 4486523"/>
                  <a:gd name="connsiteY1" fmla="*/ 3438813 h 4365710"/>
                  <a:gd name="connsiteX2" fmla="*/ 4188767 w 4486523"/>
                  <a:gd name="connsiteY2" fmla="*/ 3708862 h 4365710"/>
                  <a:gd name="connsiteX3" fmla="*/ 3662987 w 4486523"/>
                  <a:gd name="connsiteY3" fmla="*/ 4135582 h 4365710"/>
                  <a:gd name="connsiteX4" fmla="*/ 3387973 w 4486523"/>
                  <a:gd name="connsiteY4" fmla="*/ 4364182 h 4365710"/>
                  <a:gd name="connsiteX5" fmla="*/ 3051374 w 4486523"/>
                  <a:gd name="connsiteY5" fmla="*/ 3917307 h 4365710"/>
                  <a:gd name="connsiteX6" fmla="*/ 2577483 w 4486523"/>
                  <a:gd name="connsiteY6" fmla="*/ 3657600 h 4365710"/>
                  <a:gd name="connsiteX7" fmla="*/ 2254672 w 4486523"/>
                  <a:gd name="connsiteY7" fmla="*/ 3166456 h 4365710"/>
                  <a:gd name="connsiteX8" fmla="*/ 1600737 w 4486523"/>
                  <a:gd name="connsiteY8" fmla="*/ 2951018 h 4365710"/>
                  <a:gd name="connsiteX9" fmla="*/ 1363132 w 4486523"/>
                  <a:gd name="connsiteY9" fmla="*/ 2400993 h 4365710"/>
                  <a:gd name="connsiteX10" fmla="*/ 790246 w 4486523"/>
                  <a:gd name="connsiteY10" fmla="*/ 2223655 h 4365710"/>
                  <a:gd name="connsiteX11" fmla="*/ 540172 w 4486523"/>
                  <a:gd name="connsiteY11" fmla="*/ 1690947 h 4365710"/>
                  <a:gd name="connsiteX12" fmla="*/ 537 w 4486523"/>
                  <a:gd name="connsiteY12" fmla="*/ 1496291 h 4365710"/>
                  <a:gd name="connsiteX13" fmla="*/ 729287 w 4486523"/>
                  <a:gd name="connsiteY13" fmla="*/ 577042 h 4365710"/>
                  <a:gd name="connsiteX14" fmla="*/ 1060410 w 4486523"/>
                  <a:gd name="connsiteY14" fmla="*/ 0 h 4365710"/>
                  <a:gd name="connsiteX0" fmla="*/ 1079460 w 4486523"/>
                  <a:gd name="connsiteY0" fmla="*/ 0 h 4340310"/>
                  <a:gd name="connsiteX1" fmla="*/ 4486523 w 4486523"/>
                  <a:gd name="connsiteY1" fmla="*/ 3413413 h 4340310"/>
                  <a:gd name="connsiteX2" fmla="*/ 4188767 w 4486523"/>
                  <a:gd name="connsiteY2" fmla="*/ 3683462 h 4340310"/>
                  <a:gd name="connsiteX3" fmla="*/ 3662987 w 4486523"/>
                  <a:gd name="connsiteY3" fmla="*/ 4110182 h 4340310"/>
                  <a:gd name="connsiteX4" fmla="*/ 3387973 w 4486523"/>
                  <a:gd name="connsiteY4" fmla="*/ 4338782 h 4340310"/>
                  <a:gd name="connsiteX5" fmla="*/ 3051374 w 4486523"/>
                  <a:gd name="connsiteY5" fmla="*/ 3891907 h 4340310"/>
                  <a:gd name="connsiteX6" fmla="*/ 2577483 w 4486523"/>
                  <a:gd name="connsiteY6" fmla="*/ 3632200 h 4340310"/>
                  <a:gd name="connsiteX7" fmla="*/ 2254672 w 4486523"/>
                  <a:gd name="connsiteY7" fmla="*/ 3141056 h 4340310"/>
                  <a:gd name="connsiteX8" fmla="*/ 1600737 w 4486523"/>
                  <a:gd name="connsiteY8" fmla="*/ 2925618 h 4340310"/>
                  <a:gd name="connsiteX9" fmla="*/ 1363132 w 4486523"/>
                  <a:gd name="connsiteY9" fmla="*/ 2375593 h 4340310"/>
                  <a:gd name="connsiteX10" fmla="*/ 790246 w 4486523"/>
                  <a:gd name="connsiteY10" fmla="*/ 2198255 h 4340310"/>
                  <a:gd name="connsiteX11" fmla="*/ 540172 w 4486523"/>
                  <a:gd name="connsiteY11" fmla="*/ 1665547 h 4340310"/>
                  <a:gd name="connsiteX12" fmla="*/ 537 w 4486523"/>
                  <a:gd name="connsiteY12" fmla="*/ 1470891 h 4340310"/>
                  <a:gd name="connsiteX13" fmla="*/ 729287 w 4486523"/>
                  <a:gd name="connsiteY13" fmla="*/ 551642 h 4340310"/>
                  <a:gd name="connsiteX14" fmla="*/ 1079460 w 4486523"/>
                  <a:gd name="connsiteY14" fmla="*/ 0 h 4340310"/>
                  <a:gd name="connsiteX0" fmla="*/ 1079460 w 4486523"/>
                  <a:gd name="connsiteY0" fmla="*/ 0 h 4340310"/>
                  <a:gd name="connsiteX1" fmla="*/ 4486523 w 4486523"/>
                  <a:gd name="connsiteY1" fmla="*/ 3413413 h 4340310"/>
                  <a:gd name="connsiteX2" fmla="*/ 4188767 w 4486523"/>
                  <a:gd name="connsiteY2" fmla="*/ 3683462 h 4340310"/>
                  <a:gd name="connsiteX3" fmla="*/ 3662987 w 4486523"/>
                  <a:gd name="connsiteY3" fmla="*/ 4110182 h 4340310"/>
                  <a:gd name="connsiteX4" fmla="*/ 3387973 w 4486523"/>
                  <a:gd name="connsiteY4" fmla="*/ 4338782 h 4340310"/>
                  <a:gd name="connsiteX5" fmla="*/ 3051374 w 4486523"/>
                  <a:gd name="connsiteY5" fmla="*/ 3891907 h 4340310"/>
                  <a:gd name="connsiteX6" fmla="*/ 2577483 w 4486523"/>
                  <a:gd name="connsiteY6" fmla="*/ 3632200 h 4340310"/>
                  <a:gd name="connsiteX7" fmla="*/ 2254672 w 4486523"/>
                  <a:gd name="connsiteY7" fmla="*/ 3141056 h 4340310"/>
                  <a:gd name="connsiteX8" fmla="*/ 1600737 w 4486523"/>
                  <a:gd name="connsiteY8" fmla="*/ 2925618 h 4340310"/>
                  <a:gd name="connsiteX9" fmla="*/ 1363132 w 4486523"/>
                  <a:gd name="connsiteY9" fmla="*/ 2375593 h 4340310"/>
                  <a:gd name="connsiteX10" fmla="*/ 790246 w 4486523"/>
                  <a:gd name="connsiteY10" fmla="*/ 2198255 h 4340310"/>
                  <a:gd name="connsiteX11" fmla="*/ 540172 w 4486523"/>
                  <a:gd name="connsiteY11" fmla="*/ 1665547 h 4340310"/>
                  <a:gd name="connsiteX12" fmla="*/ 537 w 4486523"/>
                  <a:gd name="connsiteY12" fmla="*/ 1470891 h 4340310"/>
                  <a:gd name="connsiteX13" fmla="*/ 703887 w 4486523"/>
                  <a:gd name="connsiteY13" fmla="*/ 551642 h 4340310"/>
                  <a:gd name="connsiteX14" fmla="*/ 1079460 w 4486523"/>
                  <a:gd name="connsiteY14" fmla="*/ 0 h 4340310"/>
                  <a:gd name="connsiteX0" fmla="*/ 952460 w 4486523"/>
                  <a:gd name="connsiteY0" fmla="*/ 0 h 4473660"/>
                  <a:gd name="connsiteX1" fmla="*/ 4486523 w 4486523"/>
                  <a:gd name="connsiteY1" fmla="*/ 3546763 h 4473660"/>
                  <a:gd name="connsiteX2" fmla="*/ 4188767 w 4486523"/>
                  <a:gd name="connsiteY2" fmla="*/ 3816812 h 4473660"/>
                  <a:gd name="connsiteX3" fmla="*/ 3662987 w 4486523"/>
                  <a:gd name="connsiteY3" fmla="*/ 4243532 h 4473660"/>
                  <a:gd name="connsiteX4" fmla="*/ 3387973 w 4486523"/>
                  <a:gd name="connsiteY4" fmla="*/ 4472132 h 4473660"/>
                  <a:gd name="connsiteX5" fmla="*/ 3051374 w 4486523"/>
                  <a:gd name="connsiteY5" fmla="*/ 4025257 h 4473660"/>
                  <a:gd name="connsiteX6" fmla="*/ 2577483 w 4486523"/>
                  <a:gd name="connsiteY6" fmla="*/ 3765550 h 4473660"/>
                  <a:gd name="connsiteX7" fmla="*/ 2254672 w 4486523"/>
                  <a:gd name="connsiteY7" fmla="*/ 3274406 h 4473660"/>
                  <a:gd name="connsiteX8" fmla="*/ 1600737 w 4486523"/>
                  <a:gd name="connsiteY8" fmla="*/ 3058968 h 4473660"/>
                  <a:gd name="connsiteX9" fmla="*/ 1363132 w 4486523"/>
                  <a:gd name="connsiteY9" fmla="*/ 2508943 h 4473660"/>
                  <a:gd name="connsiteX10" fmla="*/ 790246 w 4486523"/>
                  <a:gd name="connsiteY10" fmla="*/ 2331605 h 4473660"/>
                  <a:gd name="connsiteX11" fmla="*/ 540172 w 4486523"/>
                  <a:gd name="connsiteY11" fmla="*/ 1798897 h 4473660"/>
                  <a:gd name="connsiteX12" fmla="*/ 537 w 4486523"/>
                  <a:gd name="connsiteY12" fmla="*/ 1604241 h 4473660"/>
                  <a:gd name="connsiteX13" fmla="*/ 703887 w 4486523"/>
                  <a:gd name="connsiteY13" fmla="*/ 684992 h 4473660"/>
                  <a:gd name="connsiteX14" fmla="*/ 952460 w 4486523"/>
                  <a:gd name="connsiteY14" fmla="*/ 0 h 4473660"/>
                  <a:gd name="connsiteX0" fmla="*/ 812941 w 4347004"/>
                  <a:gd name="connsiteY0" fmla="*/ 0 h 4473660"/>
                  <a:gd name="connsiteX1" fmla="*/ 4347004 w 4347004"/>
                  <a:gd name="connsiteY1" fmla="*/ 3546763 h 4473660"/>
                  <a:gd name="connsiteX2" fmla="*/ 4049248 w 4347004"/>
                  <a:gd name="connsiteY2" fmla="*/ 3816812 h 4473660"/>
                  <a:gd name="connsiteX3" fmla="*/ 3523468 w 4347004"/>
                  <a:gd name="connsiteY3" fmla="*/ 4243532 h 4473660"/>
                  <a:gd name="connsiteX4" fmla="*/ 3248454 w 4347004"/>
                  <a:gd name="connsiteY4" fmla="*/ 4472132 h 4473660"/>
                  <a:gd name="connsiteX5" fmla="*/ 2911855 w 4347004"/>
                  <a:gd name="connsiteY5" fmla="*/ 4025257 h 4473660"/>
                  <a:gd name="connsiteX6" fmla="*/ 2437964 w 4347004"/>
                  <a:gd name="connsiteY6" fmla="*/ 3765550 h 4473660"/>
                  <a:gd name="connsiteX7" fmla="*/ 2115153 w 4347004"/>
                  <a:gd name="connsiteY7" fmla="*/ 3274406 h 4473660"/>
                  <a:gd name="connsiteX8" fmla="*/ 1461218 w 4347004"/>
                  <a:gd name="connsiteY8" fmla="*/ 3058968 h 4473660"/>
                  <a:gd name="connsiteX9" fmla="*/ 1223613 w 4347004"/>
                  <a:gd name="connsiteY9" fmla="*/ 2508943 h 4473660"/>
                  <a:gd name="connsiteX10" fmla="*/ 650727 w 4347004"/>
                  <a:gd name="connsiteY10" fmla="*/ 2331605 h 4473660"/>
                  <a:gd name="connsiteX11" fmla="*/ 400653 w 4347004"/>
                  <a:gd name="connsiteY11" fmla="*/ 1798897 h 4473660"/>
                  <a:gd name="connsiteX12" fmla="*/ 718 w 4347004"/>
                  <a:gd name="connsiteY12" fmla="*/ 1718541 h 4473660"/>
                  <a:gd name="connsiteX13" fmla="*/ 564368 w 4347004"/>
                  <a:gd name="connsiteY13" fmla="*/ 684992 h 4473660"/>
                  <a:gd name="connsiteX14" fmla="*/ 812941 w 4347004"/>
                  <a:gd name="connsiteY14" fmla="*/ 0 h 4473660"/>
                  <a:gd name="connsiteX0" fmla="*/ 812941 w 4347004"/>
                  <a:gd name="connsiteY0" fmla="*/ 0 h 4473660"/>
                  <a:gd name="connsiteX1" fmla="*/ 4347004 w 4347004"/>
                  <a:gd name="connsiteY1" fmla="*/ 3546763 h 4473660"/>
                  <a:gd name="connsiteX2" fmla="*/ 4049248 w 4347004"/>
                  <a:gd name="connsiteY2" fmla="*/ 3816812 h 4473660"/>
                  <a:gd name="connsiteX3" fmla="*/ 3523468 w 4347004"/>
                  <a:gd name="connsiteY3" fmla="*/ 4243532 h 4473660"/>
                  <a:gd name="connsiteX4" fmla="*/ 3248454 w 4347004"/>
                  <a:gd name="connsiteY4" fmla="*/ 4472132 h 4473660"/>
                  <a:gd name="connsiteX5" fmla="*/ 2911855 w 4347004"/>
                  <a:gd name="connsiteY5" fmla="*/ 4025257 h 4473660"/>
                  <a:gd name="connsiteX6" fmla="*/ 2437964 w 4347004"/>
                  <a:gd name="connsiteY6" fmla="*/ 3765550 h 4473660"/>
                  <a:gd name="connsiteX7" fmla="*/ 2115153 w 4347004"/>
                  <a:gd name="connsiteY7" fmla="*/ 3274406 h 4473660"/>
                  <a:gd name="connsiteX8" fmla="*/ 1461218 w 4347004"/>
                  <a:gd name="connsiteY8" fmla="*/ 3058968 h 4473660"/>
                  <a:gd name="connsiteX9" fmla="*/ 1223613 w 4347004"/>
                  <a:gd name="connsiteY9" fmla="*/ 2508943 h 4473660"/>
                  <a:gd name="connsiteX10" fmla="*/ 650727 w 4347004"/>
                  <a:gd name="connsiteY10" fmla="*/ 2331605 h 4473660"/>
                  <a:gd name="connsiteX11" fmla="*/ 400653 w 4347004"/>
                  <a:gd name="connsiteY11" fmla="*/ 1798897 h 4473660"/>
                  <a:gd name="connsiteX12" fmla="*/ 718 w 4347004"/>
                  <a:gd name="connsiteY12" fmla="*/ 1718541 h 4473660"/>
                  <a:gd name="connsiteX13" fmla="*/ 538968 w 4347004"/>
                  <a:gd name="connsiteY13" fmla="*/ 811992 h 4473660"/>
                  <a:gd name="connsiteX14" fmla="*/ 812941 w 4347004"/>
                  <a:gd name="connsiteY14" fmla="*/ 0 h 4473660"/>
                  <a:gd name="connsiteX0" fmla="*/ 812941 w 4347004"/>
                  <a:gd name="connsiteY0" fmla="*/ 0 h 4473660"/>
                  <a:gd name="connsiteX1" fmla="*/ 4347004 w 4347004"/>
                  <a:gd name="connsiteY1" fmla="*/ 3546763 h 4473660"/>
                  <a:gd name="connsiteX2" fmla="*/ 4049248 w 4347004"/>
                  <a:gd name="connsiteY2" fmla="*/ 3816812 h 4473660"/>
                  <a:gd name="connsiteX3" fmla="*/ 3523468 w 4347004"/>
                  <a:gd name="connsiteY3" fmla="*/ 4243532 h 4473660"/>
                  <a:gd name="connsiteX4" fmla="*/ 3248454 w 4347004"/>
                  <a:gd name="connsiteY4" fmla="*/ 4472132 h 4473660"/>
                  <a:gd name="connsiteX5" fmla="*/ 2911855 w 4347004"/>
                  <a:gd name="connsiteY5" fmla="*/ 4025257 h 4473660"/>
                  <a:gd name="connsiteX6" fmla="*/ 2437964 w 4347004"/>
                  <a:gd name="connsiteY6" fmla="*/ 3765550 h 4473660"/>
                  <a:gd name="connsiteX7" fmla="*/ 2115153 w 4347004"/>
                  <a:gd name="connsiteY7" fmla="*/ 3274406 h 4473660"/>
                  <a:gd name="connsiteX8" fmla="*/ 1461218 w 4347004"/>
                  <a:gd name="connsiteY8" fmla="*/ 3058968 h 4473660"/>
                  <a:gd name="connsiteX9" fmla="*/ 1223613 w 4347004"/>
                  <a:gd name="connsiteY9" fmla="*/ 2508943 h 4473660"/>
                  <a:gd name="connsiteX10" fmla="*/ 650727 w 4347004"/>
                  <a:gd name="connsiteY10" fmla="*/ 2331605 h 4473660"/>
                  <a:gd name="connsiteX11" fmla="*/ 400653 w 4347004"/>
                  <a:gd name="connsiteY11" fmla="*/ 1798897 h 4473660"/>
                  <a:gd name="connsiteX12" fmla="*/ 718 w 4347004"/>
                  <a:gd name="connsiteY12" fmla="*/ 1718541 h 4473660"/>
                  <a:gd name="connsiteX13" fmla="*/ 538968 w 4347004"/>
                  <a:gd name="connsiteY13" fmla="*/ 811992 h 4473660"/>
                  <a:gd name="connsiteX14" fmla="*/ 812941 w 43470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49248 w 4486704"/>
                  <a:gd name="connsiteY2" fmla="*/ 3816812 h 4473660"/>
                  <a:gd name="connsiteX3" fmla="*/ 3523468 w 4486704"/>
                  <a:gd name="connsiteY3" fmla="*/ 4243532 h 4473660"/>
                  <a:gd name="connsiteX4" fmla="*/ 32484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23848 w 4486704"/>
                  <a:gd name="connsiteY2" fmla="*/ 3899362 h 4473660"/>
                  <a:gd name="connsiteX3" fmla="*/ 3523468 w 4486704"/>
                  <a:gd name="connsiteY3" fmla="*/ 4243532 h 4473660"/>
                  <a:gd name="connsiteX4" fmla="*/ 32484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23848 w 4486704"/>
                  <a:gd name="connsiteY2" fmla="*/ 3899362 h 4473660"/>
                  <a:gd name="connsiteX3" fmla="*/ 3523468 w 4486704"/>
                  <a:gd name="connsiteY3" fmla="*/ 4243532 h 4473660"/>
                  <a:gd name="connsiteX4" fmla="*/ 32484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812941 w 4486704"/>
                  <a:gd name="connsiteY0" fmla="*/ 0 h 4473660"/>
                  <a:gd name="connsiteX1" fmla="*/ 4486704 w 4486704"/>
                  <a:gd name="connsiteY1" fmla="*/ 3686463 h 4473660"/>
                  <a:gd name="connsiteX2" fmla="*/ 4023848 w 4486704"/>
                  <a:gd name="connsiteY2" fmla="*/ 3899362 h 4473660"/>
                  <a:gd name="connsiteX3" fmla="*/ 3523468 w 4486704"/>
                  <a:gd name="connsiteY3" fmla="*/ 4243532 h 4473660"/>
                  <a:gd name="connsiteX4" fmla="*/ 3223054 w 4486704"/>
                  <a:gd name="connsiteY4" fmla="*/ 4472132 h 4473660"/>
                  <a:gd name="connsiteX5" fmla="*/ 2911855 w 4486704"/>
                  <a:gd name="connsiteY5" fmla="*/ 4025257 h 4473660"/>
                  <a:gd name="connsiteX6" fmla="*/ 2437964 w 4486704"/>
                  <a:gd name="connsiteY6" fmla="*/ 3765550 h 4473660"/>
                  <a:gd name="connsiteX7" fmla="*/ 2115153 w 4486704"/>
                  <a:gd name="connsiteY7" fmla="*/ 3274406 h 4473660"/>
                  <a:gd name="connsiteX8" fmla="*/ 1461218 w 4486704"/>
                  <a:gd name="connsiteY8" fmla="*/ 3058968 h 4473660"/>
                  <a:gd name="connsiteX9" fmla="*/ 1223613 w 4486704"/>
                  <a:gd name="connsiteY9" fmla="*/ 2508943 h 4473660"/>
                  <a:gd name="connsiteX10" fmla="*/ 650727 w 4486704"/>
                  <a:gd name="connsiteY10" fmla="*/ 2331605 h 4473660"/>
                  <a:gd name="connsiteX11" fmla="*/ 400653 w 4486704"/>
                  <a:gd name="connsiteY11" fmla="*/ 1798897 h 4473660"/>
                  <a:gd name="connsiteX12" fmla="*/ 718 w 4486704"/>
                  <a:gd name="connsiteY12" fmla="*/ 1718541 h 4473660"/>
                  <a:gd name="connsiteX13" fmla="*/ 538968 w 4486704"/>
                  <a:gd name="connsiteY13" fmla="*/ 811992 h 4473660"/>
                  <a:gd name="connsiteX14" fmla="*/ 812941 w 4486704"/>
                  <a:gd name="connsiteY14" fmla="*/ 0 h 4473660"/>
                  <a:gd name="connsiteX0" fmla="*/ 1055750 w 4729513"/>
                  <a:gd name="connsiteY0" fmla="*/ 0 h 4473660"/>
                  <a:gd name="connsiteX1" fmla="*/ 4729513 w 4729513"/>
                  <a:gd name="connsiteY1" fmla="*/ 3686463 h 4473660"/>
                  <a:gd name="connsiteX2" fmla="*/ 4266657 w 4729513"/>
                  <a:gd name="connsiteY2" fmla="*/ 3899362 h 4473660"/>
                  <a:gd name="connsiteX3" fmla="*/ 3766277 w 4729513"/>
                  <a:gd name="connsiteY3" fmla="*/ 4243532 h 4473660"/>
                  <a:gd name="connsiteX4" fmla="*/ 3465863 w 4729513"/>
                  <a:gd name="connsiteY4" fmla="*/ 4472132 h 4473660"/>
                  <a:gd name="connsiteX5" fmla="*/ 3154664 w 4729513"/>
                  <a:gd name="connsiteY5" fmla="*/ 4025257 h 4473660"/>
                  <a:gd name="connsiteX6" fmla="*/ 2680773 w 4729513"/>
                  <a:gd name="connsiteY6" fmla="*/ 3765550 h 4473660"/>
                  <a:gd name="connsiteX7" fmla="*/ 2357962 w 4729513"/>
                  <a:gd name="connsiteY7" fmla="*/ 3274406 h 4473660"/>
                  <a:gd name="connsiteX8" fmla="*/ 1704027 w 4729513"/>
                  <a:gd name="connsiteY8" fmla="*/ 3058968 h 4473660"/>
                  <a:gd name="connsiteX9" fmla="*/ 1466422 w 4729513"/>
                  <a:gd name="connsiteY9" fmla="*/ 2508943 h 4473660"/>
                  <a:gd name="connsiteX10" fmla="*/ 893536 w 4729513"/>
                  <a:gd name="connsiteY10" fmla="*/ 2331605 h 4473660"/>
                  <a:gd name="connsiteX11" fmla="*/ 643462 w 4729513"/>
                  <a:gd name="connsiteY11" fmla="*/ 1798897 h 4473660"/>
                  <a:gd name="connsiteX12" fmla="*/ 440 w 4729513"/>
                  <a:gd name="connsiteY12" fmla="*/ 1779312 h 4473660"/>
                  <a:gd name="connsiteX13" fmla="*/ 781777 w 4729513"/>
                  <a:gd name="connsiteY13" fmla="*/ 811992 h 4473660"/>
                  <a:gd name="connsiteX14" fmla="*/ 1055750 w 4729513"/>
                  <a:gd name="connsiteY14" fmla="*/ 0 h 4473660"/>
                  <a:gd name="connsiteX0" fmla="*/ 1055750 w 4729513"/>
                  <a:gd name="connsiteY0" fmla="*/ 0 h 4473660"/>
                  <a:gd name="connsiteX1" fmla="*/ 4729513 w 4729513"/>
                  <a:gd name="connsiteY1" fmla="*/ 3686463 h 4473660"/>
                  <a:gd name="connsiteX2" fmla="*/ 4266657 w 4729513"/>
                  <a:gd name="connsiteY2" fmla="*/ 3899362 h 4473660"/>
                  <a:gd name="connsiteX3" fmla="*/ 3766277 w 4729513"/>
                  <a:gd name="connsiteY3" fmla="*/ 4243532 h 4473660"/>
                  <a:gd name="connsiteX4" fmla="*/ 3465863 w 4729513"/>
                  <a:gd name="connsiteY4" fmla="*/ 4472132 h 4473660"/>
                  <a:gd name="connsiteX5" fmla="*/ 3154664 w 4729513"/>
                  <a:gd name="connsiteY5" fmla="*/ 4025257 h 4473660"/>
                  <a:gd name="connsiteX6" fmla="*/ 2680773 w 4729513"/>
                  <a:gd name="connsiteY6" fmla="*/ 3765550 h 4473660"/>
                  <a:gd name="connsiteX7" fmla="*/ 2357962 w 4729513"/>
                  <a:gd name="connsiteY7" fmla="*/ 3274406 h 4473660"/>
                  <a:gd name="connsiteX8" fmla="*/ 1704027 w 4729513"/>
                  <a:gd name="connsiteY8" fmla="*/ 3058968 h 4473660"/>
                  <a:gd name="connsiteX9" fmla="*/ 1466422 w 4729513"/>
                  <a:gd name="connsiteY9" fmla="*/ 2508943 h 4473660"/>
                  <a:gd name="connsiteX10" fmla="*/ 893536 w 4729513"/>
                  <a:gd name="connsiteY10" fmla="*/ 2331605 h 4473660"/>
                  <a:gd name="connsiteX11" fmla="*/ 643462 w 4729513"/>
                  <a:gd name="connsiteY11" fmla="*/ 1798897 h 4473660"/>
                  <a:gd name="connsiteX12" fmla="*/ 440 w 4729513"/>
                  <a:gd name="connsiteY12" fmla="*/ 1779312 h 4473660"/>
                  <a:gd name="connsiteX13" fmla="*/ 690621 w 4729513"/>
                  <a:gd name="connsiteY13" fmla="*/ 781607 h 4473660"/>
                  <a:gd name="connsiteX14" fmla="*/ 1055750 w 4729513"/>
                  <a:gd name="connsiteY14" fmla="*/ 0 h 4473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29513" h="4473660">
                    <a:moveTo>
                      <a:pt x="1055750" y="0"/>
                    </a:moveTo>
                    <a:lnTo>
                      <a:pt x="4729513" y="3686463"/>
                    </a:lnTo>
                    <a:cubicBezTo>
                      <a:pt x="4493640" y="3782752"/>
                      <a:pt x="4427196" y="3806517"/>
                      <a:pt x="4266657" y="3899362"/>
                    </a:cubicBezTo>
                    <a:cubicBezTo>
                      <a:pt x="4106118" y="3992207"/>
                      <a:pt x="3899743" y="4134312"/>
                      <a:pt x="3766277" y="4243532"/>
                    </a:cubicBezTo>
                    <a:cubicBezTo>
                      <a:pt x="3632811" y="4352752"/>
                      <a:pt x="3592170" y="4396509"/>
                      <a:pt x="3465863" y="4472132"/>
                    </a:cubicBezTo>
                    <a:cubicBezTo>
                      <a:pt x="3254581" y="4499841"/>
                      <a:pt x="3285512" y="4143021"/>
                      <a:pt x="3154664" y="4025257"/>
                    </a:cubicBezTo>
                    <a:cubicBezTo>
                      <a:pt x="3023816" y="3907493"/>
                      <a:pt x="2848875" y="3843944"/>
                      <a:pt x="2680773" y="3765550"/>
                    </a:cubicBezTo>
                    <a:cubicBezTo>
                      <a:pt x="2545691" y="3647787"/>
                      <a:pt x="2520753" y="3392170"/>
                      <a:pt x="2357962" y="3274406"/>
                    </a:cubicBezTo>
                    <a:cubicBezTo>
                      <a:pt x="2195171" y="3156642"/>
                      <a:pt x="1885637" y="3147175"/>
                      <a:pt x="1704027" y="3058968"/>
                    </a:cubicBezTo>
                    <a:cubicBezTo>
                      <a:pt x="1551627" y="2937741"/>
                      <a:pt x="1601504" y="2630170"/>
                      <a:pt x="1466422" y="2508943"/>
                    </a:cubicBezTo>
                    <a:cubicBezTo>
                      <a:pt x="1331340" y="2387716"/>
                      <a:pt x="1049746" y="2425816"/>
                      <a:pt x="893536" y="2331605"/>
                    </a:cubicBezTo>
                    <a:cubicBezTo>
                      <a:pt x="779236" y="2206914"/>
                      <a:pt x="792311" y="1890946"/>
                      <a:pt x="643462" y="1798897"/>
                    </a:cubicBezTo>
                    <a:cubicBezTo>
                      <a:pt x="494613" y="1706848"/>
                      <a:pt x="-17109" y="1968773"/>
                      <a:pt x="440" y="1779312"/>
                    </a:cubicBezTo>
                    <a:cubicBezTo>
                      <a:pt x="179857" y="1477129"/>
                      <a:pt x="466754" y="1204440"/>
                      <a:pt x="690621" y="781607"/>
                    </a:cubicBezTo>
                    <a:lnTo>
                      <a:pt x="1055750" y="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rgbClr val="B1B1B1">
                      <a:alpha val="3000"/>
                    </a:srgbClr>
                  </a:gs>
                  <a:gs pos="36000">
                    <a:schemeClr val="bg1">
                      <a:lumMod val="85000"/>
                      <a:alpha val="0"/>
                    </a:schemeClr>
                  </a:gs>
                  <a:gs pos="49000">
                    <a:srgbClr val="313131">
                      <a:alpha val="18000"/>
                    </a:srgbClr>
                  </a:gs>
                  <a:gs pos="58000">
                    <a:schemeClr val="tx1">
                      <a:alpha val="48000"/>
                    </a:schemeClr>
                  </a:gs>
                  <a:gs pos="83000">
                    <a:schemeClr val="tx1"/>
                  </a:gs>
                </a:gsLst>
                <a:lin ang="189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弦形 25"/>
              <p:cNvSpPr/>
              <p:nvPr/>
            </p:nvSpPr>
            <p:spPr>
              <a:xfrm rot="2700000">
                <a:off x="978028" y="907195"/>
                <a:ext cx="1559351" cy="1559351"/>
              </a:xfrm>
              <a:prstGeom prst="chord">
                <a:avLst>
                  <a:gd name="adj1" fmla="val 10717091"/>
                  <a:gd name="adj2" fmla="val 72448"/>
                </a:avLst>
              </a:prstGeom>
              <a:solidFill>
                <a:srgbClr val="457CAE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237252" y="3361039"/>
              <a:ext cx="39633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机上燃料储备：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零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3204617" y="2633756"/>
              <a:ext cx="5971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飞行员：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名飞行员，伯特兰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皮卡德以及安德烈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波许伯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237252" y="4157018"/>
              <a:ext cx="23567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飞行航程：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3.5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万公里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3298027" y="4855415"/>
              <a:ext cx="51459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整个环球飞行时间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大约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(2015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~8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16200000">
            <a:off x="8340917" y="1503198"/>
            <a:ext cx="4707574" cy="4345365"/>
            <a:chOff x="3850622" y="2279483"/>
            <a:chExt cx="4088208" cy="4737254"/>
          </a:xfrm>
        </p:grpSpPr>
        <p:sp>
          <p:nvSpPr>
            <p:cNvPr id="53" name="矩形 52"/>
            <p:cNvSpPr/>
            <p:nvPr/>
          </p:nvSpPr>
          <p:spPr>
            <a:xfrm>
              <a:off x="4384559" y="2279483"/>
              <a:ext cx="3554271" cy="4013853"/>
            </a:xfrm>
            <a:prstGeom prst="rect">
              <a:avLst/>
            </a:prstGeom>
            <a:solidFill>
              <a:srgbClr val="336FA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rot="1800000" flipH="1">
              <a:off x="3850622" y="4961694"/>
              <a:ext cx="3135087" cy="2055043"/>
              <a:chOff x="837732" y="1826986"/>
              <a:chExt cx="4394668" cy="185988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37733" y="1826986"/>
                <a:ext cx="4394667" cy="82731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  <a:lumMod val="96000"/>
                      <a:lumOff val="4000"/>
                    </a:schemeClr>
                  </a:gs>
                  <a:gs pos="12000">
                    <a:schemeClr val="tx1">
                      <a:lumMod val="95000"/>
                      <a:lumOff val="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6" name="矩形 55"/>
              <p:cNvSpPr/>
              <p:nvPr/>
            </p:nvSpPr>
            <p:spPr>
              <a:xfrm>
                <a:off x="837732" y="2184398"/>
                <a:ext cx="4394667" cy="150246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4817931" y="2621694"/>
              <a:ext cx="2976487" cy="3231522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4882515" y="3963843"/>
              <a:ext cx="1488538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4882515" y="3299679"/>
              <a:ext cx="1488538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8915341" y="1674822"/>
            <a:ext cx="267725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阳光动力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号是唯一一架长航时、不必耗费一滴燃油便可昼夜连续飞行的太阳能飞机。</a:t>
            </a: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它的目标是在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年完成环球飞行。贝特朗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皮卡尔、安德烈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波许博格以及他们的团队希望借此展示人类的开拓精神、创新和清洁能源技术将如何改变世界。</a:t>
            </a:r>
            <a:endParaRPr lang="zh-CN" altLang="en-US" b="0" i="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87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/>
          <p:cNvGrpSpPr/>
          <p:nvPr/>
        </p:nvGrpSpPr>
        <p:grpSpPr>
          <a:xfrm>
            <a:off x="-18192" y="912578"/>
            <a:ext cx="4539392" cy="1202831"/>
            <a:chOff x="-18192" y="912578"/>
            <a:chExt cx="4539392" cy="1202831"/>
          </a:xfrm>
        </p:grpSpPr>
        <p:grpSp>
          <p:nvGrpSpPr>
            <p:cNvPr id="115" name="组合 114"/>
            <p:cNvGrpSpPr/>
            <p:nvPr/>
          </p:nvGrpSpPr>
          <p:grpSpPr>
            <a:xfrm rot="5400000">
              <a:off x="1650088" y="-755702"/>
              <a:ext cx="1202831" cy="4539392"/>
              <a:chOff x="1115646" y="121920"/>
              <a:chExt cx="2273730" cy="6585689"/>
            </a:xfrm>
          </p:grpSpPr>
          <p:sp>
            <p:nvSpPr>
              <p:cNvPr id="117" name="任意多边形 116"/>
              <p:cNvSpPr/>
              <p:nvPr/>
            </p:nvSpPr>
            <p:spPr>
              <a:xfrm>
                <a:off x="1889760" y="121920"/>
                <a:ext cx="1499616" cy="6404864"/>
              </a:xfrm>
              <a:custGeom>
                <a:avLst/>
                <a:gdLst>
                  <a:gd name="connsiteX0" fmla="*/ 1085088 w 1085088"/>
                  <a:gd name="connsiteY0" fmla="*/ 0 h 4949952"/>
                  <a:gd name="connsiteX1" fmla="*/ 902208 w 1085088"/>
                  <a:gd name="connsiteY1" fmla="*/ 4949952 h 4949952"/>
                  <a:gd name="connsiteX2" fmla="*/ 0 w 1085088"/>
                  <a:gd name="connsiteY2" fmla="*/ 1316736 h 4949952"/>
                  <a:gd name="connsiteX3" fmla="*/ 1085088 w 1085088"/>
                  <a:gd name="connsiteY3" fmla="*/ 0 h 494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5088" h="4949952">
                    <a:moveTo>
                      <a:pt x="1085088" y="0"/>
                    </a:moveTo>
                    <a:lnTo>
                      <a:pt x="902208" y="4949952"/>
                    </a:lnTo>
                    <a:lnTo>
                      <a:pt x="0" y="1316736"/>
                    </a:lnTo>
                    <a:lnTo>
                      <a:pt x="1085088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94000">
                    <a:srgbClr val="F8F8F8"/>
                  </a:gs>
                  <a:gs pos="5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平行四边形 117"/>
              <p:cNvSpPr/>
              <p:nvPr/>
            </p:nvSpPr>
            <p:spPr>
              <a:xfrm>
                <a:off x="1423597" y="533401"/>
                <a:ext cx="1892300" cy="1244599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1346200" y="1778000"/>
                <a:ext cx="1580356" cy="254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1346200" y="5418836"/>
                <a:ext cx="1818640" cy="1262380"/>
              </a:xfrm>
              <a:custGeom>
                <a:avLst/>
                <a:gdLst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250824 w 1892300"/>
                  <a:gd name="connsiteY5" fmla="*/ 990600 h 990600"/>
                  <a:gd name="connsiteX6" fmla="*/ 0 w 1892300"/>
                  <a:gd name="connsiteY6" fmla="*/ 749300 h 990600"/>
                  <a:gd name="connsiteX0" fmla="*/ 327024 w 1611884"/>
                  <a:gd name="connsiteY0" fmla="*/ 0 h 990600"/>
                  <a:gd name="connsiteX1" fmla="*/ 1611884 w 1611884"/>
                  <a:gd name="connsiteY1" fmla="*/ 0 h 990600"/>
                  <a:gd name="connsiteX2" fmla="*/ 1565276 w 1611884"/>
                  <a:gd name="connsiteY2" fmla="*/ 749300 h 990600"/>
                  <a:gd name="connsiteX3" fmla="*/ 1562100 w 1611884"/>
                  <a:gd name="connsiteY3" fmla="*/ 749300 h 990600"/>
                  <a:gd name="connsiteX4" fmla="*/ 1311276 w 1611884"/>
                  <a:gd name="connsiteY4" fmla="*/ 990600 h 990600"/>
                  <a:gd name="connsiteX5" fmla="*/ 250824 w 1611884"/>
                  <a:gd name="connsiteY5" fmla="*/ 990600 h 990600"/>
                  <a:gd name="connsiteX6" fmla="*/ 0 w 1611884"/>
                  <a:gd name="connsiteY6" fmla="*/ 749300 h 990600"/>
                  <a:gd name="connsiteX7" fmla="*/ 327024 w 1611884"/>
                  <a:gd name="connsiteY7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884" h="990600">
                    <a:moveTo>
                      <a:pt x="327024" y="0"/>
                    </a:moveTo>
                    <a:lnTo>
                      <a:pt x="1611884" y="0"/>
                    </a:lnTo>
                    <a:lnTo>
                      <a:pt x="1565276" y="749300"/>
                    </a:lnTo>
                    <a:lnTo>
                      <a:pt x="1562100" y="749300"/>
                    </a:lnTo>
                    <a:lnTo>
                      <a:pt x="1311276" y="990600"/>
                    </a:lnTo>
                    <a:lnTo>
                      <a:pt x="250824" y="990600"/>
                    </a:lnTo>
                    <a:lnTo>
                      <a:pt x="0" y="749300"/>
                    </a:lnTo>
                    <a:lnTo>
                      <a:pt x="32702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平行四边形 120"/>
              <p:cNvSpPr/>
              <p:nvPr/>
            </p:nvSpPr>
            <p:spPr>
              <a:xfrm flipH="1">
                <a:off x="1346200" y="2032000"/>
                <a:ext cx="1701800" cy="3479800"/>
              </a:xfrm>
              <a:prstGeom prst="parallelogram">
                <a:avLst>
                  <a:gd name="adj" fmla="val 7019"/>
                </a:avLst>
              </a:prstGeom>
              <a:gradFill flip="none" rotWithShape="1"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1115646" y="5511801"/>
                <a:ext cx="1932354" cy="1195808"/>
              </a:xfrm>
              <a:custGeom>
                <a:avLst/>
                <a:gdLst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250824 w 1892300"/>
                  <a:gd name="connsiteY5" fmla="*/ 990600 h 990600"/>
                  <a:gd name="connsiteX6" fmla="*/ 0 w 1892300"/>
                  <a:gd name="connsiteY6" fmla="*/ 749300 h 990600"/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305012 w 1892300"/>
                  <a:gd name="connsiteY5" fmla="*/ 759698 h 990600"/>
                  <a:gd name="connsiteX6" fmla="*/ 0 w 1892300"/>
                  <a:gd name="connsiteY6" fmla="*/ 749300 h 990600"/>
                  <a:gd name="connsiteX7" fmla="*/ 327024 w 1892300"/>
                  <a:gd name="connsiteY7" fmla="*/ 0 h 990600"/>
                  <a:gd name="connsiteX0" fmla="*/ 327024 w 1892300"/>
                  <a:gd name="connsiteY0" fmla="*/ 0 h 759698"/>
                  <a:gd name="connsiteX1" fmla="*/ 1892300 w 1892300"/>
                  <a:gd name="connsiteY1" fmla="*/ 0 h 759698"/>
                  <a:gd name="connsiteX2" fmla="*/ 1565276 w 1892300"/>
                  <a:gd name="connsiteY2" fmla="*/ 749300 h 759698"/>
                  <a:gd name="connsiteX3" fmla="*/ 1562100 w 1892300"/>
                  <a:gd name="connsiteY3" fmla="*/ 749300 h 759698"/>
                  <a:gd name="connsiteX4" fmla="*/ 1329342 w 1892300"/>
                  <a:gd name="connsiteY4" fmla="*/ 748153 h 759698"/>
                  <a:gd name="connsiteX5" fmla="*/ 305012 w 1892300"/>
                  <a:gd name="connsiteY5" fmla="*/ 759698 h 759698"/>
                  <a:gd name="connsiteX6" fmla="*/ 0 w 1892300"/>
                  <a:gd name="connsiteY6" fmla="*/ 749300 h 759698"/>
                  <a:gd name="connsiteX7" fmla="*/ 327024 w 1892300"/>
                  <a:gd name="connsiteY7" fmla="*/ 0 h 759698"/>
                  <a:gd name="connsiteX0" fmla="*/ 329076 w 1894352"/>
                  <a:gd name="connsiteY0" fmla="*/ 0 h 749300"/>
                  <a:gd name="connsiteX1" fmla="*/ 1894352 w 1894352"/>
                  <a:gd name="connsiteY1" fmla="*/ 0 h 749300"/>
                  <a:gd name="connsiteX2" fmla="*/ 1567328 w 1894352"/>
                  <a:gd name="connsiteY2" fmla="*/ 749300 h 749300"/>
                  <a:gd name="connsiteX3" fmla="*/ 1564152 w 1894352"/>
                  <a:gd name="connsiteY3" fmla="*/ 749300 h 749300"/>
                  <a:gd name="connsiteX4" fmla="*/ 1331394 w 1894352"/>
                  <a:gd name="connsiteY4" fmla="*/ 748153 h 749300"/>
                  <a:gd name="connsiteX5" fmla="*/ -1 w 1894352"/>
                  <a:gd name="connsiteY5" fmla="*/ 736610 h 749300"/>
                  <a:gd name="connsiteX6" fmla="*/ 2052 w 1894352"/>
                  <a:gd name="connsiteY6" fmla="*/ 749300 h 749300"/>
                  <a:gd name="connsiteX7" fmla="*/ 329076 w 1894352"/>
                  <a:gd name="connsiteY7" fmla="*/ 0 h 749300"/>
                  <a:gd name="connsiteX0" fmla="*/ 329077 w 1894353"/>
                  <a:gd name="connsiteY0" fmla="*/ 0 h 749300"/>
                  <a:gd name="connsiteX1" fmla="*/ 1894353 w 1894353"/>
                  <a:gd name="connsiteY1" fmla="*/ 0 h 749300"/>
                  <a:gd name="connsiteX2" fmla="*/ 1567329 w 1894353"/>
                  <a:gd name="connsiteY2" fmla="*/ 749300 h 749300"/>
                  <a:gd name="connsiteX3" fmla="*/ 1564153 w 1894353"/>
                  <a:gd name="connsiteY3" fmla="*/ 749300 h 749300"/>
                  <a:gd name="connsiteX4" fmla="*/ 1530085 w 1894353"/>
                  <a:gd name="connsiteY4" fmla="*/ 736608 h 749300"/>
                  <a:gd name="connsiteX5" fmla="*/ 0 w 1894353"/>
                  <a:gd name="connsiteY5" fmla="*/ 736610 h 749300"/>
                  <a:gd name="connsiteX6" fmla="*/ 2053 w 1894353"/>
                  <a:gd name="connsiteY6" fmla="*/ 749300 h 749300"/>
                  <a:gd name="connsiteX7" fmla="*/ 329077 w 1894353"/>
                  <a:gd name="connsiteY7" fmla="*/ 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4353" h="749300">
                    <a:moveTo>
                      <a:pt x="329077" y="0"/>
                    </a:moveTo>
                    <a:lnTo>
                      <a:pt x="1894353" y="0"/>
                    </a:lnTo>
                    <a:lnTo>
                      <a:pt x="1567329" y="749300"/>
                    </a:lnTo>
                    <a:lnTo>
                      <a:pt x="1564153" y="749300"/>
                    </a:lnTo>
                    <a:lnTo>
                      <a:pt x="1530085" y="736608"/>
                    </a:lnTo>
                    <a:lnTo>
                      <a:pt x="0" y="736610"/>
                    </a:lnTo>
                    <a:lnTo>
                      <a:pt x="2053" y="749300"/>
                    </a:lnTo>
                    <a:lnTo>
                      <a:pt x="329077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zh-CN" altLang="en-US" sz="4800" dirty="0" smtClean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</a:t>
                </a:r>
                <a:endParaRPr lang="zh-CN" altLang="en-US" sz="48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3" name="直接连接符 122"/>
              <p:cNvCxnSpPr/>
              <p:nvPr/>
            </p:nvCxnSpPr>
            <p:spPr>
              <a:xfrm>
                <a:off x="1346200" y="1771650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>
                <a:off x="1346200" y="2032000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>
                <a:off x="1468120" y="5483352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任意多边形 125"/>
              <p:cNvSpPr/>
              <p:nvPr/>
            </p:nvSpPr>
            <p:spPr>
              <a:xfrm rot="5400000">
                <a:off x="1596849" y="366736"/>
                <a:ext cx="983593" cy="983354"/>
              </a:xfrm>
              <a:custGeom>
                <a:avLst/>
                <a:gdLst>
                  <a:gd name="connsiteX0" fmla="*/ 239917 w 1930065"/>
                  <a:gd name="connsiteY0" fmla="*/ 1700735 h 1929597"/>
                  <a:gd name="connsiteX1" fmla="*/ 40611 w 1930065"/>
                  <a:gd name="connsiteY1" fmla="*/ 1900041 h 1929597"/>
                  <a:gd name="connsiteX2" fmla="*/ 439223 w 1930065"/>
                  <a:gd name="connsiteY2" fmla="*/ 1900041 h 1929597"/>
                  <a:gd name="connsiteX3" fmla="*/ 24318 w 1930065"/>
                  <a:gd name="connsiteY3" fmla="*/ 1485136 h 1929597"/>
                  <a:gd name="connsiteX4" fmla="*/ 24318 w 1930065"/>
                  <a:gd name="connsiteY4" fmla="*/ 1883748 h 1929597"/>
                  <a:gd name="connsiteX5" fmla="*/ 223624 w 1930065"/>
                  <a:gd name="connsiteY5" fmla="*/ 1684442 h 1929597"/>
                  <a:gd name="connsiteX6" fmla="*/ 716491 w 1930065"/>
                  <a:gd name="connsiteY6" fmla="*/ 1698990 h 1929597"/>
                  <a:gd name="connsiteX7" fmla="*/ 517185 w 1930065"/>
                  <a:gd name="connsiteY7" fmla="*/ 1898296 h 1929597"/>
                  <a:gd name="connsiteX8" fmla="*/ 915797 w 1930065"/>
                  <a:gd name="connsiteY8" fmla="*/ 1898296 h 1929597"/>
                  <a:gd name="connsiteX9" fmla="*/ 500892 w 1930065"/>
                  <a:gd name="connsiteY9" fmla="*/ 1483391 h 1929597"/>
                  <a:gd name="connsiteX10" fmla="*/ 500892 w 1930065"/>
                  <a:gd name="connsiteY10" fmla="*/ 1882003 h 1929597"/>
                  <a:gd name="connsiteX11" fmla="*/ 700198 w 1930065"/>
                  <a:gd name="connsiteY11" fmla="*/ 1682697 h 1929597"/>
                  <a:gd name="connsiteX12" fmla="*/ 241662 w 1930065"/>
                  <a:gd name="connsiteY12" fmla="*/ 1224161 h 1929597"/>
                  <a:gd name="connsiteX13" fmla="*/ 42356 w 1930065"/>
                  <a:gd name="connsiteY13" fmla="*/ 1423467 h 1929597"/>
                  <a:gd name="connsiteX14" fmla="*/ 440968 w 1930065"/>
                  <a:gd name="connsiteY14" fmla="*/ 1423467 h 1929597"/>
                  <a:gd name="connsiteX15" fmla="*/ 26063 w 1930065"/>
                  <a:gd name="connsiteY15" fmla="*/ 1008562 h 1929597"/>
                  <a:gd name="connsiteX16" fmla="*/ 26063 w 1930065"/>
                  <a:gd name="connsiteY16" fmla="*/ 1407174 h 1929597"/>
                  <a:gd name="connsiteX17" fmla="*/ 225369 w 1930065"/>
                  <a:gd name="connsiteY17" fmla="*/ 1207868 h 1929597"/>
                  <a:gd name="connsiteX18" fmla="*/ 476574 w 1930065"/>
                  <a:gd name="connsiteY18" fmla="*/ 1453023 h 1929597"/>
                  <a:gd name="connsiteX19" fmla="*/ 23299 w 1930065"/>
                  <a:gd name="connsiteY19" fmla="*/ 1453023 h 1929597"/>
                  <a:gd name="connsiteX20" fmla="*/ 476574 w 1930065"/>
                  <a:gd name="connsiteY20" fmla="*/ 1906298 h 1929597"/>
                  <a:gd name="connsiteX21" fmla="*/ 1193066 w 1930065"/>
                  <a:gd name="connsiteY21" fmla="*/ 1697247 h 1929597"/>
                  <a:gd name="connsiteX22" fmla="*/ 993760 w 1930065"/>
                  <a:gd name="connsiteY22" fmla="*/ 1896553 h 1929597"/>
                  <a:gd name="connsiteX23" fmla="*/ 1392372 w 1930065"/>
                  <a:gd name="connsiteY23" fmla="*/ 1896553 h 1929597"/>
                  <a:gd name="connsiteX24" fmla="*/ 977467 w 1930065"/>
                  <a:gd name="connsiteY24" fmla="*/ 1481648 h 1929597"/>
                  <a:gd name="connsiteX25" fmla="*/ 977467 w 1930065"/>
                  <a:gd name="connsiteY25" fmla="*/ 1880260 h 1929597"/>
                  <a:gd name="connsiteX26" fmla="*/ 1176773 w 1930065"/>
                  <a:gd name="connsiteY26" fmla="*/ 1680954 h 1929597"/>
                  <a:gd name="connsiteX27" fmla="*/ 718235 w 1930065"/>
                  <a:gd name="connsiteY27" fmla="*/ 1222416 h 1929597"/>
                  <a:gd name="connsiteX28" fmla="*/ 518929 w 1930065"/>
                  <a:gd name="connsiteY28" fmla="*/ 1421722 h 1929597"/>
                  <a:gd name="connsiteX29" fmla="*/ 917542 w 1930065"/>
                  <a:gd name="connsiteY29" fmla="*/ 1421723 h 1929597"/>
                  <a:gd name="connsiteX30" fmla="*/ 502636 w 1930065"/>
                  <a:gd name="connsiteY30" fmla="*/ 1006817 h 1929597"/>
                  <a:gd name="connsiteX31" fmla="*/ 502637 w 1930065"/>
                  <a:gd name="connsiteY31" fmla="*/ 1405430 h 1929597"/>
                  <a:gd name="connsiteX32" fmla="*/ 701943 w 1930065"/>
                  <a:gd name="connsiteY32" fmla="*/ 1206124 h 1929597"/>
                  <a:gd name="connsiteX33" fmla="*/ 243405 w 1930065"/>
                  <a:gd name="connsiteY33" fmla="*/ 747586 h 1929597"/>
                  <a:gd name="connsiteX34" fmla="*/ 44099 w 1930065"/>
                  <a:gd name="connsiteY34" fmla="*/ 946892 h 1929597"/>
                  <a:gd name="connsiteX35" fmla="*/ 442711 w 1930065"/>
                  <a:gd name="connsiteY35" fmla="*/ 946892 h 1929597"/>
                  <a:gd name="connsiteX36" fmla="*/ 27806 w 1930065"/>
                  <a:gd name="connsiteY36" fmla="*/ 531987 h 1929597"/>
                  <a:gd name="connsiteX37" fmla="*/ 27806 w 1930065"/>
                  <a:gd name="connsiteY37" fmla="*/ 930599 h 1929597"/>
                  <a:gd name="connsiteX38" fmla="*/ 227112 w 1930065"/>
                  <a:gd name="connsiteY38" fmla="*/ 731293 h 1929597"/>
                  <a:gd name="connsiteX39" fmla="*/ 953149 w 1930065"/>
                  <a:gd name="connsiteY39" fmla="*/ 1451279 h 1929597"/>
                  <a:gd name="connsiteX40" fmla="*/ 499872 w 1930065"/>
                  <a:gd name="connsiteY40" fmla="*/ 1451279 h 1929597"/>
                  <a:gd name="connsiteX41" fmla="*/ 501617 w 1930065"/>
                  <a:gd name="connsiteY41" fmla="*/ 1453023 h 1929597"/>
                  <a:gd name="connsiteX42" fmla="*/ 953149 w 1930065"/>
                  <a:gd name="connsiteY42" fmla="*/ 1904555 h 1929597"/>
                  <a:gd name="connsiteX43" fmla="*/ 478318 w 1930065"/>
                  <a:gd name="connsiteY43" fmla="*/ 976448 h 1929597"/>
                  <a:gd name="connsiteX44" fmla="*/ 25042 w 1930065"/>
                  <a:gd name="connsiteY44" fmla="*/ 976448 h 1929597"/>
                  <a:gd name="connsiteX45" fmla="*/ 476574 w 1930065"/>
                  <a:gd name="connsiteY45" fmla="*/ 1427980 h 1929597"/>
                  <a:gd name="connsiteX46" fmla="*/ 478318 w 1930065"/>
                  <a:gd name="connsiteY46" fmla="*/ 1429725 h 1929597"/>
                  <a:gd name="connsiteX47" fmla="*/ 1670110 w 1930065"/>
                  <a:gd name="connsiteY47" fmla="*/ 1695973 h 1929597"/>
                  <a:gd name="connsiteX48" fmla="*/ 1470804 w 1930065"/>
                  <a:gd name="connsiteY48" fmla="*/ 1895279 h 1929597"/>
                  <a:gd name="connsiteX49" fmla="*/ 1869416 w 1930065"/>
                  <a:gd name="connsiteY49" fmla="*/ 1895279 h 1929597"/>
                  <a:gd name="connsiteX50" fmla="*/ 1454511 w 1930065"/>
                  <a:gd name="connsiteY50" fmla="*/ 1480374 h 1929597"/>
                  <a:gd name="connsiteX51" fmla="*/ 1454511 w 1930065"/>
                  <a:gd name="connsiteY51" fmla="*/ 1878986 h 1929597"/>
                  <a:gd name="connsiteX52" fmla="*/ 1653817 w 1930065"/>
                  <a:gd name="connsiteY52" fmla="*/ 1679680 h 1929597"/>
                  <a:gd name="connsiteX53" fmla="*/ 1194808 w 1930065"/>
                  <a:gd name="connsiteY53" fmla="*/ 1220671 h 1929597"/>
                  <a:gd name="connsiteX54" fmla="*/ 995502 w 1930065"/>
                  <a:gd name="connsiteY54" fmla="*/ 1419977 h 1929597"/>
                  <a:gd name="connsiteX55" fmla="*/ 1394115 w 1930065"/>
                  <a:gd name="connsiteY55" fmla="*/ 1419977 h 1929597"/>
                  <a:gd name="connsiteX56" fmla="*/ 979209 w 1930065"/>
                  <a:gd name="connsiteY56" fmla="*/ 1005072 h 1929597"/>
                  <a:gd name="connsiteX57" fmla="*/ 979210 w 1930065"/>
                  <a:gd name="connsiteY57" fmla="*/ 1403684 h 1929597"/>
                  <a:gd name="connsiteX58" fmla="*/ 1178516 w 1930065"/>
                  <a:gd name="connsiteY58" fmla="*/ 1204378 h 1929597"/>
                  <a:gd name="connsiteX59" fmla="*/ 719978 w 1930065"/>
                  <a:gd name="connsiteY59" fmla="*/ 745841 h 1929597"/>
                  <a:gd name="connsiteX60" fmla="*/ 520672 w 1930065"/>
                  <a:gd name="connsiteY60" fmla="*/ 945147 h 1929597"/>
                  <a:gd name="connsiteX61" fmla="*/ 919284 w 1930065"/>
                  <a:gd name="connsiteY61" fmla="*/ 945147 h 1929597"/>
                  <a:gd name="connsiteX62" fmla="*/ 504379 w 1930065"/>
                  <a:gd name="connsiteY62" fmla="*/ 530242 h 1929597"/>
                  <a:gd name="connsiteX63" fmla="*/ 504379 w 1930065"/>
                  <a:gd name="connsiteY63" fmla="*/ 928854 h 1929597"/>
                  <a:gd name="connsiteX64" fmla="*/ 703685 w 1930065"/>
                  <a:gd name="connsiteY64" fmla="*/ 729548 h 1929597"/>
                  <a:gd name="connsiteX65" fmla="*/ 245147 w 1930065"/>
                  <a:gd name="connsiteY65" fmla="*/ 271010 h 1929597"/>
                  <a:gd name="connsiteX66" fmla="*/ 45841 w 1930065"/>
                  <a:gd name="connsiteY66" fmla="*/ 470316 h 1929597"/>
                  <a:gd name="connsiteX67" fmla="*/ 444453 w 1930065"/>
                  <a:gd name="connsiteY67" fmla="*/ 470316 h 1929597"/>
                  <a:gd name="connsiteX68" fmla="*/ 29548 w 1930065"/>
                  <a:gd name="connsiteY68" fmla="*/ 55411 h 1929597"/>
                  <a:gd name="connsiteX69" fmla="*/ 29548 w 1930065"/>
                  <a:gd name="connsiteY69" fmla="*/ 454023 h 1929597"/>
                  <a:gd name="connsiteX70" fmla="*/ 228854 w 1930065"/>
                  <a:gd name="connsiteY70" fmla="*/ 254717 h 1929597"/>
                  <a:gd name="connsiteX71" fmla="*/ 480061 w 1930065"/>
                  <a:gd name="connsiteY71" fmla="*/ 499872 h 1929597"/>
                  <a:gd name="connsiteX72" fmla="*/ 26784 w 1930065"/>
                  <a:gd name="connsiteY72" fmla="*/ 499872 h 1929597"/>
                  <a:gd name="connsiteX73" fmla="*/ 478318 w 1930065"/>
                  <a:gd name="connsiteY73" fmla="*/ 951406 h 1929597"/>
                  <a:gd name="connsiteX74" fmla="*/ 480061 w 1930065"/>
                  <a:gd name="connsiteY74" fmla="*/ 953149 h 1929597"/>
                  <a:gd name="connsiteX75" fmla="*/ 954891 w 1930065"/>
                  <a:gd name="connsiteY75" fmla="*/ 974703 h 1929597"/>
                  <a:gd name="connsiteX76" fmla="*/ 501615 w 1930065"/>
                  <a:gd name="connsiteY76" fmla="*/ 974703 h 1929597"/>
                  <a:gd name="connsiteX77" fmla="*/ 503360 w 1930065"/>
                  <a:gd name="connsiteY77" fmla="*/ 976448 h 1929597"/>
                  <a:gd name="connsiteX78" fmla="*/ 953149 w 1930065"/>
                  <a:gd name="connsiteY78" fmla="*/ 1426237 h 1929597"/>
                  <a:gd name="connsiteX79" fmla="*/ 954891 w 1930065"/>
                  <a:gd name="connsiteY79" fmla="*/ 1427979 h 1929597"/>
                  <a:gd name="connsiteX80" fmla="*/ 1430193 w 1930065"/>
                  <a:gd name="connsiteY80" fmla="*/ 1449533 h 1929597"/>
                  <a:gd name="connsiteX81" fmla="*/ 976445 w 1930065"/>
                  <a:gd name="connsiteY81" fmla="*/ 1449533 h 1929597"/>
                  <a:gd name="connsiteX82" fmla="*/ 978190 w 1930065"/>
                  <a:gd name="connsiteY82" fmla="*/ 1451279 h 1929597"/>
                  <a:gd name="connsiteX83" fmla="*/ 1430193 w 1930065"/>
                  <a:gd name="connsiteY83" fmla="*/ 1903281 h 1929597"/>
                  <a:gd name="connsiteX84" fmla="*/ 5230 w 1930065"/>
                  <a:gd name="connsiteY84" fmla="*/ 0 h 1929597"/>
                  <a:gd name="connsiteX85" fmla="*/ 480061 w 1930065"/>
                  <a:gd name="connsiteY85" fmla="*/ 474831 h 1929597"/>
                  <a:gd name="connsiteX86" fmla="*/ 505102 w 1930065"/>
                  <a:gd name="connsiteY86" fmla="*/ 499872 h 1929597"/>
                  <a:gd name="connsiteX87" fmla="*/ 954891 w 1930065"/>
                  <a:gd name="connsiteY87" fmla="*/ 949661 h 1929597"/>
                  <a:gd name="connsiteX88" fmla="*/ 979933 w 1930065"/>
                  <a:gd name="connsiteY88" fmla="*/ 974703 h 1929597"/>
                  <a:gd name="connsiteX89" fmla="*/ 1430193 w 1930065"/>
                  <a:gd name="connsiteY89" fmla="*/ 1424963 h 1929597"/>
                  <a:gd name="connsiteX90" fmla="*/ 1454763 w 1930065"/>
                  <a:gd name="connsiteY90" fmla="*/ 1449533 h 1929597"/>
                  <a:gd name="connsiteX91" fmla="*/ 1930065 w 1930065"/>
                  <a:gd name="connsiteY91" fmla="*/ 1924835 h 1929597"/>
                  <a:gd name="connsiteX92" fmla="*/ 1451747 w 1930065"/>
                  <a:gd name="connsiteY92" fmla="*/ 1924835 h 1929597"/>
                  <a:gd name="connsiteX93" fmla="*/ 1453021 w 1930065"/>
                  <a:gd name="connsiteY93" fmla="*/ 1926109 h 1929597"/>
                  <a:gd name="connsiteX94" fmla="*/ 974703 w 1930065"/>
                  <a:gd name="connsiteY94" fmla="*/ 1926109 h 1929597"/>
                  <a:gd name="connsiteX95" fmla="*/ 976446 w 1930065"/>
                  <a:gd name="connsiteY95" fmla="*/ 1927852 h 1929597"/>
                  <a:gd name="connsiteX96" fmla="*/ 498128 w 1930065"/>
                  <a:gd name="connsiteY96" fmla="*/ 1927852 h 1929597"/>
                  <a:gd name="connsiteX97" fmla="*/ 499872 w 1930065"/>
                  <a:gd name="connsiteY97" fmla="*/ 1929597 h 1929597"/>
                  <a:gd name="connsiteX98" fmla="*/ 0 w 1930065"/>
                  <a:gd name="connsiteY98" fmla="*/ 1929597 h 1929597"/>
                  <a:gd name="connsiteX99" fmla="*/ 0 w 1930065"/>
                  <a:gd name="connsiteY99" fmla="*/ 1429725 h 1929597"/>
                  <a:gd name="connsiteX100" fmla="*/ 1745 w 1930065"/>
                  <a:gd name="connsiteY100" fmla="*/ 1431469 h 1929597"/>
                  <a:gd name="connsiteX101" fmla="*/ 1745 w 1930065"/>
                  <a:gd name="connsiteY101" fmla="*/ 953151 h 1929597"/>
                  <a:gd name="connsiteX102" fmla="*/ 3488 w 1930065"/>
                  <a:gd name="connsiteY102" fmla="*/ 954894 h 1929597"/>
                  <a:gd name="connsiteX103" fmla="*/ 3488 w 1930065"/>
                  <a:gd name="connsiteY103" fmla="*/ 476576 h 1929597"/>
                  <a:gd name="connsiteX104" fmla="*/ 5230 w 1930065"/>
                  <a:gd name="connsiteY104" fmla="*/ 478318 h 1929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930065" h="1929597">
                    <a:moveTo>
                      <a:pt x="239917" y="1700735"/>
                    </a:moveTo>
                    <a:lnTo>
                      <a:pt x="40611" y="1900041"/>
                    </a:lnTo>
                    <a:lnTo>
                      <a:pt x="439223" y="1900041"/>
                    </a:lnTo>
                    <a:close/>
                    <a:moveTo>
                      <a:pt x="24318" y="1485136"/>
                    </a:moveTo>
                    <a:lnTo>
                      <a:pt x="24318" y="1883748"/>
                    </a:lnTo>
                    <a:lnTo>
                      <a:pt x="223624" y="1684442"/>
                    </a:lnTo>
                    <a:close/>
                    <a:moveTo>
                      <a:pt x="716491" y="1698990"/>
                    </a:moveTo>
                    <a:lnTo>
                      <a:pt x="517185" y="1898296"/>
                    </a:lnTo>
                    <a:lnTo>
                      <a:pt x="915797" y="1898296"/>
                    </a:lnTo>
                    <a:close/>
                    <a:moveTo>
                      <a:pt x="500892" y="1483391"/>
                    </a:moveTo>
                    <a:lnTo>
                      <a:pt x="500892" y="1882003"/>
                    </a:lnTo>
                    <a:lnTo>
                      <a:pt x="700198" y="1682697"/>
                    </a:lnTo>
                    <a:close/>
                    <a:moveTo>
                      <a:pt x="241662" y="1224161"/>
                    </a:moveTo>
                    <a:lnTo>
                      <a:pt x="42356" y="1423467"/>
                    </a:lnTo>
                    <a:lnTo>
                      <a:pt x="440968" y="1423467"/>
                    </a:lnTo>
                    <a:close/>
                    <a:moveTo>
                      <a:pt x="26063" y="1008562"/>
                    </a:moveTo>
                    <a:lnTo>
                      <a:pt x="26063" y="1407174"/>
                    </a:lnTo>
                    <a:lnTo>
                      <a:pt x="225369" y="1207868"/>
                    </a:lnTo>
                    <a:close/>
                    <a:moveTo>
                      <a:pt x="476574" y="1453023"/>
                    </a:moveTo>
                    <a:lnTo>
                      <a:pt x="23299" y="1453023"/>
                    </a:lnTo>
                    <a:lnTo>
                      <a:pt x="476574" y="1906298"/>
                    </a:lnTo>
                    <a:close/>
                    <a:moveTo>
                      <a:pt x="1193066" y="1697247"/>
                    </a:moveTo>
                    <a:lnTo>
                      <a:pt x="993760" y="1896553"/>
                    </a:lnTo>
                    <a:lnTo>
                      <a:pt x="1392372" y="1896553"/>
                    </a:lnTo>
                    <a:close/>
                    <a:moveTo>
                      <a:pt x="977467" y="1481648"/>
                    </a:moveTo>
                    <a:lnTo>
                      <a:pt x="977467" y="1880260"/>
                    </a:lnTo>
                    <a:lnTo>
                      <a:pt x="1176773" y="1680954"/>
                    </a:lnTo>
                    <a:close/>
                    <a:moveTo>
                      <a:pt x="718235" y="1222416"/>
                    </a:moveTo>
                    <a:lnTo>
                      <a:pt x="518929" y="1421722"/>
                    </a:lnTo>
                    <a:lnTo>
                      <a:pt x="917542" y="1421723"/>
                    </a:lnTo>
                    <a:close/>
                    <a:moveTo>
                      <a:pt x="502636" y="1006817"/>
                    </a:moveTo>
                    <a:lnTo>
                      <a:pt x="502637" y="1405430"/>
                    </a:lnTo>
                    <a:lnTo>
                      <a:pt x="701943" y="1206124"/>
                    </a:lnTo>
                    <a:close/>
                    <a:moveTo>
                      <a:pt x="243405" y="747586"/>
                    </a:moveTo>
                    <a:lnTo>
                      <a:pt x="44099" y="946892"/>
                    </a:lnTo>
                    <a:lnTo>
                      <a:pt x="442711" y="946892"/>
                    </a:lnTo>
                    <a:close/>
                    <a:moveTo>
                      <a:pt x="27806" y="531987"/>
                    </a:moveTo>
                    <a:lnTo>
                      <a:pt x="27806" y="930599"/>
                    </a:lnTo>
                    <a:lnTo>
                      <a:pt x="227112" y="731293"/>
                    </a:lnTo>
                    <a:close/>
                    <a:moveTo>
                      <a:pt x="953149" y="1451279"/>
                    </a:moveTo>
                    <a:lnTo>
                      <a:pt x="499872" y="1451279"/>
                    </a:lnTo>
                    <a:lnTo>
                      <a:pt x="501617" y="1453023"/>
                    </a:lnTo>
                    <a:lnTo>
                      <a:pt x="953149" y="1904555"/>
                    </a:lnTo>
                    <a:close/>
                    <a:moveTo>
                      <a:pt x="478318" y="976448"/>
                    </a:moveTo>
                    <a:lnTo>
                      <a:pt x="25042" y="976448"/>
                    </a:lnTo>
                    <a:lnTo>
                      <a:pt x="476574" y="1427980"/>
                    </a:lnTo>
                    <a:lnTo>
                      <a:pt x="478318" y="1429725"/>
                    </a:lnTo>
                    <a:close/>
                    <a:moveTo>
                      <a:pt x="1670110" y="1695973"/>
                    </a:moveTo>
                    <a:lnTo>
                      <a:pt x="1470804" y="1895279"/>
                    </a:lnTo>
                    <a:lnTo>
                      <a:pt x="1869416" y="1895279"/>
                    </a:lnTo>
                    <a:close/>
                    <a:moveTo>
                      <a:pt x="1454511" y="1480374"/>
                    </a:moveTo>
                    <a:lnTo>
                      <a:pt x="1454511" y="1878986"/>
                    </a:lnTo>
                    <a:lnTo>
                      <a:pt x="1653817" y="1679680"/>
                    </a:lnTo>
                    <a:close/>
                    <a:moveTo>
                      <a:pt x="1194808" y="1220671"/>
                    </a:moveTo>
                    <a:lnTo>
                      <a:pt x="995502" y="1419977"/>
                    </a:lnTo>
                    <a:lnTo>
                      <a:pt x="1394115" y="1419977"/>
                    </a:lnTo>
                    <a:close/>
                    <a:moveTo>
                      <a:pt x="979209" y="1005072"/>
                    </a:moveTo>
                    <a:lnTo>
                      <a:pt x="979210" y="1403684"/>
                    </a:lnTo>
                    <a:lnTo>
                      <a:pt x="1178516" y="1204378"/>
                    </a:lnTo>
                    <a:close/>
                    <a:moveTo>
                      <a:pt x="719978" y="745841"/>
                    </a:moveTo>
                    <a:lnTo>
                      <a:pt x="520672" y="945147"/>
                    </a:lnTo>
                    <a:lnTo>
                      <a:pt x="919284" y="945147"/>
                    </a:lnTo>
                    <a:close/>
                    <a:moveTo>
                      <a:pt x="504379" y="530242"/>
                    </a:moveTo>
                    <a:lnTo>
                      <a:pt x="504379" y="928854"/>
                    </a:lnTo>
                    <a:lnTo>
                      <a:pt x="703685" y="729548"/>
                    </a:lnTo>
                    <a:close/>
                    <a:moveTo>
                      <a:pt x="245147" y="271010"/>
                    </a:moveTo>
                    <a:lnTo>
                      <a:pt x="45841" y="470316"/>
                    </a:lnTo>
                    <a:lnTo>
                      <a:pt x="444453" y="470316"/>
                    </a:lnTo>
                    <a:close/>
                    <a:moveTo>
                      <a:pt x="29548" y="55411"/>
                    </a:moveTo>
                    <a:lnTo>
                      <a:pt x="29548" y="454023"/>
                    </a:lnTo>
                    <a:lnTo>
                      <a:pt x="228854" y="254717"/>
                    </a:lnTo>
                    <a:close/>
                    <a:moveTo>
                      <a:pt x="480061" y="499872"/>
                    </a:moveTo>
                    <a:lnTo>
                      <a:pt x="26784" y="499872"/>
                    </a:lnTo>
                    <a:lnTo>
                      <a:pt x="478318" y="951406"/>
                    </a:lnTo>
                    <a:lnTo>
                      <a:pt x="480061" y="953149"/>
                    </a:lnTo>
                    <a:close/>
                    <a:moveTo>
                      <a:pt x="954891" y="974703"/>
                    </a:moveTo>
                    <a:lnTo>
                      <a:pt x="501615" y="974703"/>
                    </a:lnTo>
                    <a:lnTo>
                      <a:pt x="503360" y="976448"/>
                    </a:lnTo>
                    <a:lnTo>
                      <a:pt x="953149" y="1426237"/>
                    </a:lnTo>
                    <a:lnTo>
                      <a:pt x="954891" y="1427979"/>
                    </a:lnTo>
                    <a:close/>
                    <a:moveTo>
                      <a:pt x="1430193" y="1449533"/>
                    </a:moveTo>
                    <a:lnTo>
                      <a:pt x="976445" y="1449533"/>
                    </a:lnTo>
                    <a:lnTo>
                      <a:pt x="978190" y="1451279"/>
                    </a:lnTo>
                    <a:lnTo>
                      <a:pt x="1430193" y="1903281"/>
                    </a:lnTo>
                    <a:close/>
                    <a:moveTo>
                      <a:pt x="5230" y="0"/>
                    </a:moveTo>
                    <a:lnTo>
                      <a:pt x="480061" y="474831"/>
                    </a:lnTo>
                    <a:lnTo>
                      <a:pt x="505102" y="499872"/>
                    </a:lnTo>
                    <a:lnTo>
                      <a:pt x="954891" y="949661"/>
                    </a:lnTo>
                    <a:lnTo>
                      <a:pt x="979933" y="974703"/>
                    </a:lnTo>
                    <a:lnTo>
                      <a:pt x="1430193" y="1424963"/>
                    </a:lnTo>
                    <a:lnTo>
                      <a:pt x="1454763" y="1449533"/>
                    </a:lnTo>
                    <a:lnTo>
                      <a:pt x="1930065" y="1924835"/>
                    </a:lnTo>
                    <a:lnTo>
                      <a:pt x="1451747" y="1924835"/>
                    </a:lnTo>
                    <a:lnTo>
                      <a:pt x="1453021" y="1926109"/>
                    </a:lnTo>
                    <a:lnTo>
                      <a:pt x="974703" y="1926109"/>
                    </a:lnTo>
                    <a:lnTo>
                      <a:pt x="976446" y="1927852"/>
                    </a:lnTo>
                    <a:lnTo>
                      <a:pt x="498128" y="1927852"/>
                    </a:lnTo>
                    <a:lnTo>
                      <a:pt x="499872" y="1929597"/>
                    </a:lnTo>
                    <a:lnTo>
                      <a:pt x="0" y="1929597"/>
                    </a:lnTo>
                    <a:lnTo>
                      <a:pt x="0" y="1429725"/>
                    </a:lnTo>
                    <a:lnTo>
                      <a:pt x="1745" y="1431469"/>
                    </a:lnTo>
                    <a:lnTo>
                      <a:pt x="1745" y="953151"/>
                    </a:lnTo>
                    <a:lnTo>
                      <a:pt x="3488" y="954894"/>
                    </a:lnTo>
                    <a:lnTo>
                      <a:pt x="3488" y="476576"/>
                    </a:lnTo>
                    <a:lnTo>
                      <a:pt x="5230" y="4783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scene3d>
                <a:camera prst="perspectiveHeroicExtremeLeftFacing">
                  <a:rot lat="515795" lon="2976911" rev="2155842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1000742" y="1130629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环球线路</a:t>
              </a:r>
              <a:endParaRPr lang="zh-CN" alt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-1371131" y="1906754"/>
            <a:ext cx="14493388" cy="6598429"/>
            <a:chOff x="-1182445" y="1324875"/>
            <a:chExt cx="14493388" cy="659842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265841" y="1324875"/>
              <a:ext cx="10371108" cy="4508500"/>
              <a:chOff x="1265841" y="1324875"/>
              <a:chExt cx="10371108" cy="4508500"/>
            </a:xfrm>
          </p:grpSpPr>
          <p:sp>
            <p:nvSpPr>
              <p:cNvPr id="6" name="Freeform 58"/>
              <p:cNvSpPr>
                <a:spLocks noEditPoints="1"/>
              </p:cNvSpPr>
              <p:nvPr/>
            </p:nvSpPr>
            <p:spPr bwMode="auto">
              <a:xfrm>
                <a:off x="1265841" y="1324875"/>
                <a:ext cx="10371108" cy="4508500"/>
              </a:xfrm>
              <a:custGeom>
                <a:avLst/>
                <a:gdLst>
                  <a:gd name="T0" fmla="*/ 669 w 1588"/>
                  <a:gd name="T1" fmla="*/ 1 h 644"/>
                  <a:gd name="T2" fmla="*/ 550 w 1588"/>
                  <a:gd name="T3" fmla="*/ 76 h 644"/>
                  <a:gd name="T4" fmla="*/ 636 w 1588"/>
                  <a:gd name="T5" fmla="*/ 94 h 644"/>
                  <a:gd name="T6" fmla="*/ 560 w 1588"/>
                  <a:gd name="T7" fmla="*/ 395 h 644"/>
                  <a:gd name="T8" fmla="*/ 454 w 1588"/>
                  <a:gd name="T9" fmla="*/ 344 h 644"/>
                  <a:gd name="T10" fmla="*/ 360 w 1588"/>
                  <a:gd name="T11" fmla="*/ 265 h 644"/>
                  <a:gd name="T12" fmla="*/ 481 w 1588"/>
                  <a:gd name="T13" fmla="*/ 197 h 644"/>
                  <a:gd name="T14" fmla="*/ 525 w 1588"/>
                  <a:gd name="T15" fmla="*/ 165 h 644"/>
                  <a:gd name="T16" fmla="*/ 464 w 1588"/>
                  <a:gd name="T17" fmla="*/ 122 h 644"/>
                  <a:gd name="T18" fmla="*/ 384 w 1588"/>
                  <a:gd name="T19" fmla="*/ 110 h 644"/>
                  <a:gd name="T20" fmla="*/ 439 w 1588"/>
                  <a:gd name="T21" fmla="*/ 94 h 644"/>
                  <a:gd name="T22" fmla="*/ 507 w 1588"/>
                  <a:gd name="T23" fmla="*/ 103 h 644"/>
                  <a:gd name="T24" fmla="*/ 372 w 1588"/>
                  <a:gd name="T25" fmla="*/ 81 h 644"/>
                  <a:gd name="T26" fmla="*/ 273 w 1588"/>
                  <a:gd name="T27" fmla="*/ 68 h 644"/>
                  <a:gd name="T28" fmla="*/ 175 w 1588"/>
                  <a:gd name="T29" fmla="*/ 86 h 644"/>
                  <a:gd name="T30" fmla="*/ 38 w 1588"/>
                  <a:gd name="T31" fmla="*/ 108 h 644"/>
                  <a:gd name="T32" fmla="*/ 95 w 1588"/>
                  <a:gd name="T33" fmla="*/ 136 h 644"/>
                  <a:gd name="T34" fmla="*/ 227 w 1588"/>
                  <a:gd name="T35" fmla="*/ 210 h 644"/>
                  <a:gd name="T36" fmla="*/ 347 w 1588"/>
                  <a:gd name="T37" fmla="*/ 324 h 644"/>
                  <a:gd name="T38" fmla="*/ 453 w 1588"/>
                  <a:gd name="T39" fmla="*/ 466 h 644"/>
                  <a:gd name="T40" fmla="*/ 467 w 1588"/>
                  <a:gd name="T41" fmla="*/ 634 h 644"/>
                  <a:gd name="T42" fmla="*/ 523 w 1588"/>
                  <a:gd name="T43" fmla="*/ 539 h 644"/>
                  <a:gd name="T44" fmla="*/ 417 w 1588"/>
                  <a:gd name="T45" fmla="*/ 208 h 644"/>
                  <a:gd name="T46" fmla="*/ 383 w 1588"/>
                  <a:gd name="T47" fmla="*/ 182 h 644"/>
                  <a:gd name="T48" fmla="*/ 473 w 1588"/>
                  <a:gd name="T49" fmla="*/ 315 h 644"/>
                  <a:gd name="T50" fmla="*/ 371 w 1588"/>
                  <a:gd name="T51" fmla="*/ 67 h 644"/>
                  <a:gd name="T52" fmla="*/ 747 w 1588"/>
                  <a:gd name="T53" fmla="*/ 148 h 644"/>
                  <a:gd name="T54" fmla="*/ 771 w 1588"/>
                  <a:gd name="T55" fmla="*/ 169 h 644"/>
                  <a:gd name="T56" fmla="*/ 34 w 1588"/>
                  <a:gd name="T57" fmla="*/ 158 h 644"/>
                  <a:gd name="T58" fmla="*/ 296 w 1588"/>
                  <a:gd name="T59" fmla="*/ 52 h 644"/>
                  <a:gd name="T60" fmla="*/ 339 w 1588"/>
                  <a:gd name="T61" fmla="*/ 62 h 644"/>
                  <a:gd name="T62" fmla="*/ 1446 w 1588"/>
                  <a:gd name="T63" fmla="*/ 433 h 644"/>
                  <a:gd name="T64" fmla="*/ 1384 w 1588"/>
                  <a:gd name="T65" fmla="*/ 243 h 644"/>
                  <a:gd name="T66" fmla="*/ 1518 w 1588"/>
                  <a:gd name="T67" fmla="*/ 83 h 644"/>
                  <a:gd name="T68" fmla="*/ 1358 w 1588"/>
                  <a:gd name="T69" fmla="*/ 73 h 644"/>
                  <a:gd name="T70" fmla="*/ 1155 w 1588"/>
                  <a:gd name="T71" fmla="*/ 76 h 644"/>
                  <a:gd name="T72" fmla="*/ 1088 w 1588"/>
                  <a:gd name="T73" fmla="*/ 72 h 644"/>
                  <a:gd name="T74" fmla="*/ 947 w 1588"/>
                  <a:gd name="T75" fmla="*/ 107 h 644"/>
                  <a:gd name="T76" fmla="*/ 861 w 1588"/>
                  <a:gd name="T77" fmla="*/ 118 h 644"/>
                  <a:gd name="T78" fmla="*/ 819 w 1588"/>
                  <a:gd name="T79" fmla="*/ 152 h 644"/>
                  <a:gd name="T80" fmla="*/ 796 w 1588"/>
                  <a:gd name="T81" fmla="*/ 210 h 644"/>
                  <a:gd name="T82" fmla="*/ 899 w 1588"/>
                  <a:gd name="T83" fmla="*/ 227 h 644"/>
                  <a:gd name="T84" fmla="*/ 780 w 1588"/>
                  <a:gd name="T85" fmla="*/ 234 h 644"/>
                  <a:gd name="T86" fmla="*/ 826 w 1588"/>
                  <a:gd name="T87" fmla="*/ 383 h 644"/>
                  <a:gd name="T88" fmla="*/ 957 w 1588"/>
                  <a:gd name="T89" fmla="*/ 471 h 644"/>
                  <a:gd name="T90" fmla="*/ 968 w 1588"/>
                  <a:gd name="T91" fmla="*/ 313 h 644"/>
                  <a:gd name="T92" fmla="*/ 1085 w 1588"/>
                  <a:gd name="T93" fmla="*/ 289 h 644"/>
                  <a:gd name="T94" fmla="*/ 1230 w 1588"/>
                  <a:gd name="T95" fmla="*/ 338 h 644"/>
                  <a:gd name="T96" fmla="*/ 1316 w 1588"/>
                  <a:gd name="T97" fmla="*/ 229 h 644"/>
                  <a:gd name="T98" fmla="*/ 1422 w 1588"/>
                  <a:gd name="T99" fmla="*/ 191 h 644"/>
                  <a:gd name="T100" fmla="*/ 1480 w 1588"/>
                  <a:gd name="T101" fmla="*/ 138 h 644"/>
                  <a:gd name="T102" fmla="*/ 909 w 1588"/>
                  <a:gd name="T103" fmla="*/ 200 h 644"/>
                  <a:gd name="T104" fmla="*/ 989 w 1588"/>
                  <a:gd name="T105" fmla="*/ 197 h 644"/>
                  <a:gd name="T106" fmla="*/ 1392 w 1588"/>
                  <a:gd name="T107" fmla="*/ 450 h 644"/>
                  <a:gd name="T108" fmla="*/ 1332 w 1588"/>
                  <a:gd name="T109" fmla="*/ 548 h 644"/>
                  <a:gd name="T110" fmla="*/ 852 w 1588"/>
                  <a:gd name="T111" fmla="*/ 228 h 644"/>
                  <a:gd name="T112" fmla="*/ 1576 w 1588"/>
                  <a:gd name="T113" fmla="*/ 568 h 644"/>
                  <a:gd name="T114" fmla="*/ 1271 w 1588"/>
                  <a:gd name="T115" fmla="*/ 427 h 644"/>
                  <a:gd name="T116" fmla="*/ 1328 w 1588"/>
                  <a:gd name="T117" fmla="*/ 408 h 644"/>
                  <a:gd name="T118" fmla="*/ 1337 w 1588"/>
                  <a:gd name="T119" fmla="*/ 332 h 644"/>
                  <a:gd name="T120" fmla="*/ 1306 w 1588"/>
                  <a:gd name="T121" fmla="*/ 365 h 644"/>
                  <a:gd name="T122" fmla="*/ 977 w 1588"/>
                  <a:gd name="T123" fmla="*/ 489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88" h="644">
                    <a:moveTo>
                      <a:pt x="436" y="288"/>
                    </a:moveTo>
                    <a:cubicBezTo>
                      <a:pt x="440" y="287"/>
                      <a:pt x="437" y="284"/>
                      <a:pt x="434" y="284"/>
                    </a:cubicBezTo>
                    <a:cubicBezTo>
                      <a:pt x="431" y="284"/>
                      <a:pt x="431" y="289"/>
                      <a:pt x="436" y="288"/>
                    </a:cubicBezTo>
                    <a:close/>
                    <a:moveTo>
                      <a:pt x="436" y="315"/>
                    </a:moveTo>
                    <a:cubicBezTo>
                      <a:pt x="432" y="316"/>
                      <a:pt x="433" y="323"/>
                      <a:pt x="437" y="322"/>
                    </a:cubicBezTo>
                    <a:cubicBezTo>
                      <a:pt x="442" y="320"/>
                      <a:pt x="439" y="315"/>
                      <a:pt x="436" y="315"/>
                    </a:cubicBezTo>
                    <a:close/>
                    <a:moveTo>
                      <a:pt x="667" y="76"/>
                    </a:moveTo>
                    <a:cubicBezTo>
                      <a:pt x="668" y="76"/>
                      <a:pt x="673" y="77"/>
                      <a:pt x="673" y="79"/>
                    </a:cubicBezTo>
                    <a:cubicBezTo>
                      <a:pt x="673" y="82"/>
                      <a:pt x="675" y="85"/>
                      <a:pt x="680" y="84"/>
                    </a:cubicBezTo>
                    <a:cubicBezTo>
                      <a:pt x="685" y="83"/>
                      <a:pt x="684" y="79"/>
                      <a:pt x="683" y="78"/>
                    </a:cubicBezTo>
                    <a:cubicBezTo>
                      <a:pt x="682" y="77"/>
                      <a:pt x="681" y="75"/>
                      <a:pt x="680" y="73"/>
                    </a:cubicBezTo>
                    <a:cubicBezTo>
                      <a:pt x="679" y="71"/>
                      <a:pt x="680" y="69"/>
                      <a:pt x="685" y="68"/>
                    </a:cubicBezTo>
                    <a:cubicBezTo>
                      <a:pt x="690" y="68"/>
                      <a:pt x="697" y="70"/>
                      <a:pt x="697" y="66"/>
                    </a:cubicBezTo>
                    <a:cubicBezTo>
                      <a:pt x="697" y="62"/>
                      <a:pt x="697" y="58"/>
                      <a:pt x="699" y="56"/>
                    </a:cubicBezTo>
                    <a:cubicBezTo>
                      <a:pt x="700" y="53"/>
                      <a:pt x="703" y="52"/>
                      <a:pt x="702" y="51"/>
                    </a:cubicBezTo>
                    <a:cubicBezTo>
                      <a:pt x="700" y="50"/>
                      <a:pt x="698" y="52"/>
                      <a:pt x="696" y="48"/>
                    </a:cubicBezTo>
                    <a:cubicBezTo>
                      <a:pt x="694" y="45"/>
                      <a:pt x="697" y="42"/>
                      <a:pt x="699" y="40"/>
                    </a:cubicBezTo>
                    <a:cubicBezTo>
                      <a:pt x="701" y="39"/>
                      <a:pt x="712" y="29"/>
                      <a:pt x="718" y="27"/>
                    </a:cubicBezTo>
                    <a:cubicBezTo>
                      <a:pt x="724" y="26"/>
                      <a:pt x="728" y="20"/>
                      <a:pt x="724" y="19"/>
                    </a:cubicBezTo>
                    <a:cubicBezTo>
                      <a:pt x="720" y="18"/>
                      <a:pt x="712" y="15"/>
                      <a:pt x="706" y="19"/>
                    </a:cubicBezTo>
                    <a:cubicBezTo>
                      <a:pt x="701" y="23"/>
                      <a:pt x="698" y="27"/>
                      <a:pt x="692" y="26"/>
                    </a:cubicBezTo>
                    <a:cubicBezTo>
                      <a:pt x="686" y="25"/>
                      <a:pt x="687" y="26"/>
                      <a:pt x="686" y="19"/>
                    </a:cubicBezTo>
                    <a:cubicBezTo>
                      <a:pt x="686" y="12"/>
                      <a:pt x="680" y="0"/>
                      <a:pt x="674" y="0"/>
                    </a:cubicBezTo>
                    <a:cubicBezTo>
                      <a:pt x="669" y="1"/>
                      <a:pt x="669" y="1"/>
                      <a:pt x="669" y="1"/>
                    </a:cubicBezTo>
                    <a:cubicBezTo>
                      <a:pt x="669" y="1"/>
                      <a:pt x="576" y="1"/>
                      <a:pt x="573" y="4"/>
                    </a:cubicBezTo>
                    <a:cubicBezTo>
                      <a:pt x="570" y="7"/>
                      <a:pt x="567" y="14"/>
                      <a:pt x="564" y="12"/>
                    </a:cubicBezTo>
                    <a:cubicBezTo>
                      <a:pt x="562" y="10"/>
                      <a:pt x="561" y="5"/>
                      <a:pt x="558" y="7"/>
                    </a:cubicBezTo>
                    <a:cubicBezTo>
                      <a:pt x="554" y="9"/>
                      <a:pt x="557" y="14"/>
                      <a:pt x="554" y="18"/>
                    </a:cubicBezTo>
                    <a:cubicBezTo>
                      <a:pt x="551" y="21"/>
                      <a:pt x="543" y="21"/>
                      <a:pt x="540" y="20"/>
                    </a:cubicBezTo>
                    <a:cubicBezTo>
                      <a:pt x="538" y="18"/>
                      <a:pt x="535" y="17"/>
                      <a:pt x="525" y="18"/>
                    </a:cubicBezTo>
                    <a:cubicBezTo>
                      <a:pt x="515" y="18"/>
                      <a:pt x="504" y="21"/>
                      <a:pt x="506" y="24"/>
                    </a:cubicBezTo>
                    <a:cubicBezTo>
                      <a:pt x="508" y="27"/>
                      <a:pt x="502" y="29"/>
                      <a:pt x="500" y="28"/>
                    </a:cubicBezTo>
                    <a:cubicBezTo>
                      <a:pt x="498" y="26"/>
                      <a:pt x="490" y="29"/>
                      <a:pt x="491" y="33"/>
                    </a:cubicBezTo>
                    <a:cubicBezTo>
                      <a:pt x="491" y="36"/>
                      <a:pt x="489" y="39"/>
                      <a:pt x="485" y="38"/>
                    </a:cubicBezTo>
                    <a:cubicBezTo>
                      <a:pt x="481" y="38"/>
                      <a:pt x="478" y="40"/>
                      <a:pt x="477" y="43"/>
                    </a:cubicBezTo>
                    <a:cubicBezTo>
                      <a:pt x="477" y="45"/>
                      <a:pt x="468" y="47"/>
                      <a:pt x="467" y="47"/>
                    </a:cubicBezTo>
                    <a:cubicBezTo>
                      <a:pt x="466" y="47"/>
                      <a:pt x="454" y="47"/>
                      <a:pt x="458" y="50"/>
                    </a:cubicBezTo>
                    <a:cubicBezTo>
                      <a:pt x="461" y="52"/>
                      <a:pt x="463" y="50"/>
                      <a:pt x="467" y="51"/>
                    </a:cubicBezTo>
                    <a:cubicBezTo>
                      <a:pt x="471" y="52"/>
                      <a:pt x="474" y="57"/>
                      <a:pt x="476" y="58"/>
                    </a:cubicBezTo>
                    <a:cubicBezTo>
                      <a:pt x="478" y="59"/>
                      <a:pt x="480" y="58"/>
                      <a:pt x="482" y="57"/>
                    </a:cubicBezTo>
                    <a:cubicBezTo>
                      <a:pt x="483" y="55"/>
                      <a:pt x="485" y="50"/>
                      <a:pt x="485" y="50"/>
                    </a:cubicBezTo>
                    <a:cubicBezTo>
                      <a:pt x="485" y="50"/>
                      <a:pt x="485" y="55"/>
                      <a:pt x="488" y="56"/>
                    </a:cubicBezTo>
                    <a:cubicBezTo>
                      <a:pt x="491" y="57"/>
                      <a:pt x="498" y="55"/>
                      <a:pt x="500" y="55"/>
                    </a:cubicBezTo>
                    <a:cubicBezTo>
                      <a:pt x="502" y="56"/>
                      <a:pt x="514" y="57"/>
                      <a:pt x="518" y="59"/>
                    </a:cubicBezTo>
                    <a:cubicBezTo>
                      <a:pt x="521" y="60"/>
                      <a:pt x="529" y="61"/>
                      <a:pt x="531" y="65"/>
                    </a:cubicBezTo>
                    <a:cubicBezTo>
                      <a:pt x="533" y="68"/>
                      <a:pt x="534" y="79"/>
                      <a:pt x="535" y="80"/>
                    </a:cubicBezTo>
                    <a:cubicBezTo>
                      <a:pt x="536" y="82"/>
                      <a:pt x="541" y="76"/>
                      <a:pt x="542" y="75"/>
                    </a:cubicBezTo>
                    <a:cubicBezTo>
                      <a:pt x="543" y="74"/>
                      <a:pt x="548" y="75"/>
                      <a:pt x="550" y="76"/>
                    </a:cubicBezTo>
                    <a:cubicBezTo>
                      <a:pt x="551" y="78"/>
                      <a:pt x="555" y="82"/>
                      <a:pt x="555" y="84"/>
                    </a:cubicBezTo>
                    <a:cubicBezTo>
                      <a:pt x="555" y="86"/>
                      <a:pt x="554" y="89"/>
                      <a:pt x="553" y="88"/>
                    </a:cubicBezTo>
                    <a:cubicBezTo>
                      <a:pt x="551" y="87"/>
                      <a:pt x="549" y="87"/>
                      <a:pt x="550" y="85"/>
                    </a:cubicBezTo>
                    <a:cubicBezTo>
                      <a:pt x="551" y="83"/>
                      <a:pt x="551" y="79"/>
                      <a:pt x="549" y="79"/>
                    </a:cubicBezTo>
                    <a:cubicBezTo>
                      <a:pt x="547" y="79"/>
                      <a:pt x="545" y="79"/>
                      <a:pt x="545" y="79"/>
                    </a:cubicBezTo>
                    <a:cubicBezTo>
                      <a:pt x="545" y="79"/>
                      <a:pt x="542" y="78"/>
                      <a:pt x="539" y="81"/>
                    </a:cubicBezTo>
                    <a:cubicBezTo>
                      <a:pt x="536" y="85"/>
                      <a:pt x="538" y="89"/>
                      <a:pt x="540" y="89"/>
                    </a:cubicBezTo>
                    <a:cubicBezTo>
                      <a:pt x="542" y="89"/>
                      <a:pt x="546" y="89"/>
                      <a:pt x="546" y="90"/>
                    </a:cubicBezTo>
                    <a:cubicBezTo>
                      <a:pt x="546" y="91"/>
                      <a:pt x="542" y="94"/>
                      <a:pt x="542" y="96"/>
                    </a:cubicBezTo>
                    <a:cubicBezTo>
                      <a:pt x="542" y="98"/>
                      <a:pt x="546" y="104"/>
                      <a:pt x="547" y="105"/>
                    </a:cubicBezTo>
                    <a:cubicBezTo>
                      <a:pt x="548" y="106"/>
                      <a:pt x="553" y="107"/>
                      <a:pt x="554" y="108"/>
                    </a:cubicBezTo>
                    <a:cubicBezTo>
                      <a:pt x="556" y="108"/>
                      <a:pt x="551" y="108"/>
                      <a:pt x="552" y="110"/>
                    </a:cubicBezTo>
                    <a:cubicBezTo>
                      <a:pt x="553" y="112"/>
                      <a:pt x="555" y="116"/>
                      <a:pt x="558" y="117"/>
                    </a:cubicBezTo>
                    <a:cubicBezTo>
                      <a:pt x="561" y="118"/>
                      <a:pt x="569" y="123"/>
                      <a:pt x="570" y="125"/>
                    </a:cubicBezTo>
                    <a:cubicBezTo>
                      <a:pt x="571" y="127"/>
                      <a:pt x="577" y="123"/>
                      <a:pt x="578" y="123"/>
                    </a:cubicBezTo>
                    <a:cubicBezTo>
                      <a:pt x="579" y="123"/>
                      <a:pt x="579" y="128"/>
                      <a:pt x="583" y="128"/>
                    </a:cubicBezTo>
                    <a:cubicBezTo>
                      <a:pt x="586" y="129"/>
                      <a:pt x="587" y="128"/>
                      <a:pt x="590" y="126"/>
                    </a:cubicBezTo>
                    <a:cubicBezTo>
                      <a:pt x="593" y="123"/>
                      <a:pt x="593" y="120"/>
                      <a:pt x="593" y="118"/>
                    </a:cubicBezTo>
                    <a:cubicBezTo>
                      <a:pt x="593" y="116"/>
                      <a:pt x="593" y="114"/>
                      <a:pt x="596" y="115"/>
                    </a:cubicBezTo>
                    <a:cubicBezTo>
                      <a:pt x="600" y="116"/>
                      <a:pt x="601" y="114"/>
                      <a:pt x="601" y="112"/>
                    </a:cubicBezTo>
                    <a:cubicBezTo>
                      <a:pt x="601" y="109"/>
                      <a:pt x="598" y="106"/>
                      <a:pt x="603" y="105"/>
                    </a:cubicBezTo>
                    <a:cubicBezTo>
                      <a:pt x="609" y="105"/>
                      <a:pt x="611" y="101"/>
                      <a:pt x="615" y="101"/>
                    </a:cubicBezTo>
                    <a:cubicBezTo>
                      <a:pt x="618" y="101"/>
                      <a:pt x="627" y="103"/>
                      <a:pt x="628" y="101"/>
                    </a:cubicBezTo>
                    <a:cubicBezTo>
                      <a:pt x="629" y="100"/>
                      <a:pt x="633" y="94"/>
                      <a:pt x="636" y="94"/>
                    </a:cubicBezTo>
                    <a:cubicBezTo>
                      <a:pt x="639" y="94"/>
                      <a:pt x="646" y="93"/>
                      <a:pt x="653" y="92"/>
                    </a:cubicBezTo>
                    <a:cubicBezTo>
                      <a:pt x="659" y="91"/>
                      <a:pt x="666" y="88"/>
                      <a:pt x="669" y="88"/>
                    </a:cubicBezTo>
                    <a:cubicBezTo>
                      <a:pt x="671" y="88"/>
                      <a:pt x="676" y="88"/>
                      <a:pt x="675" y="86"/>
                    </a:cubicBezTo>
                    <a:cubicBezTo>
                      <a:pt x="673" y="85"/>
                      <a:pt x="670" y="81"/>
                      <a:pt x="667" y="81"/>
                    </a:cubicBezTo>
                    <a:cubicBezTo>
                      <a:pt x="663" y="81"/>
                      <a:pt x="666" y="76"/>
                      <a:pt x="667" y="76"/>
                    </a:cubicBezTo>
                    <a:close/>
                    <a:moveTo>
                      <a:pt x="447" y="305"/>
                    </a:moveTo>
                    <a:cubicBezTo>
                      <a:pt x="447" y="304"/>
                      <a:pt x="443" y="300"/>
                      <a:pt x="440" y="300"/>
                    </a:cubicBezTo>
                    <a:cubicBezTo>
                      <a:pt x="437" y="300"/>
                      <a:pt x="432" y="297"/>
                      <a:pt x="429" y="295"/>
                    </a:cubicBezTo>
                    <a:cubicBezTo>
                      <a:pt x="426" y="292"/>
                      <a:pt x="420" y="292"/>
                      <a:pt x="418" y="292"/>
                    </a:cubicBezTo>
                    <a:cubicBezTo>
                      <a:pt x="416" y="292"/>
                      <a:pt x="406" y="295"/>
                      <a:pt x="406" y="295"/>
                    </a:cubicBezTo>
                    <a:cubicBezTo>
                      <a:pt x="406" y="298"/>
                      <a:pt x="410" y="297"/>
                      <a:pt x="414" y="297"/>
                    </a:cubicBezTo>
                    <a:cubicBezTo>
                      <a:pt x="419" y="297"/>
                      <a:pt x="427" y="297"/>
                      <a:pt x="428" y="298"/>
                    </a:cubicBezTo>
                    <a:cubicBezTo>
                      <a:pt x="430" y="300"/>
                      <a:pt x="437" y="303"/>
                      <a:pt x="439" y="305"/>
                    </a:cubicBezTo>
                    <a:cubicBezTo>
                      <a:pt x="440" y="306"/>
                      <a:pt x="447" y="307"/>
                      <a:pt x="447" y="305"/>
                    </a:cubicBezTo>
                    <a:close/>
                    <a:moveTo>
                      <a:pt x="621" y="417"/>
                    </a:moveTo>
                    <a:cubicBezTo>
                      <a:pt x="618" y="416"/>
                      <a:pt x="612" y="415"/>
                      <a:pt x="610" y="412"/>
                    </a:cubicBezTo>
                    <a:cubicBezTo>
                      <a:pt x="608" y="409"/>
                      <a:pt x="601" y="406"/>
                      <a:pt x="599" y="407"/>
                    </a:cubicBezTo>
                    <a:cubicBezTo>
                      <a:pt x="597" y="408"/>
                      <a:pt x="593" y="409"/>
                      <a:pt x="590" y="407"/>
                    </a:cubicBezTo>
                    <a:cubicBezTo>
                      <a:pt x="587" y="405"/>
                      <a:pt x="582" y="402"/>
                      <a:pt x="580" y="401"/>
                    </a:cubicBezTo>
                    <a:cubicBezTo>
                      <a:pt x="578" y="399"/>
                      <a:pt x="573" y="398"/>
                      <a:pt x="571" y="398"/>
                    </a:cubicBezTo>
                    <a:cubicBezTo>
                      <a:pt x="569" y="398"/>
                      <a:pt x="569" y="397"/>
                      <a:pt x="566" y="401"/>
                    </a:cubicBezTo>
                    <a:cubicBezTo>
                      <a:pt x="562" y="406"/>
                      <a:pt x="566" y="407"/>
                      <a:pt x="560" y="407"/>
                    </a:cubicBezTo>
                    <a:cubicBezTo>
                      <a:pt x="554" y="406"/>
                      <a:pt x="560" y="406"/>
                      <a:pt x="564" y="401"/>
                    </a:cubicBezTo>
                    <a:cubicBezTo>
                      <a:pt x="567" y="396"/>
                      <a:pt x="563" y="394"/>
                      <a:pt x="560" y="395"/>
                    </a:cubicBezTo>
                    <a:cubicBezTo>
                      <a:pt x="556" y="396"/>
                      <a:pt x="559" y="398"/>
                      <a:pt x="552" y="399"/>
                    </a:cubicBezTo>
                    <a:cubicBezTo>
                      <a:pt x="546" y="401"/>
                      <a:pt x="546" y="397"/>
                      <a:pt x="550" y="396"/>
                    </a:cubicBezTo>
                    <a:cubicBezTo>
                      <a:pt x="554" y="395"/>
                      <a:pt x="561" y="392"/>
                      <a:pt x="561" y="390"/>
                    </a:cubicBezTo>
                    <a:cubicBezTo>
                      <a:pt x="561" y="389"/>
                      <a:pt x="560" y="385"/>
                      <a:pt x="557" y="385"/>
                    </a:cubicBezTo>
                    <a:cubicBezTo>
                      <a:pt x="554" y="385"/>
                      <a:pt x="555" y="381"/>
                      <a:pt x="550" y="376"/>
                    </a:cubicBezTo>
                    <a:cubicBezTo>
                      <a:pt x="546" y="371"/>
                      <a:pt x="540" y="368"/>
                      <a:pt x="535" y="369"/>
                    </a:cubicBezTo>
                    <a:cubicBezTo>
                      <a:pt x="531" y="370"/>
                      <a:pt x="528" y="371"/>
                      <a:pt x="525" y="367"/>
                    </a:cubicBezTo>
                    <a:cubicBezTo>
                      <a:pt x="523" y="362"/>
                      <a:pt x="520" y="362"/>
                      <a:pt x="519" y="359"/>
                    </a:cubicBezTo>
                    <a:cubicBezTo>
                      <a:pt x="517" y="357"/>
                      <a:pt x="514" y="359"/>
                      <a:pt x="512" y="358"/>
                    </a:cubicBezTo>
                    <a:cubicBezTo>
                      <a:pt x="511" y="357"/>
                      <a:pt x="511" y="357"/>
                      <a:pt x="511" y="357"/>
                    </a:cubicBezTo>
                    <a:cubicBezTo>
                      <a:pt x="511" y="357"/>
                      <a:pt x="506" y="358"/>
                      <a:pt x="509" y="355"/>
                    </a:cubicBezTo>
                    <a:cubicBezTo>
                      <a:pt x="512" y="351"/>
                      <a:pt x="513" y="345"/>
                      <a:pt x="512" y="345"/>
                    </a:cubicBezTo>
                    <a:cubicBezTo>
                      <a:pt x="510" y="346"/>
                      <a:pt x="509" y="351"/>
                      <a:pt x="507" y="351"/>
                    </a:cubicBezTo>
                    <a:cubicBezTo>
                      <a:pt x="505" y="350"/>
                      <a:pt x="506" y="350"/>
                      <a:pt x="503" y="347"/>
                    </a:cubicBezTo>
                    <a:cubicBezTo>
                      <a:pt x="499" y="345"/>
                      <a:pt x="493" y="347"/>
                      <a:pt x="493" y="349"/>
                    </a:cubicBezTo>
                    <a:cubicBezTo>
                      <a:pt x="493" y="351"/>
                      <a:pt x="491" y="352"/>
                      <a:pt x="491" y="352"/>
                    </a:cubicBezTo>
                    <a:cubicBezTo>
                      <a:pt x="491" y="352"/>
                      <a:pt x="490" y="351"/>
                      <a:pt x="489" y="349"/>
                    </a:cubicBezTo>
                    <a:cubicBezTo>
                      <a:pt x="487" y="346"/>
                      <a:pt x="482" y="346"/>
                      <a:pt x="479" y="348"/>
                    </a:cubicBezTo>
                    <a:cubicBezTo>
                      <a:pt x="477" y="351"/>
                      <a:pt x="475" y="343"/>
                      <a:pt x="473" y="343"/>
                    </a:cubicBezTo>
                    <a:cubicBezTo>
                      <a:pt x="472" y="343"/>
                      <a:pt x="468" y="345"/>
                      <a:pt x="466" y="348"/>
                    </a:cubicBezTo>
                    <a:cubicBezTo>
                      <a:pt x="464" y="351"/>
                      <a:pt x="465" y="356"/>
                      <a:pt x="463" y="356"/>
                    </a:cubicBezTo>
                    <a:cubicBezTo>
                      <a:pt x="462" y="356"/>
                      <a:pt x="461" y="349"/>
                      <a:pt x="462" y="347"/>
                    </a:cubicBezTo>
                    <a:cubicBezTo>
                      <a:pt x="462" y="345"/>
                      <a:pt x="466" y="341"/>
                      <a:pt x="463" y="340"/>
                    </a:cubicBezTo>
                    <a:cubicBezTo>
                      <a:pt x="460" y="339"/>
                      <a:pt x="456" y="344"/>
                      <a:pt x="454" y="344"/>
                    </a:cubicBezTo>
                    <a:cubicBezTo>
                      <a:pt x="452" y="345"/>
                      <a:pt x="448" y="347"/>
                      <a:pt x="446" y="350"/>
                    </a:cubicBezTo>
                    <a:cubicBezTo>
                      <a:pt x="444" y="353"/>
                      <a:pt x="442" y="355"/>
                      <a:pt x="440" y="356"/>
                    </a:cubicBezTo>
                    <a:cubicBezTo>
                      <a:pt x="438" y="357"/>
                      <a:pt x="434" y="356"/>
                      <a:pt x="435" y="355"/>
                    </a:cubicBezTo>
                    <a:cubicBezTo>
                      <a:pt x="436" y="354"/>
                      <a:pt x="429" y="350"/>
                      <a:pt x="428" y="351"/>
                    </a:cubicBezTo>
                    <a:cubicBezTo>
                      <a:pt x="426" y="353"/>
                      <a:pt x="423" y="354"/>
                      <a:pt x="420" y="356"/>
                    </a:cubicBezTo>
                    <a:cubicBezTo>
                      <a:pt x="416" y="357"/>
                      <a:pt x="413" y="354"/>
                      <a:pt x="412" y="352"/>
                    </a:cubicBezTo>
                    <a:cubicBezTo>
                      <a:pt x="412" y="351"/>
                      <a:pt x="410" y="350"/>
                      <a:pt x="410" y="345"/>
                    </a:cubicBezTo>
                    <a:cubicBezTo>
                      <a:pt x="409" y="340"/>
                      <a:pt x="411" y="335"/>
                      <a:pt x="412" y="332"/>
                    </a:cubicBezTo>
                    <a:cubicBezTo>
                      <a:pt x="413" y="329"/>
                      <a:pt x="406" y="323"/>
                      <a:pt x="403" y="323"/>
                    </a:cubicBezTo>
                    <a:cubicBezTo>
                      <a:pt x="401" y="324"/>
                      <a:pt x="398" y="326"/>
                      <a:pt x="395" y="326"/>
                    </a:cubicBezTo>
                    <a:cubicBezTo>
                      <a:pt x="393" y="326"/>
                      <a:pt x="394" y="325"/>
                      <a:pt x="390" y="325"/>
                    </a:cubicBezTo>
                    <a:cubicBezTo>
                      <a:pt x="386" y="325"/>
                      <a:pt x="389" y="324"/>
                      <a:pt x="390" y="321"/>
                    </a:cubicBezTo>
                    <a:cubicBezTo>
                      <a:pt x="391" y="317"/>
                      <a:pt x="388" y="313"/>
                      <a:pt x="392" y="310"/>
                    </a:cubicBezTo>
                    <a:cubicBezTo>
                      <a:pt x="397" y="307"/>
                      <a:pt x="395" y="300"/>
                      <a:pt x="392" y="299"/>
                    </a:cubicBezTo>
                    <a:cubicBezTo>
                      <a:pt x="390" y="299"/>
                      <a:pt x="385" y="300"/>
                      <a:pt x="381" y="300"/>
                    </a:cubicBezTo>
                    <a:cubicBezTo>
                      <a:pt x="378" y="300"/>
                      <a:pt x="375" y="303"/>
                      <a:pt x="377" y="306"/>
                    </a:cubicBezTo>
                    <a:cubicBezTo>
                      <a:pt x="378" y="309"/>
                      <a:pt x="375" y="312"/>
                      <a:pt x="374" y="311"/>
                    </a:cubicBezTo>
                    <a:cubicBezTo>
                      <a:pt x="372" y="311"/>
                      <a:pt x="371" y="309"/>
                      <a:pt x="367" y="312"/>
                    </a:cubicBezTo>
                    <a:cubicBezTo>
                      <a:pt x="363" y="315"/>
                      <a:pt x="361" y="314"/>
                      <a:pt x="357" y="311"/>
                    </a:cubicBezTo>
                    <a:cubicBezTo>
                      <a:pt x="353" y="307"/>
                      <a:pt x="348" y="304"/>
                      <a:pt x="347" y="298"/>
                    </a:cubicBezTo>
                    <a:cubicBezTo>
                      <a:pt x="347" y="293"/>
                      <a:pt x="346" y="288"/>
                      <a:pt x="348" y="285"/>
                    </a:cubicBezTo>
                    <a:cubicBezTo>
                      <a:pt x="349" y="282"/>
                      <a:pt x="349" y="276"/>
                      <a:pt x="347" y="276"/>
                    </a:cubicBezTo>
                    <a:cubicBezTo>
                      <a:pt x="345" y="275"/>
                      <a:pt x="350" y="271"/>
                      <a:pt x="352" y="270"/>
                    </a:cubicBezTo>
                    <a:cubicBezTo>
                      <a:pt x="355" y="270"/>
                      <a:pt x="359" y="266"/>
                      <a:pt x="360" y="265"/>
                    </a:cubicBezTo>
                    <a:cubicBezTo>
                      <a:pt x="361" y="263"/>
                      <a:pt x="364" y="264"/>
                      <a:pt x="369" y="264"/>
                    </a:cubicBezTo>
                    <a:cubicBezTo>
                      <a:pt x="373" y="264"/>
                      <a:pt x="374" y="264"/>
                      <a:pt x="378" y="266"/>
                    </a:cubicBezTo>
                    <a:cubicBezTo>
                      <a:pt x="382" y="268"/>
                      <a:pt x="383" y="265"/>
                      <a:pt x="383" y="264"/>
                    </a:cubicBezTo>
                    <a:cubicBezTo>
                      <a:pt x="383" y="262"/>
                      <a:pt x="384" y="260"/>
                      <a:pt x="389" y="261"/>
                    </a:cubicBezTo>
                    <a:cubicBezTo>
                      <a:pt x="393" y="261"/>
                      <a:pt x="400" y="259"/>
                      <a:pt x="401" y="260"/>
                    </a:cubicBezTo>
                    <a:cubicBezTo>
                      <a:pt x="402" y="261"/>
                      <a:pt x="404" y="266"/>
                      <a:pt x="406" y="264"/>
                    </a:cubicBezTo>
                    <a:cubicBezTo>
                      <a:pt x="409" y="263"/>
                      <a:pt x="409" y="260"/>
                      <a:pt x="410" y="265"/>
                    </a:cubicBezTo>
                    <a:cubicBezTo>
                      <a:pt x="411" y="269"/>
                      <a:pt x="413" y="276"/>
                      <a:pt x="416" y="277"/>
                    </a:cubicBezTo>
                    <a:cubicBezTo>
                      <a:pt x="420" y="278"/>
                      <a:pt x="418" y="283"/>
                      <a:pt x="421" y="283"/>
                    </a:cubicBezTo>
                    <a:cubicBezTo>
                      <a:pt x="425" y="284"/>
                      <a:pt x="426" y="276"/>
                      <a:pt x="425" y="273"/>
                    </a:cubicBezTo>
                    <a:cubicBezTo>
                      <a:pt x="424" y="271"/>
                      <a:pt x="422" y="263"/>
                      <a:pt x="420" y="261"/>
                    </a:cubicBezTo>
                    <a:cubicBezTo>
                      <a:pt x="418" y="259"/>
                      <a:pt x="418" y="254"/>
                      <a:pt x="422" y="253"/>
                    </a:cubicBezTo>
                    <a:cubicBezTo>
                      <a:pt x="425" y="251"/>
                      <a:pt x="434" y="244"/>
                      <a:pt x="437" y="241"/>
                    </a:cubicBezTo>
                    <a:cubicBezTo>
                      <a:pt x="440" y="239"/>
                      <a:pt x="447" y="237"/>
                      <a:pt x="445" y="234"/>
                    </a:cubicBezTo>
                    <a:cubicBezTo>
                      <a:pt x="442" y="231"/>
                      <a:pt x="442" y="229"/>
                      <a:pt x="442" y="227"/>
                    </a:cubicBezTo>
                    <a:cubicBezTo>
                      <a:pt x="442" y="225"/>
                      <a:pt x="444" y="225"/>
                      <a:pt x="445" y="227"/>
                    </a:cubicBezTo>
                    <a:cubicBezTo>
                      <a:pt x="446" y="228"/>
                      <a:pt x="451" y="225"/>
                      <a:pt x="450" y="223"/>
                    </a:cubicBezTo>
                    <a:cubicBezTo>
                      <a:pt x="448" y="221"/>
                      <a:pt x="449" y="218"/>
                      <a:pt x="451" y="219"/>
                    </a:cubicBezTo>
                    <a:cubicBezTo>
                      <a:pt x="454" y="219"/>
                      <a:pt x="455" y="217"/>
                      <a:pt x="454" y="215"/>
                    </a:cubicBezTo>
                    <a:cubicBezTo>
                      <a:pt x="453" y="214"/>
                      <a:pt x="456" y="212"/>
                      <a:pt x="459" y="213"/>
                    </a:cubicBezTo>
                    <a:cubicBezTo>
                      <a:pt x="462" y="213"/>
                      <a:pt x="468" y="212"/>
                      <a:pt x="470" y="211"/>
                    </a:cubicBezTo>
                    <a:cubicBezTo>
                      <a:pt x="471" y="209"/>
                      <a:pt x="467" y="208"/>
                      <a:pt x="467" y="205"/>
                    </a:cubicBezTo>
                    <a:cubicBezTo>
                      <a:pt x="467" y="202"/>
                      <a:pt x="472" y="199"/>
                      <a:pt x="475" y="199"/>
                    </a:cubicBezTo>
                    <a:cubicBezTo>
                      <a:pt x="477" y="198"/>
                      <a:pt x="481" y="199"/>
                      <a:pt x="481" y="197"/>
                    </a:cubicBezTo>
                    <a:cubicBezTo>
                      <a:pt x="481" y="196"/>
                      <a:pt x="485" y="193"/>
                      <a:pt x="486" y="196"/>
                    </a:cubicBezTo>
                    <a:cubicBezTo>
                      <a:pt x="486" y="199"/>
                      <a:pt x="486" y="203"/>
                      <a:pt x="489" y="203"/>
                    </a:cubicBezTo>
                    <a:cubicBezTo>
                      <a:pt x="492" y="203"/>
                      <a:pt x="495" y="200"/>
                      <a:pt x="496" y="199"/>
                    </a:cubicBezTo>
                    <a:cubicBezTo>
                      <a:pt x="498" y="199"/>
                      <a:pt x="505" y="197"/>
                      <a:pt x="506" y="197"/>
                    </a:cubicBezTo>
                    <a:cubicBezTo>
                      <a:pt x="508" y="197"/>
                      <a:pt x="517" y="196"/>
                      <a:pt x="516" y="193"/>
                    </a:cubicBezTo>
                    <a:cubicBezTo>
                      <a:pt x="515" y="191"/>
                      <a:pt x="514" y="188"/>
                      <a:pt x="512" y="187"/>
                    </a:cubicBezTo>
                    <a:cubicBezTo>
                      <a:pt x="511" y="186"/>
                      <a:pt x="510" y="187"/>
                      <a:pt x="509" y="189"/>
                    </a:cubicBezTo>
                    <a:cubicBezTo>
                      <a:pt x="507" y="191"/>
                      <a:pt x="504" y="191"/>
                      <a:pt x="504" y="189"/>
                    </a:cubicBezTo>
                    <a:cubicBezTo>
                      <a:pt x="503" y="188"/>
                      <a:pt x="504" y="183"/>
                      <a:pt x="501" y="185"/>
                    </a:cubicBezTo>
                    <a:cubicBezTo>
                      <a:pt x="499" y="186"/>
                      <a:pt x="498" y="188"/>
                      <a:pt x="497" y="187"/>
                    </a:cubicBezTo>
                    <a:cubicBezTo>
                      <a:pt x="495" y="186"/>
                      <a:pt x="494" y="184"/>
                      <a:pt x="494" y="184"/>
                    </a:cubicBezTo>
                    <a:cubicBezTo>
                      <a:pt x="494" y="184"/>
                      <a:pt x="498" y="182"/>
                      <a:pt x="495" y="178"/>
                    </a:cubicBezTo>
                    <a:cubicBezTo>
                      <a:pt x="492" y="175"/>
                      <a:pt x="489" y="176"/>
                      <a:pt x="485" y="178"/>
                    </a:cubicBezTo>
                    <a:cubicBezTo>
                      <a:pt x="481" y="180"/>
                      <a:pt x="481" y="179"/>
                      <a:pt x="477" y="180"/>
                    </a:cubicBezTo>
                    <a:cubicBezTo>
                      <a:pt x="472" y="181"/>
                      <a:pt x="470" y="183"/>
                      <a:pt x="470" y="183"/>
                    </a:cubicBezTo>
                    <a:cubicBezTo>
                      <a:pt x="470" y="183"/>
                      <a:pt x="476" y="179"/>
                      <a:pt x="479" y="177"/>
                    </a:cubicBezTo>
                    <a:cubicBezTo>
                      <a:pt x="481" y="174"/>
                      <a:pt x="485" y="173"/>
                      <a:pt x="487" y="171"/>
                    </a:cubicBezTo>
                    <a:cubicBezTo>
                      <a:pt x="489" y="169"/>
                      <a:pt x="495" y="172"/>
                      <a:pt x="495" y="172"/>
                    </a:cubicBezTo>
                    <a:cubicBezTo>
                      <a:pt x="495" y="172"/>
                      <a:pt x="498" y="169"/>
                      <a:pt x="498" y="171"/>
                    </a:cubicBezTo>
                    <a:cubicBezTo>
                      <a:pt x="498" y="173"/>
                      <a:pt x="498" y="178"/>
                      <a:pt x="500" y="178"/>
                    </a:cubicBezTo>
                    <a:cubicBezTo>
                      <a:pt x="502" y="178"/>
                      <a:pt x="509" y="175"/>
                      <a:pt x="506" y="174"/>
                    </a:cubicBezTo>
                    <a:cubicBezTo>
                      <a:pt x="503" y="173"/>
                      <a:pt x="510" y="174"/>
                      <a:pt x="512" y="172"/>
                    </a:cubicBezTo>
                    <a:cubicBezTo>
                      <a:pt x="515" y="170"/>
                      <a:pt x="518" y="170"/>
                      <a:pt x="520" y="169"/>
                    </a:cubicBezTo>
                    <a:cubicBezTo>
                      <a:pt x="521" y="169"/>
                      <a:pt x="522" y="165"/>
                      <a:pt x="525" y="165"/>
                    </a:cubicBezTo>
                    <a:cubicBezTo>
                      <a:pt x="528" y="165"/>
                      <a:pt x="529" y="169"/>
                      <a:pt x="525" y="171"/>
                    </a:cubicBezTo>
                    <a:cubicBezTo>
                      <a:pt x="521" y="173"/>
                      <a:pt x="521" y="179"/>
                      <a:pt x="519" y="180"/>
                    </a:cubicBezTo>
                    <a:cubicBezTo>
                      <a:pt x="517" y="182"/>
                      <a:pt x="518" y="184"/>
                      <a:pt x="521" y="183"/>
                    </a:cubicBezTo>
                    <a:cubicBezTo>
                      <a:pt x="524" y="183"/>
                      <a:pt x="527" y="184"/>
                      <a:pt x="529" y="183"/>
                    </a:cubicBezTo>
                    <a:cubicBezTo>
                      <a:pt x="532" y="182"/>
                      <a:pt x="534" y="184"/>
                      <a:pt x="534" y="185"/>
                    </a:cubicBezTo>
                    <a:cubicBezTo>
                      <a:pt x="535" y="186"/>
                      <a:pt x="537" y="184"/>
                      <a:pt x="537" y="184"/>
                    </a:cubicBezTo>
                    <a:cubicBezTo>
                      <a:pt x="537" y="184"/>
                      <a:pt x="542" y="183"/>
                      <a:pt x="544" y="185"/>
                    </a:cubicBezTo>
                    <a:cubicBezTo>
                      <a:pt x="545" y="186"/>
                      <a:pt x="546" y="183"/>
                      <a:pt x="545" y="181"/>
                    </a:cubicBezTo>
                    <a:cubicBezTo>
                      <a:pt x="544" y="180"/>
                      <a:pt x="543" y="178"/>
                      <a:pt x="542" y="175"/>
                    </a:cubicBezTo>
                    <a:cubicBezTo>
                      <a:pt x="540" y="173"/>
                      <a:pt x="539" y="172"/>
                      <a:pt x="536" y="173"/>
                    </a:cubicBezTo>
                    <a:cubicBezTo>
                      <a:pt x="533" y="174"/>
                      <a:pt x="532" y="172"/>
                      <a:pt x="530" y="171"/>
                    </a:cubicBezTo>
                    <a:cubicBezTo>
                      <a:pt x="528" y="170"/>
                      <a:pt x="527" y="173"/>
                      <a:pt x="528" y="170"/>
                    </a:cubicBezTo>
                    <a:cubicBezTo>
                      <a:pt x="530" y="167"/>
                      <a:pt x="531" y="167"/>
                      <a:pt x="532" y="164"/>
                    </a:cubicBezTo>
                    <a:cubicBezTo>
                      <a:pt x="533" y="162"/>
                      <a:pt x="538" y="158"/>
                      <a:pt x="533" y="157"/>
                    </a:cubicBezTo>
                    <a:cubicBezTo>
                      <a:pt x="528" y="156"/>
                      <a:pt x="526" y="155"/>
                      <a:pt x="526" y="153"/>
                    </a:cubicBezTo>
                    <a:cubicBezTo>
                      <a:pt x="525" y="150"/>
                      <a:pt x="519" y="146"/>
                      <a:pt x="518" y="146"/>
                    </a:cubicBezTo>
                    <a:cubicBezTo>
                      <a:pt x="516" y="146"/>
                      <a:pt x="511" y="146"/>
                      <a:pt x="510" y="144"/>
                    </a:cubicBezTo>
                    <a:cubicBezTo>
                      <a:pt x="510" y="143"/>
                      <a:pt x="506" y="138"/>
                      <a:pt x="504" y="136"/>
                    </a:cubicBezTo>
                    <a:cubicBezTo>
                      <a:pt x="503" y="135"/>
                      <a:pt x="495" y="126"/>
                      <a:pt x="494" y="125"/>
                    </a:cubicBezTo>
                    <a:cubicBezTo>
                      <a:pt x="493" y="125"/>
                      <a:pt x="492" y="125"/>
                      <a:pt x="488" y="130"/>
                    </a:cubicBezTo>
                    <a:cubicBezTo>
                      <a:pt x="485" y="134"/>
                      <a:pt x="482" y="135"/>
                      <a:pt x="479" y="134"/>
                    </a:cubicBezTo>
                    <a:cubicBezTo>
                      <a:pt x="476" y="133"/>
                      <a:pt x="476" y="133"/>
                      <a:pt x="473" y="130"/>
                    </a:cubicBezTo>
                    <a:cubicBezTo>
                      <a:pt x="471" y="127"/>
                      <a:pt x="476" y="127"/>
                      <a:pt x="475" y="125"/>
                    </a:cubicBezTo>
                    <a:cubicBezTo>
                      <a:pt x="474" y="123"/>
                      <a:pt x="468" y="122"/>
                      <a:pt x="464" y="122"/>
                    </a:cubicBezTo>
                    <a:cubicBezTo>
                      <a:pt x="460" y="121"/>
                      <a:pt x="458" y="117"/>
                      <a:pt x="452" y="117"/>
                    </a:cubicBezTo>
                    <a:cubicBezTo>
                      <a:pt x="446" y="116"/>
                      <a:pt x="439" y="118"/>
                      <a:pt x="437" y="118"/>
                    </a:cubicBezTo>
                    <a:cubicBezTo>
                      <a:pt x="436" y="118"/>
                      <a:pt x="436" y="120"/>
                      <a:pt x="435" y="124"/>
                    </a:cubicBezTo>
                    <a:cubicBezTo>
                      <a:pt x="434" y="129"/>
                      <a:pt x="437" y="130"/>
                      <a:pt x="434" y="130"/>
                    </a:cubicBezTo>
                    <a:cubicBezTo>
                      <a:pt x="431" y="131"/>
                      <a:pt x="429" y="132"/>
                      <a:pt x="433" y="133"/>
                    </a:cubicBezTo>
                    <a:cubicBezTo>
                      <a:pt x="436" y="135"/>
                      <a:pt x="440" y="141"/>
                      <a:pt x="440" y="141"/>
                    </a:cubicBezTo>
                    <a:cubicBezTo>
                      <a:pt x="440" y="141"/>
                      <a:pt x="440" y="144"/>
                      <a:pt x="438" y="146"/>
                    </a:cubicBezTo>
                    <a:cubicBezTo>
                      <a:pt x="435" y="148"/>
                      <a:pt x="433" y="150"/>
                      <a:pt x="431" y="147"/>
                    </a:cubicBezTo>
                    <a:cubicBezTo>
                      <a:pt x="429" y="145"/>
                      <a:pt x="425" y="146"/>
                      <a:pt x="426" y="148"/>
                    </a:cubicBezTo>
                    <a:cubicBezTo>
                      <a:pt x="428" y="150"/>
                      <a:pt x="430" y="151"/>
                      <a:pt x="430" y="153"/>
                    </a:cubicBezTo>
                    <a:cubicBezTo>
                      <a:pt x="430" y="156"/>
                      <a:pt x="433" y="161"/>
                      <a:pt x="431" y="163"/>
                    </a:cubicBezTo>
                    <a:cubicBezTo>
                      <a:pt x="429" y="165"/>
                      <a:pt x="426" y="164"/>
                      <a:pt x="424" y="164"/>
                    </a:cubicBezTo>
                    <a:cubicBezTo>
                      <a:pt x="422" y="164"/>
                      <a:pt x="420" y="161"/>
                      <a:pt x="422" y="160"/>
                    </a:cubicBezTo>
                    <a:cubicBezTo>
                      <a:pt x="423" y="160"/>
                      <a:pt x="422" y="154"/>
                      <a:pt x="422" y="154"/>
                    </a:cubicBezTo>
                    <a:cubicBezTo>
                      <a:pt x="422" y="154"/>
                      <a:pt x="417" y="160"/>
                      <a:pt x="417" y="157"/>
                    </a:cubicBezTo>
                    <a:cubicBezTo>
                      <a:pt x="418" y="153"/>
                      <a:pt x="416" y="153"/>
                      <a:pt x="416" y="150"/>
                    </a:cubicBezTo>
                    <a:cubicBezTo>
                      <a:pt x="416" y="148"/>
                      <a:pt x="413" y="147"/>
                      <a:pt x="410" y="147"/>
                    </a:cubicBezTo>
                    <a:cubicBezTo>
                      <a:pt x="406" y="148"/>
                      <a:pt x="402" y="146"/>
                      <a:pt x="396" y="145"/>
                    </a:cubicBezTo>
                    <a:cubicBezTo>
                      <a:pt x="389" y="144"/>
                      <a:pt x="387" y="143"/>
                      <a:pt x="381" y="141"/>
                    </a:cubicBezTo>
                    <a:cubicBezTo>
                      <a:pt x="376" y="138"/>
                      <a:pt x="374" y="140"/>
                      <a:pt x="372" y="140"/>
                    </a:cubicBezTo>
                    <a:cubicBezTo>
                      <a:pt x="369" y="141"/>
                      <a:pt x="370" y="135"/>
                      <a:pt x="367" y="134"/>
                    </a:cubicBezTo>
                    <a:cubicBezTo>
                      <a:pt x="363" y="133"/>
                      <a:pt x="361" y="135"/>
                      <a:pt x="361" y="130"/>
                    </a:cubicBezTo>
                    <a:cubicBezTo>
                      <a:pt x="360" y="125"/>
                      <a:pt x="362" y="124"/>
                      <a:pt x="370" y="119"/>
                    </a:cubicBezTo>
                    <a:cubicBezTo>
                      <a:pt x="378" y="113"/>
                      <a:pt x="377" y="111"/>
                      <a:pt x="384" y="110"/>
                    </a:cubicBezTo>
                    <a:cubicBezTo>
                      <a:pt x="390" y="110"/>
                      <a:pt x="393" y="111"/>
                      <a:pt x="393" y="109"/>
                    </a:cubicBezTo>
                    <a:cubicBezTo>
                      <a:pt x="393" y="107"/>
                      <a:pt x="395" y="100"/>
                      <a:pt x="395" y="104"/>
                    </a:cubicBezTo>
                    <a:cubicBezTo>
                      <a:pt x="395" y="107"/>
                      <a:pt x="402" y="108"/>
                      <a:pt x="399" y="110"/>
                    </a:cubicBezTo>
                    <a:cubicBezTo>
                      <a:pt x="395" y="113"/>
                      <a:pt x="397" y="113"/>
                      <a:pt x="400" y="113"/>
                    </a:cubicBezTo>
                    <a:cubicBezTo>
                      <a:pt x="403" y="113"/>
                      <a:pt x="408" y="111"/>
                      <a:pt x="408" y="111"/>
                    </a:cubicBezTo>
                    <a:cubicBezTo>
                      <a:pt x="408" y="111"/>
                      <a:pt x="414" y="108"/>
                      <a:pt x="415" y="110"/>
                    </a:cubicBezTo>
                    <a:cubicBezTo>
                      <a:pt x="417" y="113"/>
                      <a:pt x="417" y="115"/>
                      <a:pt x="419" y="115"/>
                    </a:cubicBezTo>
                    <a:cubicBezTo>
                      <a:pt x="422" y="115"/>
                      <a:pt x="428" y="112"/>
                      <a:pt x="423" y="109"/>
                    </a:cubicBezTo>
                    <a:cubicBezTo>
                      <a:pt x="418" y="107"/>
                      <a:pt x="415" y="107"/>
                      <a:pt x="412" y="104"/>
                    </a:cubicBezTo>
                    <a:cubicBezTo>
                      <a:pt x="409" y="101"/>
                      <a:pt x="409" y="102"/>
                      <a:pt x="406" y="103"/>
                    </a:cubicBezTo>
                    <a:cubicBezTo>
                      <a:pt x="403" y="104"/>
                      <a:pt x="403" y="102"/>
                      <a:pt x="401" y="102"/>
                    </a:cubicBezTo>
                    <a:cubicBezTo>
                      <a:pt x="400" y="102"/>
                      <a:pt x="398" y="102"/>
                      <a:pt x="398" y="101"/>
                    </a:cubicBezTo>
                    <a:cubicBezTo>
                      <a:pt x="397" y="99"/>
                      <a:pt x="398" y="99"/>
                      <a:pt x="402" y="99"/>
                    </a:cubicBezTo>
                    <a:cubicBezTo>
                      <a:pt x="406" y="99"/>
                      <a:pt x="410" y="100"/>
                      <a:pt x="410" y="100"/>
                    </a:cubicBezTo>
                    <a:cubicBezTo>
                      <a:pt x="410" y="100"/>
                      <a:pt x="415" y="99"/>
                      <a:pt x="416" y="98"/>
                    </a:cubicBezTo>
                    <a:cubicBezTo>
                      <a:pt x="417" y="98"/>
                      <a:pt x="423" y="97"/>
                      <a:pt x="422" y="94"/>
                    </a:cubicBezTo>
                    <a:cubicBezTo>
                      <a:pt x="421" y="90"/>
                      <a:pt x="417" y="90"/>
                      <a:pt x="416" y="89"/>
                    </a:cubicBezTo>
                    <a:cubicBezTo>
                      <a:pt x="415" y="88"/>
                      <a:pt x="418" y="86"/>
                      <a:pt x="420" y="86"/>
                    </a:cubicBezTo>
                    <a:cubicBezTo>
                      <a:pt x="422" y="85"/>
                      <a:pt x="427" y="86"/>
                      <a:pt x="427" y="86"/>
                    </a:cubicBezTo>
                    <a:cubicBezTo>
                      <a:pt x="427" y="86"/>
                      <a:pt x="431" y="86"/>
                      <a:pt x="431" y="85"/>
                    </a:cubicBezTo>
                    <a:cubicBezTo>
                      <a:pt x="431" y="83"/>
                      <a:pt x="430" y="81"/>
                      <a:pt x="432" y="82"/>
                    </a:cubicBezTo>
                    <a:cubicBezTo>
                      <a:pt x="434" y="83"/>
                      <a:pt x="432" y="87"/>
                      <a:pt x="436" y="86"/>
                    </a:cubicBezTo>
                    <a:cubicBezTo>
                      <a:pt x="439" y="85"/>
                      <a:pt x="440" y="86"/>
                      <a:pt x="442" y="87"/>
                    </a:cubicBezTo>
                    <a:cubicBezTo>
                      <a:pt x="444" y="88"/>
                      <a:pt x="441" y="93"/>
                      <a:pt x="439" y="94"/>
                    </a:cubicBezTo>
                    <a:cubicBezTo>
                      <a:pt x="437" y="94"/>
                      <a:pt x="434" y="96"/>
                      <a:pt x="439" y="96"/>
                    </a:cubicBezTo>
                    <a:cubicBezTo>
                      <a:pt x="443" y="97"/>
                      <a:pt x="446" y="97"/>
                      <a:pt x="446" y="97"/>
                    </a:cubicBezTo>
                    <a:cubicBezTo>
                      <a:pt x="446" y="97"/>
                      <a:pt x="448" y="94"/>
                      <a:pt x="450" y="92"/>
                    </a:cubicBezTo>
                    <a:cubicBezTo>
                      <a:pt x="451" y="90"/>
                      <a:pt x="453" y="91"/>
                      <a:pt x="454" y="92"/>
                    </a:cubicBezTo>
                    <a:cubicBezTo>
                      <a:pt x="456" y="93"/>
                      <a:pt x="461" y="94"/>
                      <a:pt x="456" y="95"/>
                    </a:cubicBezTo>
                    <a:cubicBezTo>
                      <a:pt x="451" y="97"/>
                      <a:pt x="450" y="99"/>
                      <a:pt x="448" y="100"/>
                    </a:cubicBezTo>
                    <a:cubicBezTo>
                      <a:pt x="447" y="102"/>
                      <a:pt x="447" y="104"/>
                      <a:pt x="442" y="102"/>
                    </a:cubicBezTo>
                    <a:cubicBezTo>
                      <a:pt x="437" y="101"/>
                      <a:pt x="434" y="102"/>
                      <a:pt x="433" y="104"/>
                    </a:cubicBezTo>
                    <a:cubicBezTo>
                      <a:pt x="432" y="105"/>
                      <a:pt x="433" y="111"/>
                      <a:pt x="435" y="111"/>
                    </a:cubicBezTo>
                    <a:cubicBezTo>
                      <a:pt x="437" y="110"/>
                      <a:pt x="439" y="110"/>
                      <a:pt x="441" y="109"/>
                    </a:cubicBezTo>
                    <a:cubicBezTo>
                      <a:pt x="443" y="108"/>
                      <a:pt x="452" y="110"/>
                      <a:pt x="454" y="110"/>
                    </a:cubicBezTo>
                    <a:cubicBezTo>
                      <a:pt x="457" y="109"/>
                      <a:pt x="461" y="113"/>
                      <a:pt x="462" y="113"/>
                    </a:cubicBezTo>
                    <a:cubicBezTo>
                      <a:pt x="463" y="112"/>
                      <a:pt x="465" y="114"/>
                      <a:pt x="467" y="116"/>
                    </a:cubicBezTo>
                    <a:cubicBezTo>
                      <a:pt x="470" y="117"/>
                      <a:pt x="469" y="112"/>
                      <a:pt x="473" y="115"/>
                    </a:cubicBezTo>
                    <a:cubicBezTo>
                      <a:pt x="477" y="118"/>
                      <a:pt x="475" y="118"/>
                      <a:pt x="477" y="118"/>
                    </a:cubicBezTo>
                    <a:cubicBezTo>
                      <a:pt x="479" y="118"/>
                      <a:pt x="484" y="119"/>
                      <a:pt x="484" y="119"/>
                    </a:cubicBezTo>
                    <a:cubicBezTo>
                      <a:pt x="484" y="119"/>
                      <a:pt x="485" y="115"/>
                      <a:pt x="489" y="116"/>
                    </a:cubicBezTo>
                    <a:cubicBezTo>
                      <a:pt x="492" y="116"/>
                      <a:pt x="496" y="121"/>
                      <a:pt x="495" y="118"/>
                    </a:cubicBezTo>
                    <a:cubicBezTo>
                      <a:pt x="495" y="115"/>
                      <a:pt x="496" y="112"/>
                      <a:pt x="493" y="110"/>
                    </a:cubicBezTo>
                    <a:cubicBezTo>
                      <a:pt x="490" y="108"/>
                      <a:pt x="485" y="106"/>
                      <a:pt x="484" y="105"/>
                    </a:cubicBezTo>
                    <a:cubicBezTo>
                      <a:pt x="483" y="104"/>
                      <a:pt x="482" y="102"/>
                      <a:pt x="484" y="102"/>
                    </a:cubicBezTo>
                    <a:cubicBezTo>
                      <a:pt x="485" y="101"/>
                      <a:pt x="490" y="102"/>
                      <a:pt x="493" y="104"/>
                    </a:cubicBezTo>
                    <a:cubicBezTo>
                      <a:pt x="496" y="106"/>
                      <a:pt x="499" y="108"/>
                      <a:pt x="501" y="106"/>
                    </a:cubicBezTo>
                    <a:cubicBezTo>
                      <a:pt x="503" y="105"/>
                      <a:pt x="506" y="104"/>
                      <a:pt x="507" y="103"/>
                    </a:cubicBezTo>
                    <a:cubicBezTo>
                      <a:pt x="508" y="102"/>
                      <a:pt x="511" y="98"/>
                      <a:pt x="511" y="98"/>
                    </a:cubicBezTo>
                    <a:cubicBezTo>
                      <a:pt x="511" y="98"/>
                      <a:pt x="500" y="97"/>
                      <a:pt x="498" y="95"/>
                    </a:cubicBezTo>
                    <a:cubicBezTo>
                      <a:pt x="496" y="93"/>
                      <a:pt x="491" y="90"/>
                      <a:pt x="490" y="90"/>
                    </a:cubicBezTo>
                    <a:cubicBezTo>
                      <a:pt x="488" y="90"/>
                      <a:pt x="484" y="93"/>
                      <a:pt x="482" y="89"/>
                    </a:cubicBezTo>
                    <a:cubicBezTo>
                      <a:pt x="481" y="85"/>
                      <a:pt x="481" y="81"/>
                      <a:pt x="479" y="80"/>
                    </a:cubicBezTo>
                    <a:cubicBezTo>
                      <a:pt x="478" y="80"/>
                      <a:pt x="462" y="78"/>
                      <a:pt x="460" y="77"/>
                    </a:cubicBezTo>
                    <a:cubicBezTo>
                      <a:pt x="458" y="76"/>
                      <a:pt x="448" y="73"/>
                      <a:pt x="445" y="71"/>
                    </a:cubicBezTo>
                    <a:cubicBezTo>
                      <a:pt x="442" y="69"/>
                      <a:pt x="437" y="66"/>
                      <a:pt x="434" y="66"/>
                    </a:cubicBezTo>
                    <a:cubicBezTo>
                      <a:pt x="431" y="66"/>
                      <a:pt x="418" y="68"/>
                      <a:pt x="416" y="68"/>
                    </a:cubicBezTo>
                    <a:cubicBezTo>
                      <a:pt x="414" y="67"/>
                      <a:pt x="407" y="68"/>
                      <a:pt x="404" y="69"/>
                    </a:cubicBezTo>
                    <a:cubicBezTo>
                      <a:pt x="401" y="69"/>
                      <a:pt x="408" y="74"/>
                      <a:pt x="402" y="75"/>
                    </a:cubicBezTo>
                    <a:cubicBezTo>
                      <a:pt x="396" y="76"/>
                      <a:pt x="397" y="77"/>
                      <a:pt x="398" y="71"/>
                    </a:cubicBezTo>
                    <a:cubicBezTo>
                      <a:pt x="399" y="66"/>
                      <a:pt x="394" y="64"/>
                      <a:pt x="389" y="66"/>
                    </a:cubicBezTo>
                    <a:cubicBezTo>
                      <a:pt x="384" y="69"/>
                      <a:pt x="377" y="70"/>
                      <a:pt x="378" y="73"/>
                    </a:cubicBezTo>
                    <a:cubicBezTo>
                      <a:pt x="380" y="76"/>
                      <a:pt x="378" y="77"/>
                      <a:pt x="382" y="80"/>
                    </a:cubicBezTo>
                    <a:cubicBezTo>
                      <a:pt x="386" y="83"/>
                      <a:pt x="387" y="83"/>
                      <a:pt x="392" y="83"/>
                    </a:cubicBezTo>
                    <a:cubicBezTo>
                      <a:pt x="397" y="83"/>
                      <a:pt x="402" y="84"/>
                      <a:pt x="402" y="84"/>
                    </a:cubicBezTo>
                    <a:cubicBezTo>
                      <a:pt x="402" y="84"/>
                      <a:pt x="402" y="88"/>
                      <a:pt x="400" y="89"/>
                    </a:cubicBezTo>
                    <a:cubicBezTo>
                      <a:pt x="398" y="90"/>
                      <a:pt x="395" y="90"/>
                      <a:pt x="394" y="92"/>
                    </a:cubicBezTo>
                    <a:cubicBezTo>
                      <a:pt x="394" y="94"/>
                      <a:pt x="390" y="96"/>
                      <a:pt x="390" y="94"/>
                    </a:cubicBezTo>
                    <a:cubicBezTo>
                      <a:pt x="390" y="93"/>
                      <a:pt x="392" y="90"/>
                      <a:pt x="389" y="88"/>
                    </a:cubicBezTo>
                    <a:cubicBezTo>
                      <a:pt x="386" y="86"/>
                      <a:pt x="386" y="85"/>
                      <a:pt x="383" y="87"/>
                    </a:cubicBezTo>
                    <a:cubicBezTo>
                      <a:pt x="380" y="89"/>
                      <a:pt x="379" y="90"/>
                      <a:pt x="378" y="87"/>
                    </a:cubicBezTo>
                    <a:cubicBezTo>
                      <a:pt x="376" y="84"/>
                      <a:pt x="372" y="81"/>
                      <a:pt x="372" y="81"/>
                    </a:cubicBezTo>
                    <a:cubicBezTo>
                      <a:pt x="372" y="81"/>
                      <a:pt x="369" y="77"/>
                      <a:pt x="366" y="76"/>
                    </a:cubicBezTo>
                    <a:cubicBezTo>
                      <a:pt x="364" y="74"/>
                      <a:pt x="360" y="74"/>
                      <a:pt x="360" y="76"/>
                    </a:cubicBezTo>
                    <a:cubicBezTo>
                      <a:pt x="359" y="78"/>
                      <a:pt x="360" y="80"/>
                      <a:pt x="362" y="83"/>
                    </a:cubicBezTo>
                    <a:cubicBezTo>
                      <a:pt x="363" y="86"/>
                      <a:pt x="365" y="93"/>
                      <a:pt x="362" y="93"/>
                    </a:cubicBezTo>
                    <a:cubicBezTo>
                      <a:pt x="360" y="94"/>
                      <a:pt x="359" y="94"/>
                      <a:pt x="356" y="95"/>
                    </a:cubicBezTo>
                    <a:cubicBezTo>
                      <a:pt x="354" y="96"/>
                      <a:pt x="353" y="94"/>
                      <a:pt x="353" y="91"/>
                    </a:cubicBezTo>
                    <a:cubicBezTo>
                      <a:pt x="353" y="88"/>
                      <a:pt x="352" y="85"/>
                      <a:pt x="352" y="84"/>
                    </a:cubicBezTo>
                    <a:cubicBezTo>
                      <a:pt x="353" y="83"/>
                      <a:pt x="349" y="85"/>
                      <a:pt x="346" y="84"/>
                    </a:cubicBezTo>
                    <a:cubicBezTo>
                      <a:pt x="342" y="83"/>
                      <a:pt x="339" y="85"/>
                      <a:pt x="342" y="86"/>
                    </a:cubicBezTo>
                    <a:cubicBezTo>
                      <a:pt x="346" y="88"/>
                      <a:pt x="347" y="92"/>
                      <a:pt x="344" y="93"/>
                    </a:cubicBezTo>
                    <a:cubicBezTo>
                      <a:pt x="340" y="94"/>
                      <a:pt x="327" y="93"/>
                      <a:pt x="323" y="93"/>
                    </a:cubicBezTo>
                    <a:cubicBezTo>
                      <a:pt x="319" y="93"/>
                      <a:pt x="313" y="94"/>
                      <a:pt x="312" y="92"/>
                    </a:cubicBezTo>
                    <a:cubicBezTo>
                      <a:pt x="311" y="90"/>
                      <a:pt x="315" y="88"/>
                      <a:pt x="318" y="88"/>
                    </a:cubicBezTo>
                    <a:cubicBezTo>
                      <a:pt x="321" y="88"/>
                      <a:pt x="328" y="89"/>
                      <a:pt x="331" y="85"/>
                    </a:cubicBezTo>
                    <a:cubicBezTo>
                      <a:pt x="335" y="80"/>
                      <a:pt x="328" y="80"/>
                      <a:pt x="325" y="80"/>
                    </a:cubicBezTo>
                    <a:cubicBezTo>
                      <a:pt x="322" y="80"/>
                      <a:pt x="319" y="79"/>
                      <a:pt x="316" y="75"/>
                    </a:cubicBezTo>
                    <a:cubicBezTo>
                      <a:pt x="313" y="72"/>
                      <a:pt x="318" y="69"/>
                      <a:pt x="317" y="68"/>
                    </a:cubicBezTo>
                    <a:cubicBezTo>
                      <a:pt x="317" y="66"/>
                      <a:pt x="313" y="68"/>
                      <a:pt x="310" y="68"/>
                    </a:cubicBezTo>
                    <a:cubicBezTo>
                      <a:pt x="306" y="68"/>
                      <a:pt x="301" y="65"/>
                      <a:pt x="301" y="68"/>
                    </a:cubicBezTo>
                    <a:cubicBezTo>
                      <a:pt x="301" y="71"/>
                      <a:pt x="305" y="80"/>
                      <a:pt x="302" y="78"/>
                    </a:cubicBezTo>
                    <a:cubicBezTo>
                      <a:pt x="300" y="76"/>
                      <a:pt x="300" y="73"/>
                      <a:pt x="298" y="71"/>
                    </a:cubicBezTo>
                    <a:cubicBezTo>
                      <a:pt x="296" y="69"/>
                      <a:pt x="293" y="69"/>
                      <a:pt x="289" y="69"/>
                    </a:cubicBezTo>
                    <a:cubicBezTo>
                      <a:pt x="286" y="70"/>
                      <a:pt x="279" y="71"/>
                      <a:pt x="277" y="71"/>
                    </a:cubicBezTo>
                    <a:cubicBezTo>
                      <a:pt x="275" y="70"/>
                      <a:pt x="277" y="70"/>
                      <a:pt x="273" y="68"/>
                    </a:cubicBezTo>
                    <a:cubicBezTo>
                      <a:pt x="269" y="66"/>
                      <a:pt x="267" y="67"/>
                      <a:pt x="264" y="65"/>
                    </a:cubicBezTo>
                    <a:cubicBezTo>
                      <a:pt x="261" y="63"/>
                      <a:pt x="263" y="62"/>
                      <a:pt x="258" y="62"/>
                    </a:cubicBezTo>
                    <a:cubicBezTo>
                      <a:pt x="253" y="62"/>
                      <a:pt x="253" y="65"/>
                      <a:pt x="248" y="64"/>
                    </a:cubicBezTo>
                    <a:cubicBezTo>
                      <a:pt x="243" y="63"/>
                      <a:pt x="241" y="64"/>
                      <a:pt x="236" y="64"/>
                    </a:cubicBezTo>
                    <a:cubicBezTo>
                      <a:pt x="230" y="63"/>
                      <a:pt x="228" y="63"/>
                      <a:pt x="227" y="66"/>
                    </a:cubicBezTo>
                    <a:cubicBezTo>
                      <a:pt x="226" y="68"/>
                      <a:pt x="225" y="73"/>
                      <a:pt x="223" y="73"/>
                    </a:cubicBezTo>
                    <a:cubicBezTo>
                      <a:pt x="220" y="73"/>
                      <a:pt x="218" y="76"/>
                      <a:pt x="225" y="76"/>
                    </a:cubicBezTo>
                    <a:cubicBezTo>
                      <a:pt x="232" y="76"/>
                      <a:pt x="228" y="80"/>
                      <a:pt x="234" y="79"/>
                    </a:cubicBezTo>
                    <a:cubicBezTo>
                      <a:pt x="241" y="79"/>
                      <a:pt x="246" y="79"/>
                      <a:pt x="248" y="76"/>
                    </a:cubicBezTo>
                    <a:cubicBezTo>
                      <a:pt x="249" y="73"/>
                      <a:pt x="251" y="73"/>
                      <a:pt x="251" y="74"/>
                    </a:cubicBezTo>
                    <a:cubicBezTo>
                      <a:pt x="252" y="75"/>
                      <a:pt x="258" y="82"/>
                      <a:pt x="258" y="82"/>
                    </a:cubicBezTo>
                    <a:cubicBezTo>
                      <a:pt x="258" y="82"/>
                      <a:pt x="261" y="85"/>
                      <a:pt x="263" y="86"/>
                    </a:cubicBezTo>
                    <a:cubicBezTo>
                      <a:pt x="265" y="86"/>
                      <a:pt x="261" y="90"/>
                      <a:pt x="258" y="88"/>
                    </a:cubicBezTo>
                    <a:cubicBezTo>
                      <a:pt x="255" y="86"/>
                      <a:pt x="250" y="86"/>
                      <a:pt x="247" y="85"/>
                    </a:cubicBezTo>
                    <a:cubicBezTo>
                      <a:pt x="245" y="83"/>
                      <a:pt x="235" y="83"/>
                      <a:pt x="232" y="83"/>
                    </a:cubicBezTo>
                    <a:cubicBezTo>
                      <a:pt x="230" y="83"/>
                      <a:pt x="225" y="82"/>
                      <a:pt x="224" y="82"/>
                    </a:cubicBezTo>
                    <a:cubicBezTo>
                      <a:pt x="222" y="82"/>
                      <a:pt x="217" y="86"/>
                      <a:pt x="217" y="86"/>
                    </a:cubicBezTo>
                    <a:cubicBezTo>
                      <a:pt x="217" y="86"/>
                      <a:pt x="215" y="83"/>
                      <a:pt x="214" y="81"/>
                    </a:cubicBezTo>
                    <a:cubicBezTo>
                      <a:pt x="213" y="80"/>
                      <a:pt x="211" y="83"/>
                      <a:pt x="210" y="83"/>
                    </a:cubicBezTo>
                    <a:cubicBezTo>
                      <a:pt x="208" y="83"/>
                      <a:pt x="204" y="80"/>
                      <a:pt x="199" y="82"/>
                    </a:cubicBezTo>
                    <a:cubicBezTo>
                      <a:pt x="195" y="83"/>
                      <a:pt x="196" y="85"/>
                      <a:pt x="190" y="84"/>
                    </a:cubicBezTo>
                    <a:cubicBezTo>
                      <a:pt x="183" y="84"/>
                      <a:pt x="182" y="83"/>
                      <a:pt x="179" y="83"/>
                    </a:cubicBezTo>
                    <a:cubicBezTo>
                      <a:pt x="177" y="83"/>
                      <a:pt x="177" y="83"/>
                      <a:pt x="177" y="83"/>
                    </a:cubicBezTo>
                    <a:cubicBezTo>
                      <a:pt x="177" y="83"/>
                      <a:pt x="177" y="85"/>
                      <a:pt x="175" y="86"/>
                    </a:cubicBezTo>
                    <a:cubicBezTo>
                      <a:pt x="172" y="88"/>
                      <a:pt x="170" y="90"/>
                      <a:pt x="168" y="88"/>
                    </a:cubicBezTo>
                    <a:cubicBezTo>
                      <a:pt x="166" y="85"/>
                      <a:pt x="165" y="85"/>
                      <a:pt x="164" y="85"/>
                    </a:cubicBezTo>
                    <a:cubicBezTo>
                      <a:pt x="163" y="85"/>
                      <a:pt x="161" y="83"/>
                      <a:pt x="156" y="84"/>
                    </a:cubicBezTo>
                    <a:cubicBezTo>
                      <a:pt x="151" y="85"/>
                      <a:pt x="143" y="82"/>
                      <a:pt x="142" y="82"/>
                    </a:cubicBezTo>
                    <a:cubicBezTo>
                      <a:pt x="140" y="82"/>
                      <a:pt x="127" y="82"/>
                      <a:pt x="124" y="81"/>
                    </a:cubicBezTo>
                    <a:cubicBezTo>
                      <a:pt x="121" y="80"/>
                      <a:pt x="113" y="80"/>
                      <a:pt x="110" y="80"/>
                    </a:cubicBezTo>
                    <a:cubicBezTo>
                      <a:pt x="107" y="81"/>
                      <a:pt x="99" y="81"/>
                      <a:pt x="99" y="81"/>
                    </a:cubicBezTo>
                    <a:cubicBezTo>
                      <a:pt x="99" y="81"/>
                      <a:pt x="93" y="77"/>
                      <a:pt x="92" y="77"/>
                    </a:cubicBezTo>
                    <a:cubicBezTo>
                      <a:pt x="91" y="77"/>
                      <a:pt x="87" y="79"/>
                      <a:pt x="85" y="77"/>
                    </a:cubicBezTo>
                    <a:cubicBezTo>
                      <a:pt x="83" y="75"/>
                      <a:pt x="80" y="74"/>
                      <a:pt x="80" y="74"/>
                    </a:cubicBezTo>
                    <a:cubicBezTo>
                      <a:pt x="80" y="74"/>
                      <a:pt x="78" y="78"/>
                      <a:pt x="76" y="79"/>
                    </a:cubicBezTo>
                    <a:cubicBezTo>
                      <a:pt x="73" y="80"/>
                      <a:pt x="67" y="81"/>
                      <a:pt x="66" y="80"/>
                    </a:cubicBezTo>
                    <a:cubicBezTo>
                      <a:pt x="65" y="80"/>
                      <a:pt x="55" y="83"/>
                      <a:pt x="55" y="83"/>
                    </a:cubicBezTo>
                    <a:cubicBezTo>
                      <a:pt x="55" y="83"/>
                      <a:pt x="49" y="88"/>
                      <a:pt x="48" y="88"/>
                    </a:cubicBezTo>
                    <a:cubicBezTo>
                      <a:pt x="46" y="88"/>
                      <a:pt x="40" y="87"/>
                      <a:pt x="41" y="88"/>
                    </a:cubicBezTo>
                    <a:cubicBezTo>
                      <a:pt x="42" y="90"/>
                      <a:pt x="41" y="93"/>
                      <a:pt x="47" y="93"/>
                    </a:cubicBezTo>
                    <a:cubicBezTo>
                      <a:pt x="53" y="93"/>
                      <a:pt x="53" y="95"/>
                      <a:pt x="56" y="96"/>
                    </a:cubicBezTo>
                    <a:cubicBezTo>
                      <a:pt x="58" y="96"/>
                      <a:pt x="59" y="96"/>
                      <a:pt x="61" y="98"/>
                    </a:cubicBezTo>
                    <a:cubicBezTo>
                      <a:pt x="64" y="100"/>
                      <a:pt x="64" y="102"/>
                      <a:pt x="61" y="102"/>
                    </a:cubicBezTo>
                    <a:cubicBezTo>
                      <a:pt x="57" y="102"/>
                      <a:pt x="53" y="101"/>
                      <a:pt x="51" y="99"/>
                    </a:cubicBezTo>
                    <a:cubicBezTo>
                      <a:pt x="49" y="97"/>
                      <a:pt x="49" y="97"/>
                      <a:pt x="49" y="97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39" y="99"/>
                      <a:pt x="33" y="102"/>
                      <a:pt x="33" y="102"/>
                    </a:cubicBezTo>
                    <a:cubicBezTo>
                      <a:pt x="33" y="102"/>
                      <a:pt x="34" y="105"/>
                      <a:pt x="38" y="108"/>
                    </a:cubicBezTo>
                    <a:cubicBezTo>
                      <a:pt x="41" y="110"/>
                      <a:pt x="50" y="110"/>
                      <a:pt x="50" y="110"/>
                    </a:cubicBezTo>
                    <a:cubicBezTo>
                      <a:pt x="50" y="110"/>
                      <a:pt x="55" y="110"/>
                      <a:pt x="58" y="108"/>
                    </a:cubicBezTo>
                    <a:cubicBezTo>
                      <a:pt x="60" y="107"/>
                      <a:pt x="62" y="107"/>
                      <a:pt x="64" y="107"/>
                    </a:cubicBezTo>
                    <a:cubicBezTo>
                      <a:pt x="65" y="108"/>
                      <a:pt x="63" y="113"/>
                      <a:pt x="59" y="112"/>
                    </a:cubicBezTo>
                    <a:cubicBezTo>
                      <a:pt x="54" y="112"/>
                      <a:pt x="50" y="113"/>
                      <a:pt x="46" y="115"/>
                    </a:cubicBezTo>
                    <a:cubicBezTo>
                      <a:pt x="43" y="118"/>
                      <a:pt x="40" y="118"/>
                      <a:pt x="41" y="121"/>
                    </a:cubicBezTo>
                    <a:cubicBezTo>
                      <a:pt x="43" y="124"/>
                      <a:pt x="48" y="128"/>
                      <a:pt x="49" y="130"/>
                    </a:cubicBezTo>
                    <a:cubicBezTo>
                      <a:pt x="49" y="132"/>
                      <a:pt x="56" y="129"/>
                      <a:pt x="56" y="127"/>
                    </a:cubicBezTo>
                    <a:cubicBezTo>
                      <a:pt x="57" y="125"/>
                      <a:pt x="61" y="125"/>
                      <a:pt x="60" y="129"/>
                    </a:cubicBezTo>
                    <a:cubicBezTo>
                      <a:pt x="59" y="133"/>
                      <a:pt x="64" y="134"/>
                      <a:pt x="64" y="134"/>
                    </a:cubicBezTo>
                    <a:cubicBezTo>
                      <a:pt x="64" y="134"/>
                      <a:pt x="66" y="130"/>
                      <a:pt x="67" y="131"/>
                    </a:cubicBezTo>
                    <a:cubicBezTo>
                      <a:pt x="68" y="132"/>
                      <a:pt x="72" y="135"/>
                      <a:pt x="72" y="135"/>
                    </a:cubicBezTo>
                    <a:cubicBezTo>
                      <a:pt x="72" y="135"/>
                      <a:pt x="77" y="132"/>
                      <a:pt x="78" y="134"/>
                    </a:cubicBezTo>
                    <a:cubicBezTo>
                      <a:pt x="80" y="136"/>
                      <a:pt x="76" y="138"/>
                      <a:pt x="74" y="139"/>
                    </a:cubicBezTo>
                    <a:cubicBezTo>
                      <a:pt x="72" y="141"/>
                      <a:pt x="63" y="144"/>
                      <a:pt x="61" y="145"/>
                    </a:cubicBezTo>
                    <a:cubicBezTo>
                      <a:pt x="59" y="146"/>
                      <a:pt x="52" y="149"/>
                      <a:pt x="50" y="149"/>
                    </a:cubicBezTo>
                    <a:cubicBezTo>
                      <a:pt x="48" y="149"/>
                      <a:pt x="48" y="154"/>
                      <a:pt x="51" y="153"/>
                    </a:cubicBezTo>
                    <a:cubicBezTo>
                      <a:pt x="54" y="153"/>
                      <a:pt x="64" y="150"/>
                      <a:pt x="67" y="149"/>
                    </a:cubicBezTo>
                    <a:cubicBezTo>
                      <a:pt x="69" y="147"/>
                      <a:pt x="68" y="150"/>
                      <a:pt x="75" y="147"/>
                    </a:cubicBezTo>
                    <a:cubicBezTo>
                      <a:pt x="82" y="143"/>
                      <a:pt x="86" y="140"/>
                      <a:pt x="88" y="141"/>
                    </a:cubicBezTo>
                    <a:cubicBezTo>
                      <a:pt x="90" y="141"/>
                      <a:pt x="90" y="144"/>
                      <a:pt x="93" y="144"/>
                    </a:cubicBezTo>
                    <a:cubicBezTo>
                      <a:pt x="96" y="145"/>
                      <a:pt x="99" y="142"/>
                      <a:pt x="101" y="141"/>
                    </a:cubicBezTo>
                    <a:cubicBezTo>
                      <a:pt x="103" y="140"/>
                      <a:pt x="104" y="135"/>
                      <a:pt x="102" y="136"/>
                    </a:cubicBezTo>
                    <a:cubicBezTo>
                      <a:pt x="100" y="136"/>
                      <a:pt x="95" y="136"/>
                      <a:pt x="95" y="136"/>
                    </a:cubicBezTo>
                    <a:cubicBezTo>
                      <a:pt x="95" y="136"/>
                      <a:pt x="101" y="133"/>
                      <a:pt x="101" y="131"/>
                    </a:cubicBezTo>
                    <a:cubicBezTo>
                      <a:pt x="101" y="129"/>
                      <a:pt x="101" y="126"/>
                      <a:pt x="104" y="125"/>
                    </a:cubicBezTo>
                    <a:cubicBezTo>
                      <a:pt x="107" y="124"/>
                      <a:pt x="107" y="124"/>
                      <a:pt x="106" y="129"/>
                    </a:cubicBezTo>
                    <a:cubicBezTo>
                      <a:pt x="104" y="133"/>
                      <a:pt x="109" y="132"/>
                      <a:pt x="112" y="130"/>
                    </a:cubicBezTo>
                    <a:cubicBezTo>
                      <a:pt x="114" y="128"/>
                      <a:pt x="115" y="129"/>
                      <a:pt x="120" y="127"/>
                    </a:cubicBezTo>
                    <a:cubicBezTo>
                      <a:pt x="124" y="124"/>
                      <a:pt x="124" y="122"/>
                      <a:pt x="126" y="122"/>
                    </a:cubicBezTo>
                    <a:cubicBezTo>
                      <a:pt x="128" y="122"/>
                      <a:pt x="132" y="127"/>
                      <a:pt x="135" y="125"/>
                    </a:cubicBezTo>
                    <a:cubicBezTo>
                      <a:pt x="137" y="124"/>
                      <a:pt x="143" y="127"/>
                      <a:pt x="147" y="127"/>
                    </a:cubicBezTo>
                    <a:cubicBezTo>
                      <a:pt x="151" y="127"/>
                      <a:pt x="163" y="132"/>
                      <a:pt x="165" y="132"/>
                    </a:cubicBezTo>
                    <a:cubicBezTo>
                      <a:pt x="168" y="132"/>
                      <a:pt x="174" y="135"/>
                      <a:pt x="175" y="139"/>
                    </a:cubicBezTo>
                    <a:cubicBezTo>
                      <a:pt x="175" y="144"/>
                      <a:pt x="177" y="144"/>
                      <a:pt x="180" y="144"/>
                    </a:cubicBezTo>
                    <a:cubicBezTo>
                      <a:pt x="182" y="144"/>
                      <a:pt x="187" y="146"/>
                      <a:pt x="187" y="148"/>
                    </a:cubicBezTo>
                    <a:cubicBezTo>
                      <a:pt x="187" y="150"/>
                      <a:pt x="186" y="157"/>
                      <a:pt x="190" y="159"/>
                    </a:cubicBezTo>
                    <a:cubicBezTo>
                      <a:pt x="193" y="161"/>
                      <a:pt x="197" y="164"/>
                      <a:pt x="198" y="163"/>
                    </a:cubicBezTo>
                    <a:cubicBezTo>
                      <a:pt x="200" y="163"/>
                      <a:pt x="198" y="157"/>
                      <a:pt x="196" y="156"/>
                    </a:cubicBezTo>
                    <a:cubicBezTo>
                      <a:pt x="195" y="155"/>
                      <a:pt x="196" y="152"/>
                      <a:pt x="195" y="151"/>
                    </a:cubicBezTo>
                    <a:cubicBezTo>
                      <a:pt x="194" y="149"/>
                      <a:pt x="197" y="149"/>
                      <a:pt x="198" y="152"/>
                    </a:cubicBezTo>
                    <a:cubicBezTo>
                      <a:pt x="199" y="155"/>
                      <a:pt x="202" y="160"/>
                      <a:pt x="204" y="160"/>
                    </a:cubicBezTo>
                    <a:cubicBezTo>
                      <a:pt x="206" y="160"/>
                      <a:pt x="210" y="164"/>
                      <a:pt x="209" y="167"/>
                    </a:cubicBezTo>
                    <a:cubicBezTo>
                      <a:pt x="208" y="169"/>
                      <a:pt x="210" y="173"/>
                      <a:pt x="214" y="173"/>
                    </a:cubicBezTo>
                    <a:cubicBezTo>
                      <a:pt x="217" y="173"/>
                      <a:pt x="221" y="178"/>
                      <a:pt x="223" y="179"/>
                    </a:cubicBezTo>
                    <a:cubicBezTo>
                      <a:pt x="224" y="179"/>
                      <a:pt x="226" y="181"/>
                      <a:pt x="226" y="182"/>
                    </a:cubicBezTo>
                    <a:cubicBezTo>
                      <a:pt x="226" y="183"/>
                      <a:pt x="228" y="190"/>
                      <a:pt x="228" y="192"/>
                    </a:cubicBezTo>
                    <a:cubicBezTo>
                      <a:pt x="228" y="195"/>
                      <a:pt x="227" y="206"/>
                      <a:pt x="227" y="210"/>
                    </a:cubicBezTo>
                    <a:cubicBezTo>
                      <a:pt x="226" y="214"/>
                      <a:pt x="230" y="221"/>
                      <a:pt x="233" y="225"/>
                    </a:cubicBezTo>
                    <a:cubicBezTo>
                      <a:pt x="237" y="229"/>
                      <a:pt x="241" y="236"/>
                      <a:pt x="243" y="238"/>
                    </a:cubicBezTo>
                    <a:cubicBezTo>
                      <a:pt x="245" y="239"/>
                      <a:pt x="247" y="243"/>
                      <a:pt x="250" y="243"/>
                    </a:cubicBezTo>
                    <a:cubicBezTo>
                      <a:pt x="254" y="242"/>
                      <a:pt x="256" y="245"/>
                      <a:pt x="259" y="250"/>
                    </a:cubicBezTo>
                    <a:cubicBezTo>
                      <a:pt x="262" y="256"/>
                      <a:pt x="265" y="264"/>
                      <a:pt x="267" y="265"/>
                    </a:cubicBezTo>
                    <a:cubicBezTo>
                      <a:pt x="269" y="266"/>
                      <a:pt x="273" y="269"/>
                      <a:pt x="271" y="270"/>
                    </a:cubicBezTo>
                    <a:cubicBezTo>
                      <a:pt x="269" y="272"/>
                      <a:pt x="266" y="276"/>
                      <a:pt x="270" y="276"/>
                    </a:cubicBezTo>
                    <a:cubicBezTo>
                      <a:pt x="273" y="276"/>
                      <a:pt x="274" y="275"/>
                      <a:pt x="277" y="278"/>
                    </a:cubicBezTo>
                    <a:cubicBezTo>
                      <a:pt x="280" y="281"/>
                      <a:pt x="283" y="283"/>
                      <a:pt x="283" y="286"/>
                    </a:cubicBezTo>
                    <a:cubicBezTo>
                      <a:pt x="282" y="288"/>
                      <a:pt x="286" y="289"/>
                      <a:pt x="287" y="289"/>
                    </a:cubicBezTo>
                    <a:cubicBezTo>
                      <a:pt x="289" y="289"/>
                      <a:pt x="292" y="296"/>
                      <a:pt x="296" y="293"/>
                    </a:cubicBezTo>
                    <a:cubicBezTo>
                      <a:pt x="299" y="290"/>
                      <a:pt x="291" y="286"/>
                      <a:pt x="289" y="284"/>
                    </a:cubicBezTo>
                    <a:cubicBezTo>
                      <a:pt x="286" y="282"/>
                      <a:pt x="289" y="278"/>
                      <a:pt x="283" y="273"/>
                    </a:cubicBezTo>
                    <a:cubicBezTo>
                      <a:pt x="278" y="269"/>
                      <a:pt x="279" y="266"/>
                      <a:pt x="275" y="263"/>
                    </a:cubicBezTo>
                    <a:cubicBezTo>
                      <a:pt x="271" y="260"/>
                      <a:pt x="268" y="258"/>
                      <a:pt x="272" y="255"/>
                    </a:cubicBezTo>
                    <a:cubicBezTo>
                      <a:pt x="276" y="252"/>
                      <a:pt x="276" y="258"/>
                      <a:pt x="278" y="261"/>
                    </a:cubicBezTo>
                    <a:cubicBezTo>
                      <a:pt x="279" y="264"/>
                      <a:pt x="287" y="271"/>
                      <a:pt x="291" y="274"/>
                    </a:cubicBezTo>
                    <a:cubicBezTo>
                      <a:pt x="294" y="277"/>
                      <a:pt x="300" y="288"/>
                      <a:pt x="302" y="288"/>
                    </a:cubicBezTo>
                    <a:cubicBezTo>
                      <a:pt x="304" y="288"/>
                      <a:pt x="309" y="294"/>
                      <a:pt x="309" y="294"/>
                    </a:cubicBezTo>
                    <a:cubicBezTo>
                      <a:pt x="309" y="294"/>
                      <a:pt x="312" y="299"/>
                      <a:pt x="311" y="300"/>
                    </a:cubicBezTo>
                    <a:cubicBezTo>
                      <a:pt x="310" y="302"/>
                      <a:pt x="313" y="307"/>
                      <a:pt x="315" y="309"/>
                    </a:cubicBezTo>
                    <a:cubicBezTo>
                      <a:pt x="318" y="311"/>
                      <a:pt x="328" y="315"/>
                      <a:pt x="330" y="316"/>
                    </a:cubicBezTo>
                    <a:cubicBezTo>
                      <a:pt x="331" y="317"/>
                      <a:pt x="335" y="323"/>
                      <a:pt x="339" y="323"/>
                    </a:cubicBezTo>
                    <a:cubicBezTo>
                      <a:pt x="343" y="323"/>
                      <a:pt x="346" y="323"/>
                      <a:pt x="347" y="324"/>
                    </a:cubicBezTo>
                    <a:cubicBezTo>
                      <a:pt x="348" y="325"/>
                      <a:pt x="352" y="330"/>
                      <a:pt x="354" y="327"/>
                    </a:cubicBezTo>
                    <a:cubicBezTo>
                      <a:pt x="356" y="325"/>
                      <a:pt x="356" y="323"/>
                      <a:pt x="360" y="323"/>
                    </a:cubicBezTo>
                    <a:cubicBezTo>
                      <a:pt x="363" y="323"/>
                      <a:pt x="365" y="326"/>
                      <a:pt x="367" y="328"/>
                    </a:cubicBezTo>
                    <a:cubicBezTo>
                      <a:pt x="369" y="330"/>
                      <a:pt x="374" y="335"/>
                      <a:pt x="377" y="334"/>
                    </a:cubicBezTo>
                    <a:cubicBezTo>
                      <a:pt x="379" y="334"/>
                      <a:pt x="383" y="337"/>
                      <a:pt x="384" y="336"/>
                    </a:cubicBezTo>
                    <a:cubicBezTo>
                      <a:pt x="386" y="335"/>
                      <a:pt x="389" y="337"/>
                      <a:pt x="391" y="338"/>
                    </a:cubicBezTo>
                    <a:cubicBezTo>
                      <a:pt x="392" y="339"/>
                      <a:pt x="398" y="341"/>
                      <a:pt x="397" y="346"/>
                    </a:cubicBezTo>
                    <a:cubicBezTo>
                      <a:pt x="397" y="350"/>
                      <a:pt x="400" y="351"/>
                      <a:pt x="403" y="353"/>
                    </a:cubicBezTo>
                    <a:cubicBezTo>
                      <a:pt x="405" y="354"/>
                      <a:pt x="408" y="356"/>
                      <a:pt x="410" y="358"/>
                    </a:cubicBezTo>
                    <a:cubicBezTo>
                      <a:pt x="412" y="360"/>
                      <a:pt x="416" y="360"/>
                      <a:pt x="417" y="362"/>
                    </a:cubicBezTo>
                    <a:cubicBezTo>
                      <a:pt x="418" y="363"/>
                      <a:pt x="419" y="365"/>
                      <a:pt x="422" y="363"/>
                    </a:cubicBezTo>
                    <a:cubicBezTo>
                      <a:pt x="426" y="361"/>
                      <a:pt x="425" y="358"/>
                      <a:pt x="425" y="358"/>
                    </a:cubicBezTo>
                    <a:cubicBezTo>
                      <a:pt x="425" y="358"/>
                      <a:pt x="429" y="357"/>
                      <a:pt x="431" y="359"/>
                    </a:cubicBezTo>
                    <a:cubicBezTo>
                      <a:pt x="433" y="360"/>
                      <a:pt x="434" y="365"/>
                      <a:pt x="435" y="366"/>
                    </a:cubicBezTo>
                    <a:cubicBezTo>
                      <a:pt x="436" y="367"/>
                      <a:pt x="438" y="372"/>
                      <a:pt x="437" y="376"/>
                    </a:cubicBezTo>
                    <a:cubicBezTo>
                      <a:pt x="435" y="381"/>
                      <a:pt x="436" y="385"/>
                      <a:pt x="434" y="385"/>
                    </a:cubicBezTo>
                    <a:cubicBezTo>
                      <a:pt x="433" y="385"/>
                      <a:pt x="431" y="390"/>
                      <a:pt x="428" y="391"/>
                    </a:cubicBezTo>
                    <a:cubicBezTo>
                      <a:pt x="426" y="392"/>
                      <a:pt x="420" y="397"/>
                      <a:pt x="420" y="399"/>
                    </a:cubicBezTo>
                    <a:cubicBezTo>
                      <a:pt x="421" y="401"/>
                      <a:pt x="424" y="407"/>
                      <a:pt x="423" y="409"/>
                    </a:cubicBezTo>
                    <a:cubicBezTo>
                      <a:pt x="423" y="412"/>
                      <a:pt x="418" y="415"/>
                      <a:pt x="419" y="419"/>
                    </a:cubicBezTo>
                    <a:cubicBezTo>
                      <a:pt x="420" y="423"/>
                      <a:pt x="428" y="424"/>
                      <a:pt x="428" y="428"/>
                    </a:cubicBezTo>
                    <a:cubicBezTo>
                      <a:pt x="429" y="432"/>
                      <a:pt x="434" y="440"/>
                      <a:pt x="435" y="444"/>
                    </a:cubicBezTo>
                    <a:cubicBezTo>
                      <a:pt x="436" y="448"/>
                      <a:pt x="442" y="452"/>
                      <a:pt x="442" y="457"/>
                    </a:cubicBezTo>
                    <a:cubicBezTo>
                      <a:pt x="442" y="463"/>
                      <a:pt x="451" y="466"/>
                      <a:pt x="453" y="466"/>
                    </a:cubicBezTo>
                    <a:cubicBezTo>
                      <a:pt x="455" y="467"/>
                      <a:pt x="459" y="470"/>
                      <a:pt x="461" y="471"/>
                    </a:cubicBezTo>
                    <a:cubicBezTo>
                      <a:pt x="464" y="472"/>
                      <a:pt x="466" y="475"/>
                      <a:pt x="468" y="478"/>
                    </a:cubicBezTo>
                    <a:cubicBezTo>
                      <a:pt x="470" y="481"/>
                      <a:pt x="470" y="485"/>
                      <a:pt x="470" y="486"/>
                    </a:cubicBezTo>
                    <a:cubicBezTo>
                      <a:pt x="470" y="488"/>
                      <a:pt x="468" y="499"/>
                      <a:pt x="467" y="506"/>
                    </a:cubicBezTo>
                    <a:cubicBezTo>
                      <a:pt x="466" y="513"/>
                      <a:pt x="469" y="518"/>
                      <a:pt x="467" y="520"/>
                    </a:cubicBezTo>
                    <a:cubicBezTo>
                      <a:pt x="464" y="522"/>
                      <a:pt x="461" y="524"/>
                      <a:pt x="464" y="526"/>
                    </a:cubicBezTo>
                    <a:cubicBezTo>
                      <a:pt x="466" y="529"/>
                      <a:pt x="461" y="530"/>
                      <a:pt x="461" y="531"/>
                    </a:cubicBezTo>
                    <a:cubicBezTo>
                      <a:pt x="461" y="532"/>
                      <a:pt x="464" y="538"/>
                      <a:pt x="462" y="541"/>
                    </a:cubicBezTo>
                    <a:cubicBezTo>
                      <a:pt x="461" y="544"/>
                      <a:pt x="460" y="547"/>
                      <a:pt x="459" y="550"/>
                    </a:cubicBezTo>
                    <a:cubicBezTo>
                      <a:pt x="458" y="552"/>
                      <a:pt x="455" y="554"/>
                      <a:pt x="456" y="558"/>
                    </a:cubicBezTo>
                    <a:cubicBezTo>
                      <a:pt x="456" y="561"/>
                      <a:pt x="453" y="560"/>
                      <a:pt x="453" y="563"/>
                    </a:cubicBezTo>
                    <a:cubicBezTo>
                      <a:pt x="453" y="567"/>
                      <a:pt x="456" y="565"/>
                      <a:pt x="455" y="569"/>
                    </a:cubicBezTo>
                    <a:cubicBezTo>
                      <a:pt x="454" y="574"/>
                      <a:pt x="453" y="575"/>
                      <a:pt x="453" y="578"/>
                    </a:cubicBezTo>
                    <a:cubicBezTo>
                      <a:pt x="453" y="581"/>
                      <a:pt x="454" y="585"/>
                      <a:pt x="454" y="586"/>
                    </a:cubicBezTo>
                    <a:cubicBezTo>
                      <a:pt x="454" y="587"/>
                      <a:pt x="453" y="591"/>
                      <a:pt x="450" y="594"/>
                    </a:cubicBezTo>
                    <a:cubicBezTo>
                      <a:pt x="447" y="597"/>
                      <a:pt x="445" y="599"/>
                      <a:pt x="446" y="601"/>
                    </a:cubicBezTo>
                    <a:cubicBezTo>
                      <a:pt x="446" y="603"/>
                      <a:pt x="449" y="605"/>
                      <a:pt x="448" y="606"/>
                    </a:cubicBezTo>
                    <a:cubicBezTo>
                      <a:pt x="448" y="607"/>
                      <a:pt x="445" y="611"/>
                      <a:pt x="445" y="614"/>
                    </a:cubicBezTo>
                    <a:cubicBezTo>
                      <a:pt x="445" y="616"/>
                      <a:pt x="449" y="615"/>
                      <a:pt x="450" y="617"/>
                    </a:cubicBezTo>
                    <a:cubicBezTo>
                      <a:pt x="450" y="619"/>
                      <a:pt x="445" y="620"/>
                      <a:pt x="447" y="622"/>
                    </a:cubicBezTo>
                    <a:cubicBezTo>
                      <a:pt x="450" y="624"/>
                      <a:pt x="453" y="624"/>
                      <a:pt x="452" y="628"/>
                    </a:cubicBezTo>
                    <a:cubicBezTo>
                      <a:pt x="451" y="633"/>
                      <a:pt x="456" y="634"/>
                      <a:pt x="457" y="635"/>
                    </a:cubicBezTo>
                    <a:cubicBezTo>
                      <a:pt x="458" y="636"/>
                      <a:pt x="461" y="639"/>
                      <a:pt x="462" y="639"/>
                    </a:cubicBezTo>
                    <a:cubicBezTo>
                      <a:pt x="464" y="639"/>
                      <a:pt x="466" y="638"/>
                      <a:pt x="467" y="634"/>
                    </a:cubicBezTo>
                    <a:cubicBezTo>
                      <a:pt x="467" y="630"/>
                      <a:pt x="473" y="633"/>
                      <a:pt x="469" y="636"/>
                    </a:cubicBezTo>
                    <a:cubicBezTo>
                      <a:pt x="465" y="639"/>
                      <a:pt x="463" y="641"/>
                      <a:pt x="464" y="641"/>
                    </a:cubicBezTo>
                    <a:cubicBezTo>
                      <a:pt x="465" y="641"/>
                      <a:pt x="471" y="644"/>
                      <a:pt x="474" y="644"/>
                    </a:cubicBezTo>
                    <a:cubicBezTo>
                      <a:pt x="477" y="644"/>
                      <a:pt x="483" y="642"/>
                      <a:pt x="484" y="642"/>
                    </a:cubicBezTo>
                    <a:cubicBezTo>
                      <a:pt x="486" y="641"/>
                      <a:pt x="494" y="640"/>
                      <a:pt x="495" y="639"/>
                    </a:cubicBezTo>
                    <a:cubicBezTo>
                      <a:pt x="495" y="638"/>
                      <a:pt x="488" y="638"/>
                      <a:pt x="485" y="637"/>
                    </a:cubicBezTo>
                    <a:cubicBezTo>
                      <a:pt x="481" y="636"/>
                      <a:pt x="475" y="630"/>
                      <a:pt x="475" y="628"/>
                    </a:cubicBezTo>
                    <a:cubicBezTo>
                      <a:pt x="474" y="626"/>
                      <a:pt x="474" y="621"/>
                      <a:pt x="476" y="620"/>
                    </a:cubicBezTo>
                    <a:cubicBezTo>
                      <a:pt x="479" y="618"/>
                      <a:pt x="486" y="613"/>
                      <a:pt x="487" y="612"/>
                    </a:cubicBezTo>
                    <a:cubicBezTo>
                      <a:pt x="489" y="611"/>
                      <a:pt x="491" y="605"/>
                      <a:pt x="490" y="605"/>
                    </a:cubicBezTo>
                    <a:cubicBezTo>
                      <a:pt x="489" y="604"/>
                      <a:pt x="483" y="605"/>
                      <a:pt x="482" y="603"/>
                    </a:cubicBezTo>
                    <a:cubicBezTo>
                      <a:pt x="481" y="602"/>
                      <a:pt x="481" y="601"/>
                      <a:pt x="485" y="598"/>
                    </a:cubicBezTo>
                    <a:cubicBezTo>
                      <a:pt x="489" y="595"/>
                      <a:pt x="491" y="592"/>
                      <a:pt x="492" y="591"/>
                    </a:cubicBezTo>
                    <a:cubicBezTo>
                      <a:pt x="494" y="589"/>
                      <a:pt x="497" y="587"/>
                      <a:pt x="498" y="585"/>
                    </a:cubicBezTo>
                    <a:cubicBezTo>
                      <a:pt x="499" y="582"/>
                      <a:pt x="497" y="583"/>
                      <a:pt x="495" y="583"/>
                    </a:cubicBezTo>
                    <a:cubicBezTo>
                      <a:pt x="492" y="583"/>
                      <a:pt x="491" y="579"/>
                      <a:pt x="491" y="577"/>
                    </a:cubicBezTo>
                    <a:cubicBezTo>
                      <a:pt x="491" y="575"/>
                      <a:pt x="497" y="578"/>
                      <a:pt x="501" y="579"/>
                    </a:cubicBezTo>
                    <a:cubicBezTo>
                      <a:pt x="505" y="580"/>
                      <a:pt x="503" y="577"/>
                      <a:pt x="503" y="575"/>
                    </a:cubicBezTo>
                    <a:cubicBezTo>
                      <a:pt x="503" y="572"/>
                      <a:pt x="504" y="569"/>
                      <a:pt x="506" y="570"/>
                    </a:cubicBezTo>
                    <a:cubicBezTo>
                      <a:pt x="508" y="571"/>
                      <a:pt x="520" y="569"/>
                      <a:pt x="521" y="569"/>
                    </a:cubicBezTo>
                    <a:cubicBezTo>
                      <a:pt x="523" y="569"/>
                      <a:pt x="527" y="562"/>
                      <a:pt x="529" y="560"/>
                    </a:cubicBezTo>
                    <a:cubicBezTo>
                      <a:pt x="530" y="558"/>
                      <a:pt x="531" y="556"/>
                      <a:pt x="529" y="555"/>
                    </a:cubicBezTo>
                    <a:cubicBezTo>
                      <a:pt x="527" y="554"/>
                      <a:pt x="524" y="550"/>
                      <a:pt x="524" y="549"/>
                    </a:cubicBezTo>
                    <a:cubicBezTo>
                      <a:pt x="523" y="547"/>
                      <a:pt x="523" y="541"/>
                      <a:pt x="523" y="539"/>
                    </a:cubicBezTo>
                    <a:cubicBezTo>
                      <a:pt x="524" y="537"/>
                      <a:pt x="523" y="550"/>
                      <a:pt x="529" y="551"/>
                    </a:cubicBezTo>
                    <a:cubicBezTo>
                      <a:pt x="534" y="553"/>
                      <a:pt x="537" y="553"/>
                      <a:pt x="542" y="549"/>
                    </a:cubicBezTo>
                    <a:cubicBezTo>
                      <a:pt x="547" y="544"/>
                      <a:pt x="551" y="541"/>
                      <a:pt x="551" y="538"/>
                    </a:cubicBezTo>
                    <a:cubicBezTo>
                      <a:pt x="551" y="535"/>
                      <a:pt x="552" y="532"/>
                      <a:pt x="554" y="531"/>
                    </a:cubicBezTo>
                    <a:cubicBezTo>
                      <a:pt x="556" y="530"/>
                      <a:pt x="557" y="534"/>
                      <a:pt x="560" y="529"/>
                    </a:cubicBezTo>
                    <a:cubicBezTo>
                      <a:pt x="562" y="524"/>
                      <a:pt x="564" y="525"/>
                      <a:pt x="566" y="521"/>
                    </a:cubicBezTo>
                    <a:cubicBezTo>
                      <a:pt x="569" y="516"/>
                      <a:pt x="563" y="511"/>
                      <a:pt x="567" y="508"/>
                    </a:cubicBezTo>
                    <a:cubicBezTo>
                      <a:pt x="572" y="505"/>
                      <a:pt x="580" y="501"/>
                      <a:pt x="580" y="501"/>
                    </a:cubicBezTo>
                    <a:cubicBezTo>
                      <a:pt x="580" y="501"/>
                      <a:pt x="582" y="500"/>
                      <a:pt x="587" y="499"/>
                    </a:cubicBezTo>
                    <a:cubicBezTo>
                      <a:pt x="591" y="498"/>
                      <a:pt x="596" y="499"/>
                      <a:pt x="598" y="496"/>
                    </a:cubicBezTo>
                    <a:cubicBezTo>
                      <a:pt x="599" y="494"/>
                      <a:pt x="601" y="489"/>
                      <a:pt x="603" y="486"/>
                    </a:cubicBezTo>
                    <a:cubicBezTo>
                      <a:pt x="605" y="484"/>
                      <a:pt x="608" y="480"/>
                      <a:pt x="607" y="478"/>
                    </a:cubicBezTo>
                    <a:cubicBezTo>
                      <a:pt x="605" y="476"/>
                      <a:pt x="610" y="468"/>
                      <a:pt x="609" y="465"/>
                    </a:cubicBezTo>
                    <a:cubicBezTo>
                      <a:pt x="609" y="463"/>
                      <a:pt x="605" y="458"/>
                      <a:pt x="611" y="453"/>
                    </a:cubicBezTo>
                    <a:cubicBezTo>
                      <a:pt x="617" y="449"/>
                      <a:pt x="623" y="442"/>
                      <a:pt x="623" y="440"/>
                    </a:cubicBezTo>
                    <a:cubicBezTo>
                      <a:pt x="624" y="438"/>
                      <a:pt x="628" y="430"/>
                      <a:pt x="628" y="426"/>
                    </a:cubicBezTo>
                    <a:cubicBezTo>
                      <a:pt x="627" y="423"/>
                      <a:pt x="623" y="418"/>
                      <a:pt x="621" y="417"/>
                    </a:cubicBezTo>
                    <a:close/>
                    <a:moveTo>
                      <a:pt x="434" y="195"/>
                    </a:moveTo>
                    <a:cubicBezTo>
                      <a:pt x="435" y="196"/>
                      <a:pt x="443" y="194"/>
                      <a:pt x="444" y="196"/>
                    </a:cubicBezTo>
                    <a:cubicBezTo>
                      <a:pt x="446" y="198"/>
                      <a:pt x="443" y="199"/>
                      <a:pt x="439" y="200"/>
                    </a:cubicBezTo>
                    <a:cubicBezTo>
                      <a:pt x="435" y="202"/>
                      <a:pt x="434" y="201"/>
                      <a:pt x="433" y="203"/>
                    </a:cubicBezTo>
                    <a:cubicBezTo>
                      <a:pt x="431" y="205"/>
                      <a:pt x="426" y="206"/>
                      <a:pt x="424" y="208"/>
                    </a:cubicBezTo>
                    <a:cubicBezTo>
                      <a:pt x="422" y="210"/>
                      <a:pt x="417" y="212"/>
                      <a:pt x="417" y="210"/>
                    </a:cubicBezTo>
                    <a:cubicBezTo>
                      <a:pt x="416" y="208"/>
                      <a:pt x="417" y="209"/>
                      <a:pt x="417" y="208"/>
                    </a:cubicBezTo>
                    <a:cubicBezTo>
                      <a:pt x="418" y="206"/>
                      <a:pt x="425" y="204"/>
                      <a:pt x="425" y="204"/>
                    </a:cubicBezTo>
                    <a:cubicBezTo>
                      <a:pt x="425" y="204"/>
                      <a:pt x="433" y="195"/>
                      <a:pt x="434" y="195"/>
                    </a:cubicBezTo>
                    <a:close/>
                    <a:moveTo>
                      <a:pt x="413" y="187"/>
                    </a:moveTo>
                    <a:cubicBezTo>
                      <a:pt x="414" y="186"/>
                      <a:pt x="420" y="186"/>
                      <a:pt x="422" y="187"/>
                    </a:cubicBezTo>
                    <a:cubicBezTo>
                      <a:pt x="425" y="187"/>
                      <a:pt x="429" y="194"/>
                      <a:pt x="427" y="194"/>
                    </a:cubicBezTo>
                    <a:cubicBezTo>
                      <a:pt x="425" y="195"/>
                      <a:pt x="422" y="193"/>
                      <a:pt x="422" y="190"/>
                    </a:cubicBezTo>
                    <a:cubicBezTo>
                      <a:pt x="422" y="188"/>
                      <a:pt x="419" y="195"/>
                      <a:pt x="421" y="197"/>
                    </a:cubicBezTo>
                    <a:cubicBezTo>
                      <a:pt x="422" y="200"/>
                      <a:pt x="418" y="202"/>
                      <a:pt x="416" y="202"/>
                    </a:cubicBezTo>
                    <a:cubicBezTo>
                      <a:pt x="415" y="202"/>
                      <a:pt x="414" y="199"/>
                      <a:pt x="414" y="195"/>
                    </a:cubicBezTo>
                    <a:cubicBezTo>
                      <a:pt x="414" y="192"/>
                      <a:pt x="412" y="189"/>
                      <a:pt x="408" y="189"/>
                    </a:cubicBezTo>
                    <a:cubicBezTo>
                      <a:pt x="403" y="190"/>
                      <a:pt x="401" y="193"/>
                      <a:pt x="400" y="194"/>
                    </a:cubicBezTo>
                    <a:cubicBezTo>
                      <a:pt x="398" y="195"/>
                      <a:pt x="398" y="202"/>
                      <a:pt x="399" y="203"/>
                    </a:cubicBezTo>
                    <a:cubicBezTo>
                      <a:pt x="399" y="205"/>
                      <a:pt x="399" y="210"/>
                      <a:pt x="395" y="210"/>
                    </a:cubicBezTo>
                    <a:cubicBezTo>
                      <a:pt x="392" y="209"/>
                      <a:pt x="393" y="203"/>
                      <a:pt x="393" y="201"/>
                    </a:cubicBezTo>
                    <a:cubicBezTo>
                      <a:pt x="394" y="199"/>
                      <a:pt x="392" y="193"/>
                      <a:pt x="394" y="190"/>
                    </a:cubicBezTo>
                    <a:cubicBezTo>
                      <a:pt x="395" y="187"/>
                      <a:pt x="400" y="186"/>
                      <a:pt x="403" y="185"/>
                    </a:cubicBezTo>
                    <a:cubicBezTo>
                      <a:pt x="406" y="185"/>
                      <a:pt x="412" y="187"/>
                      <a:pt x="413" y="187"/>
                    </a:cubicBezTo>
                    <a:close/>
                    <a:moveTo>
                      <a:pt x="384" y="177"/>
                    </a:moveTo>
                    <a:cubicBezTo>
                      <a:pt x="389" y="175"/>
                      <a:pt x="394" y="169"/>
                      <a:pt x="396" y="172"/>
                    </a:cubicBezTo>
                    <a:cubicBezTo>
                      <a:pt x="398" y="174"/>
                      <a:pt x="403" y="177"/>
                      <a:pt x="405" y="177"/>
                    </a:cubicBezTo>
                    <a:cubicBezTo>
                      <a:pt x="408" y="177"/>
                      <a:pt x="405" y="182"/>
                      <a:pt x="403" y="182"/>
                    </a:cubicBezTo>
                    <a:cubicBezTo>
                      <a:pt x="402" y="183"/>
                      <a:pt x="398" y="181"/>
                      <a:pt x="395" y="181"/>
                    </a:cubicBezTo>
                    <a:cubicBezTo>
                      <a:pt x="391" y="181"/>
                      <a:pt x="392" y="179"/>
                      <a:pt x="391" y="180"/>
                    </a:cubicBezTo>
                    <a:cubicBezTo>
                      <a:pt x="389" y="180"/>
                      <a:pt x="386" y="181"/>
                      <a:pt x="383" y="182"/>
                    </a:cubicBezTo>
                    <a:cubicBezTo>
                      <a:pt x="381" y="183"/>
                      <a:pt x="377" y="183"/>
                      <a:pt x="377" y="181"/>
                    </a:cubicBezTo>
                    <a:cubicBezTo>
                      <a:pt x="377" y="178"/>
                      <a:pt x="379" y="178"/>
                      <a:pt x="384" y="177"/>
                    </a:cubicBezTo>
                    <a:close/>
                    <a:moveTo>
                      <a:pt x="235" y="183"/>
                    </a:moveTo>
                    <a:cubicBezTo>
                      <a:pt x="233" y="183"/>
                      <a:pt x="232" y="179"/>
                      <a:pt x="231" y="177"/>
                    </a:cubicBezTo>
                    <a:cubicBezTo>
                      <a:pt x="231" y="175"/>
                      <a:pt x="227" y="175"/>
                      <a:pt x="225" y="174"/>
                    </a:cubicBezTo>
                    <a:cubicBezTo>
                      <a:pt x="223" y="173"/>
                      <a:pt x="219" y="167"/>
                      <a:pt x="222" y="168"/>
                    </a:cubicBezTo>
                    <a:cubicBezTo>
                      <a:pt x="223" y="169"/>
                      <a:pt x="226" y="171"/>
                      <a:pt x="227" y="171"/>
                    </a:cubicBezTo>
                    <a:cubicBezTo>
                      <a:pt x="228" y="171"/>
                      <a:pt x="233" y="175"/>
                      <a:pt x="235" y="177"/>
                    </a:cubicBezTo>
                    <a:cubicBezTo>
                      <a:pt x="237" y="178"/>
                      <a:pt x="237" y="183"/>
                      <a:pt x="235" y="183"/>
                    </a:cubicBezTo>
                    <a:close/>
                    <a:moveTo>
                      <a:pt x="424" y="119"/>
                    </a:moveTo>
                    <a:cubicBezTo>
                      <a:pt x="420" y="120"/>
                      <a:pt x="423" y="123"/>
                      <a:pt x="426" y="122"/>
                    </a:cubicBezTo>
                    <a:cubicBezTo>
                      <a:pt x="428" y="121"/>
                      <a:pt x="427" y="118"/>
                      <a:pt x="424" y="119"/>
                    </a:cubicBezTo>
                    <a:close/>
                    <a:moveTo>
                      <a:pt x="41" y="127"/>
                    </a:moveTo>
                    <a:cubicBezTo>
                      <a:pt x="38" y="127"/>
                      <a:pt x="39" y="127"/>
                      <a:pt x="36" y="128"/>
                    </a:cubicBezTo>
                    <a:cubicBezTo>
                      <a:pt x="34" y="129"/>
                      <a:pt x="38" y="131"/>
                      <a:pt x="40" y="131"/>
                    </a:cubicBezTo>
                    <a:cubicBezTo>
                      <a:pt x="41" y="131"/>
                      <a:pt x="44" y="127"/>
                      <a:pt x="41" y="127"/>
                    </a:cubicBezTo>
                    <a:close/>
                    <a:moveTo>
                      <a:pt x="486" y="311"/>
                    </a:moveTo>
                    <a:cubicBezTo>
                      <a:pt x="482" y="312"/>
                      <a:pt x="483" y="319"/>
                      <a:pt x="487" y="317"/>
                    </a:cubicBezTo>
                    <a:cubicBezTo>
                      <a:pt x="492" y="316"/>
                      <a:pt x="489" y="311"/>
                      <a:pt x="486" y="311"/>
                    </a:cubicBezTo>
                    <a:close/>
                    <a:moveTo>
                      <a:pt x="460" y="307"/>
                    </a:moveTo>
                    <a:cubicBezTo>
                      <a:pt x="458" y="307"/>
                      <a:pt x="451" y="313"/>
                      <a:pt x="451" y="313"/>
                    </a:cubicBezTo>
                    <a:cubicBezTo>
                      <a:pt x="451" y="313"/>
                      <a:pt x="456" y="314"/>
                      <a:pt x="458" y="314"/>
                    </a:cubicBezTo>
                    <a:cubicBezTo>
                      <a:pt x="461" y="314"/>
                      <a:pt x="462" y="315"/>
                      <a:pt x="465" y="316"/>
                    </a:cubicBezTo>
                    <a:cubicBezTo>
                      <a:pt x="467" y="317"/>
                      <a:pt x="471" y="315"/>
                      <a:pt x="473" y="315"/>
                    </a:cubicBezTo>
                    <a:cubicBezTo>
                      <a:pt x="474" y="315"/>
                      <a:pt x="476" y="319"/>
                      <a:pt x="476" y="314"/>
                    </a:cubicBezTo>
                    <a:cubicBezTo>
                      <a:pt x="477" y="309"/>
                      <a:pt x="472" y="307"/>
                      <a:pt x="469" y="306"/>
                    </a:cubicBezTo>
                    <a:cubicBezTo>
                      <a:pt x="466" y="306"/>
                      <a:pt x="462" y="306"/>
                      <a:pt x="460" y="307"/>
                    </a:cubicBezTo>
                    <a:close/>
                    <a:moveTo>
                      <a:pt x="409" y="116"/>
                    </a:moveTo>
                    <a:cubicBezTo>
                      <a:pt x="408" y="117"/>
                      <a:pt x="414" y="119"/>
                      <a:pt x="415" y="118"/>
                    </a:cubicBezTo>
                    <a:cubicBezTo>
                      <a:pt x="416" y="116"/>
                      <a:pt x="412" y="113"/>
                      <a:pt x="409" y="116"/>
                    </a:cubicBezTo>
                    <a:close/>
                    <a:moveTo>
                      <a:pt x="709" y="111"/>
                    </a:moveTo>
                    <a:cubicBezTo>
                      <a:pt x="710" y="109"/>
                      <a:pt x="717" y="109"/>
                      <a:pt x="717" y="109"/>
                    </a:cubicBezTo>
                    <a:cubicBezTo>
                      <a:pt x="717" y="109"/>
                      <a:pt x="722" y="105"/>
                      <a:pt x="720" y="103"/>
                    </a:cubicBezTo>
                    <a:cubicBezTo>
                      <a:pt x="718" y="101"/>
                      <a:pt x="713" y="100"/>
                      <a:pt x="711" y="100"/>
                    </a:cubicBezTo>
                    <a:cubicBezTo>
                      <a:pt x="709" y="99"/>
                      <a:pt x="707" y="101"/>
                      <a:pt x="701" y="101"/>
                    </a:cubicBezTo>
                    <a:cubicBezTo>
                      <a:pt x="696" y="101"/>
                      <a:pt x="693" y="103"/>
                      <a:pt x="691" y="101"/>
                    </a:cubicBezTo>
                    <a:cubicBezTo>
                      <a:pt x="689" y="99"/>
                      <a:pt x="681" y="98"/>
                      <a:pt x="680" y="100"/>
                    </a:cubicBezTo>
                    <a:cubicBezTo>
                      <a:pt x="679" y="101"/>
                      <a:pt x="677" y="101"/>
                      <a:pt x="679" y="105"/>
                    </a:cubicBezTo>
                    <a:cubicBezTo>
                      <a:pt x="681" y="108"/>
                      <a:pt x="683" y="110"/>
                      <a:pt x="684" y="110"/>
                    </a:cubicBezTo>
                    <a:cubicBezTo>
                      <a:pt x="686" y="110"/>
                      <a:pt x="692" y="110"/>
                      <a:pt x="693" y="112"/>
                    </a:cubicBezTo>
                    <a:cubicBezTo>
                      <a:pt x="694" y="114"/>
                      <a:pt x="696" y="116"/>
                      <a:pt x="700" y="114"/>
                    </a:cubicBezTo>
                    <a:cubicBezTo>
                      <a:pt x="704" y="113"/>
                      <a:pt x="708" y="112"/>
                      <a:pt x="709" y="111"/>
                    </a:cubicBezTo>
                    <a:close/>
                    <a:moveTo>
                      <a:pt x="363" y="61"/>
                    </a:moveTo>
                    <a:cubicBezTo>
                      <a:pt x="362" y="58"/>
                      <a:pt x="356" y="57"/>
                      <a:pt x="355" y="60"/>
                    </a:cubicBezTo>
                    <a:cubicBezTo>
                      <a:pt x="353" y="63"/>
                      <a:pt x="365" y="64"/>
                      <a:pt x="363" y="61"/>
                    </a:cubicBezTo>
                    <a:close/>
                    <a:moveTo>
                      <a:pt x="361" y="72"/>
                    </a:moveTo>
                    <a:cubicBezTo>
                      <a:pt x="364" y="72"/>
                      <a:pt x="369" y="71"/>
                      <a:pt x="371" y="71"/>
                    </a:cubicBezTo>
                    <a:cubicBezTo>
                      <a:pt x="374" y="71"/>
                      <a:pt x="374" y="67"/>
                      <a:pt x="371" y="67"/>
                    </a:cubicBezTo>
                    <a:cubicBezTo>
                      <a:pt x="369" y="66"/>
                      <a:pt x="367" y="64"/>
                      <a:pt x="365" y="65"/>
                    </a:cubicBezTo>
                    <a:cubicBezTo>
                      <a:pt x="362" y="66"/>
                      <a:pt x="355" y="69"/>
                      <a:pt x="355" y="71"/>
                    </a:cubicBezTo>
                    <a:cubicBezTo>
                      <a:pt x="356" y="71"/>
                      <a:pt x="358" y="73"/>
                      <a:pt x="361" y="72"/>
                    </a:cubicBezTo>
                    <a:close/>
                    <a:moveTo>
                      <a:pt x="349" y="49"/>
                    </a:moveTo>
                    <a:cubicBezTo>
                      <a:pt x="352" y="51"/>
                      <a:pt x="357" y="53"/>
                      <a:pt x="360" y="54"/>
                    </a:cubicBezTo>
                    <a:cubicBezTo>
                      <a:pt x="363" y="55"/>
                      <a:pt x="369" y="56"/>
                      <a:pt x="371" y="58"/>
                    </a:cubicBezTo>
                    <a:cubicBezTo>
                      <a:pt x="374" y="61"/>
                      <a:pt x="380" y="63"/>
                      <a:pt x="380" y="63"/>
                    </a:cubicBezTo>
                    <a:cubicBezTo>
                      <a:pt x="388" y="64"/>
                      <a:pt x="388" y="64"/>
                      <a:pt x="388" y="64"/>
                    </a:cubicBezTo>
                    <a:cubicBezTo>
                      <a:pt x="388" y="64"/>
                      <a:pt x="394" y="62"/>
                      <a:pt x="400" y="63"/>
                    </a:cubicBezTo>
                    <a:cubicBezTo>
                      <a:pt x="406" y="63"/>
                      <a:pt x="414" y="64"/>
                      <a:pt x="419" y="64"/>
                    </a:cubicBezTo>
                    <a:cubicBezTo>
                      <a:pt x="424" y="64"/>
                      <a:pt x="424" y="62"/>
                      <a:pt x="425" y="61"/>
                    </a:cubicBezTo>
                    <a:cubicBezTo>
                      <a:pt x="425" y="60"/>
                      <a:pt x="416" y="58"/>
                      <a:pt x="414" y="58"/>
                    </a:cubicBezTo>
                    <a:cubicBezTo>
                      <a:pt x="412" y="58"/>
                      <a:pt x="399" y="58"/>
                      <a:pt x="395" y="58"/>
                    </a:cubicBezTo>
                    <a:cubicBezTo>
                      <a:pt x="391" y="58"/>
                      <a:pt x="386" y="58"/>
                      <a:pt x="383" y="58"/>
                    </a:cubicBezTo>
                    <a:cubicBezTo>
                      <a:pt x="380" y="58"/>
                      <a:pt x="378" y="56"/>
                      <a:pt x="376" y="55"/>
                    </a:cubicBezTo>
                    <a:cubicBezTo>
                      <a:pt x="374" y="54"/>
                      <a:pt x="368" y="50"/>
                      <a:pt x="365" y="49"/>
                    </a:cubicBezTo>
                    <a:cubicBezTo>
                      <a:pt x="362" y="49"/>
                      <a:pt x="363" y="49"/>
                      <a:pt x="357" y="47"/>
                    </a:cubicBezTo>
                    <a:cubicBezTo>
                      <a:pt x="353" y="46"/>
                      <a:pt x="348" y="45"/>
                      <a:pt x="348" y="45"/>
                    </a:cubicBezTo>
                    <a:cubicBezTo>
                      <a:pt x="348" y="44"/>
                      <a:pt x="346" y="48"/>
                      <a:pt x="349" y="49"/>
                    </a:cubicBezTo>
                    <a:close/>
                    <a:moveTo>
                      <a:pt x="741" y="167"/>
                    </a:moveTo>
                    <a:cubicBezTo>
                      <a:pt x="744" y="167"/>
                      <a:pt x="747" y="165"/>
                      <a:pt x="750" y="164"/>
                    </a:cubicBezTo>
                    <a:cubicBezTo>
                      <a:pt x="752" y="163"/>
                      <a:pt x="756" y="161"/>
                      <a:pt x="756" y="157"/>
                    </a:cubicBezTo>
                    <a:cubicBezTo>
                      <a:pt x="756" y="154"/>
                      <a:pt x="755" y="151"/>
                      <a:pt x="754" y="149"/>
                    </a:cubicBezTo>
                    <a:cubicBezTo>
                      <a:pt x="752" y="148"/>
                      <a:pt x="750" y="147"/>
                      <a:pt x="747" y="148"/>
                    </a:cubicBezTo>
                    <a:cubicBezTo>
                      <a:pt x="744" y="148"/>
                      <a:pt x="744" y="152"/>
                      <a:pt x="741" y="152"/>
                    </a:cubicBezTo>
                    <a:cubicBezTo>
                      <a:pt x="739" y="152"/>
                      <a:pt x="736" y="153"/>
                      <a:pt x="737" y="155"/>
                    </a:cubicBezTo>
                    <a:cubicBezTo>
                      <a:pt x="738" y="158"/>
                      <a:pt x="739" y="160"/>
                      <a:pt x="737" y="161"/>
                    </a:cubicBezTo>
                    <a:cubicBezTo>
                      <a:pt x="735" y="162"/>
                      <a:pt x="738" y="167"/>
                      <a:pt x="741" y="167"/>
                    </a:cubicBezTo>
                    <a:close/>
                    <a:moveTo>
                      <a:pt x="1012" y="77"/>
                    </a:moveTo>
                    <a:cubicBezTo>
                      <a:pt x="1015" y="77"/>
                      <a:pt x="1019" y="78"/>
                      <a:pt x="1024" y="80"/>
                    </a:cubicBezTo>
                    <a:cubicBezTo>
                      <a:pt x="1028" y="82"/>
                      <a:pt x="1034" y="83"/>
                      <a:pt x="1037" y="80"/>
                    </a:cubicBezTo>
                    <a:cubicBezTo>
                      <a:pt x="1039" y="78"/>
                      <a:pt x="1037" y="74"/>
                      <a:pt x="1035" y="74"/>
                    </a:cubicBezTo>
                    <a:cubicBezTo>
                      <a:pt x="1033" y="74"/>
                      <a:pt x="1032" y="71"/>
                      <a:pt x="1037" y="68"/>
                    </a:cubicBezTo>
                    <a:cubicBezTo>
                      <a:pt x="1042" y="65"/>
                      <a:pt x="1047" y="62"/>
                      <a:pt x="1053" y="61"/>
                    </a:cubicBezTo>
                    <a:cubicBezTo>
                      <a:pt x="1058" y="60"/>
                      <a:pt x="1071" y="60"/>
                      <a:pt x="1076" y="61"/>
                    </a:cubicBezTo>
                    <a:cubicBezTo>
                      <a:pt x="1080" y="62"/>
                      <a:pt x="1087" y="56"/>
                      <a:pt x="1089" y="54"/>
                    </a:cubicBezTo>
                    <a:cubicBezTo>
                      <a:pt x="1091" y="51"/>
                      <a:pt x="1083" y="49"/>
                      <a:pt x="1081" y="52"/>
                    </a:cubicBezTo>
                    <a:cubicBezTo>
                      <a:pt x="1078" y="55"/>
                      <a:pt x="1068" y="54"/>
                      <a:pt x="1065" y="54"/>
                    </a:cubicBezTo>
                    <a:cubicBezTo>
                      <a:pt x="1063" y="53"/>
                      <a:pt x="1045" y="57"/>
                      <a:pt x="1041" y="57"/>
                    </a:cubicBezTo>
                    <a:cubicBezTo>
                      <a:pt x="1037" y="57"/>
                      <a:pt x="1036" y="61"/>
                      <a:pt x="1030" y="63"/>
                    </a:cubicBezTo>
                    <a:cubicBezTo>
                      <a:pt x="1025" y="66"/>
                      <a:pt x="1018" y="69"/>
                      <a:pt x="1015" y="70"/>
                    </a:cubicBezTo>
                    <a:cubicBezTo>
                      <a:pt x="1013" y="71"/>
                      <a:pt x="1010" y="76"/>
                      <a:pt x="1012" y="77"/>
                    </a:cubicBezTo>
                    <a:close/>
                    <a:moveTo>
                      <a:pt x="759" y="151"/>
                    </a:moveTo>
                    <a:cubicBezTo>
                      <a:pt x="763" y="152"/>
                      <a:pt x="771" y="154"/>
                      <a:pt x="768" y="155"/>
                    </a:cubicBezTo>
                    <a:cubicBezTo>
                      <a:pt x="765" y="157"/>
                      <a:pt x="759" y="161"/>
                      <a:pt x="759" y="163"/>
                    </a:cubicBezTo>
                    <a:cubicBezTo>
                      <a:pt x="758" y="166"/>
                      <a:pt x="765" y="168"/>
                      <a:pt x="765" y="168"/>
                    </a:cubicBezTo>
                    <a:cubicBezTo>
                      <a:pt x="765" y="168"/>
                      <a:pt x="763" y="171"/>
                      <a:pt x="765" y="171"/>
                    </a:cubicBezTo>
                    <a:cubicBezTo>
                      <a:pt x="767" y="172"/>
                      <a:pt x="768" y="169"/>
                      <a:pt x="771" y="169"/>
                    </a:cubicBezTo>
                    <a:cubicBezTo>
                      <a:pt x="774" y="169"/>
                      <a:pt x="780" y="171"/>
                      <a:pt x="783" y="171"/>
                    </a:cubicBezTo>
                    <a:cubicBezTo>
                      <a:pt x="786" y="171"/>
                      <a:pt x="791" y="166"/>
                      <a:pt x="791" y="164"/>
                    </a:cubicBezTo>
                    <a:cubicBezTo>
                      <a:pt x="790" y="161"/>
                      <a:pt x="786" y="157"/>
                      <a:pt x="783" y="155"/>
                    </a:cubicBezTo>
                    <a:cubicBezTo>
                      <a:pt x="780" y="154"/>
                      <a:pt x="776" y="147"/>
                      <a:pt x="774" y="146"/>
                    </a:cubicBezTo>
                    <a:cubicBezTo>
                      <a:pt x="771" y="144"/>
                      <a:pt x="776" y="140"/>
                      <a:pt x="773" y="138"/>
                    </a:cubicBezTo>
                    <a:cubicBezTo>
                      <a:pt x="770" y="135"/>
                      <a:pt x="769" y="135"/>
                      <a:pt x="766" y="133"/>
                    </a:cubicBezTo>
                    <a:cubicBezTo>
                      <a:pt x="763" y="132"/>
                      <a:pt x="760" y="134"/>
                      <a:pt x="758" y="136"/>
                    </a:cubicBezTo>
                    <a:cubicBezTo>
                      <a:pt x="756" y="138"/>
                      <a:pt x="754" y="136"/>
                      <a:pt x="752" y="136"/>
                    </a:cubicBezTo>
                    <a:cubicBezTo>
                      <a:pt x="748" y="137"/>
                      <a:pt x="750" y="141"/>
                      <a:pt x="751" y="143"/>
                    </a:cubicBezTo>
                    <a:cubicBezTo>
                      <a:pt x="753" y="145"/>
                      <a:pt x="755" y="149"/>
                      <a:pt x="759" y="151"/>
                    </a:cubicBezTo>
                    <a:close/>
                    <a:moveTo>
                      <a:pt x="11" y="161"/>
                    </a:moveTo>
                    <a:cubicBezTo>
                      <a:pt x="6" y="161"/>
                      <a:pt x="2" y="161"/>
                      <a:pt x="1" y="163"/>
                    </a:cubicBezTo>
                    <a:cubicBezTo>
                      <a:pt x="0" y="164"/>
                      <a:pt x="5" y="165"/>
                      <a:pt x="8" y="165"/>
                    </a:cubicBezTo>
                    <a:cubicBezTo>
                      <a:pt x="11" y="165"/>
                      <a:pt x="17" y="163"/>
                      <a:pt x="16" y="163"/>
                    </a:cubicBezTo>
                    <a:cubicBezTo>
                      <a:pt x="15" y="163"/>
                      <a:pt x="11" y="161"/>
                      <a:pt x="11" y="161"/>
                    </a:cubicBezTo>
                    <a:close/>
                    <a:moveTo>
                      <a:pt x="337" y="68"/>
                    </a:moveTo>
                    <a:cubicBezTo>
                      <a:pt x="335" y="69"/>
                      <a:pt x="330" y="67"/>
                      <a:pt x="327" y="68"/>
                    </a:cubicBezTo>
                    <a:cubicBezTo>
                      <a:pt x="325" y="69"/>
                      <a:pt x="326" y="73"/>
                      <a:pt x="329" y="73"/>
                    </a:cubicBezTo>
                    <a:cubicBezTo>
                      <a:pt x="332" y="74"/>
                      <a:pt x="336" y="72"/>
                      <a:pt x="337" y="73"/>
                    </a:cubicBezTo>
                    <a:cubicBezTo>
                      <a:pt x="337" y="75"/>
                      <a:pt x="339" y="81"/>
                      <a:pt x="344" y="79"/>
                    </a:cubicBezTo>
                    <a:cubicBezTo>
                      <a:pt x="348" y="77"/>
                      <a:pt x="348" y="75"/>
                      <a:pt x="349" y="75"/>
                    </a:cubicBezTo>
                    <a:cubicBezTo>
                      <a:pt x="351" y="74"/>
                      <a:pt x="349" y="69"/>
                      <a:pt x="347" y="68"/>
                    </a:cubicBezTo>
                    <a:cubicBezTo>
                      <a:pt x="345" y="66"/>
                      <a:pt x="338" y="67"/>
                      <a:pt x="337" y="68"/>
                    </a:cubicBezTo>
                    <a:close/>
                    <a:moveTo>
                      <a:pt x="34" y="158"/>
                    </a:moveTo>
                    <a:cubicBezTo>
                      <a:pt x="30" y="159"/>
                      <a:pt x="26" y="161"/>
                      <a:pt x="29" y="162"/>
                    </a:cubicBezTo>
                    <a:cubicBezTo>
                      <a:pt x="32" y="163"/>
                      <a:pt x="39" y="161"/>
                      <a:pt x="39" y="160"/>
                    </a:cubicBezTo>
                    <a:cubicBezTo>
                      <a:pt x="40" y="159"/>
                      <a:pt x="41" y="153"/>
                      <a:pt x="40" y="153"/>
                    </a:cubicBezTo>
                    <a:cubicBezTo>
                      <a:pt x="36" y="151"/>
                      <a:pt x="38" y="158"/>
                      <a:pt x="34" y="158"/>
                    </a:cubicBezTo>
                    <a:close/>
                    <a:moveTo>
                      <a:pt x="278" y="50"/>
                    </a:moveTo>
                    <a:cubicBezTo>
                      <a:pt x="280" y="50"/>
                      <a:pt x="285" y="49"/>
                      <a:pt x="287" y="50"/>
                    </a:cubicBezTo>
                    <a:cubicBezTo>
                      <a:pt x="288" y="51"/>
                      <a:pt x="292" y="50"/>
                      <a:pt x="292" y="49"/>
                    </a:cubicBezTo>
                    <a:cubicBezTo>
                      <a:pt x="292" y="48"/>
                      <a:pt x="293" y="43"/>
                      <a:pt x="290" y="42"/>
                    </a:cubicBezTo>
                    <a:cubicBezTo>
                      <a:pt x="287" y="42"/>
                      <a:pt x="283" y="45"/>
                      <a:pt x="278" y="47"/>
                    </a:cubicBezTo>
                    <a:cubicBezTo>
                      <a:pt x="275" y="48"/>
                      <a:pt x="276" y="50"/>
                      <a:pt x="278" y="50"/>
                    </a:cubicBezTo>
                    <a:close/>
                    <a:moveTo>
                      <a:pt x="241" y="58"/>
                    </a:moveTo>
                    <a:cubicBezTo>
                      <a:pt x="244" y="58"/>
                      <a:pt x="250" y="58"/>
                      <a:pt x="251" y="58"/>
                    </a:cubicBezTo>
                    <a:cubicBezTo>
                      <a:pt x="253" y="57"/>
                      <a:pt x="260" y="55"/>
                      <a:pt x="260" y="57"/>
                    </a:cubicBezTo>
                    <a:cubicBezTo>
                      <a:pt x="260" y="60"/>
                      <a:pt x="263" y="63"/>
                      <a:pt x="265" y="63"/>
                    </a:cubicBezTo>
                    <a:cubicBezTo>
                      <a:pt x="267" y="62"/>
                      <a:pt x="270" y="59"/>
                      <a:pt x="272" y="60"/>
                    </a:cubicBezTo>
                    <a:cubicBezTo>
                      <a:pt x="274" y="62"/>
                      <a:pt x="274" y="65"/>
                      <a:pt x="276" y="65"/>
                    </a:cubicBezTo>
                    <a:cubicBezTo>
                      <a:pt x="277" y="66"/>
                      <a:pt x="282" y="66"/>
                      <a:pt x="284" y="65"/>
                    </a:cubicBezTo>
                    <a:cubicBezTo>
                      <a:pt x="287" y="65"/>
                      <a:pt x="293" y="65"/>
                      <a:pt x="296" y="65"/>
                    </a:cubicBezTo>
                    <a:cubicBezTo>
                      <a:pt x="299" y="66"/>
                      <a:pt x="307" y="67"/>
                      <a:pt x="307" y="66"/>
                    </a:cubicBezTo>
                    <a:cubicBezTo>
                      <a:pt x="308" y="64"/>
                      <a:pt x="310" y="64"/>
                      <a:pt x="311" y="62"/>
                    </a:cubicBezTo>
                    <a:cubicBezTo>
                      <a:pt x="311" y="61"/>
                      <a:pt x="312" y="56"/>
                      <a:pt x="312" y="56"/>
                    </a:cubicBezTo>
                    <a:cubicBezTo>
                      <a:pt x="312" y="56"/>
                      <a:pt x="311" y="53"/>
                      <a:pt x="308" y="54"/>
                    </a:cubicBezTo>
                    <a:cubicBezTo>
                      <a:pt x="306" y="56"/>
                      <a:pt x="305" y="56"/>
                      <a:pt x="303" y="56"/>
                    </a:cubicBezTo>
                    <a:cubicBezTo>
                      <a:pt x="300" y="55"/>
                      <a:pt x="300" y="51"/>
                      <a:pt x="296" y="52"/>
                    </a:cubicBezTo>
                    <a:cubicBezTo>
                      <a:pt x="292" y="53"/>
                      <a:pt x="292" y="55"/>
                      <a:pt x="290" y="56"/>
                    </a:cubicBezTo>
                    <a:cubicBezTo>
                      <a:pt x="289" y="57"/>
                      <a:pt x="286" y="58"/>
                      <a:pt x="285" y="57"/>
                    </a:cubicBezTo>
                    <a:cubicBezTo>
                      <a:pt x="284" y="57"/>
                      <a:pt x="278" y="54"/>
                      <a:pt x="278" y="54"/>
                    </a:cubicBezTo>
                    <a:cubicBezTo>
                      <a:pt x="278" y="54"/>
                      <a:pt x="266" y="53"/>
                      <a:pt x="266" y="52"/>
                    </a:cubicBezTo>
                    <a:cubicBezTo>
                      <a:pt x="265" y="50"/>
                      <a:pt x="263" y="48"/>
                      <a:pt x="258" y="48"/>
                    </a:cubicBezTo>
                    <a:cubicBezTo>
                      <a:pt x="252" y="49"/>
                      <a:pt x="243" y="52"/>
                      <a:pt x="241" y="52"/>
                    </a:cubicBezTo>
                    <a:cubicBezTo>
                      <a:pt x="240" y="52"/>
                      <a:pt x="243" y="55"/>
                      <a:pt x="241" y="55"/>
                    </a:cubicBezTo>
                    <a:cubicBezTo>
                      <a:pt x="239" y="55"/>
                      <a:pt x="236" y="55"/>
                      <a:pt x="235" y="57"/>
                    </a:cubicBezTo>
                    <a:cubicBezTo>
                      <a:pt x="235" y="59"/>
                      <a:pt x="238" y="58"/>
                      <a:pt x="241" y="58"/>
                    </a:cubicBezTo>
                    <a:close/>
                    <a:moveTo>
                      <a:pt x="317" y="47"/>
                    </a:moveTo>
                    <a:cubicBezTo>
                      <a:pt x="321" y="47"/>
                      <a:pt x="327" y="45"/>
                      <a:pt x="328" y="46"/>
                    </a:cubicBezTo>
                    <a:cubicBezTo>
                      <a:pt x="328" y="48"/>
                      <a:pt x="327" y="49"/>
                      <a:pt x="331" y="49"/>
                    </a:cubicBezTo>
                    <a:cubicBezTo>
                      <a:pt x="334" y="50"/>
                      <a:pt x="336" y="50"/>
                      <a:pt x="338" y="50"/>
                    </a:cubicBezTo>
                    <a:cubicBezTo>
                      <a:pt x="340" y="50"/>
                      <a:pt x="339" y="47"/>
                      <a:pt x="337" y="45"/>
                    </a:cubicBezTo>
                    <a:cubicBezTo>
                      <a:pt x="336" y="42"/>
                      <a:pt x="336" y="43"/>
                      <a:pt x="332" y="41"/>
                    </a:cubicBezTo>
                    <a:cubicBezTo>
                      <a:pt x="327" y="40"/>
                      <a:pt x="323" y="40"/>
                      <a:pt x="320" y="40"/>
                    </a:cubicBezTo>
                    <a:cubicBezTo>
                      <a:pt x="316" y="41"/>
                      <a:pt x="313" y="40"/>
                      <a:pt x="312" y="43"/>
                    </a:cubicBezTo>
                    <a:cubicBezTo>
                      <a:pt x="312" y="45"/>
                      <a:pt x="314" y="47"/>
                      <a:pt x="317" y="47"/>
                    </a:cubicBezTo>
                    <a:close/>
                    <a:moveTo>
                      <a:pt x="317" y="55"/>
                    </a:moveTo>
                    <a:cubicBezTo>
                      <a:pt x="316" y="57"/>
                      <a:pt x="317" y="62"/>
                      <a:pt x="317" y="62"/>
                    </a:cubicBezTo>
                    <a:cubicBezTo>
                      <a:pt x="316" y="63"/>
                      <a:pt x="317" y="65"/>
                      <a:pt x="319" y="65"/>
                    </a:cubicBezTo>
                    <a:cubicBezTo>
                      <a:pt x="321" y="64"/>
                      <a:pt x="322" y="59"/>
                      <a:pt x="324" y="59"/>
                    </a:cubicBezTo>
                    <a:cubicBezTo>
                      <a:pt x="325" y="59"/>
                      <a:pt x="333" y="57"/>
                      <a:pt x="334" y="60"/>
                    </a:cubicBezTo>
                    <a:cubicBezTo>
                      <a:pt x="335" y="63"/>
                      <a:pt x="335" y="62"/>
                      <a:pt x="339" y="62"/>
                    </a:cubicBezTo>
                    <a:cubicBezTo>
                      <a:pt x="342" y="62"/>
                      <a:pt x="345" y="59"/>
                      <a:pt x="346" y="57"/>
                    </a:cubicBezTo>
                    <a:cubicBezTo>
                      <a:pt x="346" y="56"/>
                      <a:pt x="344" y="53"/>
                      <a:pt x="339" y="54"/>
                    </a:cubicBezTo>
                    <a:cubicBezTo>
                      <a:pt x="334" y="54"/>
                      <a:pt x="320" y="53"/>
                      <a:pt x="317" y="55"/>
                    </a:cubicBezTo>
                    <a:close/>
                    <a:moveTo>
                      <a:pt x="1527" y="494"/>
                    </a:moveTo>
                    <a:cubicBezTo>
                      <a:pt x="1527" y="492"/>
                      <a:pt x="1526" y="490"/>
                      <a:pt x="1519" y="488"/>
                    </a:cubicBezTo>
                    <a:cubicBezTo>
                      <a:pt x="1512" y="486"/>
                      <a:pt x="1517" y="489"/>
                      <a:pt x="1519" y="493"/>
                    </a:cubicBezTo>
                    <a:cubicBezTo>
                      <a:pt x="1521" y="496"/>
                      <a:pt x="1526" y="498"/>
                      <a:pt x="1527" y="494"/>
                    </a:cubicBezTo>
                    <a:close/>
                    <a:moveTo>
                      <a:pt x="1423" y="198"/>
                    </a:moveTo>
                    <a:cubicBezTo>
                      <a:pt x="1421" y="198"/>
                      <a:pt x="1419" y="194"/>
                      <a:pt x="1416" y="194"/>
                    </a:cubicBezTo>
                    <a:cubicBezTo>
                      <a:pt x="1413" y="195"/>
                      <a:pt x="1412" y="199"/>
                      <a:pt x="1412" y="200"/>
                    </a:cubicBezTo>
                    <a:cubicBezTo>
                      <a:pt x="1412" y="201"/>
                      <a:pt x="1401" y="203"/>
                      <a:pt x="1405" y="206"/>
                    </a:cubicBezTo>
                    <a:cubicBezTo>
                      <a:pt x="1408" y="209"/>
                      <a:pt x="1412" y="207"/>
                      <a:pt x="1417" y="207"/>
                    </a:cubicBezTo>
                    <a:cubicBezTo>
                      <a:pt x="1422" y="206"/>
                      <a:pt x="1427" y="205"/>
                      <a:pt x="1427" y="205"/>
                    </a:cubicBezTo>
                    <a:cubicBezTo>
                      <a:pt x="1427" y="205"/>
                      <a:pt x="1435" y="205"/>
                      <a:pt x="1434" y="202"/>
                    </a:cubicBezTo>
                    <a:cubicBezTo>
                      <a:pt x="1433" y="198"/>
                      <a:pt x="1424" y="197"/>
                      <a:pt x="1423" y="198"/>
                    </a:cubicBezTo>
                    <a:close/>
                    <a:moveTo>
                      <a:pt x="1402" y="428"/>
                    </a:moveTo>
                    <a:cubicBezTo>
                      <a:pt x="1399" y="428"/>
                      <a:pt x="1396" y="432"/>
                      <a:pt x="1398" y="432"/>
                    </a:cubicBezTo>
                    <a:cubicBezTo>
                      <a:pt x="1400" y="432"/>
                      <a:pt x="1407" y="431"/>
                      <a:pt x="1407" y="432"/>
                    </a:cubicBezTo>
                    <a:cubicBezTo>
                      <a:pt x="1408" y="433"/>
                      <a:pt x="1412" y="440"/>
                      <a:pt x="1415" y="440"/>
                    </a:cubicBezTo>
                    <a:cubicBezTo>
                      <a:pt x="1419" y="440"/>
                      <a:pt x="1421" y="433"/>
                      <a:pt x="1423" y="431"/>
                    </a:cubicBezTo>
                    <a:cubicBezTo>
                      <a:pt x="1425" y="429"/>
                      <a:pt x="1433" y="428"/>
                      <a:pt x="1433" y="431"/>
                    </a:cubicBezTo>
                    <a:cubicBezTo>
                      <a:pt x="1434" y="435"/>
                      <a:pt x="1437" y="438"/>
                      <a:pt x="1441" y="440"/>
                    </a:cubicBezTo>
                    <a:cubicBezTo>
                      <a:pt x="1446" y="443"/>
                      <a:pt x="1451" y="445"/>
                      <a:pt x="1451" y="443"/>
                    </a:cubicBezTo>
                    <a:cubicBezTo>
                      <a:pt x="1452" y="441"/>
                      <a:pt x="1449" y="434"/>
                      <a:pt x="1446" y="433"/>
                    </a:cubicBezTo>
                    <a:cubicBezTo>
                      <a:pt x="1443" y="432"/>
                      <a:pt x="1438" y="425"/>
                      <a:pt x="1438" y="423"/>
                    </a:cubicBezTo>
                    <a:cubicBezTo>
                      <a:pt x="1438" y="420"/>
                      <a:pt x="1433" y="419"/>
                      <a:pt x="1431" y="417"/>
                    </a:cubicBezTo>
                    <a:cubicBezTo>
                      <a:pt x="1429" y="415"/>
                      <a:pt x="1427" y="410"/>
                      <a:pt x="1421" y="409"/>
                    </a:cubicBezTo>
                    <a:cubicBezTo>
                      <a:pt x="1415" y="408"/>
                      <a:pt x="1414" y="406"/>
                      <a:pt x="1408" y="403"/>
                    </a:cubicBezTo>
                    <a:cubicBezTo>
                      <a:pt x="1402" y="400"/>
                      <a:pt x="1388" y="400"/>
                      <a:pt x="1388" y="402"/>
                    </a:cubicBezTo>
                    <a:cubicBezTo>
                      <a:pt x="1387" y="404"/>
                      <a:pt x="1388" y="402"/>
                      <a:pt x="1383" y="400"/>
                    </a:cubicBezTo>
                    <a:cubicBezTo>
                      <a:pt x="1379" y="399"/>
                      <a:pt x="1375" y="400"/>
                      <a:pt x="1374" y="398"/>
                    </a:cubicBezTo>
                    <a:cubicBezTo>
                      <a:pt x="1373" y="395"/>
                      <a:pt x="1370" y="394"/>
                      <a:pt x="1367" y="398"/>
                    </a:cubicBezTo>
                    <a:cubicBezTo>
                      <a:pt x="1364" y="400"/>
                      <a:pt x="1363" y="401"/>
                      <a:pt x="1369" y="402"/>
                    </a:cubicBezTo>
                    <a:cubicBezTo>
                      <a:pt x="1376" y="403"/>
                      <a:pt x="1377" y="403"/>
                      <a:pt x="1375" y="406"/>
                    </a:cubicBezTo>
                    <a:cubicBezTo>
                      <a:pt x="1372" y="409"/>
                      <a:pt x="1370" y="413"/>
                      <a:pt x="1373" y="413"/>
                    </a:cubicBezTo>
                    <a:cubicBezTo>
                      <a:pt x="1375" y="413"/>
                      <a:pt x="1382" y="412"/>
                      <a:pt x="1382" y="413"/>
                    </a:cubicBezTo>
                    <a:cubicBezTo>
                      <a:pt x="1383" y="415"/>
                      <a:pt x="1381" y="415"/>
                      <a:pt x="1388" y="416"/>
                    </a:cubicBezTo>
                    <a:cubicBezTo>
                      <a:pt x="1396" y="417"/>
                      <a:pt x="1398" y="420"/>
                      <a:pt x="1399" y="421"/>
                    </a:cubicBezTo>
                    <a:cubicBezTo>
                      <a:pt x="1401" y="423"/>
                      <a:pt x="1405" y="428"/>
                      <a:pt x="1402" y="428"/>
                    </a:cubicBezTo>
                    <a:close/>
                    <a:moveTo>
                      <a:pt x="1398" y="231"/>
                    </a:moveTo>
                    <a:cubicBezTo>
                      <a:pt x="1396" y="231"/>
                      <a:pt x="1388" y="234"/>
                      <a:pt x="1386" y="236"/>
                    </a:cubicBezTo>
                    <a:cubicBezTo>
                      <a:pt x="1384" y="238"/>
                      <a:pt x="1373" y="234"/>
                      <a:pt x="1371" y="236"/>
                    </a:cubicBezTo>
                    <a:cubicBezTo>
                      <a:pt x="1370" y="238"/>
                      <a:pt x="1367" y="240"/>
                      <a:pt x="1365" y="242"/>
                    </a:cubicBezTo>
                    <a:cubicBezTo>
                      <a:pt x="1363" y="243"/>
                      <a:pt x="1358" y="242"/>
                      <a:pt x="1359" y="247"/>
                    </a:cubicBezTo>
                    <a:cubicBezTo>
                      <a:pt x="1360" y="251"/>
                      <a:pt x="1363" y="255"/>
                      <a:pt x="1365" y="255"/>
                    </a:cubicBezTo>
                    <a:cubicBezTo>
                      <a:pt x="1367" y="255"/>
                      <a:pt x="1370" y="254"/>
                      <a:pt x="1370" y="250"/>
                    </a:cubicBezTo>
                    <a:cubicBezTo>
                      <a:pt x="1370" y="245"/>
                      <a:pt x="1376" y="250"/>
                      <a:pt x="1378" y="249"/>
                    </a:cubicBezTo>
                    <a:cubicBezTo>
                      <a:pt x="1381" y="249"/>
                      <a:pt x="1382" y="246"/>
                      <a:pt x="1384" y="243"/>
                    </a:cubicBezTo>
                    <a:cubicBezTo>
                      <a:pt x="1384" y="243"/>
                      <a:pt x="1384" y="243"/>
                      <a:pt x="1384" y="242"/>
                    </a:cubicBezTo>
                    <a:cubicBezTo>
                      <a:pt x="1384" y="243"/>
                      <a:pt x="1384" y="245"/>
                      <a:pt x="1387" y="246"/>
                    </a:cubicBezTo>
                    <a:cubicBezTo>
                      <a:pt x="1391" y="247"/>
                      <a:pt x="1393" y="244"/>
                      <a:pt x="1393" y="243"/>
                    </a:cubicBezTo>
                    <a:cubicBezTo>
                      <a:pt x="1393" y="242"/>
                      <a:pt x="1401" y="240"/>
                      <a:pt x="1402" y="239"/>
                    </a:cubicBezTo>
                    <a:cubicBezTo>
                      <a:pt x="1404" y="238"/>
                      <a:pt x="1410" y="236"/>
                      <a:pt x="1410" y="234"/>
                    </a:cubicBezTo>
                    <a:cubicBezTo>
                      <a:pt x="1411" y="233"/>
                      <a:pt x="1410" y="224"/>
                      <a:pt x="1412" y="223"/>
                    </a:cubicBezTo>
                    <a:cubicBezTo>
                      <a:pt x="1414" y="222"/>
                      <a:pt x="1417" y="222"/>
                      <a:pt x="1414" y="217"/>
                    </a:cubicBezTo>
                    <a:cubicBezTo>
                      <a:pt x="1411" y="212"/>
                      <a:pt x="1411" y="207"/>
                      <a:pt x="1407" y="209"/>
                    </a:cubicBezTo>
                    <a:cubicBezTo>
                      <a:pt x="1404" y="211"/>
                      <a:pt x="1406" y="217"/>
                      <a:pt x="1404" y="222"/>
                    </a:cubicBezTo>
                    <a:cubicBezTo>
                      <a:pt x="1401" y="227"/>
                      <a:pt x="1399" y="231"/>
                      <a:pt x="1398" y="231"/>
                    </a:cubicBezTo>
                    <a:close/>
                    <a:moveTo>
                      <a:pt x="1523" y="126"/>
                    </a:moveTo>
                    <a:cubicBezTo>
                      <a:pt x="1534" y="126"/>
                      <a:pt x="1530" y="127"/>
                      <a:pt x="1539" y="127"/>
                    </a:cubicBezTo>
                    <a:cubicBezTo>
                      <a:pt x="1549" y="126"/>
                      <a:pt x="1552" y="122"/>
                      <a:pt x="1561" y="119"/>
                    </a:cubicBezTo>
                    <a:cubicBezTo>
                      <a:pt x="1569" y="117"/>
                      <a:pt x="1576" y="116"/>
                      <a:pt x="1579" y="117"/>
                    </a:cubicBezTo>
                    <a:cubicBezTo>
                      <a:pt x="1581" y="118"/>
                      <a:pt x="1586" y="117"/>
                      <a:pt x="1583" y="115"/>
                    </a:cubicBezTo>
                    <a:cubicBezTo>
                      <a:pt x="1580" y="112"/>
                      <a:pt x="1574" y="108"/>
                      <a:pt x="1577" y="107"/>
                    </a:cubicBezTo>
                    <a:cubicBezTo>
                      <a:pt x="1580" y="107"/>
                      <a:pt x="1583" y="106"/>
                      <a:pt x="1584" y="103"/>
                    </a:cubicBezTo>
                    <a:cubicBezTo>
                      <a:pt x="1586" y="100"/>
                      <a:pt x="1580" y="95"/>
                      <a:pt x="1583" y="92"/>
                    </a:cubicBezTo>
                    <a:cubicBezTo>
                      <a:pt x="1586" y="89"/>
                      <a:pt x="1581" y="85"/>
                      <a:pt x="1577" y="84"/>
                    </a:cubicBezTo>
                    <a:cubicBezTo>
                      <a:pt x="1573" y="83"/>
                      <a:pt x="1559" y="85"/>
                      <a:pt x="1556" y="83"/>
                    </a:cubicBezTo>
                    <a:cubicBezTo>
                      <a:pt x="1553" y="82"/>
                      <a:pt x="1548" y="80"/>
                      <a:pt x="1546" y="81"/>
                    </a:cubicBezTo>
                    <a:cubicBezTo>
                      <a:pt x="1545" y="82"/>
                      <a:pt x="1541" y="88"/>
                      <a:pt x="1541" y="88"/>
                    </a:cubicBezTo>
                    <a:cubicBezTo>
                      <a:pt x="1541" y="88"/>
                      <a:pt x="1539" y="89"/>
                      <a:pt x="1536" y="86"/>
                    </a:cubicBezTo>
                    <a:cubicBezTo>
                      <a:pt x="1534" y="82"/>
                      <a:pt x="1522" y="83"/>
                      <a:pt x="1518" y="83"/>
                    </a:cubicBezTo>
                    <a:cubicBezTo>
                      <a:pt x="1514" y="83"/>
                      <a:pt x="1510" y="83"/>
                      <a:pt x="1506" y="84"/>
                    </a:cubicBezTo>
                    <a:cubicBezTo>
                      <a:pt x="1502" y="84"/>
                      <a:pt x="1499" y="85"/>
                      <a:pt x="1496" y="83"/>
                    </a:cubicBezTo>
                    <a:cubicBezTo>
                      <a:pt x="1493" y="80"/>
                      <a:pt x="1489" y="79"/>
                      <a:pt x="1488" y="78"/>
                    </a:cubicBezTo>
                    <a:cubicBezTo>
                      <a:pt x="1486" y="77"/>
                      <a:pt x="1478" y="77"/>
                      <a:pt x="1471" y="77"/>
                    </a:cubicBezTo>
                    <a:cubicBezTo>
                      <a:pt x="1465" y="78"/>
                      <a:pt x="1458" y="78"/>
                      <a:pt x="1458" y="78"/>
                    </a:cubicBezTo>
                    <a:cubicBezTo>
                      <a:pt x="1458" y="78"/>
                      <a:pt x="1455" y="77"/>
                      <a:pt x="1451" y="74"/>
                    </a:cubicBezTo>
                    <a:cubicBezTo>
                      <a:pt x="1446" y="72"/>
                      <a:pt x="1442" y="70"/>
                      <a:pt x="1440" y="70"/>
                    </a:cubicBezTo>
                    <a:cubicBezTo>
                      <a:pt x="1439" y="70"/>
                      <a:pt x="1427" y="72"/>
                      <a:pt x="1424" y="70"/>
                    </a:cubicBezTo>
                    <a:cubicBezTo>
                      <a:pt x="1422" y="68"/>
                      <a:pt x="1419" y="67"/>
                      <a:pt x="1417" y="67"/>
                    </a:cubicBezTo>
                    <a:cubicBezTo>
                      <a:pt x="1415" y="67"/>
                      <a:pt x="1414" y="64"/>
                      <a:pt x="1416" y="64"/>
                    </a:cubicBezTo>
                    <a:cubicBezTo>
                      <a:pt x="1418" y="64"/>
                      <a:pt x="1429" y="61"/>
                      <a:pt x="1429" y="61"/>
                    </a:cubicBezTo>
                    <a:cubicBezTo>
                      <a:pt x="1429" y="61"/>
                      <a:pt x="1426" y="57"/>
                      <a:pt x="1422" y="57"/>
                    </a:cubicBezTo>
                    <a:cubicBezTo>
                      <a:pt x="1418" y="57"/>
                      <a:pt x="1412" y="55"/>
                      <a:pt x="1410" y="55"/>
                    </a:cubicBezTo>
                    <a:cubicBezTo>
                      <a:pt x="1408" y="55"/>
                      <a:pt x="1409" y="57"/>
                      <a:pt x="1405" y="56"/>
                    </a:cubicBezTo>
                    <a:cubicBezTo>
                      <a:pt x="1402" y="55"/>
                      <a:pt x="1398" y="54"/>
                      <a:pt x="1396" y="55"/>
                    </a:cubicBezTo>
                    <a:cubicBezTo>
                      <a:pt x="1393" y="57"/>
                      <a:pt x="1388" y="59"/>
                      <a:pt x="1394" y="60"/>
                    </a:cubicBezTo>
                    <a:cubicBezTo>
                      <a:pt x="1399" y="62"/>
                      <a:pt x="1405" y="60"/>
                      <a:pt x="1406" y="63"/>
                    </a:cubicBezTo>
                    <a:cubicBezTo>
                      <a:pt x="1408" y="65"/>
                      <a:pt x="1406" y="66"/>
                      <a:pt x="1406" y="68"/>
                    </a:cubicBezTo>
                    <a:cubicBezTo>
                      <a:pt x="1406" y="69"/>
                      <a:pt x="1403" y="73"/>
                      <a:pt x="1401" y="74"/>
                    </a:cubicBezTo>
                    <a:cubicBezTo>
                      <a:pt x="1399" y="75"/>
                      <a:pt x="1397" y="73"/>
                      <a:pt x="1393" y="75"/>
                    </a:cubicBezTo>
                    <a:cubicBezTo>
                      <a:pt x="1390" y="77"/>
                      <a:pt x="1380" y="75"/>
                      <a:pt x="1379" y="76"/>
                    </a:cubicBezTo>
                    <a:cubicBezTo>
                      <a:pt x="1378" y="77"/>
                      <a:pt x="1376" y="73"/>
                      <a:pt x="1374" y="74"/>
                    </a:cubicBezTo>
                    <a:cubicBezTo>
                      <a:pt x="1372" y="75"/>
                      <a:pt x="1367" y="80"/>
                      <a:pt x="1364" y="79"/>
                    </a:cubicBezTo>
                    <a:cubicBezTo>
                      <a:pt x="1362" y="79"/>
                      <a:pt x="1358" y="76"/>
                      <a:pt x="1358" y="73"/>
                    </a:cubicBezTo>
                    <a:cubicBezTo>
                      <a:pt x="1358" y="70"/>
                      <a:pt x="1357" y="66"/>
                      <a:pt x="1356" y="66"/>
                    </a:cubicBezTo>
                    <a:cubicBezTo>
                      <a:pt x="1355" y="65"/>
                      <a:pt x="1346" y="65"/>
                      <a:pt x="1343" y="65"/>
                    </a:cubicBezTo>
                    <a:cubicBezTo>
                      <a:pt x="1340" y="65"/>
                      <a:pt x="1331" y="66"/>
                      <a:pt x="1329" y="68"/>
                    </a:cubicBezTo>
                    <a:cubicBezTo>
                      <a:pt x="1328" y="69"/>
                      <a:pt x="1324" y="70"/>
                      <a:pt x="1321" y="70"/>
                    </a:cubicBezTo>
                    <a:cubicBezTo>
                      <a:pt x="1318" y="70"/>
                      <a:pt x="1316" y="68"/>
                      <a:pt x="1310" y="67"/>
                    </a:cubicBezTo>
                    <a:cubicBezTo>
                      <a:pt x="1305" y="66"/>
                      <a:pt x="1292" y="66"/>
                      <a:pt x="1291" y="66"/>
                    </a:cubicBezTo>
                    <a:cubicBezTo>
                      <a:pt x="1289" y="66"/>
                      <a:pt x="1284" y="65"/>
                      <a:pt x="1286" y="64"/>
                    </a:cubicBezTo>
                    <a:cubicBezTo>
                      <a:pt x="1288" y="62"/>
                      <a:pt x="1294" y="57"/>
                      <a:pt x="1290" y="55"/>
                    </a:cubicBezTo>
                    <a:cubicBezTo>
                      <a:pt x="1287" y="53"/>
                      <a:pt x="1279" y="53"/>
                      <a:pt x="1276" y="52"/>
                    </a:cubicBezTo>
                    <a:cubicBezTo>
                      <a:pt x="1273" y="52"/>
                      <a:pt x="1269" y="51"/>
                      <a:pt x="1264" y="52"/>
                    </a:cubicBezTo>
                    <a:cubicBezTo>
                      <a:pt x="1259" y="53"/>
                      <a:pt x="1258" y="55"/>
                      <a:pt x="1255" y="53"/>
                    </a:cubicBezTo>
                    <a:cubicBezTo>
                      <a:pt x="1253" y="51"/>
                      <a:pt x="1261" y="54"/>
                      <a:pt x="1253" y="51"/>
                    </a:cubicBezTo>
                    <a:cubicBezTo>
                      <a:pt x="1245" y="48"/>
                      <a:pt x="1241" y="48"/>
                      <a:pt x="1239" y="49"/>
                    </a:cubicBezTo>
                    <a:cubicBezTo>
                      <a:pt x="1237" y="50"/>
                      <a:pt x="1239" y="50"/>
                      <a:pt x="1233" y="52"/>
                    </a:cubicBezTo>
                    <a:cubicBezTo>
                      <a:pt x="1227" y="54"/>
                      <a:pt x="1224" y="55"/>
                      <a:pt x="1222" y="56"/>
                    </a:cubicBezTo>
                    <a:cubicBezTo>
                      <a:pt x="1221" y="56"/>
                      <a:pt x="1211" y="54"/>
                      <a:pt x="1210" y="53"/>
                    </a:cubicBezTo>
                    <a:cubicBezTo>
                      <a:pt x="1209" y="52"/>
                      <a:pt x="1205" y="54"/>
                      <a:pt x="1201" y="55"/>
                    </a:cubicBezTo>
                    <a:cubicBezTo>
                      <a:pt x="1197" y="57"/>
                      <a:pt x="1195" y="59"/>
                      <a:pt x="1191" y="58"/>
                    </a:cubicBezTo>
                    <a:cubicBezTo>
                      <a:pt x="1187" y="57"/>
                      <a:pt x="1181" y="57"/>
                      <a:pt x="1177" y="59"/>
                    </a:cubicBezTo>
                    <a:cubicBezTo>
                      <a:pt x="1174" y="60"/>
                      <a:pt x="1171" y="60"/>
                      <a:pt x="1167" y="63"/>
                    </a:cubicBezTo>
                    <a:cubicBezTo>
                      <a:pt x="1163" y="66"/>
                      <a:pt x="1156" y="67"/>
                      <a:pt x="1156" y="67"/>
                    </a:cubicBezTo>
                    <a:cubicBezTo>
                      <a:pt x="1156" y="67"/>
                      <a:pt x="1150" y="67"/>
                      <a:pt x="1146" y="67"/>
                    </a:cubicBezTo>
                    <a:cubicBezTo>
                      <a:pt x="1143" y="67"/>
                      <a:pt x="1138" y="67"/>
                      <a:pt x="1141" y="69"/>
                    </a:cubicBezTo>
                    <a:cubicBezTo>
                      <a:pt x="1144" y="72"/>
                      <a:pt x="1153" y="75"/>
                      <a:pt x="1155" y="76"/>
                    </a:cubicBezTo>
                    <a:cubicBezTo>
                      <a:pt x="1156" y="78"/>
                      <a:pt x="1157" y="82"/>
                      <a:pt x="1155" y="83"/>
                    </a:cubicBezTo>
                    <a:cubicBezTo>
                      <a:pt x="1153" y="85"/>
                      <a:pt x="1150" y="84"/>
                      <a:pt x="1150" y="81"/>
                    </a:cubicBezTo>
                    <a:cubicBezTo>
                      <a:pt x="1150" y="77"/>
                      <a:pt x="1149" y="77"/>
                      <a:pt x="1145" y="76"/>
                    </a:cubicBezTo>
                    <a:cubicBezTo>
                      <a:pt x="1140" y="74"/>
                      <a:pt x="1141" y="75"/>
                      <a:pt x="1137" y="72"/>
                    </a:cubicBezTo>
                    <a:cubicBezTo>
                      <a:pt x="1133" y="68"/>
                      <a:pt x="1129" y="69"/>
                      <a:pt x="1127" y="71"/>
                    </a:cubicBezTo>
                    <a:cubicBezTo>
                      <a:pt x="1125" y="73"/>
                      <a:pt x="1126" y="78"/>
                      <a:pt x="1124" y="78"/>
                    </a:cubicBezTo>
                    <a:cubicBezTo>
                      <a:pt x="1122" y="79"/>
                      <a:pt x="1119" y="80"/>
                      <a:pt x="1119" y="77"/>
                    </a:cubicBezTo>
                    <a:cubicBezTo>
                      <a:pt x="1118" y="73"/>
                      <a:pt x="1118" y="67"/>
                      <a:pt x="1116" y="71"/>
                    </a:cubicBezTo>
                    <a:cubicBezTo>
                      <a:pt x="1113" y="74"/>
                      <a:pt x="1112" y="74"/>
                      <a:pt x="1112" y="76"/>
                    </a:cubicBezTo>
                    <a:cubicBezTo>
                      <a:pt x="1112" y="78"/>
                      <a:pt x="1114" y="80"/>
                      <a:pt x="1113" y="83"/>
                    </a:cubicBezTo>
                    <a:cubicBezTo>
                      <a:pt x="1113" y="87"/>
                      <a:pt x="1113" y="89"/>
                      <a:pt x="1114" y="89"/>
                    </a:cubicBezTo>
                    <a:cubicBezTo>
                      <a:pt x="1115" y="89"/>
                      <a:pt x="1117" y="86"/>
                      <a:pt x="1121" y="85"/>
                    </a:cubicBezTo>
                    <a:cubicBezTo>
                      <a:pt x="1124" y="84"/>
                      <a:pt x="1130" y="82"/>
                      <a:pt x="1131" y="86"/>
                    </a:cubicBezTo>
                    <a:cubicBezTo>
                      <a:pt x="1131" y="89"/>
                      <a:pt x="1135" y="90"/>
                      <a:pt x="1131" y="92"/>
                    </a:cubicBezTo>
                    <a:cubicBezTo>
                      <a:pt x="1127" y="93"/>
                      <a:pt x="1123" y="93"/>
                      <a:pt x="1122" y="90"/>
                    </a:cubicBezTo>
                    <a:cubicBezTo>
                      <a:pt x="1122" y="88"/>
                      <a:pt x="1119" y="88"/>
                      <a:pt x="1116" y="90"/>
                    </a:cubicBezTo>
                    <a:cubicBezTo>
                      <a:pt x="1114" y="92"/>
                      <a:pt x="1108" y="99"/>
                      <a:pt x="1108" y="99"/>
                    </a:cubicBezTo>
                    <a:cubicBezTo>
                      <a:pt x="1108" y="99"/>
                      <a:pt x="1099" y="103"/>
                      <a:pt x="1098" y="102"/>
                    </a:cubicBezTo>
                    <a:cubicBezTo>
                      <a:pt x="1097" y="101"/>
                      <a:pt x="1101" y="97"/>
                      <a:pt x="1104" y="95"/>
                    </a:cubicBezTo>
                    <a:cubicBezTo>
                      <a:pt x="1107" y="93"/>
                      <a:pt x="1109" y="89"/>
                      <a:pt x="1108" y="88"/>
                    </a:cubicBezTo>
                    <a:cubicBezTo>
                      <a:pt x="1107" y="87"/>
                      <a:pt x="1105" y="80"/>
                      <a:pt x="1106" y="78"/>
                    </a:cubicBezTo>
                    <a:cubicBezTo>
                      <a:pt x="1107" y="76"/>
                      <a:pt x="1110" y="73"/>
                      <a:pt x="1107" y="71"/>
                    </a:cubicBezTo>
                    <a:cubicBezTo>
                      <a:pt x="1103" y="69"/>
                      <a:pt x="1100" y="67"/>
                      <a:pt x="1097" y="66"/>
                    </a:cubicBezTo>
                    <a:cubicBezTo>
                      <a:pt x="1094" y="65"/>
                      <a:pt x="1091" y="71"/>
                      <a:pt x="1088" y="72"/>
                    </a:cubicBezTo>
                    <a:cubicBezTo>
                      <a:pt x="1085" y="74"/>
                      <a:pt x="1086" y="76"/>
                      <a:pt x="1082" y="76"/>
                    </a:cubicBezTo>
                    <a:cubicBezTo>
                      <a:pt x="1079" y="76"/>
                      <a:pt x="1077" y="81"/>
                      <a:pt x="1082" y="83"/>
                    </a:cubicBezTo>
                    <a:cubicBezTo>
                      <a:pt x="1088" y="86"/>
                      <a:pt x="1090" y="88"/>
                      <a:pt x="1088" y="90"/>
                    </a:cubicBezTo>
                    <a:cubicBezTo>
                      <a:pt x="1087" y="91"/>
                      <a:pt x="1080" y="89"/>
                      <a:pt x="1080" y="89"/>
                    </a:cubicBezTo>
                    <a:cubicBezTo>
                      <a:pt x="1080" y="89"/>
                      <a:pt x="1075" y="86"/>
                      <a:pt x="1072" y="86"/>
                    </a:cubicBezTo>
                    <a:cubicBezTo>
                      <a:pt x="1069" y="86"/>
                      <a:pt x="1066" y="85"/>
                      <a:pt x="1063" y="84"/>
                    </a:cubicBezTo>
                    <a:cubicBezTo>
                      <a:pt x="1060" y="84"/>
                      <a:pt x="1054" y="84"/>
                      <a:pt x="1052" y="85"/>
                    </a:cubicBezTo>
                    <a:cubicBezTo>
                      <a:pt x="1051" y="87"/>
                      <a:pt x="1047" y="91"/>
                      <a:pt x="1044" y="90"/>
                    </a:cubicBezTo>
                    <a:cubicBezTo>
                      <a:pt x="1041" y="88"/>
                      <a:pt x="1041" y="87"/>
                      <a:pt x="1037" y="88"/>
                    </a:cubicBezTo>
                    <a:cubicBezTo>
                      <a:pt x="1032" y="90"/>
                      <a:pt x="1028" y="87"/>
                      <a:pt x="1026" y="90"/>
                    </a:cubicBezTo>
                    <a:cubicBezTo>
                      <a:pt x="1024" y="92"/>
                      <a:pt x="1026" y="92"/>
                      <a:pt x="1018" y="90"/>
                    </a:cubicBezTo>
                    <a:cubicBezTo>
                      <a:pt x="1011" y="87"/>
                      <a:pt x="1013" y="91"/>
                      <a:pt x="1006" y="92"/>
                    </a:cubicBezTo>
                    <a:cubicBezTo>
                      <a:pt x="999" y="93"/>
                      <a:pt x="995" y="91"/>
                      <a:pt x="993" y="93"/>
                    </a:cubicBezTo>
                    <a:cubicBezTo>
                      <a:pt x="991" y="96"/>
                      <a:pt x="988" y="100"/>
                      <a:pt x="987" y="97"/>
                    </a:cubicBezTo>
                    <a:cubicBezTo>
                      <a:pt x="986" y="94"/>
                      <a:pt x="991" y="90"/>
                      <a:pt x="989" y="88"/>
                    </a:cubicBezTo>
                    <a:cubicBezTo>
                      <a:pt x="987" y="87"/>
                      <a:pt x="979" y="88"/>
                      <a:pt x="978" y="89"/>
                    </a:cubicBezTo>
                    <a:cubicBezTo>
                      <a:pt x="977" y="90"/>
                      <a:pt x="978" y="94"/>
                      <a:pt x="979" y="96"/>
                    </a:cubicBezTo>
                    <a:cubicBezTo>
                      <a:pt x="979" y="97"/>
                      <a:pt x="981" y="103"/>
                      <a:pt x="978" y="102"/>
                    </a:cubicBezTo>
                    <a:cubicBezTo>
                      <a:pt x="976" y="101"/>
                      <a:pt x="976" y="97"/>
                      <a:pt x="974" y="97"/>
                    </a:cubicBezTo>
                    <a:cubicBezTo>
                      <a:pt x="972" y="98"/>
                      <a:pt x="969" y="99"/>
                      <a:pt x="968" y="100"/>
                    </a:cubicBezTo>
                    <a:cubicBezTo>
                      <a:pt x="967" y="100"/>
                      <a:pt x="962" y="100"/>
                      <a:pt x="961" y="102"/>
                    </a:cubicBezTo>
                    <a:cubicBezTo>
                      <a:pt x="960" y="104"/>
                      <a:pt x="962" y="108"/>
                      <a:pt x="960" y="108"/>
                    </a:cubicBezTo>
                    <a:cubicBezTo>
                      <a:pt x="958" y="108"/>
                      <a:pt x="956" y="110"/>
                      <a:pt x="952" y="107"/>
                    </a:cubicBezTo>
                    <a:cubicBezTo>
                      <a:pt x="948" y="105"/>
                      <a:pt x="948" y="106"/>
                      <a:pt x="947" y="107"/>
                    </a:cubicBezTo>
                    <a:cubicBezTo>
                      <a:pt x="946" y="108"/>
                      <a:pt x="940" y="111"/>
                      <a:pt x="940" y="107"/>
                    </a:cubicBezTo>
                    <a:cubicBezTo>
                      <a:pt x="940" y="104"/>
                      <a:pt x="941" y="103"/>
                      <a:pt x="937" y="100"/>
                    </a:cubicBezTo>
                    <a:cubicBezTo>
                      <a:pt x="934" y="98"/>
                      <a:pt x="937" y="98"/>
                      <a:pt x="941" y="100"/>
                    </a:cubicBezTo>
                    <a:cubicBezTo>
                      <a:pt x="946" y="101"/>
                      <a:pt x="951" y="102"/>
                      <a:pt x="960" y="99"/>
                    </a:cubicBezTo>
                    <a:cubicBezTo>
                      <a:pt x="968" y="97"/>
                      <a:pt x="971" y="96"/>
                      <a:pt x="968" y="94"/>
                    </a:cubicBezTo>
                    <a:cubicBezTo>
                      <a:pt x="965" y="93"/>
                      <a:pt x="961" y="91"/>
                      <a:pt x="956" y="90"/>
                    </a:cubicBezTo>
                    <a:cubicBezTo>
                      <a:pt x="951" y="90"/>
                      <a:pt x="943" y="90"/>
                      <a:pt x="935" y="86"/>
                    </a:cubicBezTo>
                    <a:cubicBezTo>
                      <a:pt x="927" y="83"/>
                      <a:pt x="925" y="82"/>
                      <a:pt x="921" y="82"/>
                    </a:cubicBezTo>
                    <a:cubicBezTo>
                      <a:pt x="918" y="81"/>
                      <a:pt x="897" y="77"/>
                      <a:pt x="888" y="79"/>
                    </a:cubicBezTo>
                    <a:cubicBezTo>
                      <a:pt x="878" y="80"/>
                      <a:pt x="852" y="87"/>
                      <a:pt x="851" y="88"/>
                    </a:cubicBezTo>
                    <a:cubicBezTo>
                      <a:pt x="849" y="90"/>
                      <a:pt x="847" y="94"/>
                      <a:pt x="842" y="98"/>
                    </a:cubicBezTo>
                    <a:cubicBezTo>
                      <a:pt x="837" y="102"/>
                      <a:pt x="828" y="110"/>
                      <a:pt x="821" y="112"/>
                    </a:cubicBezTo>
                    <a:cubicBezTo>
                      <a:pt x="814" y="113"/>
                      <a:pt x="805" y="119"/>
                      <a:pt x="805" y="121"/>
                    </a:cubicBezTo>
                    <a:cubicBezTo>
                      <a:pt x="805" y="122"/>
                      <a:pt x="808" y="128"/>
                      <a:pt x="808" y="129"/>
                    </a:cubicBezTo>
                    <a:cubicBezTo>
                      <a:pt x="807" y="130"/>
                      <a:pt x="809" y="136"/>
                      <a:pt x="813" y="138"/>
                    </a:cubicBezTo>
                    <a:cubicBezTo>
                      <a:pt x="817" y="139"/>
                      <a:pt x="825" y="139"/>
                      <a:pt x="825" y="136"/>
                    </a:cubicBezTo>
                    <a:cubicBezTo>
                      <a:pt x="825" y="134"/>
                      <a:pt x="831" y="129"/>
                      <a:pt x="831" y="133"/>
                    </a:cubicBezTo>
                    <a:cubicBezTo>
                      <a:pt x="832" y="136"/>
                      <a:pt x="836" y="141"/>
                      <a:pt x="835" y="144"/>
                    </a:cubicBezTo>
                    <a:cubicBezTo>
                      <a:pt x="834" y="146"/>
                      <a:pt x="835" y="148"/>
                      <a:pt x="837" y="148"/>
                    </a:cubicBezTo>
                    <a:cubicBezTo>
                      <a:pt x="840" y="147"/>
                      <a:pt x="854" y="144"/>
                      <a:pt x="854" y="144"/>
                    </a:cubicBezTo>
                    <a:cubicBezTo>
                      <a:pt x="854" y="144"/>
                      <a:pt x="859" y="143"/>
                      <a:pt x="858" y="139"/>
                    </a:cubicBezTo>
                    <a:cubicBezTo>
                      <a:pt x="857" y="136"/>
                      <a:pt x="863" y="132"/>
                      <a:pt x="864" y="131"/>
                    </a:cubicBezTo>
                    <a:cubicBezTo>
                      <a:pt x="865" y="130"/>
                      <a:pt x="869" y="125"/>
                      <a:pt x="864" y="124"/>
                    </a:cubicBezTo>
                    <a:cubicBezTo>
                      <a:pt x="859" y="122"/>
                      <a:pt x="856" y="122"/>
                      <a:pt x="861" y="118"/>
                    </a:cubicBezTo>
                    <a:cubicBezTo>
                      <a:pt x="866" y="113"/>
                      <a:pt x="870" y="118"/>
                      <a:pt x="876" y="111"/>
                    </a:cubicBezTo>
                    <a:cubicBezTo>
                      <a:pt x="883" y="104"/>
                      <a:pt x="875" y="102"/>
                      <a:pt x="882" y="102"/>
                    </a:cubicBezTo>
                    <a:cubicBezTo>
                      <a:pt x="889" y="101"/>
                      <a:pt x="897" y="101"/>
                      <a:pt x="895" y="103"/>
                    </a:cubicBezTo>
                    <a:cubicBezTo>
                      <a:pt x="894" y="105"/>
                      <a:pt x="885" y="110"/>
                      <a:pt x="880" y="113"/>
                    </a:cubicBezTo>
                    <a:cubicBezTo>
                      <a:pt x="875" y="115"/>
                      <a:pt x="876" y="119"/>
                      <a:pt x="878" y="121"/>
                    </a:cubicBezTo>
                    <a:cubicBezTo>
                      <a:pt x="880" y="124"/>
                      <a:pt x="881" y="129"/>
                      <a:pt x="884" y="128"/>
                    </a:cubicBezTo>
                    <a:cubicBezTo>
                      <a:pt x="887" y="127"/>
                      <a:pt x="892" y="125"/>
                      <a:pt x="895" y="125"/>
                    </a:cubicBezTo>
                    <a:cubicBezTo>
                      <a:pt x="899" y="125"/>
                      <a:pt x="907" y="125"/>
                      <a:pt x="908" y="125"/>
                    </a:cubicBezTo>
                    <a:cubicBezTo>
                      <a:pt x="909" y="125"/>
                      <a:pt x="914" y="130"/>
                      <a:pt x="911" y="131"/>
                    </a:cubicBezTo>
                    <a:cubicBezTo>
                      <a:pt x="908" y="132"/>
                      <a:pt x="904" y="131"/>
                      <a:pt x="898" y="132"/>
                    </a:cubicBezTo>
                    <a:cubicBezTo>
                      <a:pt x="892" y="132"/>
                      <a:pt x="884" y="132"/>
                      <a:pt x="884" y="133"/>
                    </a:cubicBezTo>
                    <a:cubicBezTo>
                      <a:pt x="884" y="134"/>
                      <a:pt x="893" y="137"/>
                      <a:pt x="890" y="139"/>
                    </a:cubicBezTo>
                    <a:cubicBezTo>
                      <a:pt x="887" y="141"/>
                      <a:pt x="884" y="138"/>
                      <a:pt x="880" y="138"/>
                    </a:cubicBezTo>
                    <a:cubicBezTo>
                      <a:pt x="876" y="138"/>
                      <a:pt x="874" y="143"/>
                      <a:pt x="873" y="146"/>
                    </a:cubicBezTo>
                    <a:cubicBezTo>
                      <a:pt x="872" y="149"/>
                      <a:pt x="875" y="154"/>
                      <a:pt x="869" y="152"/>
                    </a:cubicBezTo>
                    <a:cubicBezTo>
                      <a:pt x="864" y="150"/>
                      <a:pt x="859" y="150"/>
                      <a:pt x="858" y="151"/>
                    </a:cubicBezTo>
                    <a:cubicBezTo>
                      <a:pt x="856" y="152"/>
                      <a:pt x="852" y="153"/>
                      <a:pt x="848" y="155"/>
                    </a:cubicBezTo>
                    <a:cubicBezTo>
                      <a:pt x="844" y="156"/>
                      <a:pt x="846" y="153"/>
                      <a:pt x="841" y="153"/>
                    </a:cubicBezTo>
                    <a:cubicBezTo>
                      <a:pt x="836" y="153"/>
                      <a:pt x="836" y="153"/>
                      <a:pt x="836" y="153"/>
                    </a:cubicBezTo>
                    <a:cubicBezTo>
                      <a:pt x="833" y="153"/>
                      <a:pt x="833" y="153"/>
                      <a:pt x="833" y="153"/>
                    </a:cubicBezTo>
                    <a:cubicBezTo>
                      <a:pt x="833" y="153"/>
                      <a:pt x="830" y="151"/>
                      <a:pt x="830" y="148"/>
                    </a:cubicBezTo>
                    <a:cubicBezTo>
                      <a:pt x="829" y="145"/>
                      <a:pt x="831" y="142"/>
                      <a:pt x="829" y="141"/>
                    </a:cubicBezTo>
                    <a:cubicBezTo>
                      <a:pt x="827" y="140"/>
                      <a:pt x="820" y="141"/>
                      <a:pt x="819" y="144"/>
                    </a:cubicBezTo>
                    <a:cubicBezTo>
                      <a:pt x="818" y="146"/>
                      <a:pt x="817" y="150"/>
                      <a:pt x="819" y="152"/>
                    </a:cubicBezTo>
                    <a:cubicBezTo>
                      <a:pt x="820" y="154"/>
                      <a:pt x="825" y="158"/>
                      <a:pt x="820" y="157"/>
                    </a:cubicBezTo>
                    <a:cubicBezTo>
                      <a:pt x="816" y="155"/>
                      <a:pt x="811" y="155"/>
                      <a:pt x="808" y="157"/>
                    </a:cubicBezTo>
                    <a:cubicBezTo>
                      <a:pt x="805" y="160"/>
                      <a:pt x="800" y="164"/>
                      <a:pt x="800" y="164"/>
                    </a:cubicBezTo>
                    <a:cubicBezTo>
                      <a:pt x="800" y="164"/>
                      <a:pt x="790" y="165"/>
                      <a:pt x="790" y="167"/>
                    </a:cubicBezTo>
                    <a:cubicBezTo>
                      <a:pt x="790" y="170"/>
                      <a:pt x="790" y="173"/>
                      <a:pt x="787" y="173"/>
                    </a:cubicBezTo>
                    <a:cubicBezTo>
                      <a:pt x="783" y="174"/>
                      <a:pt x="779" y="175"/>
                      <a:pt x="774" y="175"/>
                    </a:cubicBezTo>
                    <a:cubicBezTo>
                      <a:pt x="770" y="176"/>
                      <a:pt x="770" y="178"/>
                      <a:pt x="765" y="178"/>
                    </a:cubicBezTo>
                    <a:cubicBezTo>
                      <a:pt x="759" y="179"/>
                      <a:pt x="759" y="181"/>
                      <a:pt x="764" y="182"/>
                    </a:cubicBezTo>
                    <a:cubicBezTo>
                      <a:pt x="769" y="183"/>
                      <a:pt x="776" y="186"/>
                      <a:pt x="777" y="189"/>
                    </a:cubicBezTo>
                    <a:cubicBezTo>
                      <a:pt x="777" y="192"/>
                      <a:pt x="776" y="196"/>
                      <a:pt x="774" y="200"/>
                    </a:cubicBezTo>
                    <a:cubicBezTo>
                      <a:pt x="773" y="202"/>
                      <a:pt x="765" y="200"/>
                      <a:pt x="761" y="200"/>
                    </a:cubicBezTo>
                    <a:cubicBezTo>
                      <a:pt x="756" y="200"/>
                      <a:pt x="747" y="199"/>
                      <a:pt x="743" y="200"/>
                    </a:cubicBezTo>
                    <a:cubicBezTo>
                      <a:pt x="739" y="202"/>
                      <a:pt x="740" y="209"/>
                      <a:pt x="741" y="213"/>
                    </a:cubicBezTo>
                    <a:cubicBezTo>
                      <a:pt x="742" y="216"/>
                      <a:pt x="741" y="218"/>
                      <a:pt x="739" y="219"/>
                    </a:cubicBezTo>
                    <a:cubicBezTo>
                      <a:pt x="738" y="220"/>
                      <a:pt x="738" y="224"/>
                      <a:pt x="739" y="225"/>
                    </a:cubicBezTo>
                    <a:cubicBezTo>
                      <a:pt x="741" y="227"/>
                      <a:pt x="743" y="230"/>
                      <a:pt x="744" y="231"/>
                    </a:cubicBezTo>
                    <a:cubicBezTo>
                      <a:pt x="746" y="231"/>
                      <a:pt x="751" y="230"/>
                      <a:pt x="753" y="231"/>
                    </a:cubicBezTo>
                    <a:cubicBezTo>
                      <a:pt x="755" y="233"/>
                      <a:pt x="756" y="238"/>
                      <a:pt x="758" y="237"/>
                    </a:cubicBezTo>
                    <a:cubicBezTo>
                      <a:pt x="759" y="236"/>
                      <a:pt x="760" y="231"/>
                      <a:pt x="762" y="232"/>
                    </a:cubicBezTo>
                    <a:cubicBezTo>
                      <a:pt x="764" y="233"/>
                      <a:pt x="769" y="231"/>
                      <a:pt x="772" y="231"/>
                    </a:cubicBezTo>
                    <a:cubicBezTo>
                      <a:pt x="775" y="231"/>
                      <a:pt x="777" y="227"/>
                      <a:pt x="781" y="225"/>
                    </a:cubicBezTo>
                    <a:cubicBezTo>
                      <a:pt x="784" y="223"/>
                      <a:pt x="782" y="223"/>
                      <a:pt x="781" y="221"/>
                    </a:cubicBezTo>
                    <a:cubicBezTo>
                      <a:pt x="780" y="219"/>
                      <a:pt x="784" y="216"/>
                      <a:pt x="787" y="213"/>
                    </a:cubicBezTo>
                    <a:cubicBezTo>
                      <a:pt x="790" y="211"/>
                      <a:pt x="795" y="213"/>
                      <a:pt x="796" y="210"/>
                    </a:cubicBezTo>
                    <a:cubicBezTo>
                      <a:pt x="797" y="207"/>
                      <a:pt x="797" y="202"/>
                      <a:pt x="800" y="202"/>
                    </a:cubicBezTo>
                    <a:cubicBezTo>
                      <a:pt x="803" y="202"/>
                      <a:pt x="808" y="204"/>
                      <a:pt x="810" y="204"/>
                    </a:cubicBezTo>
                    <a:cubicBezTo>
                      <a:pt x="813" y="204"/>
                      <a:pt x="819" y="200"/>
                      <a:pt x="820" y="199"/>
                    </a:cubicBezTo>
                    <a:cubicBezTo>
                      <a:pt x="822" y="199"/>
                      <a:pt x="827" y="199"/>
                      <a:pt x="828" y="202"/>
                    </a:cubicBezTo>
                    <a:cubicBezTo>
                      <a:pt x="829" y="206"/>
                      <a:pt x="835" y="210"/>
                      <a:pt x="837" y="211"/>
                    </a:cubicBezTo>
                    <a:cubicBezTo>
                      <a:pt x="838" y="211"/>
                      <a:pt x="848" y="214"/>
                      <a:pt x="850" y="216"/>
                    </a:cubicBezTo>
                    <a:cubicBezTo>
                      <a:pt x="851" y="217"/>
                      <a:pt x="853" y="220"/>
                      <a:pt x="854" y="223"/>
                    </a:cubicBezTo>
                    <a:cubicBezTo>
                      <a:pt x="855" y="226"/>
                      <a:pt x="858" y="226"/>
                      <a:pt x="858" y="223"/>
                    </a:cubicBezTo>
                    <a:cubicBezTo>
                      <a:pt x="858" y="221"/>
                      <a:pt x="856" y="216"/>
                      <a:pt x="859" y="216"/>
                    </a:cubicBezTo>
                    <a:cubicBezTo>
                      <a:pt x="861" y="217"/>
                      <a:pt x="864" y="216"/>
                      <a:pt x="864" y="216"/>
                    </a:cubicBezTo>
                    <a:cubicBezTo>
                      <a:pt x="864" y="216"/>
                      <a:pt x="857" y="211"/>
                      <a:pt x="854" y="209"/>
                    </a:cubicBezTo>
                    <a:cubicBezTo>
                      <a:pt x="852" y="208"/>
                      <a:pt x="847" y="206"/>
                      <a:pt x="845" y="202"/>
                    </a:cubicBezTo>
                    <a:cubicBezTo>
                      <a:pt x="842" y="199"/>
                      <a:pt x="837" y="198"/>
                      <a:pt x="837" y="194"/>
                    </a:cubicBezTo>
                    <a:cubicBezTo>
                      <a:pt x="837" y="190"/>
                      <a:pt x="843" y="192"/>
                      <a:pt x="846" y="195"/>
                    </a:cubicBezTo>
                    <a:cubicBezTo>
                      <a:pt x="849" y="199"/>
                      <a:pt x="856" y="203"/>
                      <a:pt x="859" y="205"/>
                    </a:cubicBezTo>
                    <a:cubicBezTo>
                      <a:pt x="862" y="208"/>
                      <a:pt x="866" y="209"/>
                      <a:pt x="867" y="213"/>
                    </a:cubicBezTo>
                    <a:cubicBezTo>
                      <a:pt x="868" y="216"/>
                      <a:pt x="872" y="220"/>
                      <a:pt x="873" y="221"/>
                    </a:cubicBezTo>
                    <a:cubicBezTo>
                      <a:pt x="874" y="223"/>
                      <a:pt x="878" y="231"/>
                      <a:pt x="879" y="233"/>
                    </a:cubicBezTo>
                    <a:cubicBezTo>
                      <a:pt x="880" y="235"/>
                      <a:pt x="884" y="233"/>
                      <a:pt x="886" y="231"/>
                    </a:cubicBezTo>
                    <a:cubicBezTo>
                      <a:pt x="887" y="230"/>
                      <a:pt x="891" y="229"/>
                      <a:pt x="891" y="226"/>
                    </a:cubicBezTo>
                    <a:cubicBezTo>
                      <a:pt x="892" y="223"/>
                      <a:pt x="887" y="220"/>
                      <a:pt x="885" y="219"/>
                    </a:cubicBezTo>
                    <a:cubicBezTo>
                      <a:pt x="884" y="218"/>
                      <a:pt x="889" y="217"/>
                      <a:pt x="891" y="216"/>
                    </a:cubicBezTo>
                    <a:cubicBezTo>
                      <a:pt x="893" y="214"/>
                      <a:pt x="896" y="211"/>
                      <a:pt x="898" y="214"/>
                    </a:cubicBezTo>
                    <a:cubicBezTo>
                      <a:pt x="899" y="216"/>
                      <a:pt x="898" y="225"/>
                      <a:pt x="899" y="227"/>
                    </a:cubicBezTo>
                    <a:cubicBezTo>
                      <a:pt x="900" y="228"/>
                      <a:pt x="907" y="230"/>
                      <a:pt x="909" y="232"/>
                    </a:cubicBezTo>
                    <a:cubicBezTo>
                      <a:pt x="910" y="234"/>
                      <a:pt x="917" y="235"/>
                      <a:pt x="918" y="234"/>
                    </a:cubicBezTo>
                    <a:cubicBezTo>
                      <a:pt x="919" y="233"/>
                      <a:pt x="925" y="234"/>
                      <a:pt x="927" y="235"/>
                    </a:cubicBezTo>
                    <a:cubicBezTo>
                      <a:pt x="928" y="235"/>
                      <a:pt x="933" y="234"/>
                      <a:pt x="936" y="233"/>
                    </a:cubicBezTo>
                    <a:cubicBezTo>
                      <a:pt x="939" y="233"/>
                      <a:pt x="942" y="230"/>
                      <a:pt x="942" y="235"/>
                    </a:cubicBezTo>
                    <a:cubicBezTo>
                      <a:pt x="941" y="240"/>
                      <a:pt x="940" y="248"/>
                      <a:pt x="936" y="251"/>
                    </a:cubicBezTo>
                    <a:cubicBezTo>
                      <a:pt x="932" y="255"/>
                      <a:pt x="934" y="257"/>
                      <a:pt x="930" y="257"/>
                    </a:cubicBezTo>
                    <a:cubicBezTo>
                      <a:pt x="928" y="257"/>
                      <a:pt x="927" y="257"/>
                      <a:pt x="926" y="258"/>
                    </a:cubicBezTo>
                    <a:cubicBezTo>
                      <a:pt x="924" y="256"/>
                      <a:pt x="923" y="254"/>
                      <a:pt x="920" y="255"/>
                    </a:cubicBezTo>
                    <a:cubicBezTo>
                      <a:pt x="916" y="256"/>
                      <a:pt x="910" y="256"/>
                      <a:pt x="906" y="261"/>
                    </a:cubicBezTo>
                    <a:cubicBezTo>
                      <a:pt x="903" y="265"/>
                      <a:pt x="901" y="265"/>
                      <a:pt x="900" y="264"/>
                    </a:cubicBezTo>
                    <a:cubicBezTo>
                      <a:pt x="900" y="262"/>
                      <a:pt x="911" y="256"/>
                      <a:pt x="910" y="254"/>
                    </a:cubicBezTo>
                    <a:cubicBezTo>
                      <a:pt x="908" y="252"/>
                      <a:pt x="899" y="253"/>
                      <a:pt x="894" y="253"/>
                    </a:cubicBezTo>
                    <a:cubicBezTo>
                      <a:pt x="889" y="253"/>
                      <a:pt x="885" y="250"/>
                      <a:pt x="881" y="249"/>
                    </a:cubicBezTo>
                    <a:cubicBezTo>
                      <a:pt x="878" y="248"/>
                      <a:pt x="873" y="253"/>
                      <a:pt x="869" y="257"/>
                    </a:cubicBezTo>
                    <a:cubicBezTo>
                      <a:pt x="865" y="261"/>
                      <a:pt x="862" y="258"/>
                      <a:pt x="859" y="258"/>
                    </a:cubicBezTo>
                    <a:cubicBezTo>
                      <a:pt x="856" y="258"/>
                      <a:pt x="849" y="253"/>
                      <a:pt x="849" y="253"/>
                    </a:cubicBezTo>
                    <a:cubicBezTo>
                      <a:pt x="849" y="253"/>
                      <a:pt x="843" y="250"/>
                      <a:pt x="840" y="250"/>
                    </a:cubicBezTo>
                    <a:cubicBezTo>
                      <a:pt x="837" y="250"/>
                      <a:pt x="832" y="245"/>
                      <a:pt x="831" y="245"/>
                    </a:cubicBezTo>
                    <a:cubicBezTo>
                      <a:pt x="829" y="245"/>
                      <a:pt x="825" y="242"/>
                      <a:pt x="828" y="241"/>
                    </a:cubicBezTo>
                    <a:cubicBezTo>
                      <a:pt x="831" y="239"/>
                      <a:pt x="834" y="242"/>
                      <a:pt x="831" y="234"/>
                    </a:cubicBezTo>
                    <a:cubicBezTo>
                      <a:pt x="828" y="225"/>
                      <a:pt x="821" y="227"/>
                      <a:pt x="819" y="228"/>
                    </a:cubicBezTo>
                    <a:cubicBezTo>
                      <a:pt x="816" y="230"/>
                      <a:pt x="797" y="229"/>
                      <a:pt x="795" y="229"/>
                    </a:cubicBezTo>
                    <a:cubicBezTo>
                      <a:pt x="794" y="229"/>
                      <a:pt x="783" y="233"/>
                      <a:pt x="780" y="234"/>
                    </a:cubicBezTo>
                    <a:cubicBezTo>
                      <a:pt x="776" y="236"/>
                      <a:pt x="770" y="238"/>
                      <a:pt x="769" y="239"/>
                    </a:cubicBezTo>
                    <a:cubicBezTo>
                      <a:pt x="767" y="239"/>
                      <a:pt x="759" y="237"/>
                      <a:pt x="756" y="239"/>
                    </a:cubicBezTo>
                    <a:cubicBezTo>
                      <a:pt x="751" y="242"/>
                      <a:pt x="747" y="245"/>
                      <a:pt x="746" y="245"/>
                    </a:cubicBezTo>
                    <a:cubicBezTo>
                      <a:pt x="745" y="245"/>
                      <a:pt x="741" y="248"/>
                      <a:pt x="739" y="254"/>
                    </a:cubicBezTo>
                    <a:cubicBezTo>
                      <a:pt x="737" y="259"/>
                      <a:pt x="739" y="264"/>
                      <a:pt x="735" y="266"/>
                    </a:cubicBezTo>
                    <a:cubicBezTo>
                      <a:pt x="731" y="268"/>
                      <a:pt x="724" y="272"/>
                      <a:pt x="721" y="275"/>
                    </a:cubicBezTo>
                    <a:cubicBezTo>
                      <a:pt x="717" y="278"/>
                      <a:pt x="714" y="289"/>
                      <a:pt x="710" y="294"/>
                    </a:cubicBezTo>
                    <a:cubicBezTo>
                      <a:pt x="706" y="299"/>
                      <a:pt x="710" y="303"/>
                      <a:pt x="711" y="306"/>
                    </a:cubicBezTo>
                    <a:cubicBezTo>
                      <a:pt x="711" y="309"/>
                      <a:pt x="714" y="315"/>
                      <a:pt x="710" y="320"/>
                    </a:cubicBezTo>
                    <a:cubicBezTo>
                      <a:pt x="706" y="326"/>
                      <a:pt x="706" y="328"/>
                      <a:pt x="704" y="329"/>
                    </a:cubicBezTo>
                    <a:cubicBezTo>
                      <a:pt x="702" y="329"/>
                      <a:pt x="706" y="331"/>
                      <a:pt x="707" y="334"/>
                    </a:cubicBezTo>
                    <a:cubicBezTo>
                      <a:pt x="708" y="338"/>
                      <a:pt x="703" y="342"/>
                      <a:pt x="711" y="345"/>
                    </a:cubicBezTo>
                    <a:cubicBezTo>
                      <a:pt x="718" y="349"/>
                      <a:pt x="721" y="352"/>
                      <a:pt x="723" y="356"/>
                    </a:cubicBezTo>
                    <a:cubicBezTo>
                      <a:pt x="725" y="361"/>
                      <a:pt x="735" y="368"/>
                      <a:pt x="735" y="368"/>
                    </a:cubicBezTo>
                    <a:cubicBezTo>
                      <a:pt x="735" y="368"/>
                      <a:pt x="741" y="374"/>
                      <a:pt x="745" y="377"/>
                    </a:cubicBezTo>
                    <a:cubicBezTo>
                      <a:pt x="748" y="380"/>
                      <a:pt x="749" y="378"/>
                      <a:pt x="750" y="376"/>
                    </a:cubicBezTo>
                    <a:cubicBezTo>
                      <a:pt x="751" y="373"/>
                      <a:pt x="755" y="373"/>
                      <a:pt x="761" y="373"/>
                    </a:cubicBezTo>
                    <a:cubicBezTo>
                      <a:pt x="766" y="373"/>
                      <a:pt x="770" y="374"/>
                      <a:pt x="775" y="373"/>
                    </a:cubicBezTo>
                    <a:cubicBezTo>
                      <a:pt x="780" y="372"/>
                      <a:pt x="786" y="369"/>
                      <a:pt x="788" y="368"/>
                    </a:cubicBezTo>
                    <a:cubicBezTo>
                      <a:pt x="789" y="367"/>
                      <a:pt x="796" y="363"/>
                      <a:pt x="801" y="366"/>
                    </a:cubicBezTo>
                    <a:cubicBezTo>
                      <a:pt x="806" y="369"/>
                      <a:pt x="805" y="373"/>
                      <a:pt x="808" y="376"/>
                    </a:cubicBezTo>
                    <a:cubicBezTo>
                      <a:pt x="810" y="379"/>
                      <a:pt x="815" y="377"/>
                      <a:pt x="818" y="374"/>
                    </a:cubicBezTo>
                    <a:cubicBezTo>
                      <a:pt x="822" y="372"/>
                      <a:pt x="820" y="373"/>
                      <a:pt x="824" y="375"/>
                    </a:cubicBezTo>
                    <a:cubicBezTo>
                      <a:pt x="828" y="378"/>
                      <a:pt x="830" y="380"/>
                      <a:pt x="826" y="383"/>
                    </a:cubicBezTo>
                    <a:cubicBezTo>
                      <a:pt x="823" y="387"/>
                      <a:pt x="825" y="392"/>
                      <a:pt x="823" y="397"/>
                    </a:cubicBezTo>
                    <a:cubicBezTo>
                      <a:pt x="820" y="402"/>
                      <a:pt x="821" y="403"/>
                      <a:pt x="825" y="406"/>
                    </a:cubicBezTo>
                    <a:cubicBezTo>
                      <a:pt x="829" y="408"/>
                      <a:pt x="837" y="422"/>
                      <a:pt x="839" y="424"/>
                    </a:cubicBezTo>
                    <a:cubicBezTo>
                      <a:pt x="841" y="427"/>
                      <a:pt x="838" y="435"/>
                      <a:pt x="841" y="439"/>
                    </a:cubicBezTo>
                    <a:cubicBezTo>
                      <a:pt x="844" y="444"/>
                      <a:pt x="846" y="447"/>
                      <a:pt x="843" y="449"/>
                    </a:cubicBezTo>
                    <a:cubicBezTo>
                      <a:pt x="840" y="451"/>
                      <a:pt x="835" y="455"/>
                      <a:pt x="834" y="463"/>
                    </a:cubicBezTo>
                    <a:cubicBezTo>
                      <a:pt x="834" y="471"/>
                      <a:pt x="836" y="476"/>
                      <a:pt x="837" y="479"/>
                    </a:cubicBezTo>
                    <a:cubicBezTo>
                      <a:pt x="839" y="481"/>
                      <a:pt x="843" y="488"/>
                      <a:pt x="845" y="491"/>
                    </a:cubicBezTo>
                    <a:cubicBezTo>
                      <a:pt x="847" y="494"/>
                      <a:pt x="849" y="500"/>
                      <a:pt x="849" y="504"/>
                    </a:cubicBezTo>
                    <a:cubicBezTo>
                      <a:pt x="850" y="508"/>
                      <a:pt x="848" y="513"/>
                      <a:pt x="850" y="516"/>
                    </a:cubicBezTo>
                    <a:cubicBezTo>
                      <a:pt x="852" y="518"/>
                      <a:pt x="853" y="521"/>
                      <a:pt x="857" y="524"/>
                    </a:cubicBezTo>
                    <a:cubicBezTo>
                      <a:pt x="860" y="527"/>
                      <a:pt x="861" y="534"/>
                      <a:pt x="861" y="534"/>
                    </a:cubicBezTo>
                    <a:cubicBezTo>
                      <a:pt x="861" y="534"/>
                      <a:pt x="862" y="536"/>
                      <a:pt x="863" y="541"/>
                    </a:cubicBezTo>
                    <a:cubicBezTo>
                      <a:pt x="863" y="545"/>
                      <a:pt x="864" y="547"/>
                      <a:pt x="867" y="549"/>
                    </a:cubicBezTo>
                    <a:cubicBezTo>
                      <a:pt x="871" y="551"/>
                      <a:pt x="874" y="552"/>
                      <a:pt x="876" y="550"/>
                    </a:cubicBezTo>
                    <a:cubicBezTo>
                      <a:pt x="878" y="548"/>
                      <a:pt x="887" y="547"/>
                      <a:pt x="892" y="548"/>
                    </a:cubicBezTo>
                    <a:cubicBezTo>
                      <a:pt x="897" y="548"/>
                      <a:pt x="903" y="546"/>
                      <a:pt x="907" y="542"/>
                    </a:cubicBezTo>
                    <a:cubicBezTo>
                      <a:pt x="912" y="539"/>
                      <a:pt x="920" y="530"/>
                      <a:pt x="922" y="527"/>
                    </a:cubicBezTo>
                    <a:cubicBezTo>
                      <a:pt x="925" y="524"/>
                      <a:pt x="931" y="519"/>
                      <a:pt x="930" y="516"/>
                    </a:cubicBezTo>
                    <a:cubicBezTo>
                      <a:pt x="929" y="513"/>
                      <a:pt x="928" y="510"/>
                      <a:pt x="931" y="509"/>
                    </a:cubicBezTo>
                    <a:cubicBezTo>
                      <a:pt x="934" y="507"/>
                      <a:pt x="941" y="504"/>
                      <a:pt x="942" y="502"/>
                    </a:cubicBezTo>
                    <a:cubicBezTo>
                      <a:pt x="942" y="500"/>
                      <a:pt x="939" y="490"/>
                      <a:pt x="938" y="488"/>
                    </a:cubicBezTo>
                    <a:cubicBezTo>
                      <a:pt x="937" y="486"/>
                      <a:pt x="940" y="483"/>
                      <a:pt x="943" y="479"/>
                    </a:cubicBezTo>
                    <a:cubicBezTo>
                      <a:pt x="946" y="476"/>
                      <a:pt x="956" y="473"/>
                      <a:pt x="957" y="471"/>
                    </a:cubicBezTo>
                    <a:cubicBezTo>
                      <a:pt x="959" y="470"/>
                      <a:pt x="963" y="463"/>
                      <a:pt x="963" y="458"/>
                    </a:cubicBezTo>
                    <a:cubicBezTo>
                      <a:pt x="964" y="454"/>
                      <a:pt x="962" y="448"/>
                      <a:pt x="963" y="445"/>
                    </a:cubicBezTo>
                    <a:cubicBezTo>
                      <a:pt x="965" y="442"/>
                      <a:pt x="964" y="440"/>
                      <a:pt x="960" y="437"/>
                    </a:cubicBezTo>
                    <a:cubicBezTo>
                      <a:pt x="957" y="434"/>
                      <a:pt x="958" y="425"/>
                      <a:pt x="957" y="423"/>
                    </a:cubicBezTo>
                    <a:cubicBezTo>
                      <a:pt x="956" y="422"/>
                      <a:pt x="956" y="414"/>
                      <a:pt x="959" y="413"/>
                    </a:cubicBezTo>
                    <a:cubicBezTo>
                      <a:pt x="961" y="412"/>
                      <a:pt x="966" y="405"/>
                      <a:pt x="969" y="401"/>
                    </a:cubicBezTo>
                    <a:cubicBezTo>
                      <a:pt x="972" y="398"/>
                      <a:pt x="981" y="387"/>
                      <a:pt x="985" y="387"/>
                    </a:cubicBezTo>
                    <a:cubicBezTo>
                      <a:pt x="989" y="386"/>
                      <a:pt x="995" y="380"/>
                      <a:pt x="996" y="376"/>
                    </a:cubicBezTo>
                    <a:cubicBezTo>
                      <a:pt x="996" y="373"/>
                      <a:pt x="1007" y="360"/>
                      <a:pt x="1007" y="357"/>
                    </a:cubicBezTo>
                    <a:cubicBezTo>
                      <a:pt x="1008" y="355"/>
                      <a:pt x="1012" y="345"/>
                      <a:pt x="1010" y="343"/>
                    </a:cubicBezTo>
                    <a:cubicBezTo>
                      <a:pt x="1009" y="340"/>
                      <a:pt x="994" y="346"/>
                      <a:pt x="992" y="347"/>
                    </a:cubicBezTo>
                    <a:cubicBezTo>
                      <a:pt x="990" y="348"/>
                      <a:pt x="985" y="351"/>
                      <a:pt x="979" y="350"/>
                    </a:cubicBezTo>
                    <a:cubicBezTo>
                      <a:pt x="973" y="350"/>
                      <a:pt x="975" y="345"/>
                      <a:pt x="975" y="343"/>
                    </a:cubicBezTo>
                    <a:cubicBezTo>
                      <a:pt x="974" y="340"/>
                      <a:pt x="968" y="332"/>
                      <a:pt x="967" y="331"/>
                    </a:cubicBezTo>
                    <a:cubicBezTo>
                      <a:pt x="965" y="331"/>
                      <a:pt x="960" y="326"/>
                      <a:pt x="959" y="322"/>
                    </a:cubicBezTo>
                    <a:cubicBezTo>
                      <a:pt x="957" y="317"/>
                      <a:pt x="954" y="312"/>
                      <a:pt x="951" y="308"/>
                    </a:cubicBezTo>
                    <a:cubicBezTo>
                      <a:pt x="948" y="305"/>
                      <a:pt x="946" y="297"/>
                      <a:pt x="943" y="292"/>
                    </a:cubicBezTo>
                    <a:cubicBezTo>
                      <a:pt x="940" y="286"/>
                      <a:pt x="937" y="279"/>
                      <a:pt x="935" y="275"/>
                    </a:cubicBezTo>
                    <a:cubicBezTo>
                      <a:pt x="934" y="273"/>
                      <a:pt x="933" y="272"/>
                      <a:pt x="933" y="271"/>
                    </a:cubicBezTo>
                    <a:cubicBezTo>
                      <a:pt x="936" y="270"/>
                      <a:pt x="941" y="269"/>
                      <a:pt x="942" y="271"/>
                    </a:cubicBezTo>
                    <a:cubicBezTo>
                      <a:pt x="943" y="273"/>
                      <a:pt x="947" y="279"/>
                      <a:pt x="948" y="283"/>
                    </a:cubicBezTo>
                    <a:cubicBezTo>
                      <a:pt x="948" y="287"/>
                      <a:pt x="952" y="286"/>
                      <a:pt x="953" y="290"/>
                    </a:cubicBezTo>
                    <a:cubicBezTo>
                      <a:pt x="953" y="294"/>
                      <a:pt x="957" y="303"/>
                      <a:pt x="959" y="304"/>
                    </a:cubicBezTo>
                    <a:cubicBezTo>
                      <a:pt x="960" y="305"/>
                      <a:pt x="967" y="311"/>
                      <a:pt x="968" y="313"/>
                    </a:cubicBezTo>
                    <a:cubicBezTo>
                      <a:pt x="969" y="315"/>
                      <a:pt x="971" y="318"/>
                      <a:pt x="972" y="324"/>
                    </a:cubicBezTo>
                    <a:cubicBezTo>
                      <a:pt x="973" y="330"/>
                      <a:pt x="974" y="337"/>
                      <a:pt x="977" y="339"/>
                    </a:cubicBezTo>
                    <a:cubicBezTo>
                      <a:pt x="980" y="340"/>
                      <a:pt x="990" y="337"/>
                      <a:pt x="992" y="336"/>
                    </a:cubicBezTo>
                    <a:cubicBezTo>
                      <a:pt x="994" y="334"/>
                      <a:pt x="1007" y="328"/>
                      <a:pt x="1011" y="328"/>
                    </a:cubicBezTo>
                    <a:cubicBezTo>
                      <a:pt x="1016" y="328"/>
                      <a:pt x="1016" y="325"/>
                      <a:pt x="1022" y="323"/>
                    </a:cubicBezTo>
                    <a:cubicBezTo>
                      <a:pt x="1028" y="322"/>
                      <a:pt x="1032" y="318"/>
                      <a:pt x="1036" y="315"/>
                    </a:cubicBezTo>
                    <a:cubicBezTo>
                      <a:pt x="1040" y="312"/>
                      <a:pt x="1044" y="304"/>
                      <a:pt x="1046" y="302"/>
                    </a:cubicBezTo>
                    <a:cubicBezTo>
                      <a:pt x="1047" y="299"/>
                      <a:pt x="1051" y="297"/>
                      <a:pt x="1049" y="294"/>
                    </a:cubicBezTo>
                    <a:cubicBezTo>
                      <a:pt x="1047" y="291"/>
                      <a:pt x="1039" y="287"/>
                      <a:pt x="1036" y="286"/>
                    </a:cubicBezTo>
                    <a:cubicBezTo>
                      <a:pt x="1033" y="286"/>
                      <a:pt x="1033" y="281"/>
                      <a:pt x="1032" y="281"/>
                    </a:cubicBezTo>
                    <a:cubicBezTo>
                      <a:pt x="1030" y="281"/>
                      <a:pt x="1030" y="284"/>
                      <a:pt x="1026" y="286"/>
                    </a:cubicBezTo>
                    <a:cubicBezTo>
                      <a:pt x="1023" y="287"/>
                      <a:pt x="1019" y="291"/>
                      <a:pt x="1016" y="290"/>
                    </a:cubicBezTo>
                    <a:cubicBezTo>
                      <a:pt x="1013" y="290"/>
                      <a:pt x="1017" y="288"/>
                      <a:pt x="1013" y="284"/>
                    </a:cubicBezTo>
                    <a:cubicBezTo>
                      <a:pt x="1009" y="281"/>
                      <a:pt x="1007" y="280"/>
                      <a:pt x="1007" y="278"/>
                    </a:cubicBezTo>
                    <a:cubicBezTo>
                      <a:pt x="1007" y="275"/>
                      <a:pt x="999" y="270"/>
                      <a:pt x="998" y="266"/>
                    </a:cubicBezTo>
                    <a:cubicBezTo>
                      <a:pt x="997" y="262"/>
                      <a:pt x="1004" y="257"/>
                      <a:pt x="1005" y="261"/>
                    </a:cubicBezTo>
                    <a:cubicBezTo>
                      <a:pt x="1007" y="264"/>
                      <a:pt x="1009" y="269"/>
                      <a:pt x="1014" y="272"/>
                    </a:cubicBezTo>
                    <a:cubicBezTo>
                      <a:pt x="1019" y="274"/>
                      <a:pt x="1023" y="278"/>
                      <a:pt x="1026" y="278"/>
                    </a:cubicBezTo>
                    <a:cubicBezTo>
                      <a:pt x="1028" y="279"/>
                      <a:pt x="1033" y="274"/>
                      <a:pt x="1035" y="275"/>
                    </a:cubicBezTo>
                    <a:cubicBezTo>
                      <a:pt x="1037" y="276"/>
                      <a:pt x="1041" y="283"/>
                      <a:pt x="1044" y="284"/>
                    </a:cubicBezTo>
                    <a:cubicBezTo>
                      <a:pt x="1048" y="285"/>
                      <a:pt x="1059" y="285"/>
                      <a:pt x="1061" y="285"/>
                    </a:cubicBezTo>
                    <a:cubicBezTo>
                      <a:pt x="1063" y="285"/>
                      <a:pt x="1071" y="286"/>
                      <a:pt x="1072" y="283"/>
                    </a:cubicBezTo>
                    <a:cubicBezTo>
                      <a:pt x="1074" y="281"/>
                      <a:pt x="1075" y="281"/>
                      <a:pt x="1077" y="281"/>
                    </a:cubicBezTo>
                    <a:cubicBezTo>
                      <a:pt x="1079" y="281"/>
                      <a:pt x="1082" y="288"/>
                      <a:pt x="1085" y="289"/>
                    </a:cubicBezTo>
                    <a:cubicBezTo>
                      <a:pt x="1088" y="289"/>
                      <a:pt x="1093" y="289"/>
                      <a:pt x="1092" y="294"/>
                    </a:cubicBezTo>
                    <a:cubicBezTo>
                      <a:pt x="1092" y="299"/>
                      <a:pt x="1094" y="303"/>
                      <a:pt x="1097" y="303"/>
                    </a:cubicBezTo>
                    <a:cubicBezTo>
                      <a:pt x="1100" y="304"/>
                      <a:pt x="1106" y="298"/>
                      <a:pt x="1106" y="298"/>
                    </a:cubicBezTo>
                    <a:cubicBezTo>
                      <a:pt x="1106" y="298"/>
                      <a:pt x="1106" y="307"/>
                      <a:pt x="1105" y="311"/>
                    </a:cubicBezTo>
                    <a:cubicBezTo>
                      <a:pt x="1105" y="314"/>
                      <a:pt x="1110" y="326"/>
                      <a:pt x="1110" y="326"/>
                    </a:cubicBezTo>
                    <a:cubicBezTo>
                      <a:pt x="1110" y="326"/>
                      <a:pt x="1115" y="338"/>
                      <a:pt x="1117" y="341"/>
                    </a:cubicBezTo>
                    <a:cubicBezTo>
                      <a:pt x="1118" y="343"/>
                      <a:pt x="1125" y="351"/>
                      <a:pt x="1125" y="355"/>
                    </a:cubicBezTo>
                    <a:cubicBezTo>
                      <a:pt x="1125" y="358"/>
                      <a:pt x="1125" y="364"/>
                      <a:pt x="1128" y="364"/>
                    </a:cubicBezTo>
                    <a:cubicBezTo>
                      <a:pt x="1130" y="364"/>
                      <a:pt x="1132" y="357"/>
                      <a:pt x="1135" y="354"/>
                    </a:cubicBezTo>
                    <a:cubicBezTo>
                      <a:pt x="1138" y="350"/>
                      <a:pt x="1138" y="345"/>
                      <a:pt x="1139" y="341"/>
                    </a:cubicBezTo>
                    <a:cubicBezTo>
                      <a:pt x="1141" y="337"/>
                      <a:pt x="1141" y="330"/>
                      <a:pt x="1141" y="328"/>
                    </a:cubicBezTo>
                    <a:cubicBezTo>
                      <a:pt x="1141" y="325"/>
                      <a:pt x="1143" y="323"/>
                      <a:pt x="1148" y="320"/>
                    </a:cubicBezTo>
                    <a:cubicBezTo>
                      <a:pt x="1153" y="318"/>
                      <a:pt x="1157" y="312"/>
                      <a:pt x="1162" y="308"/>
                    </a:cubicBezTo>
                    <a:cubicBezTo>
                      <a:pt x="1166" y="305"/>
                      <a:pt x="1166" y="299"/>
                      <a:pt x="1175" y="299"/>
                    </a:cubicBezTo>
                    <a:cubicBezTo>
                      <a:pt x="1184" y="299"/>
                      <a:pt x="1183" y="299"/>
                      <a:pt x="1186" y="297"/>
                    </a:cubicBezTo>
                    <a:cubicBezTo>
                      <a:pt x="1188" y="295"/>
                      <a:pt x="1190" y="293"/>
                      <a:pt x="1191" y="297"/>
                    </a:cubicBezTo>
                    <a:cubicBezTo>
                      <a:pt x="1192" y="301"/>
                      <a:pt x="1199" y="307"/>
                      <a:pt x="1200" y="309"/>
                    </a:cubicBezTo>
                    <a:cubicBezTo>
                      <a:pt x="1201" y="311"/>
                      <a:pt x="1203" y="315"/>
                      <a:pt x="1203" y="319"/>
                    </a:cubicBezTo>
                    <a:cubicBezTo>
                      <a:pt x="1203" y="324"/>
                      <a:pt x="1203" y="329"/>
                      <a:pt x="1205" y="329"/>
                    </a:cubicBezTo>
                    <a:cubicBezTo>
                      <a:pt x="1207" y="329"/>
                      <a:pt x="1211" y="323"/>
                      <a:pt x="1211" y="323"/>
                    </a:cubicBezTo>
                    <a:cubicBezTo>
                      <a:pt x="1211" y="323"/>
                      <a:pt x="1219" y="317"/>
                      <a:pt x="1219" y="323"/>
                    </a:cubicBezTo>
                    <a:cubicBezTo>
                      <a:pt x="1219" y="329"/>
                      <a:pt x="1220" y="336"/>
                      <a:pt x="1220" y="339"/>
                    </a:cubicBezTo>
                    <a:cubicBezTo>
                      <a:pt x="1220" y="343"/>
                      <a:pt x="1227" y="352"/>
                      <a:pt x="1227" y="350"/>
                    </a:cubicBezTo>
                    <a:cubicBezTo>
                      <a:pt x="1227" y="348"/>
                      <a:pt x="1230" y="341"/>
                      <a:pt x="1230" y="338"/>
                    </a:cubicBezTo>
                    <a:cubicBezTo>
                      <a:pt x="1230" y="334"/>
                      <a:pt x="1231" y="336"/>
                      <a:pt x="1236" y="339"/>
                    </a:cubicBezTo>
                    <a:cubicBezTo>
                      <a:pt x="1241" y="343"/>
                      <a:pt x="1245" y="350"/>
                      <a:pt x="1245" y="350"/>
                    </a:cubicBezTo>
                    <a:cubicBezTo>
                      <a:pt x="1245" y="350"/>
                      <a:pt x="1250" y="354"/>
                      <a:pt x="1250" y="356"/>
                    </a:cubicBezTo>
                    <a:cubicBezTo>
                      <a:pt x="1251" y="358"/>
                      <a:pt x="1256" y="355"/>
                      <a:pt x="1258" y="353"/>
                    </a:cubicBezTo>
                    <a:cubicBezTo>
                      <a:pt x="1259" y="351"/>
                      <a:pt x="1259" y="350"/>
                      <a:pt x="1262" y="349"/>
                    </a:cubicBezTo>
                    <a:cubicBezTo>
                      <a:pt x="1265" y="348"/>
                      <a:pt x="1269" y="348"/>
                      <a:pt x="1270" y="344"/>
                    </a:cubicBezTo>
                    <a:cubicBezTo>
                      <a:pt x="1272" y="340"/>
                      <a:pt x="1275" y="335"/>
                      <a:pt x="1270" y="329"/>
                    </a:cubicBezTo>
                    <a:cubicBezTo>
                      <a:pt x="1266" y="323"/>
                      <a:pt x="1264" y="320"/>
                      <a:pt x="1260" y="317"/>
                    </a:cubicBezTo>
                    <a:cubicBezTo>
                      <a:pt x="1257" y="314"/>
                      <a:pt x="1254" y="307"/>
                      <a:pt x="1254" y="307"/>
                    </a:cubicBezTo>
                    <a:cubicBezTo>
                      <a:pt x="1254" y="307"/>
                      <a:pt x="1261" y="301"/>
                      <a:pt x="1264" y="299"/>
                    </a:cubicBezTo>
                    <a:cubicBezTo>
                      <a:pt x="1266" y="297"/>
                      <a:pt x="1269" y="298"/>
                      <a:pt x="1270" y="301"/>
                    </a:cubicBezTo>
                    <a:cubicBezTo>
                      <a:pt x="1270" y="303"/>
                      <a:pt x="1266" y="306"/>
                      <a:pt x="1265" y="311"/>
                    </a:cubicBezTo>
                    <a:cubicBezTo>
                      <a:pt x="1265" y="317"/>
                      <a:pt x="1270" y="319"/>
                      <a:pt x="1272" y="317"/>
                    </a:cubicBezTo>
                    <a:cubicBezTo>
                      <a:pt x="1273" y="315"/>
                      <a:pt x="1277" y="311"/>
                      <a:pt x="1277" y="309"/>
                    </a:cubicBezTo>
                    <a:cubicBezTo>
                      <a:pt x="1277" y="308"/>
                      <a:pt x="1274" y="309"/>
                      <a:pt x="1274" y="304"/>
                    </a:cubicBezTo>
                    <a:cubicBezTo>
                      <a:pt x="1273" y="300"/>
                      <a:pt x="1279" y="297"/>
                      <a:pt x="1281" y="298"/>
                    </a:cubicBezTo>
                    <a:cubicBezTo>
                      <a:pt x="1282" y="300"/>
                      <a:pt x="1295" y="297"/>
                      <a:pt x="1300" y="294"/>
                    </a:cubicBezTo>
                    <a:cubicBezTo>
                      <a:pt x="1306" y="291"/>
                      <a:pt x="1309" y="284"/>
                      <a:pt x="1313" y="282"/>
                    </a:cubicBezTo>
                    <a:cubicBezTo>
                      <a:pt x="1316" y="279"/>
                      <a:pt x="1328" y="270"/>
                      <a:pt x="1327" y="266"/>
                    </a:cubicBezTo>
                    <a:cubicBezTo>
                      <a:pt x="1326" y="262"/>
                      <a:pt x="1328" y="256"/>
                      <a:pt x="1324" y="251"/>
                    </a:cubicBezTo>
                    <a:cubicBezTo>
                      <a:pt x="1321" y="246"/>
                      <a:pt x="1318" y="242"/>
                      <a:pt x="1316" y="240"/>
                    </a:cubicBezTo>
                    <a:cubicBezTo>
                      <a:pt x="1315" y="238"/>
                      <a:pt x="1323" y="238"/>
                      <a:pt x="1326" y="234"/>
                    </a:cubicBezTo>
                    <a:cubicBezTo>
                      <a:pt x="1330" y="231"/>
                      <a:pt x="1326" y="228"/>
                      <a:pt x="1324" y="228"/>
                    </a:cubicBezTo>
                    <a:cubicBezTo>
                      <a:pt x="1323" y="228"/>
                      <a:pt x="1318" y="230"/>
                      <a:pt x="1316" y="229"/>
                    </a:cubicBezTo>
                    <a:cubicBezTo>
                      <a:pt x="1314" y="229"/>
                      <a:pt x="1313" y="227"/>
                      <a:pt x="1310" y="225"/>
                    </a:cubicBezTo>
                    <a:cubicBezTo>
                      <a:pt x="1307" y="222"/>
                      <a:pt x="1310" y="219"/>
                      <a:pt x="1312" y="219"/>
                    </a:cubicBezTo>
                    <a:cubicBezTo>
                      <a:pt x="1314" y="220"/>
                      <a:pt x="1319" y="216"/>
                      <a:pt x="1321" y="214"/>
                    </a:cubicBezTo>
                    <a:cubicBezTo>
                      <a:pt x="1324" y="212"/>
                      <a:pt x="1327" y="210"/>
                      <a:pt x="1326" y="212"/>
                    </a:cubicBezTo>
                    <a:cubicBezTo>
                      <a:pt x="1325" y="214"/>
                      <a:pt x="1322" y="221"/>
                      <a:pt x="1325" y="221"/>
                    </a:cubicBezTo>
                    <a:cubicBezTo>
                      <a:pt x="1328" y="222"/>
                      <a:pt x="1335" y="216"/>
                      <a:pt x="1337" y="216"/>
                    </a:cubicBezTo>
                    <a:cubicBezTo>
                      <a:pt x="1338" y="216"/>
                      <a:pt x="1340" y="221"/>
                      <a:pt x="1339" y="223"/>
                    </a:cubicBezTo>
                    <a:cubicBezTo>
                      <a:pt x="1337" y="226"/>
                      <a:pt x="1337" y="230"/>
                      <a:pt x="1339" y="229"/>
                    </a:cubicBezTo>
                    <a:cubicBezTo>
                      <a:pt x="1340" y="229"/>
                      <a:pt x="1343" y="225"/>
                      <a:pt x="1344" y="227"/>
                    </a:cubicBezTo>
                    <a:cubicBezTo>
                      <a:pt x="1345" y="228"/>
                      <a:pt x="1349" y="230"/>
                      <a:pt x="1347" y="234"/>
                    </a:cubicBezTo>
                    <a:cubicBezTo>
                      <a:pt x="1345" y="238"/>
                      <a:pt x="1341" y="240"/>
                      <a:pt x="1346" y="242"/>
                    </a:cubicBezTo>
                    <a:cubicBezTo>
                      <a:pt x="1350" y="245"/>
                      <a:pt x="1352" y="243"/>
                      <a:pt x="1355" y="241"/>
                    </a:cubicBezTo>
                    <a:cubicBezTo>
                      <a:pt x="1359" y="239"/>
                      <a:pt x="1361" y="231"/>
                      <a:pt x="1359" y="228"/>
                    </a:cubicBezTo>
                    <a:cubicBezTo>
                      <a:pt x="1357" y="225"/>
                      <a:pt x="1353" y="220"/>
                      <a:pt x="1353" y="218"/>
                    </a:cubicBezTo>
                    <a:cubicBezTo>
                      <a:pt x="1353" y="216"/>
                      <a:pt x="1360" y="216"/>
                      <a:pt x="1360" y="213"/>
                    </a:cubicBezTo>
                    <a:cubicBezTo>
                      <a:pt x="1360" y="210"/>
                      <a:pt x="1363" y="208"/>
                      <a:pt x="1365" y="207"/>
                    </a:cubicBezTo>
                    <a:cubicBezTo>
                      <a:pt x="1368" y="206"/>
                      <a:pt x="1371" y="201"/>
                      <a:pt x="1373" y="202"/>
                    </a:cubicBezTo>
                    <a:cubicBezTo>
                      <a:pt x="1374" y="204"/>
                      <a:pt x="1381" y="206"/>
                      <a:pt x="1382" y="203"/>
                    </a:cubicBezTo>
                    <a:cubicBezTo>
                      <a:pt x="1384" y="201"/>
                      <a:pt x="1394" y="193"/>
                      <a:pt x="1400" y="188"/>
                    </a:cubicBezTo>
                    <a:cubicBezTo>
                      <a:pt x="1406" y="184"/>
                      <a:pt x="1409" y="178"/>
                      <a:pt x="1410" y="173"/>
                    </a:cubicBezTo>
                    <a:cubicBezTo>
                      <a:pt x="1412" y="168"/>
                      <a:pt x="1414" y="164"/>
                      <a:pt x="1413" y="160"/>
                    </a:cubicBezTo>
                    <a:cubicBezTo>
                      <a:pt x="1415" y="166"/>
                      <a:pt x="1416" y="169"/>
                      <a:pt x="1415" y="174"/>
                    </a:cubicBezTo>
                    <a:cubicBezTo>
                      <a:pt x="1415" y="178"/>
                      <a:pt x="1415" y="186"/>
                      <a:pt x="1416" y="188"/>
                    </a:cubicBezTo>
                    <a:cubicBezTo>
                      <a:pt x="1417" y="189"/>
                      <a:pt x="1420" y="191"/>
                      <a:pt x="1422" y="191"/>
                    </a:cubicBezTo>
                    <a:cubicBezTo>
                      <a:pt x="1424" y="190"/>
                      <a:pt x="1421" y="182"/>
                      <a:pt x="1421" y="181"/>
                    </a:cubicBezTo>
                    <a:cubicBezTo>
                      <a:pt x="1421" y="179"/>
                      <a:pt x="1424" y="177"/>
                      <a:pt x="1425" y="177"/>
                    </a:cubicBezTo>
                    <a:cubicBezTo>
                      <a:pt x="1427" y="176"/>
                      <a:pt x="1425" y="170"/>
                      <a:pt x="1423" y="167"/>
                    </a:cubicBezTo>
                    <a:cubicBezTo>
                      <a:pt x="1421" y="164"/>
                      <a:pt x="1419" y="163"/>
                      <a:pt x="1420" y="163"/>
                    </a:cubicBezTo>
                    <a:cubicBezTo>
                      <a:pt x="1422" y="162"/>
                      <a:pt x="1424" y="159"/>
                      <a:pt x="1423" y="158"/>
                    </a:cubicBezTo>
                    <a:cubicBezTo>
                      <a:pt x="1421" y="158"/>
                      <a:pt x="1422" y="155"/>
                      <a:pt x="1419" y="156"/>
                    </a:cubicBezTo>
                    <a:cubicBezTo>
                      <a:pt x="1418" y="156"/>
                      <a:pt x="1412" y="155"/>
                      <a:pt x="1413" y="159"/>
                    </a:cubicBezTo>
                    <a:cubicBezTo>
                      <a:pt x="1411" y="155"/>
                      <a:pt x="1409" y="153"/>
                      <a:pt x="1406" y="153"/>
                    </a:cubicBezTo>
                    <a:cubicBezTo>
                      <a:pt x="1403" y="154"/>
                      <a:pt x="1401" y="156"/>
                      <a:pt x="1398" y="156"/>
                    </a:cubicBezTo>
                    <a:cubicBezTo>
                      <a:pt x="1394" y="156"/>
                      <a:pt x="1397" y="150"/>
                      <a:pt x="1395" y="150"/>
                    </a:cubicBezTo>
                    <a:cubicBezTo>
                      <a:pt x="1394" y="150"/>
                      <a:pt x="1390" y="155"/>
                      <a:pt x="1388" y="153"/>
                    </a:cubicBezTo>
                    <a:cubicBezTo>
                      <a:pt x="1387" y="150"/>
                      <a:pt x="1394" y="147"/>
                      <a:pt x="1399" y="145"/>
                    </a:cubicBezTo>
                    <a:cubicBezTo>
                      <a:pt x="1405" y="143"/>
                      <a:pt x="1415" y="132"/>
                      <a:pt x="1418" y="132"/>
                    </a:cubicBezTo>
                    <a:cubicBezTo>
                      <a:pt x="1422" y="131"/>
                      <a:pt x="1432" y="132"/>
                      <a:pt x="1440" y="132"/>
                    </a:cubicBezTo>
                    <a:cubicBezTo>
                      <a:pt x="1448" y="132"/>
                      <a:pt x="1451" y="128"/>
                      <a:pt x="1454" y="130"/>
                    </a:cubicBezTo>
                    <a:cubicBezTo>
                      <a:pt x="1456" y="132"/>
                      <a:pt x="1462" y="134"/>
                      <a:pt x="1465" y="134"/>
                    </a:cubicBezTo>
                    <a:cubicBezTo>
                      <a:pt x="1469" y="133"/>
                      <a:pt x="1467" y="134"/>
                      <a:pt x="1472" y="130"/>
                    </a:cubicBezTo>
                    <a:cubicBezTo>
                      <a:pt x="1478" y="126"/>
                      <a:pt x="1483" y="124"/>
                      <a:pt x="1485" y="121"/>
                    </a:cubicBezTo>
                    <a:cubicBezTo>
                      <a:pt x="1488" y="118"/>
                      <a:pt x="1495" y="116"/>
                      <a:pt x="1496" y="119"/>
                    </a:cubicBezTo>
                    <a:cubicBezTo>
                      <a:pt x="1496" y="122"/>
                      <a:pt x="1495" y="125"/>
                      <a:pt x="1498" y="125"/>
                    </a:cubicBezTo>
                    <a:cubicBezTo>
                      <a:pt x="1501" y="125"/>
                      <a:pt x="1505" y="122"/>
                      <a:pt x="1509" y="121"/>
                    </a:cubicBezTo>
                    <a:cubicBezTo>
                      <a:pt x="1513" y="119"/>
                      <a:pt x="1516" y="117"/>
                      <a:pt x="1516" y="117"/>
                    </a:cubicBezTo>
                    <a:cubicBezTo>
                      <a:pt x="1516" y="117"/>
                      <a:pt x="1500" y="128"/>
                      <a:pt x="1497" y="130"/>
                    </a:cubicBezTo>
                    <a:cubicBezTo>
                      <a:pt x="1493" y="132"/>
                      <a:pt x="1484" y="134"/>
                      <a:pt x="1480" y="138"/>
                    </a:cubicBezTo>
                    <a:cubicBezTo>
                      <a:pt x="1476" y="143"/>
                      <a:pt x="1474" y="144"/>
                      <a:pt x="1474" y="149"/>
                    </a:cubicBezTo>
                    <a:cubicBezTo>
                      <a:pt x="1475" y="154"/>
                      <a:pt x="1481" y="161"/>
                      <a:pt x="1478" y="165"/>
                    </a:cubicBezTo>
                    <a:cubicBezTo>
                      <a:pt x="1475" y="170"/>
                      <a:pt x="1474" y="176"/>
                      <a:pt x="1474" y="176"/>
                    </a:cubicBezTo>
                    <a:cubicBezTo>
                      <a:pt x="1474" y="176"/>
                      <a:pt x="1479" y="170"/>
                      <a:pt x="1485" y="166"/>
                    </a:cubicBezTo>
                    <a:cubicBezTo>
                      <a:pt x="1491" y="161"/>
                      <a:pt x="1495" y="156"/>
                      <a:pt x="1497" y="153"/>
                    </a:cubicBezTo>
                    <a:cubicBezTo>
                      <a:pt x="1500" y="151"/>
                      <a:pt x="1507" y="151"/>
                      <a:pt x="1507" y="148"/>
                    </a:cubicBezTo>
                    <a:cubicBezTo>
                      <a:pt x="1507" y="146"/>
                      <a:pt x="1508" y="142"/>
                      <a:pt x="1510" y="139"/>
                    </a:cubicBezTo>
                    <a:cubicBezTo>
                      <a:pt x="1511" y="136"/>
                      <a:pt x="1507" y="137"/>
                      <a:pt x="1510" y="133"/>
                    </a:cubicBezTo>
                    <a:cubicBezTo>
                      <a:pt x="1512" y="129"/>
                      <a:pt x="1511" y="126"/>
                      <a:pt x="1523" y="126"/>
                    </a:cubicBezTo>
                    <a:close/>
                    <a:moveTo>
                      <a:pt x="934" y="394"/>
                    </a:moveTo>
                    <a:cubicBezTo>
                      <a:pt x="936" y="397"/>
                      <a:pt x="930" y="407"/>
                      <a:pt x="926" y="406"/>
                    </a:cubicBezTo>
                    <a:cubicBezTo>
                      <a:pt x="923" y="406"/>
                      <a:pt x="924" y="397"/>
                      <a:pt x="925" y="395"/>
                    </a:cubicBezTo>
                    <a:cubicBezTo>
                      <a:pt x="926" y="393"/>
                      <a:pt x="933" y="393"/>
                      <a:pt x="934" y="394"/>
                    </a:cubicBezTo>
                    <a:close/>
                    <a:moveTo>
                      <a:pt x="919" y="122"/>
                    </a:moveTo>
                    <a:cubicBezTo>
                      <a:pt x="921" y="117"/>
                      <a:pt x="932" y="124"/>
                      <a:pt x="930" y="126"/>
                    </a:cubicBezTo>
                    <a:cubicBezTo>
                      <a:pt x="928" y="129"/>
                      <a:pt x="918" y="126"/>
                      <a:pt x="919" y="122"/>
                    </a:cubicBezTo>
                    <a:close/>
                    <a:moveTo>
                      <a:pt x="967" y="211"/>
                    </a:moveTo>
                    <a:cubicBezTo>
                      <a:pt x="963" y="212"/>
                      <a:pt x="954" y="213"/>
                      <a:pt x="951" y="213"/>
                    </a:cubicBezTo>
                    <a:cubicBezTo>
                      <a:pt x="948" y="212"/>
                      <a:pt x="943" y="209"/>
                      <a:pt x="939" y="208"/>
                    </a:cubicBezTo>
                    <a:cubicBezTo>
                      <a:pt x="934" y="207"/>
                      <a:pt x="928" y="208"/>
                      <a:pt x="926" y="210"/>
                    </a:cubicBezTo>
                    <a:cubicBezTo>
                      <a:pt x="924" y="213"/>
                      <a:pt x="917" y="212"/>
                      <a:pt x="914" y="212"/>
                    </a:cubicBezTo>
                    <a:cubicBezTo>
                      <a:pt x="911" y="212"/>
                      <a:pt x="907" y="216"/>
                      <a:pt x="906" y="214"/>
                    </a:cubicBezTo>
                    <a:cubicBezTo>
                      <a:pt x="906" y="214"/>
                      <a:pt x="909" y="207"/>
                      <a:pt x="906" y="206"/>
                    </a:cubicBezTo>
                    <a:cubicBezTo>
                      <a:pt x="904" y="206"/>
                      <a:pt x="907" y="201"/>
                      <a:pt x="909" y="200"/>
                    </a:cubicBezTo>
                    <a:cubicBezTo>
                      <a:pt x="912" y="198"/>
                      <a:pt x="914" y="194"/>
                      <a:pt x="917" y="191"/>
                    </a:cubicBezTo>
                    <a:cubicBezTo>
                      <a:pt x="919" y="187"/>
                      <a:pt x="922" y="186"/>
                      <a:pt x="924" y="187"/>
                    </a:cubicBezTo>
                    <a:cubicBezTo>
                      <a:pt x="926" y="187"/>
                      <a:pt x="930" y="194"/>
                      <a:pt x="931" y="196"/>
                    </a:cubicBezTo>
                    <a:cubicBezTo>
                      <a:pt x="932" y="199"/>
                      <a:pt x="936" y="195"/>
                      <a:pt x="937" y="195"/>
                    </a:cubicBezTo>
                    <a:cubicBezTo>
                      <a:pt x="939" y="194"/>
                      <a:pt x="941" y="192"/>
                      <a:pt x="942" y="190"/>
                    </a:cubicBezTo>
                    <a:cubicBezTo>
                      <a:pt x="942" y="188"/>
                      <a:pt x="945" y="187"/>
                      <a:pt x="949" y="187"/>
                    </a:cubicBezTo>
                    <a:cubicBezTo>
                      <a:pt x="953" y="187"/>
                      <a:pt x="949" y="190"/>
                      <a:pt x="947" y="191"/>
                    </a:cubicBezTo>
                    <a:cubicBezTo>
                      <a:pt x="944" y="191"/>
                      <a:pt x="946" y="193"/>
                      <a:pt x="950" y="194"/>
                    </a:cubicBezTo>
                    <a:cubicBezTo>
                      <a:pt x="955" y="196"/>
                      <a:pt x="959" y="200"/>
                      <a:pt x="964" y="203"/>
                    </a:cubicBezTo>
                    <a:cubicBezTo>
                      <a:pt x="969" y="205"/>
                      <a:pt x="970" y="211"/>
                      <a:pt x="967" y="211"/>
                    </a:cubicBezTo>
                    <a:close/>
                    <a:moveTo>
                      <a:pt x="1026" y="193"/>
                    </a:moveTo>
                    <a:cubicBezTo>
                      <a:pt x="1024" y="194"/>
                      <a:pt x="1017" y="195"/>
                      <a:pt x="1015" y="193"/>
                    </a:cubicBezTo>
                    <a:cubicBezTo>
                      <a:pt x="1013" y="191"/>
                      <a:pt x="1007" y="193"/>
                      <a:pt x="1007" y="197"/>
                    </a:cubicBezTo>
                    <a:cubicBezTo>
                      <a:pt x="1007" y="202"/>
                      <a:pt x="1009" y="199"/>
                      <a:pt x="1011" y="200"/>
                    </a:cubicBezTo>
                    <a:cubicBezTo>
                      <a:pt x="1013" y="202"/>
                      <a:pt x="1014" y="204"/>
                      <a:pt x="1015" y="206"/>
                    </a:cubicBezTo>
                    <a:cubicBezTo>
                      <a:pt x="1017" y="208"/>
                      <a:pt x="1019" y="208"/>
                      <a:pt x="1021" y="209"/>
                    </a:cubicBezTo>
                    <a:cubicBezTo>
                      <a:pt x="1023" y="211"/>
                      <a:pt x="1016" y="214"/>
                      <a:pt x="1019" y="216"/>
                    </a:cubicBezTo>
                    <a:cubicBezTo>
                      <a:pt x="1022" y="218"/>
                      <a:pt x="1024" y="227"/>
                      <a:pt x="1024" y="230"/>
                    </a:cubicBezTo>
                    <a:cubicBezTo>
                      <a:pt x="1024" y="232"/>
                      <a:pt x="1016" y="233"/>
                      <a:pt x="1013" y="233"/>
                    </a:cubicBezTo>
                    <a:cubicBezTo>
                      <a:pt x="1010" y="232"/>
                      <a:pt x="1002" y="230"/>
                      <a:pt x="1000" y="229"/>
                    </a:cubicBezTo>
                    <a:cubicBezTo>
                      <a:pt x="997" y="228"/>
                      <a:pt x="996" y="219"/>
                      <a:pt x="999" y="219"/>
                    </a:cubicBezTo>
                    <a:cubicBezTo>
                      <a:pt x="1002" y="219"/>
                      <a:pt x="1003" y="218"/>
                      <a:pt x="1007" y="215"/>
                    </a:cubicBezTo>
                    <a:cubicBezTo>
                      <a:pt x="1011" y="211"/>
                      <a:pt x="1001" y="210"/>
                      <a:pt x="999" y="209"/>
                    </a:cubicBezTo>
                    <a:cubicBezTo>
                      <a:pt x="996" y="208"/>
                      <a:pt x="991" y="200"/>
                      <a:pt x="989" y="197"/>
                    </a:cubicBezTo>
                    <a:cubicBezTo>
                      <a:pt x="987" y="195"/>
                      <a:pt x="988" y="191"/>
                      <a:pt x="993" y="188"/>
                    </a:cubicBezTo>
                    <a:cubicBezTo>
                      <a:pt x="995" y="186"/>
                      <a:pt x="1001" y="189"/>
                      <a:pt x="1004" y="188"/>
                    </a:cubicBezTo>
                    <a:cubicBezTo>
                      <a:pt x="1007" y="186"/>
                      <a:pt x="1010" y="183"/>
                      <a:pt x="1012" y="183"/>
                    </a:cubicBezTo>
                    <a:cubicBezTo>
                      <a:pt x="1013" y="182"/>
                      <a:pt x="1020" y="184"/>
                      <a:pt x="1021" y="186"/>
                    </a:cubicBezTo>
                    <a:cubicBezTo>
                      <a:pt x="1023" y="188"/>
                      <a:pt x="1027" y="192"/>
                      <a:pt x="1026" y="193"/>
                    </a:cubicBezTo>
                    <a:close/>
                    <a:moveTo>
                      <a:pt x="1434" y="581"/>
                    </a:moveTo>
                    <a:cubicBezTo>
                      <a:pt x="1432" y="580"/>
                      <a:pt x="1428" y="579"/>
                      <a:pt x="1428" y="579"/>
                    </a:cubicBezTo>
                    <a:cubicBezTo>
                      <a:pt x="1424" y="583"/>
                      <a:pt x="1432" y="583"/>
                      <a:pt x="1431" y="587"/>
                    </a:cubicBezTo>
                    <a:cubicBezTo>
                      <a:pt x="1430" y="591"/>
                      <a:pt x="1437" y="590"/>
                      <a:pt x="1438" y="589"/>
                    </a:cubicBezTo>
                    <a:cubicBezTo>
                      <a:pt x="1440" y="588"/>
                      <a:pt x="1445" y="580"/>
                      <a:pt x="1444" y="577"/>
                    </a:cubicBezTo>
                    <a:cubicBezTo>
                      <a:pt x="1443" y="575"/>
                      <a:pt x="1436" y="581"/>
                      <a:pt x="1434" y="581"/>
                    </a:cubicBezTo>
                    <a:close/>
                    <a:moveTo>
                      <a:pt x="1357" y="385"/>
                    </a:moveTo>
                    <a:cubicBezTo>
                      <a:pt x="1354" y="384"/>
                      <a:pt x="1348" y="398"/>
                      <a:pt x="1352" y="399"/>
                    </a:cubicBezTo>
                    <a:cubicBezTo>
                      <a:pt x="1357" y="400"/>
                      <a:pt x="1360" y="386"/>
                      <a:pt x="1357" y="385"/>
                    </a:cubicBezTo>
                    <a:close/>
                    <a:moveTo>
                      <a:pt x="1448" y="488"/>
                    </a:moveTo>
                    <a:cubicBezTo>
                      <a:pt x="1448" y="485"/>
                      <a:pt x="1441" y="485"/>
                      <a:pt x="1438" y="482"/>
                    </a:cubicBezTo>
                    <a:cubicBezTo>
                      <a:pt x="1435" y="479"/>
                      <a:pt x="1434" y="471"/>
                      <a:pt x="1432" y="467"/>
                    </a:cubicBezTo>
                    <a:cubicBezTo>
                      <a:pt x="1430" y="462"/>
                      <a:pt x="1427" y="459"/>
                      <a:pt x="1423" y="455"/>
                    </a:cubicBezTo>
                    <a:cubicBezTo>
                      <a:pt x="1419" y="451"/>
                      <a:pt x="1417" y="441"/>
                      <a:pt x="1416" y="442"/>
                    </a:cubicBezTo>
                    <a:cubicBezTo>
                      <a:pt x="1415" y="443"/>
                      <a:pt x="1412" y="454"/>
                      <a:pt x="1414" y="457"/>
                    </a:cubicBezTo>
                    <a:cubicBezTo>
                      <a:pt x="1417" y="461"/>
                      <a:pt x="1413" y="468"/>
                      <a:pt x="1411" y="472"/>
                    </a:cubicBezTo>
                    <a:cubicBezTo>
                      <a:pt x="1409" y="477"/>
                      <a:pt x="1405" y="471"/>
                      <a:pt x="1401" y="469"/>
                    </a:cubicBezTo>
                    <a:cubicBezTo>
                      <a:pt x="1397" y="467"/>
                      <a:pt x="1392" y="465"/>
                      <a:pt x="1389" y="463"/>
                    </a:cubicBezTo>
                    <a:cubicBezTo>
                      <a:pt x="1387" y="460"/>
                      <a:pt x="1394" y="453"/>
                      <a:pt x="1392" y="450"/>
                    </a:cubicBezTo>
                    <a:cubicBezTo>
                      <a:pt x="1390" y="448"/>
                      <a:pt x="1380" y="450"/>
                      <a:pt x="1379" y="450"/>
                    </a:cubicBezTo>
                    <a:cubicBezTo>
                      <a:pt x="1377" y="450"/>
                      <a:pt x="1375" y="446"/>
                      <a:pt x="1373" y="446"/>
                    </a:cubicBezTo>
                    <a:cubicBezTo>
                      <a:pt x="1371" y="446"/>
                      <a:pt x="1371" y="454"/>
                      <a:pt x="1371" y="454"/>
                    </a:cubicBezTo>
                    <a:cubicBezTo>
                      <a:pt x="1371" y="454"/>
                      <a:pt x="1369" y="451"/>
                      <a:pt x="1365" y="448"/>
                    </a:cubicBezTo>
                    <a:cubicBezTo>
                      <a:pt x="1362" y="444"/>
                      <a:pt x="1366" y="450"/>
                      <a:pt x="1362" y="453"/>
                    </a:cubicBezTo>
                    <a:cubicBezTo>
                      <a:pt x="1359" y="457"/>
                      <a:pt x="1360" y="455"/>
                      <a:pt x="1359" y="459"/>
                    </a:cubicBezTo>
                    <a:cubicBezTo>
                      <a:pt x="1357" y="463"/>
                      <a:pt x="1354" y="462"/>
                      <a:pt x="1350" y="458"/>
                    </a:cubicBezTo>
                    <a:cubicBezTo>
                      <a:pt x="1347" y="454"/>
                      <a:pt x="1345" y="457"/>
                      <a:pt x="1343" y="458"/>
                    </a:cubicBezTo>
                    <a:cubicBezTo>
                      <a:pt x="1340" y="459"/>
                      <a:pt x="1339" y="465"/>
                      <a:pt x="1337" y="467"/>
                    </a:cubicBezTo>
                    <a:cubicBezTo>
                      <a:pt x="1336" y="468"/>
                      <a:pt x="1328" y="470"/>
                      <a:pt x="1326" y="472"/>
                    </a:cubicBezTo>
                    <a:cubicBezTo>
                      <a:pt x="1324" y="474"/>
                      <a:pt x="1324" y="480"/>
                      <a:pt x="1324" y="482"/>
                    </a:cubicBezTo>
                    <a:cubicBezTo>
                      <a:pt x="1324" y="483"/>
                      <a:pt x="1316" y="482"/>
                      <a:pt x="1313" y="484"/>
                    </a:cubicBezTo>
                    <a:cubicBezTo>
                      <a:pt x="1310" y="486"/>
                      <a:pt x="1306" y="485"/>
                      <a:pt x="1304" y="485"/>
                    </a:cubicBezTo>
                    <a:cubicBezTo>
                      <a:pt x="1301" y="485"/>
                      <a:pt x="1292" y="492"/>
                      <a:pt x="1289" y="494"/>
                    </a:cubicBezTo>
                    <a:cubicBezTo>
                      <a:pt x="1286" y="496"/>
                      <a:pt x="1286" y="503"/>
                      <a:pt x="1287" y="505"/>
                    </a:cubicBezTo>
                    <a:cubicBezTo>
                      <a:pt x="1289" y="507"/>
                      <a:pt x="1292" y="511"/>
                      <a:pt x="1290" y="512"/>
                    </a:cubicBezTo>
                    <a:cubicBezTo>
                      <a:pt x="1288" y="513"/>
                      <a:pt x="1287" y="518"/>
                      <a:pt x="1292" y="522"/>
                    </a:cubicBezTo>
                    <a:cubicBezTo>
                      <a:pt x="1296" y="527"/>
                      <a:pt x="1295" y="528"/>
                      <a:pt x="1295" y="530"/>
                    </a:cubicBezTo>
                    <a:cubicBezTo>
                      <a:pt x="1295" y="533"/>
                      <a:pt x="1297" y="533"/>
                      <a:pt x="1300" y="537"/>
                    </a:cubicBezTo>
                    <a:cubicBezTo>
                      <a:pt x="1303" y="541"/>
                      <a:pt x="1295" y="544"/>
                      <a:pt x="1294" y="546"/>
                    </a:cubicBezTo>
                    <a:cubicBezTo>
                      <a:pt x="1293" y="549"/>
                      <a:pt x="1296" y="552"/>
                      <a:pt x="1299" y="554"/>
                    </a:cubicBezTo>
                    <a:cubicBezTo>
                      <a:pt x="1301" y="556"/>
                      <a:pt x="1307" y="555"/>
                      <a:pt x="1310" y="553"/>
                    </a:cubicBezTo>
                    <a:cubicBezTo>
                      <a:pt x="1314" y="552"/>
                      <a:pt x="1317" y="549"/>
                      <a:pt x="1320" y="549"/>
                    </a:cubicBezTo>
                    <a:cubicBezTo>
                      <a:pt x="1322" y="549"/>
                      <a:pt x="1332" y="548"/>
                      <a:pt x="1332" y="548"/>
                    </a:cubicBezTo>
                    <a:cubicBezTo>
                      <a:pt x="1332" y="548"/>
                      <a:pt x="1336" y="543"/>
                      <a:pt x="1339" y="539"/>
                    </a:cubicBezTo>
                    <a:cubicBezTo>
                      <a:pt x="1342" y="536"/>
                      <a:pt x="1350" y="539"/>
                      <a:pt x="1350" y="539"/>
                    </a:cubicBezTo>
                    <a:cubicBezTo>
                      <a:pt x="1350" y="539"/>
                      <a:pt x="1353" y="537"/>
                      <a:pt x="1362" y="535"/>
                    </a:cubicBezTo>
                    <a:cubicBezTo>
                      <a:pt x="1371" y="533"/>
                      <a:pt x="1368" y="537"/>
                      <a:pt x="1371" y="538"/>
                    </a:cubicBezTo>
                    <a:cubicBezTo>
                      <a:pt x="1374" y="539"/>
                      <a:pt x="1379" y="540"/>
                      <a:pt x="1382" y="542"/>
                    </a:cubicBezTo>
                    <a:cubicBezTo>
                      <a:pt x="1384" y="544"/>
                      <a:pt x="1382" y="548"/>
                      <a:pt x="1381" y="550"/>
                    </a:cubicBezTo>
                    <a:cubicBezTo>
                      <a:pt x="1381" y="552"/>
                      <a:pt x="1388" y="551"/>
                      <a:pt x="1388" y="549"/>
                    </a:cubicBezTo>
                    <a:cubicBezTo>
                      <a:pt x="1388" y="547"/>
                      <a:pt x="1390" y="546"/>
                      <a:pt x="1394" y="543"/>
                    </a:cubicBezTo>
                    <a:cubicBezTo>
                      <a:pt x="1398" y="541"/>
                      <a:pt x="1395" y="547"/>
                      <a:pt x="1396" y="550"/>
                    </a:cubicBezTo>
                    <a:cubicBezTo>
                      <a:pt x="1398" y="553"/>
                      <a:pt x="1400" y="545"/>
                      <a:pt x="1400" y="549"/>
                    </a:cubicBezTo>
                    <a:cubicBezTo>
                      <a:pt x="1400" y="550"/>
                      <a:pt x="1401" y="552"/>
                      <a:pt x="1402" y="553"/>
                    </a:cubicBezTo>
                    <a:cubicBezTo>
                      <a:pt x="1402" y="554"/>
                      <a:pt x="1407" y="554"/>
                      <a:pt x="1407" y="558"/>
                    </a:cubicBezTo>
                    <a:cubicBezTo>
                      <a:pt x="1407" y="562"/>
                      <a:pt x="1407" y="564"/>
                      <a:pt x="1408" y="565"/>
                    </a:cubicBezTo>
                    <a:cubicBezTo>
                      <a:pt x="1409" y="566"/>
                      <a:pt x="1415" y="565"/>
                      <a:pt x="1418" y="569"/>
                    </a:cubicBezTo>
                    <a:cubicBezTo>
                      <a:pt x="1421" y="574"/>
                      <a:pt x="1423" y="570"/>
                      <a:pt x="1424" y="568"/>
                    </a:cubicBezTo>
                    <a:cubicBezTo>
                      <a:pt x="1426" y="566"/>
                      <a:pt x="1431" y="569"/>
                      <a:pt x="1432" y="570"/>
                    </a:cubicBezTo>
                    <a:cubicBezTo>
                      <a:pt x="1434" y="572"/>
                      <a:pt x="1438" y="567"/>
                      <a:pt x="1444" y="566"/>
                    </a:cubicBezTo>
                    <a:cubicBezTo>
                      <a:pt x="1449" y="564"/>
                      <a:pt x="1449" y="564"/>
                      <a:pt x="1450" y="562"/>
                    </a:cubicBezTo>
                    <a:cubicBezTo>
                      <a:pt x="1452" y="560"/>
                      <a:pt x="1453" y="554"/>
                      <a:pt x="1456" y="549"/>
                    </a:cubicBezTo>
                    <a:cubicBezTo>
                      <a:pt x="1460" y="545"/>
                      <a:pt x="1464" y="537"/>
                      <a:pt x="1464" y="531"/>
                    </a:cubicBezTo>
                    <a:cubicBezTo>
                      <a:pt x="1464" y="525"/>
                      <a:pt x="1464" y="511"/>
                      <a:pt x="1460" y="504"/>
                    </a:cubicBezTo>
                    <a:cubicBezTo>
                      <a:pt x="1455" y="498"/>
                      <a:pt x="1447" y="491"/>
                      <a:pt x="1448" y="488"/>
                    </a:cubicBezTo>
                    <a:close/>
                    <a:moveTo>
                      <a:pt x="847" y="232"/>
                    </a:moveTo>
                    <a:cubicBezTo>
                      <a:pt x="848" y="232"/>
                      <a:pt x="853" y="232"/>
                      <a:pt x="852" y="228"/>
                    </a:cubicBezTo>
                    <a:cubicBezTo>
                      <a:pt x="850" y="224"/>
                      <a:pt x="847" y="224"/>
                      <a:pt x="846" y="224"/>
                    </a:cubicBezTo>
                    <a:cubicBezTo>
                      <a:pt x="845" y="224"/>
                      <a:pt x="840" y="223"/>
                      <a:pt x="838" y="224"/>
                    </a:cubicBezTo>
                    <a:cubicBezTo>
                      <a:pt x="836" y="225"/>
                      <a:pt x="840" y="228"/>
                      <a:pt x="842" y="228"/>
                    </a:cubicBezTo>
                    <a:cubicBezTo>
                      <a:pt x="844" y="229"/>
                      <a:pt x="845" y="231"/>
                      <a:pt x="847" y="232"/>
                    </a:cubicBezTo>
                    <a:close/>
                    <a:moveTo>
                      <a:pt x="1554" y="576"/>
                    </a:moveTo>
                    <a:cubicBezTo>
                      <a:pt x="1554" y="578"/>
                      <a:pt x="1550" y="578"/>
                      <a:pt x="1548" y="580"/>
                    </a:cubicBezTo>
                    <a:cubicBezTo>
                      <a:pt x="1546" y="582"/>
                      <a:pt x="1548" y="583"/>
                      <a:pt x="1542" y="586"/>
                    </a:cubicBezTo>
                    <a:cubicBezTo>
                      <a:pt x="1535" y="590"/>
                      <a:pt x="1527" y="594"/>
                      <a:pt x="1526" y="598"/>
                    </a:cubicBezTo>
                    <a:cubicBezTo>
                      <a:pt x="1524" y="601"/>
                      <a:pt x="1527" y="603"/>
                      <a:pt x="1533" y="603"/>
                    </a:cubicBezTo>
                    <a:cubicBezTo>
                      <a:pt x="1539" y="604"/>
                      <a:pt x="1538" y="605"/>
                      <a:pt x="1542" y="600"/>
                    </a:cubicBezTo>
                    <a:cubicBezTo>
                      <a:pt x="1546" y="596"/>
                      <a:pt x="1550" y="593"/>
                      <a:pt x="1555" y="589"/>
                    </a:cubicBezTo>
                    <a:cubicBezTo>
                      <a:pt x="1560" y="586"/>
                      <a:pt x="1560" y="580"/>
                      <a:pt x="1560" y="580"/>
                    </a:cubicBezTo>
                    <a:cubicBezTo>
                      <a:pt x="1560" y="580"/>
                      <a:pt x="1555" y="575"/>
                      <a:pt x="1554" y="576"/>
                    </a:cubicBezTo>
                    <a:close/>
                    <a:moveTo>
                      <a:pt x="1574" y="563"/>
                    </a:moveTo>
                    <a:cubicBezTo>
                      <a:pt x="1573" y="563"/>
                      <a:pt x="1572" y="565"/>
                      <a:pt x="1569" y="563"/>
                    </a:cubicBezTo>
                    <a:cubicBezTo>
                      <a:pt x="1565" y="561"/>
                      <a:pt x="1566" y="562"/>
                      <a:pt x="1564" y="558"/>
                    </a:cubicBezTo>
                    <a:cubicBezTo>
                      <a:pt x="1561" y="555"/>
                      <a:pt x="1561" y="550"/>
                      <a:pt x="1557" y="552"/>
                    </a:cubicBezTo>
                    <a:cubicBezTo>
                      <a:pt x="1556" y="552"/>
                      <a:pt x="1557" y="557"/>
                      <a:pt x="1559" y="558"/>
                    </a:cubicBezTo>
                    <a:cubicBezTo>
                      <a:pt x="1560" y="560"/>
                      <a:pt x="1561" y="565"/>
                      <a:pt x="1561" y="566"/>
                    </a:cubicBezTo>
                    <a:cubicBezTo>
                      <a:pt x="1560" y="568"/>
                      <a:pt x="1554" y="570"/>
                      <a:pt x="1557" y="572"/>
                    </a:cubicBezTo>
                    <a:cubicBezTo>
                      <a:pt x="1560" y="574"/>
                      <a:pt x="1566" y="572"/>
                      <a:pt x="1565" y="574"/>
                    </a:cubicBezTo>
                    <a:cubicBezTo>
                      <a:pt x="1564" y="576"/>
                      <a:pt x="1561" y="579"/>
                      <a:pt x="1564" y="580"/>
                    </a:cubicBezTo>
                    <a:cubicBezTo>
                      <a:pt x="1568" y="581"/>
                      <a:pt x="1569" y="577"/>
                      <a:pt x="1570" y="575"/>
                    </a:cubicBezTo>
                    <a:cubicBezTo>
                      <a:pt x="1572" y="572"/>
                      <a:pt x="1573" y="570"/>
                      <a:pt x="1576" y="568"/>
                    </a:cubicBezTo>
                    <a:cubicBezTo>
                      <a:pt x="1578" y="567"/>
                      <a:pt x="1576" y="563"/>
                      <a:pt x="1574" y="563"/>
                    </a:cubicBezTo>
                    <a:close/>
                    <a:moveTo>
                      <a:pt x="1585" y="467"/>
                    </a:moveTo>
                    <a:cubicBezTo>
                      <a:pt x="1581" y="466"/>
                      <a:pt x="1575" y="475"/>
                      <a:pt x="1575" y="475"/>
                    </a:cubicBezTo>
                    <a:cubicBezTo>
                      <a:pt x="1580" y="477"/>
                      <a:pt x="1588" y="468"/>
                      <a:pt x="1585" y="467"/>
                    </a:cubicBezTo>
                    <a:close/>
                    <a:moveTo>
                      <a:pt x="825" y="218"/>
                    </a:moveTo>
                    <a:cubicBezTo>
                      <a:pt x="827" y="216"/>
                      <a:pt x="823" y="212"/>
                      <a:pt x="822" y="212"/>
                    </a:cubicBezTo>
                    <a:cubicBezTo>
                      <a:pt x="818" y="212"/>
                      <a:pt x="816" y="217"/>
                      <a:pt x="819" y="219"/>
                    </a:cubicBezTo>
                    <a:cubicBezTo>
                      <a:pt x="821" y="221"/>
                      <a:pt x="823" y="221"/>
                      <a:pt x="825" y="218"/>
                    </a:cubicBezTo>
                    <a:close/>
                    <a:moveTo>
                      <a:pt x="797" y="218"/>
                    </a:moveTo>
                    <a:cubicBezTo>
                      <a:pt x="797" y="217"/>
                      <a:pt x="795" y="214"/>
                      <a:pt x="793" y="218"/>
                    </a:cubicBezTo>
                    <a:cubicBezTo>
                      <a:pt x="792" y="219"/>
                      <a:pt x="796" y="220"/>
                      <a:pt x="797" y="218"/>
                    </a:cubicBezTo>
                    <a:close/>
                    <a:moveTo>
                      <a:pt x="1313" y="438"/>
                    </a:moveTo>
                    <a:cubicBezTo>
                      <a:pt x="1312" y="441"/>
                      <a:pt x="1319" y="443"/>
                      <a:pt x="1319" y="439"/>
                    </a:cubicBezTo>
                    <a:cubicBezTo>
                      <a:pt x="1320" y="435"/>
                      <a:pt x="1314" y="435"/>
                      <a:pt x="1313" y="438"/>
                    </a:cubicBezTo>
                    <a:close/>
                    <a:moveTo>
                      <a:pt x="1340" y="389"/>
                    </a:moveTo>
                    <a:cubicBezTo>
                      <a:pt x="1339" y="389"/>
                      <a:pt x="1328" y="391"/>
                      <a:pt x="1327" y="391"/>
                    </a:cubicBezTo>
                    <a:cubicBezTo>
                      <a:pt x="1326" y="392"/>
                      <a:pt x="1319" y="390"/>
                      <a:pt x="1319" y="390"/>
                    </a:cubicBezTo>
                    <a:cubicBezTo>
                      <a:pt x="1316" y="393"/>
                      <a:pt x="1318" y="396"/>
                      <a:pt x="1322" y="395"/>
                    </a:cubicBezTo>
                    <a:cubicBezTo>
                      <a:pt x="1326" y="395"/>
                      <a:pt x="1335" y="394"/>
                      <a:pt x="1337" y="394"/>
                    </a:cubicBezTo>
                    <a:cubicBezTo>
                      <a:pt x="1339" y="394"/>
                      <a:pt x="1342" y="389"/>
                      <a:pt x="1340" y="389"/>
                    </a:cubicBezTo>
                    <a:close/>
                    <a:moveTo>
                      <a:pt x="1293" y="433"/>
                    </a:moveTo>
                    <a:cubicBezTo>
                      <a:pt x="1294" y="431"/>
                      <a:pt x="1289" y="427"/>
                      <a:pt x="1287" y="427"/>
                    </a:cubicBezTo>
                    <a:cubicBezTo>
                      <a:pt x="1286" y="427"/>
                      <a:pt x="1276" y="425"/>
                      <a:pt x="1276" y="425"/>
                    </a:cubicBezTo>
                    <a:cubicBezTo>
                      <a:pt x="1274" y="426"/>
                      <a:pt x="1272" y="426"/>
                      <a:pt x="1271" y="427"/>
                    </a:cubicBezTo>
                    <a:cubicBezTo>
                      <a:pt x="1271" y="427"/>
                      <a:pt x="1271" y="427"/>
                      <a:pt x="1270" y="426"/>
                    </a:cubicBezTo>
                    <a:cubicBezTo>
                      <a:pt x="1266" y="424"/>
                      <a:pt x="1261" y="426"/>
                      <a:pt x="1259" y="423"/>
                    </a:cubicBezTo>
                    <a:cubicBezTo>
                      <a:pt x="1258" y="420"/>
                      <a:pt x="1256" y="420"/>
                      <a:pt x="1254" y="422"/>
                    </a:cubicBezTo>
                    <a:cubicBezTo>
                      <a:pt x="1251" y="426"/>
                      <a:pt x="1255" y="428"/>
                      <a:pt x="1256" y="429"/>
                    </a:cubicBezTo>
                    <a:cubicBezTo>
                      <a:pt x="1257" y="430"/>
                      <a:pt x="1261" y="430"/>
                      <a:pt x="1265" y="430"/>
                    </a:cubicBezTo>
                    <a:cubicBezTo>
                      <a:pt x="1268" y="430"/>
                      <a:pt x="1271" y="429"/>
                      <a:pt x="1271" y="428"/>
                    </a:cubicBezTo>
                    <a:cubicBezTo>
                      <a:pt x="1271" y="429"/>
                      <a:pt x="1272" y="429"/>
                      <a:pt x="1272" y="430"/>
                    </a:cubicBezTo>
                    <a:cubicBezTo>
                      <a:pt x="1275" y="432"/>
                      <a:pt x="1277" y="434"/>
                      <a:pt x="1282" y="433"/>
                    </a:cubicBezTo>
                    <a:cubicBezTo>
                      <a:pt x="1286" y="433"/>
                      <a:pt x="1293" y="435"/>
                      <a:pt x="1293" y="433"/>
                    </a:cubicBezTo>
                    <a:close/>
                    <a:moveTo>
                      <a:pt x="1227" y="366"/>
                    </a:moveTo>
                    <a:cubicBezTo>
                      <a:pt x="1229" y="373"/>
                      <a:pt x="1233" y="380"/>
                      <a:pt x="1234" y="382"/>
                    </a:cubicBezTo>
                    <a:cubicBezTo>
                      <a:pt x="1236" y="385"/>
                      <a:pt x="1242" y="389"/>
                      <a:pt x="1245" y="391"/>
                    </a:cubicBezTo>
                    <a:cubicBezTo>
                      <a:pt x="1247" y="393"/>
                      <a:pt x="1250" y="390"/>
                      <a:pt x="1249" y="388"/>
                    </a:cubicBezTo>
                    <a:cubicBezTo>
                      <a:pt x="1247" y="385"/>
                      <a:pt x="1244" y="382"/>
                      <a:pt x="1244" y="379"/>
                    </a:cubicBezTo>
                    <a:cubicBezTo>
                      <a:pt x="1244" y="377"/>
                      <a:pt x="1242" y="373"/>
                      <a:pt x="1239" y="368"/>
                    </a:cubicBezTo>
                    <a:cubicBezTo>
                      <a:pt x="1236" y="364"/>
                      <a:pt x="1233" y="362"/>
                      <a:pt x="1231" y="359"/>
                    </a:cubicBezTo>
                    <a:cubicBezTo>
                      <a:pt x="1229" y="356"/>
                      <a:pt x="1222" y="351"/>
                      <a:pt x="1222" y="351"/>
                    </a:cubicBezTo>
                    <a:cubicBezTo>
                      <a:pt x="1219" y="351"/>
                      <a:pt x="1219" y="357"/>
                      <a:pt x="1221" y="359"/>
                    </a:cubicBezTo>
                    <a:cubicBezTo>
                      <a:pt x="1222" y="360"/>
                      <a:pt x="1225" y="359"/>
                      <a:pt x="1227" y="366"/>
                    </a:cubicBezTo>
                    <a:close/>
                    <a:moveTo>
                      <a:pt x="1313" y="413"/>
                    </a:moveTo>
                    <a:cubicBezTo>
                      <a:pt x="1316" y="415"/>
                      <a:pt x="1321" y="406"/>
                      <a:pt x="1323" y="409"/>
                    </a:cubicBezTo>
                    <a:cubicBezTo>
                      <a:pt x="1324" y="412"/>
                      <a:pt x="1323" y="413"/>
                      <a:pt x="1325" y="416"/>
                    </a:cubicBezTo>
                    <a:cubicBezTo>
                      <a:pt x="1328" y="420"/>
                      <a:pt x="1333" y="419"/>
                      <a:pt x="1333" y="419"/>
                    </a:cubicBezTo>
                    <a:cubicBezTo>
                      <a:pt x="1333" y="419"/>
                      <a:pt x="1332" y="410"/>
                      <a:pt x="1328" y="408"/>
                    </a:cubicBezTo>
                    <a:cubicBezTo>
                      <a:pt x="1324" y="406"/>
                      <a:pt x="1321" y="403"/>
                      <a:pt x="1326" y="404"/>
                    </a:cubicBezTo>
                    <a:cubicBezTo>
                      <a:pt x="1331" y="404"/>
                      <a:pt x="1334" y="402"/>
                      <a:pt x="1333" y="400"/>
                    </a:cubicBezTo>
                    <a:cubicBezTo>
                      <a:pt x="1332" y="398"/>
                      <a:pt x="1324" y="399"/>
                      <a:pt x="1322" y="399"/>
                    </a:cubicBezTo>
                    <a:cubicBezTo>
                      <a:pt x="1320" y="400"/>
                      <a:pt x="1317" y="398"/>
                      <a:pt x="1317" y="398"/>
                    </a:cubicBezTo>
                    <a:cubicBezTo>
                      <a:pt x="1314" y="399"/>
                      <a:pt x="1315" y="401"/>
                      <a:pt x="1314" y="404"/>
                    </a:cubicBezTo>
                    <a:cubicBezTo>
                      <a:pt x="1313" y="408"/>
                      <a:pt x="1310" y="411"/>
                      <a:pt x="1313" y="413"/>
                    </a:cubicBezTo>
                    <a:close/>
                    <a:moveTo>
                      <a:pt x="1256" y="409"/>
                    </a:moveTo>
                    <a:cubicBezTo>
                      <a:pt x="1258" y="407"/>
                      <a:pt x="1257" y="403"/>
                      <a:pt x="1254" y="404"/>
                    </a:cubicBezTo>
                    <a:cubicBezTo>
                      <a:pt x="1251" y="404"/>
                      <a:pt x="1248" y="399"/>
                      <a:pt x="1244" y="395"/>
                    </a:cubicBezTo>
                    <a:cubicBezTo>
                      <a:pt x="1239" y="392"/>
                      <a:pt x="1235" y="390"/>
                      <a:pt x="1230" y="385"/>
                    </a:cubicBezTo>
                    <a:cubicBezTo>
                      <a:pt x="1226" y="380"/>
                      <a:pt x="1220" y="377"/>
                      <a:pt x="1217" y="374"/>
                    </a:cubicBezTo>
                    <a:cubicBezTo>
                      <a:pt x="1214" y="371"/>
                      <a:pt x="1209" y="370"/>
                      <a:pt x="1208" y="371"/>
                    </a:cubicBezTo>
                    <a:cubicBezTo>
                      <a:pt x="1203" y="372"/>
                      <a:pt x="1214" y="380"/>
                      <a:pt x="1216" y="381"/>
                    </a:cubicBezTo>
                    <a:cubicBezTo>
                      <a:pt x="1217" y="382"/>
                      <a:pt x="1227" y="391"/>
                      <a:pt x="1227" y="395"/>
                    </a:cubicBezTo>
                    <a:cubicBezTo>
                      <a:pt x="1227" y="399"/>
                      <a:pt x="1234" y="409"/>
                      <a:pt x="1236" y="410"/>
                    </a:cubicBezTo>
                    <a:cubicBezTo>
                      <a:pt x="1237" y="412"/>
                      <a:pt x="1247" y="418"/>
                      <a:pt x="1248" y="421"/>
                    </a:cubicBezTo>
                    <a:cubicBezTo>
                      <a:pt x="1250" y="424"/>
                      <a:pt x="1253" y="424"/>
                      <a:pt x="1253" y="420"/>
                    </a:cubicBezTo>
                    <a:cubicBezTo>
                      <a:pt x="1253" y="416"/>
                      <a:pt x="1254" y="411"/>
                      <a:pt x="1256" y="409"/>
                    </a:cubicBezTo>
                    <a:close/>
                    <a:moveTo>
                      <a:pt x="1315" y="327"/>
                    </a:moveTo>
                    <a:cubicBezTo>
                      <a:pt x="1317" y="331"/>
                      <a:pt x="1325" y="335"/>
                      <a:pt x="1323" y="337"/>
                    </a:cubicBezTo>
                    <a:cubicBezTo>
                      <a:pt x="1321" y="339"/>
                      <a:pt x="1316" y="342"/>
                      <a:pt x="1315" y="346"/>
                    </a:cubicBezTo>
                    <a:cubicBezTo>
                      <a:pt x="1314" y="349"/>
                      <a:pt x="1324" y="340"/>
                      <a:pt x="1327" y="337"/>
                    </a:cubicBezTo>
                    <a:cubicBezTo>
                      <a:pt x="1329" y="334"/>
                      <a:pt x="1335" y="336"/>
                      <a:pt x="1336" y="334"/>
                    </a:cubicBezTo>
                    <a:cubicBezTo>
                      <a:pt x="1337" y="332"/>
                      <a:pt x="1337" y="332"/>
                      <a:pt x="1337" y="332"/>
                    </a:cubicBezTo>
                    <a:cubicBezTo>
                      <a:pt x="1337" y="332"/>
                      <a:pt x="1333" y="331"/>
                      <a:pt x="1329" y="330"/>
                    </a:cubicBezTo>
                    <a:cubicBezTo>
                      <a:pt x="1326" y="329"/>
                      <a:pt x="1322" y="333"/>
                      <a:pt x="1324" y="327"/>
                    </a:cubicBezTo>
                    <a:cubicBezTo>
                      <a:pt x="1326" y="321"/>
                      <a:pt x="1331" y="322"/>
                      <a:pt x="1330" y="317"/>
                    </a:cubicBezTo>
                    <a:cubicBezTo>
                      <a:pt x="1329" y="313"/>
                      <a:pt x="1325" y="312"/>
                      <a:pt x="1324" y="312"/>
                    </a:cubicBezTo>
                    <a:cubicBezTo>
                      <a:pt x="1321" y="312"/>
                      <a:pt x="1324" y="316"/>
                      <a:pt x="1321" y="318"/>
                    </a:cubicBezTo>
                    <a:cubicBezTo>
                      <a:pt x="1317" y="321"/>
                      <a:pt x="1313" y="322"/>
                      <a:pt x="1315" y="327"/>
                    </a:cubicBezTo>
                    <a:close/>
                    <a:moveTo>
                      <a:pt x="1140" y="353"/>
                    </a:moveTo>
                    <a:cubicBezTo>
                      <a:pt x="1138" y="354"/>
                      <a:pt x="1136" y="367"/>
                      <a:pt x="1140" y="368"/>
                    </a:cubicBezTo>
                    <a:cubicBezTo>
                      <a:pt x="1145" y="370"/>
                      <a:pt x="1147" y="362"/>
                      <a:pt x="1146" y="360"/>
                    </a:cubicBezTo>
                    <a:cubicBezTo>
                      <a:pt x="1144" y="359"/>
                      <a:pt x="1144" y="351"/>
                      <a:pt x="1140" y="353"/>
                    </a:cubicBezTo>
                    <a:close/>
                    <a:moveTo>
                      <a:pt x="1296" y="373"/>
                    </a:moveTo>
                    <a:cubicBezTo>
                      <a:pt x="1289" y="373"/>
                      <a:pt x="1289" y="379"/>
                      <a:pt x="1287" y="380"/>
                    </a:cubicBezTo>
                    <a:cubicBezTo>
                      <a:pt x="1286" y="381"/>
                      <a:pt x="1284" y="382"/>
                      <a:pt x="1281" y="382"/>
                    </a:cubicBezTo>
                    <a:cubicBezTo>
                      <a:pt x="1278" y="383"/>
                      <a:pt x="1277" y="386"/>
                      <a:pt x="1276" y="388"/>
                    </a:cubicBezTo>
                    <a:cubicBezTo>
                      <a:pt x="1276" y="390"/>
                      <a:pt x="1270" y="385"/>
                      <a:pt x="1269" y="386"/>
                    </a:cubicBezTo>
                    <a:cubicBezTo>
                      <a:pt x="1267" y="388"/>
                      <a:pt x="1268" y="395"/>
                      <a:pt x="1271" y="401"/>
                    </a:cubicBezTo>
                    <a:cubicBezTo>
                      <a:pt x="1274" y="407"/>
                      <a:pt x="1281" y="411"/>
                      <a:pt x="1282" y="411"/>
                    </a:cubicBezTo>
                    <a:cubicBezTo>
                      <a:pt x="1284" y="411"/>
                      <a:pt x="1288" y="411"/>
                      <a:pt x="1291" y="412"/>
                    </a:cubicBezTo>
                    <a:cubicBezTo>
                      <a:pt x="1293" y="412"/>
                      <a:pt x="1302" y="413"/>
                      <a:pt x="1302" y="410"/>
                    </a:cubicBezTo>
                    <a:cubicBezTo>
                      <a:pt x="1301" y="406"/>
                      <a:pt x="1301" y="401"/>
                      <a:pt x="1304" y="398"/>
                    </a:cubicBezTo>
                    <a:cubicBezTo>
                      <a:pt x="1308" y="394"/>
                      <a:pt x="1312" y="392"/>
                      <a:pt x="1310" y="387"/>
                    </a:cubicBezTo>
                    <a:cubicBezTo>
                      <a:pt x="1308" y="382"/>
                      <a:pt x="1304" y="379"/>
                      <a:pt x="1307" y="377"/>
                    </a:cubicBezTo>
                    <a:cubicBezTo>
                      <a:pt x="1310" y="375"/>
                      <a:pt x="1313" y="374"/>
                      <a:pt x="1313" y="372"/>
                    </a:cubicBezTo>
                    <a:cubicBezTo>
                      <a:pt x="1313" y="370"/>
                      <a:pt x="1306" y="378"/>
                      <a:pt x="1306" y="365"/>
                    </a:cubicBezTo>
                    <a:cubicBezTo>
                      <a:pt x="1305" y="362"/>
                      <a:pt x="1300" y="366"/>
                      <a:pt x="1299" y="368"/>
                    </a:cubicBezTo>
                    <a:cubicBezTo>
                      <a:pt x="1299" y="371"/>
                      <a:pt x="1303" y="373"/>
                      <a:pt x="1296" y="373"/>
                    </a:cubicBezTo>
                    <a:close/>
                    <a:moveTo>
                      <a:pt x="1337" y="351"/>
                    </a:moveTo>
                    <a:cubicBezTo>
                      <a:pt x="1335" y="349"/>
                      <a:pt x="1332" y="343"/>
                      <a:pt x="1328" y="345"/>
                    </a:cubicBezTo>
                    <a:cubicBezTo>
                      <a:pt x="1326" y="345"/>
                      <a:pt x="1323" y="352"/>
                      <a:pt x="1327" y="352"/>
                    </a:cubicBezTo>
                    <a:cubicBezTo>
                      <a:pt x="1331" y="352"/>
                      <a:pt x="1339" y="353"/>
                      <a:pt x="1337" y="351"/>
                    </a:cubicBezTo>
                    <a:close/>
                    <a:moveTo>
                      <a:pt x="1341" y="353"/>
                    </a:moveTo>
                    <a:cubicBezTo>
                      <a:pt x="1336" y="360"/>
                      <a:pt x="1336" y="358"/>
                      <a:pt x="1332" y="357"/>
                    </a:cubicBezTo>
                    <a:cubicBezTo>
                      <a:pt x="1329" y="355"/>
                      <a:pt x="1323" y="360"/>
                      <a:pt x="1324" y="362"/>
                    </a:cubicBezTo>
                    <a:cubicBezTo>
                      <a:pt x="1325" y="364"/>
                      <a:pt x="1333" y="362"/>
                      <a:pt x="1335" y="365"/>
                    </a:cubicBezTo>
                    <a:cubicBezTo>
                      <a:pt x="1337" y="368"/>
                      <a:pt x="1337" y="369"/>
                      <a:pt x="1341" y="368"/>
                    </a:cubicBezTo>
                    <a:cubicBezTo>
                      <a:pt x="1345" y="367"/>
                      <a:pt x="1348" y="362"/>
                      <a:pt x="1347" y="359"/>
                    </a:cubicBezTo>
                    <a:cubicBezTo>
                      <a:pt x="1346" y="357"/>
                      <a:pt x="1341" y="353"/>
                      <a:pt x="1341" y="353"/>
                    </a:cubicBezTo>
                    <a:close/>
                    <a:moveTo>
                      <a:pt x="1340" y="339"/>
                    </a:moveTo>
                    <a:cubicBezTo>
                      <a:pt x="1339" y="339"/>
                      <a:pt x="1334" y="347"/>
                      <a:pt x="1340" y="346"/>
                    </a:cubicBezTo>
                    <a:cubicBezTo>
                      <a:pt x="1347" y="346"/>
                      <a:pt x="1345" y="339"/>
                      <a:pt x="1340" y="339"/>
                    </a:cubicBezTo>
                    <a:close/>
                    <a:moveTo>
                      <a:pt x="1324" y="284"/>
                    </a:moveTo>
                    <a:cubicBezTo>
                      <a:pt x="1318" y="285"/>
                      <a:pt x="1315" y="297"/>
                      <a:pt x="1319" y="296"/>
                    </a:cubicBezTo>
                    <a:cubicBezTo>
                      <a:pt x="1324" y="296"/>
                      <a:pt x="1329" y="283"/>
                      <a:pt x="1324" y="284"/>
                    </a:cubicBezTo>
                    <a:close/>
                    <a:moveTo>
                      <a:pt x="1003" y="450"/>
                    </a:moveTo>
                    <a:cubicBezTo>
                      <a:pt x="998" y="449"/>
                      <a:pt x="998" y="455"/>
                      <a:pt x="994" y="459"/>
                    </a:cubicBezTo>
                    <a:cubicBezTo>
                      <a:pt x="990" y="463"/>
                      <a:pt x="986" y="467"/>
                      <a:pt x="984" y="466"/>
                    </a:cubicBezTo>
                    <a:cubicBezTo>
                      <a:pt x="983" y="466"/>
                      <a:pt x="974" y="469"/>
                      <a:pt x="977" y="475"/>
                    </a:cubicBezTo>
                    <a:cubicBezTo>
                      <a:pt x="980" y="480"/>
                      <a:pt x="979" y="486"/>
                      <a:pt x="977" y="489"/>
                    </a:cubicBezTo>
                    <a:cubicBezTo>
                      <a:pt x="974" y="491"/>
                      <a:pt x="979" y="499"/>
                      <a:pt x="978" y="503"/>
                    </a:cubicBezTo>
                    <a:cubicBezTo>
                      <a:pt x="977" y="507"/>
                      <a:pt x="979" y="510"/>
                      <a:pt x="985" y="510"/>
                    </a:cubicBezTo>
                    <a:cubicBezTo>
                      <a:pt x="990" y="510"/>
                      <a:pt x="992" y="508"/>
                      <a:pt x="994" y="503"/>
                    </a:cubicBezTo>
                    <a:cubicBezTo>
                      <a:pt x="996" y="498"/>
                      <a:pt x="997" y="493"/>
                      <a:pt x="999" y="489"/>
                    </a:cubicBezTo>
                    <a:cubicBezTo>
                      <a:pt x="1001" y="485"/>
                      <a:pt x="1003" y="476"/>
                      <a:pt x="1004" y="474"/>
                    </a:cubicBezTo>
                    <a:cubicBezTo>
                      <a:pt x="1005" y="472"/>
                      <a:pt x="1008" y="465"/>
                      <a:pt x="1007" y="460"/>
                    </a:cubicBezTo>
                    <a:cubicBezTo>
                      <a:pt x="1007" y="456"/>
                      <a:pt x="1005" y="451"/>
                      <a:pt x="1003" y="450"/>
                    </a:cubicBezTo>
                    <a:close/>
                    <a:moveTo>
                      <a:pt x="1342" y="438"/>
                    </a:moveTo>
                    <a:cubicBezTo>
                      <a:pt x="1342" y="438"/>
                      <a:pt x="1348" y="437"/>
                      <a:pt x="1348" y="435"/>
                    </a:cubicBezTo>
                    <a:cubicBezTo>
                      <a:pt x="1348" y="432"/>
                      <a:pt x="1342" y="429"/>
                      <a:pt x="1339" y="432"/>
                    </a:cubicBezTo>
                    <a:cubicBezTo>
                      <a:pt x="1337" y="435"/>
                      <a:pt x="1333" y="438"/>
                      <a:pt x="1333" y="440"/>
                    </a:cubicBezTo>
                    <a:cubicBezTo>
                      <a:pt x="1334" y="444"/>
                      <a:pt x="1342" y="438"/>
                      <a:pt x="1342" y="438"/>
                    </a:cubicBezTo>
                    <a:close/>
                  </a:path>
                </a:pathLst>
              </a:custGeom>
              <a:solidFill>
                <a:schemeClr val="tx1">
                  <a:alpha val="32000"/>
                </a:schemeClr>
              </a:solidFill>
              <a:ln>
                <a:noFill/>
              </a:ln>
              <a:scene3d>
                <a:camera prst="orthographicFront">
                  <a:rot lat="3000000" lon="0" rev="0"/>
                </a:camera>
                <a:lightRig rig="threePt" dir="t"/>
              </a:scene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170"/>
              <p:cNvSpPr>
                <a:spLocks noEditPoints="1"/>
              </p:cNvSpPr>
              <p:nvPr/>
            </p:nvSpPr>
            <p:spPr bwMode="auto">
              <a:xfrm>
                <a:off x="9446536" y="3012274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00B05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170"/>
              <p:cNvSpPr>
                <a:spLocks noEditPoints="1"/>
              </p:cNvSpPr>
              <p:nvPr/>
            </p:nvSpPr>
            <p:spPr bwMode="auto">
              <a:xfrm>
                <a:off x="7974017" y="3103671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00206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170"/>
              <p:cNvSpPr>
                <a:spLocks noEditPoints="1"/>
              </p:cNvSpPr>
              <p:nvPr/>
            </p:nvSpPr>
            <p:spPr bwMode="auto">
              <a:xfrm>
                <a:off x="3368745" y="2958279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FFA70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70"/>
              <p:cNvSpPr>
                <a:spLocks noEditPoints="1"/>
              </p:cNvSpPr>
              <p:nvPr/>
            </p:nvSpPr>
            <p:spPr bwMode="auto">
              <a:xfrm>
                <a:off x="1699266" y="3078606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FFFF0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70"/>
              <p:cNvSpPr>
                <a:spLocks noEditPoints="1"/>
              </p:cNvSpPr>
              <p:nvPr/>
            </p:nvSpPr>
            <p:spPr bwMode="auto">
              <a:xfrm>
                <a:off x="7541891" y="2629085"/>
                <a:ext cx="479629" cy="77328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7030A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70"/>
              <p:cNvSpPr>
                <a:spLocks noEditPoints="1"/>
              </p:cNvSpPr>
              <p:nvPr/>
            </p:nvSpPr>
            <p:spPr bwMode="auto">
              <a:xfrm>
                <a:off x="9752138" y="2971725"/>
                <a:ext cx="279249" cy="488836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92D05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170"/>
              <p:cNvSpPr>
                <a:spLocks noEditPoints="1"/>
              </p:cNvSpPr>
              <p:nvPr/>
            </p:nvSpPr>
            <p:spPr bwMode="auto">
              <a:xfrm>
                <a:off x="8697576" y="3164395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00B0F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170"/>
              <p:cNvSpPr>
                <a:spLocks noEditPoints="1"/>
              </p:cNvSpPr>
              <p:nvPr/>
            </p:nvSpPr>
            <p:spPr bwMode="auto">
              <a:xfrm>
                <a:off x="8382729" y="3164395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0070C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170"/>
              <p:cNvSpPr>
                <a:spLocks noEditPoints="1"/>
              </p:cNvSpPr>
              <p:nvPr/>
            </p:nvSpPr>
            <p:spPr bwMode="auto">
              <a:xfrm>
                <a:off x="3911674" y="2849095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FF000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70"/>
              <p:cNvSpPr>
                <a:spLocks noEditPoints="1"/>
              </p:cNvSpPr>
              <p:nvPr/>
            </p:nvSpPr>
            <p:spPr bwMode="auto">
              <a:xfrm>
                <a:off x="2914685" y="2908173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FFC00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0"/>
              <p:cNvSpPr>
                <a:spLocks noEditPoints="1"/>
              </p:cNvSpPr>
              <p:nvPr/>
            </p:nvSpPr>
            <p:spPr bwMode="auto">
              <a:xfrm>
                <a:off x="5905653" y="3066120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C0000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8318240" y="2039822"/>
                <a:ext cx="33422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马斯喀特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581982" y="1586730"/>
                <a:ext cx="429278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阿布扎比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708735" y="3408549"/>
                <a:ext cx="158200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艾哈迈达巴德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640248" y="3459518"/>
                <a:ext cx="30819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瓦拉纳西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991643" y="2284055"/>
                <a:ext cx="407239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曼德勒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9414530" y="3416481"/>
                <a:ext cx="347861" cy="659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重庆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9701324" y="2389111"/>
                <a:ext cx="34763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南京</a:t>
                </a: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408134" y="3394459"/>
                <a:ext cx="8771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夏威夷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499281" y="3281548"/>
                <a:ext cx="8771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凤凰城</a:t>
                </a: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2372392" y="2583070"/>
                <a:ext cx="146059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美国中西部</a:t>
                </a: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3735958" y="2479763"/>
                <a:ext cx="6463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纽约</a:t>
                </a: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5375743" y="2775624"/>
                <a:ext cx="13388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南欧或北非</a:t>
                </a:r>
              </a:p>
            </p:txBody>
          </p:sp>
          <p:sp>
            <p:nvSpPr>
              <p:cNvPr id="66" name="Freeform 170"/>
              <p:cNvSpPr>
                <a:spLocks noEditPoints="1"/>
              </p:cNvSpPr>
              <p:nvPr/>
            </p:nvSpPr>
            <p:spPr bwMode="auto">
              <a:xfrm>
                <a:off x="9041793" y="3139270"/>
                <a:ext cx="294900" cy="475454"/>
              </a:xfrm>
              <a:custGeom>
                <a:avLst/>
                <a:gdLst>
                  <a:gd name="T0" fmla="*/ 80 w 160"/>
                  <a:gd name="T1" fmla="*/ 0 h 240"/>
                  <a:gd name="T2" fmla="*/ 0 w 160"/>
                  <a:gd name="T3" fmla="*/ 80 h 240"/>
                  <a:gd name="T4" fmla="*/ 11 w 160"/>
                  <a:gd name="T5" fmla="*/ 120 h 240"/>
                  <a:gd name="T6" fmla="*/ 80 w 160"/>
                  <a:gd name="T7" fmla="*/ 240 h 240"/>
                  <a:gd name="T8" fmla="*/ 150 w 160"/>
                  <a:gd name="T9" fmla="*/ 120 h 240"/>
                  <a:gd name="T10" fmla="*/ 160 w 160"/>
                  <a:gd name="T11" fmla="*/ 80 h 240"/>
                  <a:gd name="T12" fmla="*/ 80 w 160"/>
                  <a:gd name="T13" fmla="*/ 0 h 240"/>
                  <a:gd name="T14" fmla="*/ 80 w 160"/>
                  <a:gd name="T15" fmla="*/ 100 h 240"/>
                  <a:gd name="T16" fmla="*/ 60 w 160"/>
                  <a:gd name="T17" fmla="*/ 80 h 240"/>
                  <a:gd name="T18" fmla="*/ 80 w 160"/>
                  <a:gd name="T19" fmla="*/ 60 h 240"/>
                  <a:gd name="T20" fmla="*/ 100 w 160"/>
                  <a:gd name="T21" fmla="*/ 80 h 240"/>
                  <a:gd name="T22" fmla="*/ 80 w 160"/>
                  <a:gd name="T23" fmla="*/ 10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240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94"/>
                      <a:pt x="4" y="108"/>
                      <a:pt x="11" y="120"/>
                    </a:cubicBezTo>
                    <a:cubicBezTo>
                      <a:pt x="80" y="240"/>
                      <a:pt x="80" y="240"/>
                      <a:pt x="80" y="240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57" y="108"/>
                      <a:pt x="160" y="94"/>
                      <a:pt x="160" y="80"/>
                    </a:cubicBezTo>
                    <a:cubicBezTo>
                      <a:pt x="160" y="35"/>
                      <a:pt x="125" y="0"/>
                      <a:pt x="80" y="0"/>
                    </a:cubicBezTo>
                    <a:close/>
                    <a:moveTo>
                      <a:pt x="80" y="100"/>
                    </a:moveTo>
                    <a:cubicBezTo>
                      <a:pt x="69" y="100"/>
                      <a:pt x="60" y="91"/>
                      <a:pt x="60" y="80"/>
                    </a:cubicBezTo>
                    <a:cubicBezTo>
                      <a:pt x="60" y="69"/>
                      <a:pt x="69" y="60"/>
                      <a:pt x="80" y="60"/>
                    </a:cubicBezTo>
                    <a:cubicBezTo>
                      <a:pt x="91" y="60"/>
                      <a:pt x="100" y="69"/>
                      <a:pt x="100" y="80"/>
                    </a:cubicBezTo>
                    <a:cubicBezTo>
                      <a:pt x="100" y="91"/>
                      <a:pt x="91" y="100"/>
                      <a:pt x="80" y="100"/>
                    </a:cubicBezTo>
                    <a:close/>
                  </a:path>
                </a:pathLst>
              </a:custGeom>
              <a:solidFill>
                <a:srgbClr val="00B0F0">
                  <a:alpha val="70000"/>
                </a:srgbClr>
              </a:solidFill>
              <a:ln>
                <a:noFill/>
              </a:ln>
              <a:effectLst>
                <a:reflection stA="45000" endPos="0" dist="50800" dir="5400000" sy="-100000" algn="bl" rotWithShape="0"/>
              </a:effectLst>
              <a:scene3d>
                <a:camera prst="orthographicFront">
                  <a:rot lat="3000000" lon="0" rev="0"/>
                </a:camera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7" name="任意多边形 126"/>
            <p:cNvSpPr/>
            <p:nvPr/>
          </p:nvSpPr>
          <p:spPr>
            <a:xfrm>
              <a:off x="-1182445" y="3007958"/>
              <a:ext cx="14493388" cy="4915346"/>
            </a:xfrm>
            <a:custGeom>
              <a:avLst/>
              <a:gdLst>
                <a:gd name="connsiteX0" fmla="*/ 8845988 w 14493388"/>
                <a:gd name="connsiteY0" fmla="*/ 228728 h 4915346"/>
                <a:gd name="connsiteX1" fmla="*/ 9353988 w 14493388"/>
                <a:gd name="connsiteY1" fmla="*/ 446442 h 4915346"/>
                <a:gd name="connsiteX2" fmla="*/ 9803931 w 14493388"/>
                <a:gd name="connsiteY2" fmla="*/ 504499 h 4915346"/>
                <a:gd name="connsiteX3" fmla="*/ 10065188 w 14493388"/>
                <a:gd name="connsiteY3" fmla="*/ 489985 h 4915346"/>
                <a:gd name="connsiteX4" fmla="*/ 10399016 w 14493388"/>
                <a:gd name="connsiteY4" fmla="*/ 460956 h 4915346"/>
                <a:gd name="connsiteX5" fmla="*/ 10805416 w 14493388"/>
                <a:gd name="connsiteY5" fmla="*/ 359356 h 4915346"/>
                <a:gd name="connsiteX6" fmla="*/ 11110216 w 14493388"/>
                <a:gd name="connsiteY6" fmla="*/ 286785 h 4915346"/>
                <a:gd name="connsiteX7" fmla="*/ 13635702 w 14493388"/>
                <a:gd name="connsiteY7" fmla="*/ 315813 h 4915346"/>
                <a:gd name="connsiteX8" fmla="*/ 13388959 w 14493388"/>
                <a:gd name="connsiteY8" fmla="*/ 4423356 h 4915346"/>
                <a:gd name="connsiteX9" fmla="*/ 1022788 w 14493388"/>
                <a:gd name="connsiteY9" fmla="*/ 4394328 h 4915346"/>
                <a:gd name="connsiteX10" fmla="*/ 950216 w 14493388"/>
                <a:gd name="connsiteY10" fmla="*/ 402899 h 4915346"/>
                <a:gd name="connsiteX11" fmla="*/ 3040274 w 14493388"/>
                <a:gd name="connsiteY11" fmla="*/ 417413 h 4915346"/>
                <a:gd name="connsiteX12" fmla="*/ 4201416 w 14493388"/>
                <a:gd name="connsiteY12" fmla="*/ 228728 h 4915346"/>
                <a:gd name="connsiteX13" fmla="*/ 4840045 w 14493388"/>
                <a:gd name="connsiteY13" fmla="*/ 286785 h 4915346"/>
                <a:gd name="connsiteX14" fmla="*/ 5246445 w 14493388"/>
                <a:gd name="connsiteY14" fmla="*/ 185185 h 4915346"/>
                <a:gd name="connsiteX15" fmla="*/ 7307474 w 14493388"/>
                <a:gd name="connsiteY15" fmla="*/ 417413 h 4915346"/>
                <a:gd name="connsiteX16" fmla="*/ 8845988 w 14493388"/>
                <a:gd name="connsiteY16" fmla="*/ 228728 h 491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493388" h="4915346">
                  <a:moveTo>
                    <a:pt x="8845988" y="228728"/>
                  </a:moveTo>
                  <a:cubicBezTo>
                    <a:pt x="9187074" y="233566"/>
                    <a:pt x="9194331" y="400480"/>
                    <a:pt x="9353988" y="446442"/>
                  </a:cubicBezTo>
                  <a:cubicBezTo>
                    <a:pt x="9513645" y="492404"/>
                    <a:pt x="9685398" y="497242"/>
                    <a:pt x="9803931" y="504499"/>
                  </a:cubicBezTo>
                  <a:cubicBezTo>
                    <a:pt x="9922464" y="511756"/>
                    <a:pt x="9966007" y="497242"/>
                    <a:pt x="10065188" y="489985"/>
                  </a:cubicBezTo>
                  <a:cubicBezTo>
                    <a:pt x="10164369" y="482728"/>
                    <a:pt x="10275645" y="482727"/>
                    <a:pt x="10399016" y="460956"/>
                  </a:cubicBezTo>
                  <a:cubicBezTo>
                    <a:pt x="10522387" y="439185"/>
                    <a:pt x="10805416" y="359356"/>
                    <a:pt x="10805416" y="359356"/>
                  </a:cubicBezTo>
                  <a:lnTo>
                    <a:pt x="11110216" y="286785"/>
                  </a:lnTo>
                  <a:cubicBezTo>
                    <a:pt x="11581930" y="279528"/>
                    <a:pt x="13255912" y="-373616"/>
                    <a:pt x="13635702" y="315813"/>
                  </a:cubicBezTo>
                  <a:cubicBezTo>
                    <a:pt x="14015493" y="1005242"/>
                    <a:pt x="15491111" y="3743604"/>
                    <a:pt x="13388959" y="4423356"/>
                  </a:cubicBezTo>
                  <a:cubicBezTo>
                    <a:pt x="11286807" y="5103109"/>
                    <a:pt x="3095912" y="5064404"/>
                    <a:pt x="1022788" y="4394328"/>
                  </a:cubicBezTo>
                  <a:cubicBezTo>
                    <a:pt x="-1050336" y="3724252"/>
                    <a:pt x="613968" y="1065718"/>
                    <a:pt x="950216" y="402899"/>
                  </a:cubicBezTo>
                  <a:cubicBezTo>
                    <a:pt x="1286464" y="-259920"/>
                    <a:pt x="2498407" y="446441"/>
                    <a:pt x="3040274" y="417413"/>
                  </a:cubicBezTo>
                  <a:cubicBezTo>
                    <a:pt x="3582141" y="388385"/>
                    <a:pt x="3901454" y="250499"/>
                    <a:pt x="4201416" y="228728"/>
                  </a:cubicBezTo>
                  <a:cubicBezTo>
                    <a:pt x="4501378" y="206957"/>
                    <a:pt x="4665874" y="294042"/>
                    <a:pt x="4840045" y="286785"/>
                  </a:cubicBezTo>
                  <a:cubicBezTo>
                    <a:pt x="5014216" y="279528"/>
                    <a:pt x="4835207" y="163414"/>
                    <a:pt x="5246445" y="185185"/>
                  </a:cubicBezTo>
                  <a:cubicBezTo>
                    <a:pt x="5657683" y="206956"/>
                    <a:pt x="6700293" y="407737"/>
                    <a:pt x="7307474" y="417413"/>
                  </a:cubicBezTo>
                  <a:cubicBezTo>
                    <a:pt x="7914655" y="427089"/>
                    <a:pt x="8504902" y="223890"/>
                    <a:pt x="8845988" y="228728"/>
                  </a:cubicBezTo>
                  <a:close/>
                </a:path>
              </a:pathLst>
            </a:custGeom>
            <a:noFill/>
            <a:ln w="2222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6205" y="3537166"/>
            <a:ext cx="12302170" cy="2405082"/>
            <a:chOff x="0" y="2206068"/>
            <a:chExt cx="12302170" cy="2405082"/>
          </a:xfrm>
        </p:grpSpPr>
        <p:grpSp>
          <p:nvGrpSpPr>
            <p:cNvPr id="247" name="组合 246"/>
            <p:cNvGrpSpPr/>
            <p:nvPr/>
          </p:nvGrpSpPr>
          <p:grpSpPr>
            <a:xfrm>
              <a:off x="0" y="3146256"/>
              <a:ext cx="12192000" cy="707287"/>
              <a:chOff x="0" y="3146256"/>
              <a:chExt cx="11287860" cy="707287"/>
            </a:xfrm>
          </p:grpSpPr>
          <p:grpSp>
            <p:nvGrpSpPr>
              <p:cNvPr id="287" name="组合 286"/>
              <p:cNvGrpSpPr/>
              <p:nvPr/>
            </p:nvGrpSpPr>
            <p:grpSpPr>
              <a:xfrm>
                <a:off x="0" y="3146256"/>
                <a:ext cx="11287860" cy="707287"/>
                <a:chOff x="918874" y="3146256"/>
                <a:chExt cx="9053320" cy="674347"/>
              </a:xfrm>
            </p:grpSpPr>
            <p:sp>
              <p:nvSpPr>
                <p:cNvPr id="300" name="AutoShape 7"/>
                <p:cNvSpPr>
                  <a:spLocks noChangeArrowheads="1"/>
                </p:cNvSpPr>
                <p:nvPr/>
              </p:nvSpPr>
              <p:spPr bwMode="auto">
                <a:xfrm>
                  <a:off x="918874" y="3146256"/>
                  <a:ext cx="9053319" cy="578854"/>
                </a:xfrm>
                <a:prstGeom prst="homePlate">
                  <a:avLst>
                    <a:gd name="adj" fmla="val 40030"/>
                  </a:avLst>
                </a:prstGeom>
                <a:gradFill rotWithShape="1">
                  <a:gsLst>
                    <a:gs pos="0">
                      <a:srgbClr val="B2B2B2">
                        <a:gamma/>
                        <a:tint val="5882"/>
                        <a:invGamma/>
                      </a:srgbClr>
                    </a:gs>
                    <a:gs pos="100000">
                      <a:srgbClr val="EAEAEA"/>
                    </a:gs>
                  </a:gsLst>
                  <a:lin ang="5400000" scaled="1"/>
                </a:gradFill>
                <a:ln w="9525">
                  <a:solidFill>
                    <a:srgbClr val="EAEAEA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357188" indent="-357188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ea typeface="微软雅黑" pitchFamily="34" charset="-122"/>
                  </a:endParaRPr>
                </a:p>
              </p:txBody>
            </p:sp>
            <p:grpSp>
              <p:nvGrpSpPr>
                <p:cNvPr id="301" name="组合 300"/>
                <p:cNvGrpSpPr/>
                <p:nvPr/>
              </p:nvGrpSpPr>
              <p:grpSpPr>
                <a:xfrm>
                  <a:off x="918874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38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9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2" name="组合 301"/>
                <p:cNvGrpSpPr/>
                <p:nvPr/>
              </p:nvGrpSpPr>
              <p:grpSpPr>
                <a:xfrm>
                  <a:off x="1644030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36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7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3" name="组合 302"/>
                <p:cNvGrpSpPr/>
                <p:nvPr/>
              </p:nvGrpSpPr>
              <p:grpSpPr>
                <a:xfrm>
                  <a:off x="2369186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34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5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4" name="组合 303"/>
                <p:cNvGrpSpPr/>
                <p:nvPr/>
              </p:nvGrpSpPr>
              <p:grpSpPr>
                <a:xfrm>
                  <a:off x="3094342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32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3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5" name="组合 304"/>
                <p:cNvGrpSpPr/>
                <p:nvPr/>
              </p:nvGrpSpPr>
              <p:grpSpPr>
                <a:xfrm>
                  <a:off x="3819498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30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31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6" name="组合 305"/>
                <p:cNvGrpSpPr/>
                <p:nvPr/>
              </p:nvGrpSpPr>
              <p:grpSpPr>
                <a:xfrm>
                  <a:off x="4544654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28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29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7" name="组合 306"/>
                <p:cNvGrpSpPr/>
                <p:nvPr/>
              </p:nvGrpSpPr>
              <p:grpSpPr>
                <a:xfrm>
                  <a:off x="5269810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26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27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8" name="组合 307"/>
                <p:cNvGrpSpPr/>
                <p:nvPr/>
              </p:nvGrpSpPr>
              <p:grpSpPr>
                <a:xfrm>
                  <a:off x="5994966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24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25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09" name="组合 308"/>
                <p:cNvGrpSpPr/>
                <p:nvPr/>
              </p:nvGrpSpPr>
              <p:grpSpPr>
                <a:xfrm>
                  <a:off x="6720122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22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23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10" name="组合 309"/>
                <p:cNvGrpSpPr/>
                <p:nvPr/>
              </p:nvGrpSpPr>
              <p:grpSpPr>
                <a:xfrm>
                  <a:off x="7445278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20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21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11" name="组合 310"/>
                <p:cNvGrpSpPr/>
                <p:nvPr/>
              </p:nvGrpSpPr>
              <p:grpSpPr>
                <a:xfrm>
                  <a:off x="8170434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18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19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12" name="组合 311"/>
                <p:cNvGrpSpPr/>
                <p:nvPr/>
              </p:nvGrpSpPr>
              <p:grpSpPr>
                <a:xfrm>
                  <a:off x="8895590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16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17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313" name="组合 312"/>
                <p:cNvGrpSpPr/>
                <p:nvPr/>
              </p:nvGrpSpPr>
              <p:grpSpPr>
                <a:xfrm>
                  <a:off x="9620746" y="3146256"/>
                  <a:ext cx="351448" cy="674347"/>
                  <a:chOff x="6949560" y="3042454"/>
                  <a:chExt cx="566738" cy="1087438"/>
                </a:xfrm>
              </p:grpSpPr>
              <p:sp>
                <p:nvSpPr>
                  <p:cNvPr id="314" name="Auto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042454"/>
                    <a:ext cx="566738" cy="933450"/>
                  </a:xfrm>
                  <a:prstGeom prst="chevron">
                    <a:avLst>
                      <a:gd name="adj" fmla="val 55472"/>
                    </a:avLst>
                  </a:prstGeom>
                  <a:gradFill rotWithShape="1">
                    <a:gsLst>
                      <a:gs pos="0">
                        <a:srgbClr val="2676FF"/>
                      </a:gs>
                      <a:gs pos="50000">
                        <a:srgbClr val="2676FF">
                          <a:lumMod val="75000"/>
                        </a:srgbClr>
                      </a:gs>
                      <a:gs pos="100000">
                        <a:srgbClr val="2676FF"/>
                      </a:gs>
                    </a:gsLst>
                    <a:lin ang="18900000" scaled="1"/>
                  </a:gradFill>
                  <a:ln w="9525">
                    <a:solidFill>
                      <a:sysClr val="window" lastClr="FFFFFF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ea typeface="微软雅黑" pitchFamily="34" charset="-122"/>
                    </a:endParaRPr>
                  </a:p>
                </p:txBody>
              </p:sp>
              <p:sp>
                <p:nvSpPr>
                  <p:cNvPr id="315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6949560" y="3975904"/>
                    <a:ext cx="249239" cy="153988"/>
                  </a:xfrm>
                  <a:custGeom>
                    <a:avLst/>
                    <a:gdLst>
                      <a:gd name="T0" fmla="*/ 3822367 w 21600"/>
                      <a:gd name="T1" fmla="*/ 548896 h 21600"/>
                      <a:gd name="T2" fmla="*/ 1911183 w 21600"/>
                      <a:gd name="T3" fmla="*/ 1097792 h 21600"/>
                      <a:gd name="T4" fmla="*/ 0 w 21600"/>
                      <a:gd name="T5" fmla="*/ 548896 h 21600"/>
                      <a:gd name="T6" fmla="*/ 191118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1800 w 21600"/>
                      <a:gd name="T13" fmla="*/ 1800 h 21600"/>
                      <a:gd name="T14" fmla="*/ 19800 w 21600"/>
                      <a:gd name="T15" fmla="*/ 198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676FF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solidFill>
                      <a:sysClr val="window" lastClr="FFFFFF"/>
                    </a:solidFill>
                  </a:ln>
                </p:spPr>
                <p:txBody>
                  <a:bodyPr wrap="none"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charset="0"/>
                      <a:ea typeface="微软雅黑" pitchFamily="34" charset="-122"/>
                    </a:endParaRPr>
                  </a:p>
                </p:txBody>
              </p:sp>
            </p:grpSp>
          </p:grpSp>
          <p:sp>
            <p:nvSpPr>
              <p:cNvPr id="288" name="TextBox 17"/>
              <p:cNvSpPr txBox="1"/>
              <p:nvPr/>
            </p:nvSpPr>
            <p:spPr bwMode="auto">
              <a:xfrm>
                <a:off x="384850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9" name="TextBox 17"/>
              <p:cNvSpPr txBox="1"/>
              <p:nvPr/>
            </p:nvSpPr>
            <p:spPr bwMode="auto">
              <a:xfrm>
                <a:off x="1275931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0" name="TextBox 17"/>
              <p:cNvSpPr txBox="1"/>
              <p:nvPr/>
            </p:nvSpPr>
            <p:spPr bwMode="auto">
              <a:xfrm>
                <a:off x="2186907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1" name="TextBox 17"/>
              <p:cNvSpPr txBox="1"/>
              <p:nvPr/>
            </p:nvSpPr>
            <p:spPr bwMode="auto">
              <a:xfrm>
                <a:off x="3150607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2" name="TextBox 17"/>
              <p:cNvSpPr txBox="1"/>
              <p:nvPr/>
            </p:nvSpPr>
            <p:spPr bwMode="auto">
              <a:xfrm>
                <a:off x="4047695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3" name="TextBox 17"/>
              <p:cNvSpPr txBox="1"/>
              <p:nvPr/>
            </p:nvSpPr>
            <p:spPr bwMode="auto">
              <a:xfrm>
                <a:off x="4958496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TextBox 17"/>
              <p:cNvSpPr txBox="1"/>
              <p:nvPr/>
            </p:nvSpPr>
            <p:spPr bwMode="auto">
              <a:xfrm>
                <a:off x="5815658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TextBox 17"/>
              <p:cNvSpPr txBox="1"/>
              <p:nvPr/>
            </p:nvSpPr>
            <p:spPr bwMode="auto">
              <a:xfrm>
                <a:off x="6706739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TextBox 17"/>
              <p:cNvSpPr txBox="1"/>
              <p:nvPr/>
            </p:nvSpPr>
            <p:spPr bwMode="auto">
              <a:xfrm>
                <a:off x="7617715" y="3256927"/>
                <a:ext cx="601368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TextBox 17"/>
              <p:cNvSpPr txBox="1"/>
              <p:nvPr/>
            </p:nvSpPr>
            <p:spPr bwMode="auto">
              <a:xfrm>
                <a:off x="8581415" y="3256927"/>
                <a:ext cx="708225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TextBox 17"/>
              <p:cNvSpPr txBox="1"/>
              <p:nvPr/>
            </p:nvSpPr>
            <p:spPr bwMode="auto">
              <a:xfrm>
                <a:off x="9478503" y="3256927"/>
                <a:ext cx="708225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TextBox 17"/>
              <p:cNvSpPr txBox="1"/>
              <p:nvPr/>
            </p:nvSpPr>
            <p:spPr bwMode="auto">
              <a:xfrm>
                <a:off x="10389304" y="3256927"/>
                <a:ext cx="708225" cy="30777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i="1">
                    <a:solidFill>
                      <a:srgbClr val="646464"/>
                    </a:solidFill>
                  </a:defRPr>
                </a:lvl1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航段</a:t>
                </a:r>
                <a:r>
                  <a:rPr lang="en-US" altLang="zh-CN" sz="1400" kern="0" dirty="0" smtClean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</a:t>
                </a:r>
                <a:endParaRPr lang="zh-CN" altLang="en-US" sz="1400" kern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>
              <a:off x="1105115" y="2206068"/>
              <a:ext cx="1172968" cy="954432"/>
              <a:chOff x="1105115" y="2195051"/>
              <a:chExt cx="1172968" cy="954432"/>
            </a:xfrm>
          </p:grpSpPr>
          <p:cxnSp>
            <p:nvCxnSpPr>
              <p:cNvPr id="285" name="直接连接符 33"/>
              <p:cNvCxnSpPr>
                <a:cxnSpLocks noChangeShapeType="1"/>
              </p:cNvCxnSpPr>
              <p:nvPr/>
            </p:nvCxnSpPr>
            <p:spPr bwMode="auto">
              <a:xfrm>
                <a:off x="1105115" y="2281449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6" name="TextBox 34"/>
              <p:cNvSpPr txBox="1"/>
              <p:nvPr/>
            </p:nvSpPr>
            <p:spPr bwMode="auto">
              <a:xfrm>
                <a:off x="1105115" y="2195051"/>
                <a:ext cx="1172968" cy="4584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b="1" kern="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马斯喀特</a:t>
                </a:r>
                <a:endParaRPr lang="zh-CN" altLang="en-US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49" name="组合 248"/>
            <p:cNvGrpSpPr/>
            <p:nvPr/>
          </p:nvGrpSpPr>
          <p:grpSpPr>
            <a:xfrm>
              <a:off x="2076953" y="3743116"/>
              <a:ext cx="1615501" cy="868034"/>
              <a:chOff x="2076953" y="3843012"/>
              <a:chExt cx="1194913" cy="868034"/>
            </a:xfrm>
          </p:grpSpPr>
          <p:cxnSp>
            <p:nvCxnSpPr>
              <p:cNvPr id="283" name="直接连接符 33"/>
              <p:cNvCxnSpPr>
                <a:cxnSpLocks noChangeShapeType="1"/>
              </p:cNvCxnSpPr>
              <p:nvPr/>
            </p:nvCxnSpPr>
            <p:spPr bwMode="auto">
              <a:xfrm>
                <a:off x="2076953" y="3843012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4" name="TextBox 34"/>
              <p:cNvSpPr txBox="1"/>
              <p:nvPr/>
            </p:nvSpPr>
            <p:spPr bwMode="auto">
              <a:xfrm>
                <a:off x="2076953" y="4252587"/>
                <a:ext cx="11949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艾哈迈德巴德</a:t>
                </a:r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3055748" y="2206068"/>
              <a:ext cx="1172968" cy="954432"/>
              <a:chOff x="3055748" y="2206068"/>
              <a:chExt cx="1172968" cy="954432"/>
            </a:xfrm>
          </p:grpSpPr>
          <p:cxnSp>
            <p:nvCxnSpPr>
              <p:cNvPr id="281" name="直接连接符 33"/>
              <p:cNvCxnSpPr>
                <a:cxnSpLocks noChangeShapeType="1"/>
              </p:cNvCxnSpPr>
              <p:nvPr/>
            </p:nvCxnSpPr>
            <p:spPr bwMode="auto">
              <a:xfrm>
                <a:off x="3055748" y="2292466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2" name="TextBox 34"/>
              <p:cNvSpPr txBox="1"/>
              <p:nvPr/>
            </p:nvSpPr>
            <p:spPr bwMode="auto">
              <a:xfrm>
                <a:off x="3055748" y="2206068"/>
                <a:ext cx="11729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瓦拉纳西</a:t>
                </a:r>
              </a:p>
            </p:txBody>
          </p:sp>
        </p:grpSp>
        <p:grpSp>
          <p:nvGrpSpPr>
            <p:cNvPr id="251" name="组合 250"/>
            <p:cNvGrpSpPr/>
            <p:nvPr/>
          </p:nvGrpSpPr>
          <p:grpSpPr>
            <a:xfrm>
              <a:off x="4032356" y="3743116"/>
              <a:ext cx="1194913" cy="868034"/>
              <a:chOff x="3911169" y="3843012"/>
              <a:chExt cx="1194913" cy="868034"/>
            </a:xfrm>
          </p:grpSpPr>
          <p:cxnSp>
            <p:nvCxnSpPr>
              <p:cNvPr id="279" name="直接连接符 33"/>
              <p:cNvCxnSpPr>
                <a:cxnSpLocks noChangeShapeType="1"/>
              </p:cNvCxnSpPr>
              <p:nvPr/>
            </p:nvCxnSpPr>
            <p:spPr bwMode="auto">
              <a:xfrm>
                <a:off x="3911169" y="3843012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0" name="TextBox 34"/>
              <p:cNvSpPr txBox="1"/>
              <p:nvPr/>
            </p:nvSpPr>
            <p:spPr bwMode="auto">
              <a:xfrm>
                <a:off x="3911169" y="4252587"/>
                <a:ext cx="11949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曼德勒</a:t>
                </a:r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5000134" y="2206068"/>
              <a:ext cx="1172968" cy="954432"/>
              <a:chOff x="4967083" y="2195051"/>
              <a:chExt cx="1172968" cy="954432"/>
            </a:xfrm>
          </p:grpSpPr>
          <p:cxnSp>
            <p:nvCxnSpPr>
              <p:cNvPr id="277" name="直接连接符 33"/>
              <p:cNvCxnSpPr>
                <a:cxnSpLocks noChangeShapeType="1"/>
              </p:cNvCxnSpPr>
              <p:nvPr/>
            </p:nvCxnSpPr>
            <p:spPr bwMode="auto">
              <a:xfrm>
                <a:off x="4967083" y="2281449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8" name="TextBox 34"/>
              <p:cNvSpPr txBox="1"/>
              <p:nvPr/>
            </p:nvSpPr>
            <p:spPr bwMode="auto">
              <a:xfrm>
                <a:off x="4967083" y="2195051"/>
                <a:ext cx="11729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重庆</a:t>
                </a:r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5971972" y="3743116"/>
              <a:ext cx="1194913" cy="868034"/>
              <a:chOff x="5938921" y="3843012"/>
              <a:chExt cx="1194913" cy="868034"/>
            </a:xfrm>
          </p:grpSpPr>
          <p:cxnSp>
            <p:nvCxnSpPr>
              <p:cNvPr id="275" name="直接连接符 33"/>
              <p:cNvCxnSpPr>
                <a:cxnSpLocks noChangeShapeType="1"/>
              </p:cNvCxnSpPr>
              <p:nvPr/>
            </p:nvCxnSpPr>
            <p:spPr bwMode="auto">
              <a:xfrm>
                <a:off x="5938921" y="3843012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6" name="TextBox 34"/>
              <p:cNvSpPr txBox="1"/>
              <p:nvPr/>
            </p:nvSpPr>
            <p:spPr bwMode="auto">
              <a:xfrm>
                <a:off x="5938921" y="4252587"/>
                <a:ext cx="11949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南京</a:t>
                </a:r>
              </a:p>
            </p:txBody>
          </p:sp>
        </p:grpSp>
        <p:grpSp>
          <p:nvGrpSpPr>
            <p:cNvPr id="254" name="组合 253"/>
            <p:cNvGrpSpPr/>
            <p:nvPr/>
          </p:nvGrpSpPr>
          <p:grpSpPr>
            <a:xfrm>
              <a:off x="6961784" y="2206068"/>
              <a:ext cx="1172968" cy="954432"/>
              <a:chOff x="6994835" y="2195051"/>
              <a:chExt cx="1172968" cy="954432"/>
            </a:xfrm>
          </p:grpSpPr>
          <p:cxnSp>
            <p:nvCxnSpPr>
              <p:cNvPr id="273" name="直接连接符 33"/>
              <p:cNvCxnSpPr>
                <a:cxnSpLocks noChangeShapeType="1"/>
              </p:cNvCxnSpPr>
              <p:nvPr/>
            </p:nvCxnSpPr>
            <p:spPr bwMode="auto">
              <a:xfrm>
                <a:off x="6994835" y="2281449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4" name="TextBox 34"/>
              <p:cNvSpPr txBox="1"/>
              <p:nvPr/>
            </p:nvSpPr>
            <p:spPr bwMode="auto">
              <a:xfrm>
                <a:off x="6994835" y="2195051"/>
                <a:ext cx="11729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夏威夷</a:t>
                </a:r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7945861" y="3743116"/>
              <a:ext cx="1194913" cy="868034"/>
              <a:chOff x="7659426" y="3791689"/>
              <a:chExt cx="1194913" cy="868034"/>
            </a:xfrm>
          </p:grpSpPr>
          <p:cxnSp>
            <p:nvCxnSpPr>
              <p:cNvPr id="271" name="直接连接符 33"/>
              <p:cNvCxnSpPr>
                <a:cxnSpLocks noChangeShapeType="1"/>
              </p:cNvCxnSpPr>
              <p:nvPr/>
            </p:nvCxnSpPr>
            <p:spPr bwMode="auto">
              <a:xfrm>
                <a:off x="7659426" y="3791689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2" name="TextBox 34"/>
              <p:cNvSpPr txBox="1"/>
              <p:nvPr/>
            </p:nvSpPr>
            <p:spPr bwMode="auto">
              <a:xfrm>
                <a:off x="7659426" y="4201264"/>
                <a:ext cx="11949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凤凰城</a:t>
                </a:r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8902628" y="2206068"/>
              <a:ext cx="1335087" cy="954432"/>
              <a:chOff x="8715340" y="2143728"/>
              <a:chExt cx="1172968" cy="954432"/>
            </a:xfrm>
          </p:grpSpPr>
          <p:cxnSp>
            <p:nvCxnSpPr>
              <p:cNvPr id="269" name="直接连接符 33"/>
              <p:cNvCxnSpPr>
                <a:cxnSpLocks noChangeShapeType="1"/>
              </p:cNvCxnSpPr>
              <p:nvPr/>
            </p:nvCxnSpPr>
            <p:spPr bwMode="auto">
              <a:xfrm>
                <a:off x="8715340" y="2230126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70" name="TextBox 34"/>
              <p:cNvSpPr txBox="1"/>
              <p:nvPr/>
            </p:nvSpPr>
            <p:spPr bwMode="auto">
              <a:xfrm>
                <a:off x="8715340" y="2143728"/>
                <a:ext cx="11729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美国中西部</a:t>
                </a:r>
              </a:p>
            </p:txBody>
          </p:sp>
        </p:grpSp>
        <p:grpSp>
          <p:nvGrpSpPr>
            <p:cNvPr id="257" name="组合 256"/>
            <p:cNvGrpSpPr/>
            <p:nvPr/>
          </p:nvGrpSpPr>
          <p:grpSpPr>
            <a:xfrm>
              <a:off x="9896501" y="3743116"/>
              <a:ext cx="1194913" cy="868034"/>
              <a:chOff x="9687178" y="3791689"/>
              <a:chExt cx="1194913" cy="868034"/>
            </a:xfrm>
          </p:grpSpPr>
          <p:cxnSp>
            <p:nvCxnSpPr>
              <p:cNvPr id="267" name="直接连接符 33"/>
              <p:cNvCxnSpPr>
                <a:cxnSpLocks noChangeShapeType="1"/>
              </p:cNvCxnSpPr>
              <p:nvPr/>
            </p:nvCxnSpPr>
            <p:spPr bwMode="auto">
              <a:xfrm>
                <a:off x="9687178" y="3791689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68" name="TextBox 34"/>
              <p:cNvSpPr txBox="1"/>
              <p:nvPr/>
            </p:nvSpPr>
            <p:spPr bwMode="auto">
              <a:xfrm>
                <a:off x="9687178" y="4201264"/>
                <a:ext cx="119491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纽约</a:t>
                </a:r>
              </a:p>
            </p:txBody>
          </p:sp>
        </p:grpSp>
        <p:grpSp>
          <p:nvGrpSpPr>
            <p:cNvPr id="258" name="组合 257"/>
            <p:cNvGrpSpPr/>
            <p:nvPr/>
          </p:nvGrpSpPr>
          <p:grpSpPr>
            <a:xfrm>
              <a:off x="10853262" y="2235567"/>
              <a:ext cx="1448908" cy="924933"/>
              <a:chOff x="10743092" y="2173227"/>
              <a:chExt cx="1183760" cy="924933"/>
            </a:xfrm>
          </p:grpSpPr>
          <p:cxnSp>
            <p:nvCxnSpPr>
              <p:cNvPr id="265" name="直接连接符 33"/>
              <p:cNvCxnSpPr>
                <a:cxnSpLocks noChangeShapeType="1"/>
              </p:cNvCxnSpPr>
              <p:nvPr/>
            </p:nvCxnSpPr>
            <p:spPr bwMode="auto">
              <a:xfrm>
                <a:off x="10743092" y="2230126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66" name="TextBox 34"/>
              <p:cNvSpPr txBox="1"/>
              <p:nvPr/>
            </p:nvSpPr>
            <p:spPr bwMode="auto">
              <a:xfrm>
                <a:off x="10753884" y="2173227"/>
                <a:ext cx="117296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南欧或北非</a:t>
                </a:r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129862" y="3743116"/>
              <a:ext cx="1194913" cy="868034"/>
              <a:chOff x="129862" y="3743116"/>
              <a:chExt cx="1194913" cy="868034"/>
            </a:xfrm>
          </p:grpSpPr>
          <p:cxnSp>
            <p:nvCxnSpPr>
              <p:cNvPr id="263" name="直接连接符 33"/>
              <p:cNvCxnSpPr>
                <a:cxnSpLocks noChangeShapeType="1"/>
              </p:cNvCxnSpPr>
              <p:nvPr/>
            </p:nvCxnSpPr>
            <p:spPr bwMode="auto">
              <a:xfrm>
                <a:off x="129862" y="3743116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64" name="TextBox 34"/>
              <p:cNvSpPr txBox="1"/>
              <p:nvPr/>
            </p:nvSpPr>
            <p:spPr bwMode="auto">
              <a:xfrm>
                <a:off x="129862" y="4152691"/>
                <a:ext cx="1194913" cy="4584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b="1" kern="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阿布扎比</a:t>
                </a:r>
                <a:endParaRPr lang="en-US" altLang="zh-CN" b="1" kern="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  <a:ea typeface="微软雅黑" pitchFamily="34" charset="-122"/>
                </a:endParaRPr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>
              <a:off x="10788621" y="3731356"/>
              <a:ext cx="1194913" cy="868034"/>
              <a:chOff x="-938993" y="3743116"/>
              <a:chExt cx="1194913" cy="868034"/>
            </a:xfrm>
          </p:grpSpPr>
          <p:cxnSp>
            <p:nvCxnSpPr>
              <p:cNvPr id="261" name="直接连接符 33"/>
              <p:cNvCxnSpPr>
                <a:cxnSpLocks noChangeShapeType="1"/>
              </p:cNvCxnSpPr>
              <p:nvPr/>
            </p:nvCxnSpPr>
            <p:spPr bwMode="auto">
              <a:xfrm>
                <a:off x="129862" y="3743116"/>
                <a:ext cx="0" cy="868034"/>
              </a:xfrm>
              <a:prstGeom prst="line">
                <a:avLst/>
              </a:prstGeom>
              <a:noFill/>
              <a:ln w="9525" algn="ctr">
                <a:solidFill>
                  <a:srgbClr val="888888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62" name="TextBox 34"/>
              <p:cNvSpPr txBox="1"/>
              <p:nvPr/>
            </p:nvSpPr>
            <p:spPr bwMode="auto">
              <a:xfrm>
                <a:off x="-938993" y="4139865"/>
                <a:ext cx="1194913" cy="45845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b="1" kern="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  <a:ea typeface="微软雅黑" pitchFamily="34" charset="-122"/>
                  </a:rPr>
                  <a:t>阿布扎比</a:t>
                </a:r>
                <a:endParaRPr lang="en-US" altLang="zh-CN" b="1" kern="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479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.03379 L -1.04167E-6 -0.15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8192" y="912578"/>
            <a:ext cx="4539392" cy="1202831"/>
            <a:chOff x="-18192" y="912578"/>
            <a:chExt cx="4539392" cy="1202831"/>
          </a:xfrm>
        </p:grpSpPr>
        <p:grpSp>
          <p:nvGrpSpPr>
            <p:cNvPr id="4" name="组合 3"/>
            <p:cNvGrpSpPr/>
            <p:nvPr/>
          </p:nvGrpSpPr>
          <p:grpSpPr>
            <a:xfrm rot="5400000">
              <a:off x="1650088" y="-755702"/>
              <a:ext cx="1202831" cy="4539392"/>
              <a:chOff x="1115646" y="121920"/>
              <a:chExt cx="2273730" cy="6585689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889760" y="121920"/>
                <a:ext cx="1499616" cy="6404864"/>
              </a:xfrm>
              <a:custGeom>
                <a:avLst/>
                <a:gdLst>
                  <a:gd name="connsiteX0" fmla="*/ 1085088 w 1085088"/>
                  <a:gd name="connsiteY0" fmla="*/ 0 h 4949952"/>
                  <a:gd name="connsiteX1" fmla="*/ 902208 w 1085088"/>
                  <a:gd name="connsiteY1" fmla="*/ 4949952 h 4949952"/>
                  <a:gd name="connsiteX2" fmla="*/ 0 w 1085088"/>
                  <a:gd name="connsiteY2" fmla="*/ 1316736 h 4949952"/>
                  <a:gd name="connsiteX3" fmla="*/ 1085088 w 1085088"/>
                  <a:gd name="connsiteY3" fmla="*/ 0 h 494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5088" h="4949952">
                    <a:moveTo>
                      <a:pt x="1085088" y="0"/>
                    </a:moveTo>
                    <a:lnTo>
                      <a:pt x="902208" y="4949952"/>
                    </a:lnTo>
                    <a:lnTo>
                      <a:pt x="0" y="1316736"/>
                    </a:lnTo>
                    <a:lnTo>
                      <a:pt x="1085088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/>
                  </a:gs>
                  <a:gs pos="94000">
                    <a:srgbClr val="F8F8F8"/>
                  </a:gs>
                  <a:gs pos="57000">
                    <a:schemeClr val="bg1">
                      <a:lumMod val="7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423597" y="533401"/>
                <a:ext cx="1892300" cy="1244599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346200" y="1778000"/>
                <a:ext cx="1580356" cy="254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346200" y="5418836"/>
                <a:ext cx="1818640" cy="1262380"/>
              </a:xfrm>
              <a:custGeom>
                <a:avLst/>
                <a:gdLst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250824 w 1892300"/>
                  <a:gd name="connsiteY5" fmla="*/ 990600 h 990600"/>
                  <a:gd name="connsiteX6" fmla="*/ 0 w 1892300"/>
                  <a:gd name="connsiteY6" fmla="*/ 749300 h 990600"/>
                  <a:gd name="connsiteX0" fmla="*/ 327024 w 1611884"/>
                  <a:gd name="connsiteY0" fmla="*/ 0 h 990600"/>
                  <a:gd name="connsiteX1" fmla="*/ 1611884 w 1611884"/>
                  <a:gd name="connsiteY1" fmla="*/ 0 h 990600"/>
                  <a:gd name="connsiteX2" fmla="*/ 1565276 w 1611884"/>
                  <a:gd name="connsiteY2" fmla="*/ 749300 h 990600"/>
                  <a:gd name="connsiteX3" fmla="*/ 1562100 w 1611884"/>
                  <a:gd name="connsiteY3" fmla="*/ 749300 h 990600"/>
                  <a:gd name="connsiteX4" fmla="*/ 1311276 w 1611884"/>
                  <a:gd name="connsiteY4" fmla="*/ 990600 h 990600"/>
                  <a:gd name="connsiteX5" fmla="*/ 250824 w 1611884"/>
                  <a:gd name="connsiteY5" fmla="*/ 990600 h 990600"/>
                  <a:gd name="connsiteX6" fmla="*/ 0 w 1611884"/>
                  <a:gd name="connsiteY6" fmla="*/ 749300 h 990600"/>
                  <a:gd name="connsiteX7" fmla="*/ 327024 w 1611884"/>
                  <a:gd name="connsiteY7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884" h="990600">
                    <a:moveTo>
                      <a:pt x="327024" y="0"/>
                    </a:moveTo>
                    <a:lnTo>
                      <a:pt x="1611884" y="0"/>
                    </a:lnTo>
                    <a:lnTo>
                      <a:pt x="1565276" y="749300"/>
                    </a:lnTo>
                    <a:lnTo>
                      <a:pt x="1562100" y="749300"/>
                    </a:lnTo>
                    <a:lnTo>
                      <a:pt x="1311276" y="990600"/>
                    </a:lnTo>
                    <a:lnTo>
                      <a:pt x="250824" y="990600"/>
                    </a:lnTo>
                    <a:lnTo>
                      <a:pt x="0" y="749300"/>
                    </a:lnTo>
                    <a:lnTo>
                      <a:pt x="327024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 flipH="1">
                <a:off x="1346200" y="2032000"/>
                <a:ext cx="1701800" cy="3479800"/>
              </a:xfrm>
              <a:prstGeom prst="parallelogram">
                <a:avLst>
                  <a:gd name="adj" fmla="val 7019"/>
                </a:avLst>
              </a:prstGeom>
              <a:gradFill flip="none" rotWithShape="1">
                <a:gsLst>
                  <a:gs pos="0">
                    <a:schemeClr val="bg1"/>
                  </a:gs>
                  <a:gs pos="37000">
                    <a:srgbClr val="FBFBFB"/>
                  </a:gs>
                  <a:gs pos="54000">
                    <a:srgbClr val="F8F8F8"/>
                  </a:gs>
                  <a:gs pos="83000">
                    <a:srgbClr val="E7E7E7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115646" y="5511801"/>
                <a:ext cx="1932354" cy="1195808"/>
              </a:xfrm>
              <a:custGeom>
                <a:avLst/>
                <a:gdLst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250824 w 1892300"/>
                  <a:gd name="connsiteY5" fmla="*/ 990600 h 990600"/>
                  <a:gd name="connsiteX6" fmla="*/ 0 w 1892300"/>
                  <a:gd name="connsiteY6" fmla="*/ 749300 h 990600"/>
                  <a:gd name="connsiteX0" fmla="*/ 327024 w 1892300"/>
                  <a:gd name="connsiteY0" fmla="*/ 0 h 990600"/>
                  <a:gd name="connsiteX1" fmla="*/ 1892300 w 1892300"/>
                  <a:gd name="connsiteY1" fmla="*/ 0 h 990600"/>
                  <a:gd name="connsiteX2" fmla="*/ 1565276 w 1892300"/>
                  <a:gd name="connsiteY2" fmla="*/ 749300 h 990600"/>
                  <a:gd name="connsiteX3" fmla="*/ 1562100 w 1892300"/>
                  <a:gd name="connsiteY3" fmla="*/ 749300 h 990600"/>
                  <a:gd name="connsiteX4" fmla="*/ 1311276 w 1892300"/>
                  <a:gd name="connsiteY4" fmla="*/ 990600 h 990600"/>
                  <a:gd name="connsiteX5" fmla="*/ 305012 w 1892300"/>
                  <a:gd name="connsiteY5" fmla="*/ 759698 h 990600"/>
                  <a:gd name="connsiteX6" fmla="*/ 0 w 1892300"/>
                  <a:gd name="connsiteY6" fmla="*/ 749300 h 990600"/>
                  <a:gd name="connsiteX7" fmla="*/ 327024 w 1892300"/>
                  <a:gd name="connsiteY7" fmla="*/ 0 h 990600"/>
                  <a:gd name="connsiteX0" fmla="*/ 327024 w 1892300"/>
                  <a:gd name="connsiteY0" fmla="*/ 0 h 759698"/>
                  <a:gd name="connsiteX1" fmla="*/ 1892300 w 1892300"/>
                  <a:gd name="connsiteY1" fmla="*/ 0 h 759698"/>
                  <a:gd name="connsiteX2" fmla="*/ 1565276 w 1892300"/>
                  <a:gd name="connsiteY2" fmla="*/ 749300 h 759698"/>
                  <a:gd name="connsiteX3" fmla="*/ 1562100 w 1892300"/>
                  <a:gd name="connsiteY3" fmla="*/ 749300 h 759698"/>
                  <a:gd name="connsiteX4" fmla="*/ 1329342 w 1892300"/>
                  <a:gd name="connsiteY4" fmla="*/ 748153 h 759698"/>
                  <a:gd name="connsiteX5" fmla="*/ 305012 w 1892300"/>
                  <a:gd name="connsiteY5" fmla="*/ 759698 h 759698"/>
                  <a:gd name="connsiteX6" fmla="*/ 0 w 1892300"/>
                  <a:gd name="connsiteY6" fmla="*/ 749300 h 759698"/>
                  <a:gd name="connsiteX7" fmla="*/ 327024 w 1892300"/>
                  <a:gd name="connsiteY7" fmla="*/ 0 h 759698"/>
                  <a:gd name="connsiteX0" fmla="*/ 329076 w 1894352"/>
                  <a:gd name="connsiteY0" fmla="*/ 0 h 749300"/>
                  <a:gd name="connsiteX1" fmla="*/ 1894352 w 1894352"/>
                  <a:gd name="connsiteY1" fmla="*/ 0 h 749300"/>
                  <a:gd name="connsiteX2" fmla="*/ 1567328 w 1894352"/>
                  <a:gd name="connsiteY2" fmla="*/ 749300 h 749300"/>
                  <a:gd name="connsiteX3" fmla="*/ 1564152 w 1894352"/>
                  <a:gd name="connsiteY3" fmla="*/ 749300 h 749300"/>
                  <a:gd name="connsiteX4" fmla="*/ 1331394 w 1894352"/>
                  <a:gd name="connsiteY4" fmla="*/ 748153 h 749300"/>
                  <a:gd name="connsiteX5" fmla="*/ -1 w 1894352"/>
                  <a:gd name="connsiteY5" fmla="*/ 736610 h 749300"/>
                  <a:gd name="connsiteX6" fmla="*/ 2052 w 1894352"/>
                  <a:gd name="connsiteY6" fmla="*/ 749300 h 749300"/>
                  <a:gd name="connsiteX7" fmla="*/ 329076 w 1894352"/>
                  <a:gd name="connsiteY7" fmla="*/ 0 h 749300"/>
                  <a:gd name="connsiteX0" fmla="*/ 329077 w 1894353"/>
                  <a:gd name="connsiteY0" fmla="*/ 0 h 749300"/>
                  <a:gd name="connsiteX1" fmla="*/ 1894353 w 1894353"/>
                  <a:gd name="connsiteY1" fmla="*/ 0 h 749300"/>
                  <a:gd name="connsiteX2" fmla="*/ 1567329 w 1894353"/>
                  <a:gd name="connsiteY2" fmla="*/ 749300 h 749300"/>
                  <a:gd name="connsiteX3" fmla="*/ 1564153 w 1894353"/>
                  <a:gd name="connsiteY3" fmla="*/ 749300 h 749300"/>
                  <a:gd name="connsiteX4" fmla="*/ 1530085 w 1894353"/>
                  <a:gd name="connsiteY4" fmla="*/ 736608 h 749300"/>
                  <a:gd name="connsiteX5" fmla="*/ 0 w 1894353"/>
                  <a:gd name="connsiteY5" fmla="*/ 736610 h 749300"/>
                  <a:gd name="connsiteX6" fmla="*/ 2053 w 1894353"/>
                  <a:gd name="connsiteY6" fmla="*/ 749300 h 749300"/>
                  <a:gd name="connsiteX7" fmla="*/ 329077 w 1894353"/>
                  <a:gd name="connsiteY7" fmla="*/ 0 h 749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4353" h="749300">
                    <a:moveTo>
                      <a:pt x="329077" y="0"/>
                    </a:moveTo>
                    <a:lnTo>
                      <a:pt x="1894353" y="0"/>
                    </a:lnTo>
                    <a:lnTo>
                      <a:pt x="1567329" y="749300"/>
                    </a:lnTo>
                    <a:lnTo>
                      <a:pt x="1564153" y="749300"/>
                    </a:lnTo>
                    <a:lnTo>
                      <a:pt x="1530085" y="736608"/>
                    </a:lnTo>
                    <a:lnTo>
                      <a:pt x="0" y="736610"/>
                    </a:lnTo>
                    <a:lnTo>
                      <a:pt x="2053" y="749300"/>
                    </a:lnTo>
                    <a:lnTo>
                      <a:pt x="329077" y="0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zh-CN" altLang="en-US" sz="4800" dirty="0" smtClean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</a:t>
                </a:r>
                <a:endParaRPr lang="zh-CN" altLang="en-US" sz="48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346200" y="1771650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346200" y="2032000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468120" y="5483352"/>
                <a:ext cx="1574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任意多边形 14"/>
              <p:cNvSpPr/>
              <p:nvPr/>
            </p:nvSpPr>
            <p:spPr>
              <a:xfrm rot="5400000">
                <a:off x="1596849" y="366736"/>
                <a:ext cx="983593" cy="983354"/>
              </a:xfrm>
              <a:custGeom>
                <a:avLst/>
                <a:gdLst>
                  <a:gd name="connsiteX0" fmla="*/ 239917 w 1930065"/>
                  <a:gd name="connsiteY0" fmla="*/ 1700735 h 1929597"/>
                  <a:gd name="connsiteX1" fmla="*/ 40611 w 1930065"/>
                  <a:gd name="connsiteY1" fmla="*/ 1900041 h 1929597"/>
                  <a:gd name="connsiteX2" fmla="*/ 439223 w 1930065"/>
                  <a:gd name="connsiteY2" fmla="*/ 1900041 h 1929597"/>
                  <a:gd name="connsiteX3" fmla="*/ 24318 w 1930065"/>
                  <a:gd name="connsiteY3" fmla="*/ 1485136 h 1929597"/>
                  <a:gd name="connsiteX4" fmla="*/ 24318 w 1930065"/>
                  <a:gd name="connsiteY4" fmla="*/ 1883748 h 1929597"/>
                  <a:gd name="connsiteX5" fmla="*/ 223624 w 1930065"/>
                  <a:gd name="connsiteY5" fmla="*/ 1684442 h 1929597"/>
                  <a:gd name="connsiteX6" fmla="*/ 716491 w 1930065"/>
                  <a:gd name="connsiteY6" fmla="*/ 1698990 h 1929597"/>
                  <a:gd name="connsiteX7" fmla="*/ 517185 w 1930065"/>
                  <a:gd name="connsiteY7" fmla="*/ 1898296 h 1929597"/>
                  <a:gd name="connsiteX8" fmla="*/ 915797 w 1930065"/>
                  <a:gd name="connsiteY8" fmla="*/ 1898296 h 1929597"/>
                  <a:gd name="connsiteX9" fmla="*/ 500892 w 1930065"/>
                  <a:gd name="connsiteY9" fmla="*/ 1483391 h 1929597"/>
                  <a:gd name="connsiteX10" fmla="*/ 500892 w 1930065"/>
                  <a:gd name="connsiteY10" fmla="*/ 1882003 h 1929597"/>
                  <a:gd name="connsiteX11" fmla="*/ 700198 w 1930065"/>
                  <a:gd name="connsiteY11" fmla="*/ 1682697 h 1929597"/>
                  <a:gd name="connsiteX12" fmla="*/ 241662 w 1930065"/>
                  <a:gd name="connsiteY12" fmla="*/ 1224161 h 1929597"/>
                  <a:gd name="connsiteX13" fmla="*/ 42356 w 1930065"/>
                  <a:gd name="connsiteY13" fmla="*/ 1423467 h 1929597"/>
                  <a:gd name="connsiteX14" fmla="*/ 440968 w 1930065"/>
                  <a:gd name="connsiteY14" fmla="*/ 1423467 h 1929597"/>
                  <a:gd name="connsiteX15" fmla="*/ 26063 w 1930065"/>
                  <a:gd name="connsiteY15" fmla="*/ 1008562 h 1929597"/>
                  <a:gd name="connsiteX16" fmla="*/ 26063 w 1930065"/>
                  <a:gd name="connsiteY16" fmla="*/ 1407174 h 1929597"/>
                  <a:gd name="connsiteX17" fmla="*/ 225369 w 1930065"/>
                  <a:gd name="connsiteY17" fmla="*/ 1207868 h 1929597"/>
                  <a:gd name="connsiteX18" fmla="*/ 476574 w 1930065"/>
                  <a:gd name="connsiteY18" fmla="*/ 1453023 h 1929597"/>
                  <a:gd name="connsiteX19" fmla="*/ 23299 w 1930065"/>
                  <a:gd name="connsiteY19" fmla="*/ 1453023 h 1929597"/>
                  <a:gd name="connsiteX20" fmla="*/ 476574 w 1930065"/>
                  <a:gd name="connsiteY20" fmla="*/ 1906298 h 1929597"/>
                  <a:gd name="connsiteX21" fmla="*/ 1193066 w 1930065"/>
                  <a:gd name="connsiteY21" fmla="*/ 1697247 h 1929597"/>
                  <a:gd name="connsiteX22" fmla="*/ 993760 w 1930065"/>
                  <a:gd name="connsiteY22" fmla="*/ 1896553 h 1929597"/>
                  <a:gd name="connsiteX23" fmla="*/ 1392372 w 1930065"/>
                  <a:gd name="connsiteY23" fmla="*/ 1896553 h 1929597"/>
                  <a:gd name="connsiteX24" fmla="*/ 977467 w 1930065"/>
                  <a:gd name="connsiteY24" fmla="*/ 1481648 h 1929597"/>
                  <a:gd name="connsiteX25" fmla="*/ 977467 w 1930065"/>
                  <a:gd name="connsiteY25" fmla="*/ 1880260 h 1929597"/>
                  <a:gd name="connsiteX26" fmla="*/ 1176773 w 1930065"/>
                  <a:gd name="connsiteY26" fmla="*/ 1680954 h 1929597"/>
                  <a:gd name="connsiteX27" fmla="*/ 718235 w 1930065"/>
                  <a:gd name="connsiteY27" fmla="*/ 1222416 h 1929597"/>
                  <a:gd name="connsiteX28" fmla="*/ 518929 w 1930065"/>
                  <a:gd name="connsiteY28" fmla="*/ 1421722 h 1929597"/>
                  <a:gd name="connsiteX29" fmla="*/ 917542 w 1930065"/>
                  <a:gd name="connsiteY29" fmla="*/ 1421723 h 1929597"/>
                  <a:gd name="connsiteX30" fmla="*/ 502636 w 1930065"/>
                  <a:gd name="connsiteY30" fmla="*/ 1006817 h 1929597"/>
                  <a:gd name="connsiteX31" fmla="*/ 502637 w 1930065"/>
                  <a:gd name="connsiteY31" fmla="*/ 1405430 h 1929597"/>
                  <a:gd name="connsiteX32" fmla="*/ 701943 w 1930065"/>
                  <a:gd name="connsiteY32" fmla="*/ 1206124 h 1929597"/>
                  <a:gd name="connsiteX33" fmla="*/ 243405 w 1930065"/>
                  <a:gd name="connsiteY33" fmla="*/ 747586 h 1929597"/>
                  <a:gd name="connsiteX34" fmla="*/ 44099 w 1930065"/>
                  <a:gd name="connsiteY34" fmla="*/ 946892 h 1929597"/>
                  <a:gd name="connsiteX35" fmla="*/ 442711 w 1930065"/>
                  <a:gd name="connsiteY35" fmla="*/ 946892 h 1929597"/>
                  <a:gd name="connsiteX36" fmla="*/ 27806 w 1930065"/>
                  <a:gd name="connsiteY36" fmla="*/ 531987 h 1929597"/>
                  <a:gd name="connsiteX37" fmla="*/ 27806 w 1930065"/>
                  <a:gd name="connsiteY37" fmla="*/ 930599 h 1929597"/>
                  <a:gd name="connsiteX38" fmla="*/ 227112 w 1930065"/>
                  <a:gd name="connsiteY38" fmla="*/ 731293 h 1929597"/>
                  <a:gd name="connsiteX39" fmla="*/ 953149 w 1930065"/>
                  <a:gd name="connsiteY39" fmla="*/ 1451279 h 1929597"/>
                  <a:gd name="connsiteX40" fmla="*/ 499872 w 1930065"/>
                  <a:gd name="connsiteY40" fmla="*/ 1451279 h 1929597"/>
                  <a:gd name="connsiteX41" fmla="*/ 501617 w 1930065"/>
                  <a:gd name="connsiteY41" fmla="*/ 1453023 h 1929597"/>
                  <a:gd name="connsiteX42" fmla="*/ 953149 w 1930065"/>
                  <a:gd name="connsiteY42" fmla="*/ 1904555 h 1929597"/>
                  <a:gd name="connsiteX43" fmla="*/ 478318 w 1930065"/>
                  <a:gd name="connsiteY43" fmla="*/ 976448 h 1929597"/>
                  <a:gd name="connsiteX44" fmla="*/ 25042 w 1930065"/>
                  <a:gd name="connsiteY44" fmla="*/ 976448 h 1929597"/>
                  <a:gd name="connsiteX45" fmla="*/ 476574 w 1930065"/>
                  <a:gd name="connsiteY45" fmla="*/ 1427980 h 1929597"/>
                  <a:gd name="connsiteX46" fmla="*/ 478318 w 1930065"/>
                  <a:gd name="connsiteY46" fmla="*/ 1429725 h 1929597"/>
                  <a:gd name="connsiteX47" fmla="*/ 1670110 w 1930065"/>
                  <a:gd name="connsiteY47" fmla="*/ 1695973 h 1929597"/>
                  <a:gd name="connsiteX48" fmla="*/ 1470804 w 1930065"/>
                  <a:gd name="connsiteY48" fmla="*/ 1895279 h 1929597"/>
                  <a:gd name="connsiteX49" fmla="*/ 1869416 w 1930065"/>
                  <a:gd name="connsiteY49" fmla="*/ 1895279 h 1929597"/>
                  <a:gd name="connsiteX50" fmla="*/ 1454511 w 1930065"/>
                  <a:gd name="connsiteY50" fmla="*/ 1480374 h 1929597"/>
                  <a:gd name="connsiteX51" fmla="*/ 1454511 w 1930065"/>
                  <a:gd name="connsiteY51" fmla="*/ 1878986 h 1929597"/>
                  <a:gd name="connsiteX52" fmla="*/ 1653817 w 1930065"/>
                  <a:gd name="connsiteY52" fmla="*/ 1679680 h 1929597"/>
                  <a:gd name="connsiteX53" fmla="*/ 1194808 w 1930065"/>
                  <a:gd name="connsiteY53" fmla="*/ 1220671 h 1929597"/>
                  <a:gd name="connsiteX54" fmla="*/ 995502 w 1930065"/>
                  <a:gd name="connsiteY54" fmla="*/ 1419977 h 1929597"/>
                  <a:gd name="connsiteX55" fmla="*/ 1394115 w 1930065"/>
                  <a:gd name="connsiteY55" fmla="*/ 1419977 h 1929597"/>
                  <a:gd name="connsiteX56" fmla="*/ 979209 w 1930065"/>
                  <a:gd name="connsiteY56" fmla="*/ 1005072 h 1929597"/>
                  <a:gd name="connsiteX57" fmla="*/ 979210 w 1930065"/>
                  <a:gd name="connsiteY57" fmla="*/ 1403684 h 1929597"/>
                  <a:gd name="connsiteX58" fmla="*/ 1178516 w 1930065"/>
                  <a:gd name="connsiteY58" fmla="*/ 1204378 h 1929597"/>
                  <a:gd name="connsiteX59" fmla="*/ 719978 w 1930065"/>
                  <a:gd name="connsiteY59" fmla="*/ 745841 h 1929597"/>
                  <a:gd name="connsiteX60" fmla="*/ 520672 w 1930065"/>
                  <a:gd name="connsiteY60" fmla="*/ 945147 h 1929597"/>
                  <a:gd name="connsiteX61" fmla="*/ 919284 w 1930065"/>
                  <a:gd name="connsiteY61" fmla="*/ 945147 h 1929597"/>
                  <a:gd name="connsiteX62" fmla="*/ 504379 w 1930065"/>
                  <a:gd name="connsiteY62" fmla="*/ 530242 h 1929597"/>
                  <a:gd name="connsiteX63" fmla="*/ 504379 w 1930065"/>
                  <a:gd name="connsiteY63" fmla="*/ 928854 h 1929597"/>
                  <a:gd name="connsiteX64" fmla="*/ 703685 w 1930065"/>
                  <a:gd name="connsiteY64" fmla="*/ 729548 h 1929597"/>
                  <a:gd name="connsiteX65" fmla="*/ 245147 w 1930065"/>
                  <a:gd name="connsiteY65" fmla="*/ 271010 h 1929597"/>
                  <a:gd name="connsiteX66" fmla="*/ 45841 w 1930065"/>
                  <a:gd name="connsiteY66" fmla="*/ 470316 h 1929597"/>
                  <a:gd name="connsiteX67" fmla="*/ 444453 w 1930065"/>
                  <a:gd name="connsiteY67" fmla="*/ 470316 h 1929597"/>
                  <a:gd name="connsiteX68" fmla="*/ 29548 w 1930065"/>
                  <a:gd name="connsiteY68" fmla="*/ 55411 h 1929597"/>
                  <a:gd name="connsiteX69" fmla="*/ 29548 w 1930065"/>
                  <a:gd name="connsiteY69" fmla="*/ 454023 h 1929597"/>
                  <a:gd name="connsiteX70" fmla="*/ 228854 w 1930065"/>
                  <a:gd name="connsiteY70" fmla="*/ 254717 h 1929597"/>
                  <a:gd name="connsiteX71" fmla="*/ 480061 w 1930065"/>
                  <a:gd name="connsiteY71" fmla="*/ 499872 h 1929597"/>
                  <a:gd name="connsiteX72" fmla="*/ 26784 w 1930065"/>
                  <a:gd name="connsiteY72" fmla="*/ 499872 h 1929597"/>
                  <a:gd name="connsiteX73" fmla="*/ 478318 w 1930065"/>
                  <a:gd name="connsiteY73" fmla="*/ 951406 h 1929597"/>
                  <a:gd name="connsiteX74" fmla="*/ 480061 w 1930065"/>
                  <a:gd name="connsiteY74" fmla="*/ 953149 h 1929597"/>
                  <a:gd name="connsiteX75" fmla="*/ 954891 w 1930065"/>
                  <a:gd name="connsiteY75" fmla="*/ 974703 h 1929597"/>
                  <a:gd name="connsiteX76" fmla="*/ 501615 w 1930065"/>
                  <a:gd name="connsiteY76" fmla="*/ 974703 h 1929597"/>
                  <a:gd name="connsiteX77" fmla="*/ 503360 w 1930065"/>
                  <a:gd name="connsiteY77" fmla="*/ 976448 h 1929597"/>
                  <a:gd name="connsiteX78" fmla="*/ 953149 w 1930065"/>
                  <a:gd name="connsiteY78" fmla="*/ 1426237 h 1929597"/>
                  <a:gd name="connsiteX79" fmla="*/ 954891 w 1930065"/>
                  <a:gd name="connsiteY79" fmla="*/ 1427979 h 1929597"/>
                  <a:gd name="connsiteX80" fmla="*/ 1430193 w 1930065"/>
                  <a:gd name="connsiteY80" fmla="*/ 1449533 h 1929597"/>
                  <a:gd name="connsiteX81" fmla="*/ 976445 w 1930065"/>
                  <a:gd name="connsiteY81" fmla="*/ 1449533 h 1929597"/>
                  <a:gd name="connsiteX82" fmla="*/ 978190 w 1930065"/>
                  <a:gd name="connsiteY82" fmla="*/ 1451279 h 1929597"/>
                  <a:gd name="connsiteX83" fmla="*/ 1430193 w 1930065"/>
                  <a:gd name="connsiteY83" fmla="*/ 1903281 h 1929597"/>
                  <a:gd name="connsiteX84" fmla="*/ 5230 w 1930065"/>
                  <a:gd name="connsiteY84" fmla="*/ 0 h 1929597"/>
                  <a:gd name="connsiteX85" fmla="*/ 480061 w 1930065"/>
                  <a:gd name="connsiteY85" fmla="*/ 474831 h 1929597"/>
                  <a:gd name="connsiteX86" fmla="*/ 505102 w 1930065"/>
                  <a:gd name="connsiteY86" fmla="*/ 499872 h 1929597"/>
                  <a:gd name="connsiteX87" fmla="*/ 954891 w 1930065"/>
                  <a:gd name="connsiteY87" fmla="*/ 949661 h 1929597"/>
                  <a:gd name="connsiteX88" fmla="*/ 979933 w 1930065"/>
                  <a:gd name="connsiteY88" fmla="*/ 974703 h 1929597"/>
                  <a:gd name="connsiteX89" fmla="*/ 1430193 w 1930065"/>
                  <a:gd name="connsiteY89" fmla="*/ 1424963 h 1929597"/>
                  <a:gd name="connsiteX90" fmla="*/ 1454763 w 1930065"/>
                  <a:gd name="connsiteY90" fmla="*/ 1449533 h 1929597"/>
                  <a:gd name="connsiteX91" fmla="*/ 1930065 w 1930065"/>
                  <a:gd name="connsiteY91" fmla="*/ 1924835 h 1929597"/>
                  <a:gd name="connsiteX92" fmla="*/ 1451747 w 1930065"/>
                  <a:gd name="connsiteY92" fmla="*/ 1924835 h 1929597"/>
                  <a:gd name="connsiteX93" fmla="*/ 1453021 w 1930065"/>
                  <a:gd name="connsiteY93" fmla="*/ 1926109 h 1929597"/>
                  <a:gd name="connsiteX94" fmla="*/ 974703 w 1930065"/>
                  <a:gd name="connsiteY94" fmla="*/ 1926109 h 1929597"/>
                  <a:gd name="connsiteX95" fmla="*/ 976446 w 1930065"/>
                  <a:gd name="connsiteY95" fmla="*/ 1927852 h 1929597"/>
                  <a:gd name="connsiteX96" fmla="*/ 498128 w 1930065"/>
                  <a:gd name="connsiteY96" fmla="*/ 1927852 h 1929597"/>
                  <a:gd name="connsiteX97" fmla="*/ 499872 w 1930065"/>
                  <a:gd name="connsiteY97" fmla="*/ 1929597 h 1929597"/>
                  <a:gd name="connsiteX98" fmla="*/ 0 w 1930065"/>
                  <a:gd name="connsiteY98" fmla="*/ 1929597 h 1929597"/>
                  <a:gd name="connsiteX99" fmla="*/ 0 w 1930065"/>
                  <a:gd name="connsiteY99" fmla="*/ 1429725 h 1929597"/>
                  <a:gd name="connsiteX100" fmla="*/ 1745 w 1930065"/>
                  <a:gd name="connsiteY100" fmla="*/ 1431469 h 1929597"/>
                  <a:gd name="connsiteX101" fmla="*/ 1745 w 1930065"/>
                  <a:gd name="connsiteY101" fmla="*/ 953151 h 1929597"/>
                  <a:gd name="connsiteX102" fmla="*/ 3488 w 1930065"/>
                  <a:gd name="connsiteY102" fmla="*/ 954894 h 1929597"/>
                  <a:gd name="connsiteX103" fmla="*/ 3488 w 1930065"/>
                  <a:gd name="connsiteY103" fmla="*/ 476576 h 1929597"/>
                  <a:gd name="connsiteX104" fmla="*/ 5230 w 1930065"/>
                  <a:gd name="connsiteY104" fmla="*/ 478318 h 1929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1930065" h="1929597">
                    <a:moveTo>
                      <a:pt x="239917" y="1700735"/>
                    </a:moveTo>
                    <a:lnTo>
                      <a:pt x="40611" y="1900041"/>
                    </a:lnTo>
                    <a:lnTo>
                      <a:pt x="439223" y="1900041"/>
                    </a:lnTo>
                    <a:close/>
                    <a:moveTo>
                      <a:pt x="24318" y="1485136"/>
                    </a:moveTo>
                    <a:lnTo>
                      <a:pt x="24318" y="1883748"/>
                    </a:lnTo>
                    <a:lnTo>
                      <a:pt x="223624" y="1684442"/>
                    </a:lnTo>
                    <a:close/>
                    <a:moveTo>
                      <a:pt x="716491" y="1698990"/>
                    </a:moveTo>
                    <a:lnTo>
                      <a:pt x="517185" y="1898296"/>
                    </a:lnTo>
                    <a:lnTo>
                      <a:pt x="915797" y="1898296"/>
                    </a:lnTo>
                    <a:close/>
                    <a:moveTo>
                      <a:pt x="500892" y="1483391"/>
                    </a:moveTo>
                    <a:lnTo>
                      <a:pt x="500892" y="1882003"/>
                    </a:lnTo>
                    <a:lnTo>
                      <a:pt x="700198" y="1682697"/>
                    </a:lnTo>
                    <a:close/>
                    <a:moveTo>
                      <a:pt x="241662" y="1224161"/>
                    </a:moveTo>
                    <a:lnTo>
                      <a:pt x="42356" y="1423467"/>
                    </a:lnTo>
                    <a:lnTo>
                      <a:pt x="440968" y="1423467"/>
                    </a:lnTo>
                    <a:close/>
                    <a:moveTo>
                      <a:pt x="26063" y="1008562"/>
                    </a:moveTo>
                    <a:lnTo>
                      <a:pt x="26063" y="1407174"/>
                    </a:lnTo>
                    <a:lnTo>
                      <a:pt x="225369" y="1207868"/>
                    </a:lnTo>
                    <a:close/>
                    <a:moveTo>
                      <a:pt x="476574" y="1453023"/>
                    </a:moveTo>
                    <a:lnTo>
                      <a:pt x="23299" y="1453023"/>
                    </a:lnTo>
                    <a:lnTo>
                      <a:pt x="476574" y="1906298"/>
                    </a:lnTo>
                    <a:close/>
                    <a:moveTo>
                      <a:pt x="1193066" y="1697247"/>
                    </a:moveTo>
                    <a:lnTo>
                      <a:pt x="993760" y="1896553"/>
                    </a:lnTo>
                    <a:lnTo>
                      <a:pt x="1392372" y="1896553"/>
                    </a:lnTo>
                    <a:close/>
                    <a:moveTo>
                      <a:pt x="977467" y="1481648"/>
                    </a:moveTo>
                    <a:lnTo>
                      <a:pt x="977467" y="1880260"/>
                    </a:lnTo>
                    <a:lnTo>
                      <a:pt x="1176773" y="1680954"/>
                    </a:lnTo>
                    <a:close/>
                    <a:moveTo>
                      <a:pt x="718235" y="1222416"/>
                    </a:moveTo>
                    <a:lnTo>
                      <a:pt x="518929" y="1421722"/>
                    </a:lnTo>
                    <a:lnTo>
                      <a:pt x="917542" y="1421723"/>
                    </a:lnTo>
                    <a:close/>
                    <a:moveTo>
                      <a:pt x="502636" y="1006817"/>
                    </a:moveTo>
                    <a:lnTo>
                      <a:pt x="502637" y="1405430"/>
                    </a:lnTo>
                    <a:lnTo>
                      <a:pt x="701943" y="1206124"/>
                    </a:lnTo>
                    <a:close/>
                    <a:moveTo>
                      <a:pt x="243405" y="747586"/>
                    </a:moveTo>
                    <a:lnTo>
                      <a:pt x="44099" y="946892"/>
                    </a:lnTo>
                    <a:lnTo>
                      <a:pt x="442711" y="946892"/>
                    </a:lnTo>
                    <a:close/>
                    <a:moveTo>
                      <a:pt x="27806" y="531987"/>
                    </a:moveTo>
                    <a:lnTo>
                      <a:pt x="27806" y="930599"/>
                    </a:lnTo>
                    <a:lnTo>
                      <a:pt x="227112" y="731293"/>
                    </a:lnTo>
                    <a:close/>
                    <a:moveTo>
                      <a:pt x="953149" y="1451279"/>
                    </a:moveTo>
                    <a:lnTo>
                      <a:pt x="499872" y="1451279"/>
                    </a:lnTo>
                    <a:lnTo>
                      <a:pt x="501617" y="1453023"/>
                    </a:lnTo>
                    <a:lnTo>
                      <a:pt x="953149" y="1904555"/>
                    </a:lnTo>
                    <a:close/>
                    <a:moveTo>
                      <a:pt x="478318" y="976448"/>
                    </a:moveTo>
                    <a:lnTo>
                      <a:pt x="25042" y="976448"/>
                    </a:lnTo>
                    <a:lnTo>
                      <a:pt x="476574" y="1427980"/>
                    </a:lnTo>
                    <a:lnTo>
                      <a:pt x="478318" y="1429725"/>
                    </a:lnTo>
                    <a:close/>
                    <a:moveTo>
                      <a:pt x="1670110" y="1695973"/>
                    </a:moveTo>
                    <a:lnTo>
                      <a:pt x="1470804" y="1895279"/>
                    </a:lnTo>
                    <a:lnTo>
                      <a:pt x="1869416" y="1895279"/>
                    </a:lnTo>
                    <a:close/>
                    <a:moveTo>
                      <a:pt x="1454511" y="1480374"/>
                    </a:moveTo>
                    <a:lnTo>
                      <a:pt x="1454511" y="1878986"/>
                    </a:lnTo>
                    <a:lnTo>
                      <a:pt x="1653817" y="1679680"/>
                    </a:lnTo>
                    <a:close/>
                    <a:moveTo>
                      <a:pt x="1194808" y="1220671"/>
                    </a:moveTo>
                    <a:lnTo>
                      <a:pt x="995502" y="1419977"/>
                    </a:lnTo>
                    <a:lnTo>
                      <a:pt x="1394115" y="1419977"/>
                    </a:lnTo>
                    <a:close/>
                    <a:moveTo>
                      <a:pt x="979209" y="1005072"/>
                    </a:moveTo>
                    <a:lnTo>
                      <a:pt x="979210" y="1403684"/>
                    </a:lnTo>
                    <a:lnTo>
                      <a:pt x="1178516" y="1204378"/>
                    </a:lnTo>
                    <a:close/>
                    <a:moveTo>
                      <a:pt x="719978" y="745841"/>
                    </a:moveTo>
                    <a:lnTo>
                      <a:pt x="520672" y="945147"/>
                    </a:lnTo>
                    <a:lnTo>
                      <a:pt x="919284" y="945147"/>
                    </a:lnTo>
                    <a:close/>
                    <a:moveTo>
                      <a:pt x="504379" y="530242"/>
                    </a:moveTo>
                    <a:lnTo>
                      <a:pt x="504379" y="928854"/>
                    </a:lnTo>
                    <a:lnTo>
                      <a:pt x="703685" y="729548"/>
                    </a:lnTo>
                    <a:close/>
                    <a:moveTo>
                      <a:pt x="245147" y="271010"/>
                    </a:moveTo>
                    <a:lnTo>
                      <a:pt x="45841" y="470316"/>
                    </a:lnTo>
                    <a:lnTo>
                      <a:pt x="444453" y="470316"/>
                    </a:lnTo>
                    <a:close/>
                    <a:moveTo>
                      <a:pt x="29548" y="55411"/>
                    </a:moveTo>
                    <a:lnTo>
                      <a:pt x="29548" y="454023"/>
                    </a:lnTo>
                    <a:lnTo>
                      <a:pt x="228854" y="254717"/>
                    </a:lnTo>
                    <a:close/>
                    <a:moveTo>
                      <a:pt x="480061" y="499872"/>
                    </a:moveTo>
                    <a:lnTo>
                      <a:pt x="26784" y="499872"/>
                    </a:lnTo>
                    <a:lnTo>
                      <a:pt x="478318" y="951406"/>
                    </a:lnTo>
                    <a:lnTo>
                      <a:pt x="480061" y="953149"/>
                    </a:lnTo>
                    <a:close/>
                    <a:moveTo>
                      <a:pt x="954891" y="974703"/>
                    </a:moveTo>
                    <a:lnTo>
                      <a:pt x="501615" y="974703"/>
                    </a:lnTo>
                    <a:lnTo>
                      <a:pt x="503360" y="976448"/>
                    </a:lnTo>
                    <a:lnTo>
                      <a:pt x="953149" y="1426237"/>
                    </a:lnTo>
                    <a:lnTo>
                      <a:pt x="954891" y="1427979"/>
                    </a:lnTo>
                    <a:close/>
                    <a:moveTo>
                      <a:pt x="1430193" y="1449533"/>
                    </a:moveTo>
                    <a:lnTo>
                      <a:pt x="976445" y="1449533"/>
                    </a:lnTo>
                    <a:lnTo>
                      <a:pt x="978190" y="1451279"/>
                    </a:lnTo>
                    <a:lnTo>
                      <a:pt x="1430193" y="1903281"/>
                    </a:lnTo>
                    <a:close/>
                    <a:moveTo>
                      <a:pt x="5230" y="0"/>
                    </a:moveTo>
                    <a:lnTo>
                      <a:pt x="480061" y="474831"/>
                    </a:lnTo>
                    <a:lnTo>
                      <a:pt x="505102" y="499872"/>
                    </a:lnTo>
                    <a:lnTo>
                      <a:pt x="954891" y="949661"/>
                    </a:lnTo>
                    <a:lnTo>
                      <a:pt x="979933" y="974703"/>
                    </a:lnTo>
                    <a:lnTo>
                      <a:pt x="1430193" y="1424963"/>
                    </a:lnTo>
                    <a:lnTo>
                      <a:pt x="1454763" y="1449533"/>
                    </a:lnTo>
                    <a:lnTo>
                      <a:pt x="1930065" y="1924835"/>
                    </a:lnTo>
                    <a:lnTo>
                      <a:pt x="1451747" y="1924835"/>
                    </a:lnTo>
                    <a:lnTo>
                      <a:pt x="1453021" y="1926109"/>
                    </a:lnTo>
                    <a:lnTo>
                      <a:pt x="974703" y="1926109"/>
                    </a:lnTo>
                    <a:lnTo>
                      <a:pt x="976446" y="1927852"/>
                    </a:lnTo>
                    <a:lnTo>
                      <a:pt x="498128" y="1927852"/>
                    </a:lnTo>
                    <a:lnTo>
                      <a:pt x="499872" y="1929597"/>
                    </a:lnTo>
                    <a:lnTo>
                      <a:pt x="0" y="1929597"/>
                    </a:lnTo>
                    <a:lnTo>
                      <a:pt x="0" y="1429725"/>
                    </a:lnTo>
                    <a:lnTo>
                      <a:pt x="1745" y="1431469"/>
                    </a:lnTo>
                    <a:lnTo>
                      <a:pt x="1745" y="953151"/>
                    </a:lnTo>
                    <a:lnTo>
                      <a:pt x="3488" y="954894"/>
                    </a:lnTo>
                    <a:lnTo>
                      <a:pt x="3488" y="476576"/>
                    </a:lnTo>
                    <a:lnTo>
                      <a:pt x="5230" y="47831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scene3d>
                <a:camera prst="perspectiveHeroicExtremeLeftFacing">
                  <a:rot lat="515795" lon="2976911" rev="2155842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000742" y="1130629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精彩集锦</a:t>
              </a:r>
              <a:endParaRPr lang="zh-CN" alt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5469" y="2679288"/>
            <a:ext cx="3171825" cy="2190750"/>
            <a:chOff x="1065749" y="2684580"/>
            <a:chExt cx="3171825" cy="2190750"/>
          </a:xfrm>
        </p:grpSpPr>
        <p:pic>
          <p:nvPicPr>
            <p:cNvPr id="1026" name="Picture 2" descr="http://n.sinaimg.cn/default/20150309/_mxb-cczmvun6598906.jp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5749" y="2684580"/>
              <a:ext cx="3171825" cy="21907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" name="矩形 1"/>
            <p:cNvSpPr/>
            <p:nvPr/>
          </p:nvSpPr>
          <p:spPr>
            <a:xfrm>
              <a:off x="1065749" y="4384549"/>
              <a:ext cx="3171825" cy="490781"/>
            </a:xfrm>
            <a:prstGeom prst="rect">
              <a:avLst/>
            </a:prstGeom>
            <a:gradFill flip="none" rotWithShape="1">
              <a:gsLst>
                <a:gs pos="100000">
                  <a:schemeClr val="tx2">
                    <a:lumMod val="40000"/>
                    <a:lumOff val="60000"/>
                    <a:tint val="66000"/>
                    <a:satMod val="160000"/>
                    <a:alpha val="31000"/>
                  </a:schemeClr>
                </a:gs>
                <a:gs pos="100000">
                  <a:schemeClr val="tx2">
                    <a:lumMod val="40000"/>
                    <a:lumOff val="60000"/>
                    <a:tint val="44500"/>
                    <a:satMod val="160000"/>
                  </a:schemeClr>
                </a:gs>
                <a:gs pos="100000">
                  <a:schemeClr val="tx2">
                    <a:lumMod val="40000"/>
                    <a:lumOff val="60000"/>
                    <a:tint val="23500"/>
                    <a:satMod val="16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50800" dir="5400000" algn="ctr" rotWithShape="0">
                <a:srgbClr val="000000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阿联酋环球首飞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27906" y="2679288"/>
            <a:ext cx="3171826" cy="2190750"/>
            <a:chOff x="4823109" y="2684580"/>
            <a:chExt cx="3171826" cy="2190750"/>
          </a:xfrm>
        </p:grpSpPr>
        <p:pic>
          <p:nvPicPr>
            <p:cNvPr id="1028" name="Picture 4" descr="http://n.sinaimg.cn/default/20150302/MI2x-chmifpx9152631.jp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3110" y="2684580"/>
              <a:ext cx="3171825" cy="21907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18" name="矩形 17"/>
            <p:cNvSpPr/>
            <p:nvPr/>
          </p:nvSpPr>
          <p:spPr>
            <a:xfrm>
              <a:off x="4823109" y="4384549"/>
              <a:ext cx="3171825" cy="490781"/>
            </a:xfrm>
            <a:prstGeom prst="rect">
              <a:avLst/>
            </a:prstGeom>
            <a:gradFill flip="none" rotWithShape="1">
              <a:gsLst>
                <a:gs pos="100000">
                  <a:schemeClr val="tx2">
                    <a:lumMod val="40000"/>
                    <a:lumOff val="60000"/>
                    <a:tint val="66000"/>
                    <a:satMod val="160000"/>
                    <a:alpha val="31000"/>
                  </a:schemeClr>
                </a:gs>
                <a:gs pos="100000">
                  <a:schemeClr val="tx2">
                    <a:lumMod val="40000"/>
                    <a:lumOff val="60000"/>
                    <a:tint val="44500"/>
                    <a:satMod val="160000"/>
                  </a:schemeClr>
                </a:gs>
                <a:gs pos="100000">
                  <a:schemeClr val="tx2">
                    <a:lumMod val="40000"/>
                    <a:lumOff val="60000"/>
                    <a:tint val="23500"/>
                    <a:satMod val="16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50800" dir="5400000" algn="ctr" rotWithShape="0">
                <a:srgbClr val="000000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精选图集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30344" y="2679288"/>
            <a:ext cx="3171826" cy="2190750"/>
            <a:chOff x="8580469" y="2679288"/>
            <a:chExt cx="3171826" cy="2190750"/>
          </a:xfrm>
        </p:grpSpPr>
        <p:pic>
          <p:nvPicPr>
            <p:cNvPr id="1030" name="Picture 6" descr="http://n.sinaimg.cn/default/20150302/ZQJy-awzuney0389251.jpg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0470" y="2679288"/>
              <a:ext cx="3171825" cy="21907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0" name="矩形 19"/>
            <p:cNvSpPr/>
            <p:nvPr/>
          </p:nvSpPr>
          <p:spPr>
            <a:xfrm>
              <a:off x="8580469" y="4355309"/>
              <a:ext cx="3171825" cy="490781"/>
            </a:xfrm>
            <a:prstGeom prst="rect">
              <a:avLst/>
            </a:prstGeom>
            <a:gradFill flip="none" rotWithShape="1">
              <a:gsLst>
                <a:gs pos="100000">
                  <a:schemeClr val="tx2">
                    <a:lumMod val="40000"/>
                    <a:lumOff val="60000"/>
                    <a:tint val="66000"/>
                    <a:satMod val="160000"/>
                    <a:alpha val="31000"/>
                  </a:schemeClr>
                </a:gs>
                <a:gs pos="100000">
                  <a:schemeClr val="tx2">
                    <a:lumMod val="40000"/>
                    <a:lumOff val="60000"/>
                    <a:tint val="44500"/>
                    <a:satMod val="160000"/>
                  </a:schemeClr>
                </a:gs>
                <a:gs pos="100000">
                  <a:schemeClr val="tx2">
                    <a:lumMod val="40000"/>
                    <a:lumOff val="60000"/>
                    <a:tint val="23500"/>
                    <a:satMod val="160000"/>
                  </a:scheme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50800" dir="5400000" algn="ctr" rotWithShape="0">
                <a:srgbClr val="000000">
                  <a:alpha val="3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移动机库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030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3653"/>
            <a:ext cx="3452884" cy="2304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279" y="3287441"/>
            <a:ext cx="5350206" cy="35705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393" y="4553653"/>
            <a:ext cx="3452886" cy="23043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309" y="-22675"/>
            <a:ext cx="5327176" cy="3555189"/>
          </a:xfrm>
          <a:prstGeom prst="rect">
            <a:avLst/>
          </a:prstGeom>
        </p:spPr>
      </p:pic>
      <p:pic>
        <p:nvPicPr>
          <p:cNvPr id="2050" name="Picture 2" descr="http://www.sinaimg.cn/dy/slidenews/5_img/2015_11/65738_1193344_32040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4824" cy="458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830279" y="-133874"/>
            <a:ext cx="45719" cy="7326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0" y="4581365"/>
            <a:ext cx="6875998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6858084" y="3501952"/>
            <a:ext cx="6875998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H="1">
            <a:off x="3310575" y="4604042"/>
            <a:ext cx="68438" cy="3359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43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://www.sinaimg.cn/dy/slidenews/5_img/2015_10/65738_1188429_3406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243" y="-1125119"/>
            <a:ext cx="6878710" cy="459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sinaimg.cn/dy/slidenews/5_img/2015_10/65738_1188419_8447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63" y="4728027"/>
            <a:ext cx="3464663" cy="231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sinaimg.cn/dy/slidenews/5_img/2015_10/65738_1188431_4872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64" y="2359606"/>
            <a:ext cx="3464663" cy="231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sinaimg.cn/dy/slidenews/5_img/2015_10/65738_1188423_43403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500" y="2359606"/>
            <a:ext cx="6740499" cy="449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114153" y="313239"/>
            <a:ext cx="1714167" cy="6409318"/>
          </a:xfrm>
          <a:prstGeom prst="rect">
            <a:avLst/>
          </a:prstGeom>
          <a:solidFill>
            <a:srgbClr val="014D7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1800000" flipV="1">
            <a:off x="-298587" y="-381377"/>
            <a:ext cx="3164617" cy="2235638"/>
            <a:chOff x="837732" y="1826986"/>
            <a:chExt cx="4394668" cy="1658661"/>
          </a:xfrm>
        </p:grpSpPr>
        <p:sp>
          <p:nvSpPr>
            <p:cNvPr id="9" name="椭圆 8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" name="矩形 9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14153" y="2231595"/>
            <a:ext cx="1714167" cy="1802914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3191" y="2303564"/>
            <a:ext cx="1502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精选图集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79345" y="3868820"/>
            <a:ext cx="1502559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9345" y="3058638"/>
            <a:ext cx="1502559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 rot="1800000" flipH="1">
            <a:off x="-869613" y="5365716"/>
            <a:ext cx="4202712" cy="2206211"/>
            <a:chOff x="837732" y="1826986"/>
            <a:chExt cx="4394668" cy="1636829"/>
          </a:xfrm>
        </p:grpSpPr>
        <p:sp>
          <p:nvSpPr>
            <p:cNvPr id="16" name="椭圆 15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  <a:lumMod val="96000"/>
                    <a:lumOff val="4000"/>
                  </a:schemeClr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" name="矩形 16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6" name="Picture 4" descr="http://www.sinaimg.cn/dy/slidenews/5_img/2015_10/65738_1188430_1671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464" y="-23333"/>
            <a:ext cx="3464663" cy="231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5393126" y="-468244"/>
            <a:ext cx="45719" cy="7326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V="1">
            <a:off x="5316001" y="2299369"/>
            <a:ext cx="6875998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46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14153" y="313239"/>
            <a:ext cx="1714167" cy="6409318"/>
          </a:xfrm>
          <a:prstGeom prst="rect">
            <a:avLst/>
          </a:prstGeom>
          <a:solidFill>
            <a:srgbClr val="6796BF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 rot="1800000" flipV="1">
            <a:off x="-298587" y="-381377"/>
            <a:ext cx="3164617" cy="2235638"/>
            <a:chOff x="837732" y="1826986"/>
            <a:chExt cx="4394668" cy="1658661"/>
          </a:xfrm>
        </p:grpSpPr>
        <p:sp>
          <p:nvSpPr>
            <p:cNvPr id="23" name="椭圆 22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4" name="矩形 23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102" name="Picture 6" descr="http://www.sinaimg.cn/dy/slidenews/5_img/2015_10/65738_1188391_6143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680" y="0"/>
            <a:ext cx="10276183" cy="684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sinaimg.cn/dy/slidenews/5_img/2015_10/65738_1188383_4581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816" y="-10816"/>
            <a:ext cx="10276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114153" y="2231595"/>
            <a:ext cx="1714167" cy="1802914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67705" y="2303564"/>
            <a:ext cx="1502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移动机库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79345" y="3868820"/>
            <a:ext cx="1502559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79345" y="3058638"/>
            <a:ext cx="1502559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www.sinaimg.cn/dy/slidenews/5_img/2015_10/65738_1188382_14331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952" y="-29829"/>
            <a:ext cx="10276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 rot="1800000" flipH="1">
            <a:off x="-869613" y="5365716"/>
            <a:ext cx="4202712" cy="2206211"/>
            <a:chOff x="837732" y="1826986"/>
            <a:chExt cx="4394668" cy="1636829"/>
          </a:xfrm>
        </p:grpSpPr>
        <p:sp>
          <p:nvSpPr>
            <p:cNvPr id="26" name="椭圆 25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  <a:lumMod val="96000"/>
                    <a:lumOff val="4000"/>
                  </a:schemeClr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7" name="矩形 26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953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2"/>
          <a:stretch/>
        </p:blipFill>
        <p:spPr>
          <a:xfrm>
            <a:off x="0" y="-101600"/>
            <a:ext cx="12192000" cy="699588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011489" y="220958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  <a:endParaRPr lang="en-US" altLang="zh-CN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阳光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动力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号飞抵中国 完成迄今最难航程</a:t>
            </a:r>
          </a:p>
          <a:p>
            <a:pPr algn="ctr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贝特朗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皮卡尔驾驶阳光动力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号顺利完成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小时飞行</a:t>
            </a:r>
            <a:endParaRPr lang="zh-CN" altLang="en-US" b="1" i="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9389" y="1975180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一个清洁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未来！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0086" y="2486581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人类对新技术的孜孜以求能够改变世界，阳光动力的理念就是如此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6323" y="2483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33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5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4" grpId="1"/>
      <p:bldP spid="5" grpId="0"/>
      <p:bldP spid="5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4286</TotalTime>
  <Words>302</Words>
  <Application>Microsoft Office PowerPoint</Application>
  <PresentationFormat>自定义</PresentationFormat>
  <Paragraphs>76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CCJ99.袁若清</dc:creator>
  <cp:lastModifiedBy>pc</cp:lastModifiedBy>
  <cp:revision>56</cp:revision>
  <dcterms:created xsi:type="dcterms:W3CDTF">2015-04-03T09:18:09Z</dcterms:created>
  <dcterms:modified xsi:type="dcterms:W3CDTF">2015-07-11T09:26:30Z</dcterms:modified>
</cp:coreProperties>
</file>