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53AB88-54FB-44AE-B9AF-127B3D4DB5C6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2DD5C-A436-4C68-B481-7E49B9A09B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064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2DD5C-A436-4C68-B481-7E49B9A09BC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334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CDD69-F675-4A44-BE20-4FA5EEF851EC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682A1-C61F-42B4-B7DA-1FB763C815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812C3-61BA-487D-A3EF-14E4ECE103B3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25CC5-4283-4733-975D-96D8A14969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68DD4-0335-4AAA-A167-E80875CF9D20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23808-9D0F-4301-B204-BDB7100832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9E560-26A1-4544-A1E3-A889CB664C25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066FC-52C0-4C37-A5B8-3C5C0EE061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9EC39-A546-401B-AFC2-FD30144D9EDD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E4576-9115-45C8-A362-577668B317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C0F62-76B1-48F8-B4E4-0116D2BC6113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B4597-6E63-42E7-82F8-4BDF9EB88D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B1A7E-E22C-440F-B8CA-6BF99D6C1983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1F4F9-918B-4E81-AD42-E530CC0DE1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71A71-DEF3-4768-BA68-52A1329763A8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1EFCB-2B84-4B28-9E2C-767023E55D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AEDE7-5236-451A-BA0D-DD994ADDE67A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494BD-5DD6-408A-B766-056DDE79BB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E15B8-F8F7-45BD-97AC-AA0610F7FB06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833E6-EDFA-42D4-B6CE-DB9489326A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EDAAA-E7D2-4BF1-AA1B-28E1FBF343FA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191F9-EC6A-4B71-B6B5-E9311CB8B4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DEEB608-A137-4291-B9B3-5E539A9B1E66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9C0CFEF-84A3-443B-9DF4-5272A4A92D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4500563" y="933450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072063" y="1692275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适用于唯美清新主题及相关类别演示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571500" y="425450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22145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414337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6572250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71437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5214938" y="4857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2500313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7"/>
          <p:cNvSpPr>
            <a:spLocks noChangeArrowheads="1"/>
          </p:cNvSpPr>
          <p:nvPr/>
        </p:nvSpPr>
        <p:spPr bwMode="auto">
          <a:xfrm>
            <a:off x="5286375" y="2571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5"/>
          <p:cNvSpPr>
            <a:spLocks noChangeArrowheads="1"/>
          </p:cNvSpPr>
          <p:nvPr/>
        </p:nvSpPr>
        <p:spPr bwMode="auto">
          <a:xfrm>
            <a:off x="2428875" y="4929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71500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2357438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5"/>
          <p:cNvSpPr>
            <a:spLocks noChangeArrowheads="1"/>
          </p:cNvSpPr>
          <p:nvPr/>
        </p:nvSpPr>
        <p:spPr bwMode="auto">
          <a:xfrm>
            <a:off x="3857625" y="2214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/>
          <p:cNvSpPr>
            <a:spLocks noChangeArrowheads="1"/>
          </p:cNvSpPr>
          <p:nvPr/>
        </p:nvSpPr>
        <p:spPr bwMode="auto">
          <a:xfrm>
            <a:off x="6000750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571500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2000250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4"/>
          <p:cNvSpPr>
            <a:spLocks noChangeArrowheads="1"/>
          </p:cNvSpPr>
          <p:nvPr/>
        </p:nvSpPr>
        <p:spPr bwMode="auto">
          <a:xfrm>
            <a:off x="5786438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5143500" y="3786188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/>
          <p:cNvSpPr>
            <a:spLocks noChangeArrowheads="1"/>
          </p:cNvSpPr>
          <p:nvPr/>
        </p:nvSpPr>
        <p:spPr bwMode="auto">
          <a:xfrm>
            <a:off x="2071688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/>
          <p:cNvSpPr>
            <a:spLocks noChangeArrowheads="1"/>
          </p:cNvSpPr>
          <p:nvPr/>
        </p:nvSpPr>
        <p:spPr bwMode="auto">
          <a:xfrm>
            <a:off x="3286125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4643438" y="1857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571500" y="5683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5000625" y="2571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9"/>
          <p:cNvSpPr>
            <a:spLocks noChangeArrowheads="1"/>
          </p:cNvSpPr>
          <p:nvPr/>
        </p:nvSpPr>
        <p:spPr bwMode="auto">
          <a:xfrm>
            <a:off x="1928813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4429125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79</Words>
  <Application>Microsoft Office PowerPoint</Application>
  <PresentationFormat>全屏显示(4:3)</PresentationFormat>
  <Paragraphs>28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Lucia</cp:lastModifiedBy>
  <cp:revision>49</cp:revision>
  <dcterms:created xsi:type="dcterms:W3CDTF">2013-10-30T09:04:50Z</dcterms:created>
  <dcterms:modified xsi:type="dcterms:W3CDTF">2015-05-28T07:05:12Z</dcterms:modified>
</cp:coreProperties>
</file>