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22F7B-1AAA-4D47-BB54-86DB8A9B3BD1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60627-D0D5-4C80-8F10-D303641B64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B32C5-27E5-4DD7-8A67-8086D071CD1E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031EA-22E5-4EED-9F37-7F08AD263D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A635-3B50-43A1-BF14-2116CDB75761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987BA-734E-466E-BEB2-D7BBB402D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20FF-2DB9-4045-8404-E4549E08E465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AA881-20B8-4A33-81C5-7AECFA99BF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16A51-2EA6-4953-A321-2D70B7C1C2CD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BF2E9-90E5-4CD9-8F9F-D3F0B274F3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D6E1-257E-4E3B-885D-EA80A7D4D688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64916-354E-4EA0-8731-A1FDEF1C8E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ECCF-ACC6-4509-AD70-038784069D9E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DEE74-B977-4567-9225-88B058C2FB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7051-C35D-4B27-BE0B-1781AB15BADE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0EFE1-4964-4EE6-B194-29D8721876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2FAD0-EFAB-464E-B1F1-AC84ACCC8E11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47D39-41F8-47A6-8CAC-75D369A8E0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4A03-A947-46E4-A713-D76BD2F3CDBB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49E99-3721-4BD3-A611-50B5322E0B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FAFE0-1784-4E67-8B9F-ABFE6D11CEF1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81839-617E-4A9D-8236-C43A0F4C4E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EF63A6-5D66-458A-B43D-3BC2A2928EBA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88E3E2-29B0-40E6-8A83-2C7C2139E4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286250" y="1500188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357688" y="2335213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15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83</cp:revision>
  <dcterms:created xsi:type="dcterms:W3CDTF">2013-10-30T09:04:50Z</dcterms:created>
  <dcterms:modified xsi:type="dcterms:W3CDTF">2015-12-25T07:49:39Z</dcterms:modified>
</cp:coreProperties>
</file>