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66" r:id="rId9"/>
    <p:sldId id="267" r:id="rId10"/>
    <p:sldId id="268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9FA370-CFF8-4254-AF9F-55653C6D84ED}" type="datetimeFigureOut">
              <a:rPr lang="zh-CN" altLang="en-US"/>
              <a:pPr>
                <a:defRPr/>
              </a:pPr>
              <a:t>2014-5-9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449A54-3D18-41E7-8DBF-739E864379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94EAD-A6F0-4A71-844A-23467740F9DD}" type="datetimeFigureOut">
              <a:rPr lang="zh-CN" altLang="en-US"/>
              <a:pPr>
                <a:defRPr/>
              </a:pPr>
              <a:t>2014-5-9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80E68-A4C1-418B-84FB-438F8D719A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EB1D04-F6F4-4B37-A921-9A03B6A8FACD}" type="datetimeFigureOut">
              <a:rPr lang="zh-CN" altLang="en-US"/>
              <a:pPr>
                <a:defRPr/>
              </a:pPr>
              <a:t>2014-5-9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5E225-11CD-4D1B-925D-E9ECF18691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421DF-5204-4945-B53A-20E92D966D0E}" type="datetimeFigureOut">
              <a:rPr lang="zh-CN" altLang="en-US"/>
              <a:pPr>
                <a:defRPr/>
              </a:pPr>
              <a:t>2014-5-9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06E7E-37AD-45D6-803F-0D65BF6CF10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58D2F-AE89-4FB0-A725-889D2BDFEEAC}" type="datetimeFigureOut">
              <a:rPr lang="zh-CN" altLang="en-US"/>
              <a:pPr>
                <a:defRPr/>
              </a:pPr>
              <a:t>2014-5-9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55545-AE11-4E36-99F6-CC0B8E7DD0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4E3F6-8390-4C9E-A402-68B6E809DC2A}" type="datetimeFigureOut">
              <a:rPr lang="zh-CN" altLang="en-US"/>
              <a:pPr>
                <a:defRPr/>
              </a:pPr>
              <a:t>2014-5-9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32CE6-BCF8-4F54-BCB8-7A509B44A1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208953-62C8-4D30-AA4B-094D171062BD}" type="datetimeFigureOut">
              <a:rPr lang="zh-CN" altLang="en-US"/>
              <a:pPr>
                <a:defRPr/>
              </a:pPr>
              <a:t>2014-5-9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C108C-1E33-4836-BCEF-98E91F2F43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42953-530A-47AF-8083-8E5038BE4828}" type="datetimeFigureOut">
              <a:rPr lang="zh-CN" altLang="en-US"/>
              <a:pPr>
                <a:defRPr/>
              </a:pPr>
              <a:t>2014-5-9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CA2C7-2939-4BCD-967D-1989C0E140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8A8658-A980-437F-8A7D-0C1884682160}" type="datetimeFigureOut">
              <a:rPr lang="zh-CN" altLang="en-US"/>
              <a:pPr>
                <a:defRPr/>
              </a:pPr>
              <a:t>2014-5-9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8A346-DED9-43CD-924A-2E93B90FD4A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5C38D-6E93-403F-87C3-343D6C6670BB}" type="datetimeFigureOut">
              <a:rPr lang="zh-CN" altLang="en-US"/>
              <a:pPr>
                <a:defRPr/>
              </a:pPr>
              <a:t>2014-5-9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476BA-49B4-4FAC-8AEC-40DE27C8A4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15C742-02B8-4F80-A7F5-F816D9CF3A87}" type="datetimeFigureOut">
              <a:rPr lang="zh-CN" altLang="en-US"/>
              <a:pPr>
                <a:defRPr/>
              </a:pPr>
              <a:t>2014-5-9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218F2-3B22-4DA9-ABCC-710CA9324A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6F8F52A-CCF4-4F34-AED6-F849A1FDB417}" type="datetimeFigureOut">
              <a:rPr lang="zh-CN" altLang="en-US"/>
              <a:pPr>
                <a:defRPr/>
              </a:pPr>
              <a:t>2014-5-9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D20378E-4761-4DFD-9B8C-234B0A3509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2857500" y="1357313"/>
            <a:ext cx="52863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>
                <a:latin typeface="Calibri" pitchFamily="34" charset="0"/>
              </a:rPr>
              <a:t>POWEPOINT</a:t>
            </a:r>
            <a:endParaRPr lang="zh-CN" altLang="en-US" sz="5400">
              <a:latin typeface="Calibri" pitchFamily="34" charset="0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3071813" y="2143125"/>
            <a:ext cx="4143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适用于卡通简约主题及相关类别演示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8"/>
          <p:cNvSpPr>
            <a:spLocks noChangeArrowheads="1"/>
          </p:cNvSpPr>
          <p:nvPr/>
        </p:nvSpPr>
        <p:spPr bwMode="auto">
          <a:xfrm>
            <a:off x="1000125" y="9286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267" name="矩形 7"/>
          <p:cNvSpPr>
            <a:spLocks noChangeArrowheads="1"/>
          </p:cNvSpPr>
          <p:nvPr/>
        </p:nvSpPr>
        <p:spPr bwMode="auto">
          <a:xfrm>
            <a:off x="6357938" y="37147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8" name="矩形 9"/>
          <p:cNvSpPr>
            <a:spLocks noChangeArrowheads="1"/>
          </p:cNvSpPr>
          <p:nvPr/>
        </p:nvSpPr>
        <p:spPr bwMode="auto">
          <a:xfrm>
            <a:off x="1357313" y="47863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9" name="矩形 5"/>
          <p:cNvSpPr>
            <a:spLocks noChangeArrowheads="1"/>
          </p:cNvSpPr>
          <p:nvPr/>
        </p:nvSpPr>
        <p:spPr bwMode="auto">
          <a:xfrm>
            <a:off x="3714750" y="3857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857250" y="925513"/>
            <a:ext cx="1143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75" name="矩形 6"/>
          <p:cNvSpPr>
            <a:spLocks noChangeArrowheads="1"/>
          </p:cNvSpPr>
          <p:nvPr/>
        </p:nvSpPr>
        <p:spPr bwMode="auto">
          <a:xfrm>
            <a:off x="3357563" y="22860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6" name="矩形 5"/>
          <p:cNvSpPr>
            <a:spLocks noChangeArrowheads="1"/>
          </p:cNvSpPr>
          <p:nvPr/>
        </p:nvSpPr>
        <p:spPr bwMode="auto">
          <a:xfrm>
            <a:off x="7215188" y="34290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7" name="矩形 6"/>
          <p:cNvSpPr>
            <a:spLocks noChangeArrowheads="1"/>
          </p:cNvSpPr>
          <p:nvPr/>
        </p:nvSpPr>
        <p:spPr bwMode="auto">
          <a:xfrm>
            <a:off x="928688" y="46434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8"/>
          <p:cNvSpPr>
            <a:spLocks noChangeArrowheads="1"/>
          </p:cNvSpPr>
          <p:nvPr/>
        </p:nvSpPr>
        <p:spPr bwMode="auto">
          <a:xfrm>
            <a:off x="857250" y="857250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099" name="矩形 5"/>
          <p:cNvSpPr>
            <a:spLocks noChangeArrowheads="1"/>
          </p:cNvSpPr>
          <p:nvPr/>
        </p:nvSpPr>
        <p:spPr bwMode="auto">
          <a:xfrm>
            <a:off x="4000500" y="1285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6"/>
          <p:cNvSpPr>
            <a:spLocks noChangeArrowheads="1"/>
          </p:cNvSpPr>
          <p:nvPr/>
        </p:nvSpPr>
        <p:spPr bwMode="auto">
          <a:xfrm>
            <a:off x="4357688" y="34290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6"/>
          <p:cNvSpPr>
            <a:spLocks noChangeArrowheads="1"/>
          </p:cNvSpPr>
          <p:nvPr/>
        </p:nvSpPr>
        <p:spPr bwMode="auto">
          <a:xfrm>
            <a:off x="6858000" y="3071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2" name="矩形 7"/>
          <p:cNvSpPr>
            <a:spLocks noChangeArrowheads="1"/>
          </p:cNvSpPr>
          <p:nvPr/>
        </p:nvSpPr>
        <p:spPr bwMode="auto">
          <a:xfrm>
            <a:off x="6357938" y="4429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8"/>
          <p:cNvSpPr>
            <a:spLocks noChangeArrowheads="1"/>
          </p:cNvSpPr>
          <p:nvPr/>
        </p:nvSpPr>
        <p:spPr bwMode="auto">
          <a:xfrm>
            <a:off x="1000125" y="9286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23" name="矩形 7"/>
          <p:cNvSpPr>
            <a:spLocks noChangeArrowheads="1"/>
          </p:cNvSpPr>
          <p:nvPr/>
        </p:nvSpPr>
        <p:spPr bwMode="auto">
          <a:xfrm>
            <a:off x="4214813" y="4286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5"/>
          <p:cNvSpPr>
            <a:spLocks noChangeArrowheads="1"/>
          </p:cNvSpPr>
          <p:nvPr/>
        </p:nvSpPr>
        <p:spPr bwMode="auto">
          <a:xfrm>
            <a:off x="2500313" y="1928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4"/>
          <p:cNvSpPr>
            <a:spLocks noChangeArrowheads="1"/>
          </p:cNvSpPr>
          <p:nvPr/>
        </p:nvSpPr>
        <p:spPr bwMode="auto">
          <a:xfrm>
            <a:off x="6357938" y="2071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6" name="矩形 5"/>
          <p:cNvSpPr>
            <a:spLocks noChangeArrowheads="1"/>
          </p:cNvSpPr>
          <p:nvPr/>
        </p:nvSpPr>
        <p:spPr bwMode="auto">
          <a:xfrm>
            <a:off x="6786563" y="714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8"/>
          <p:cNvSpPr>
            <a:spLocks noChangeArrowheads="1"/>
          </p:cNvSpPr>
          <p:nvPr/>
        </p:nvSpPr>
        <p:spPr bwMode="auto">
          <a:xfrm>
            <a:off x="928688" y="857250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47" name="矩形 7"/>
          <p:cNvSpPr>
            <a:spLocks noChangeArrowheads="1"/>
          </p:cNvSpPr>
          <p:nvPr/>
        </p:nvSpPr>
        <p:spPr bwMode="auto">
          <a:xfrm>
            <a:off x="4786313" y="1928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8" name="矩形 5"/>
          <p:cNvSpPr>
            <a:spLocks noChangeArrowheads="1"/>
          </p:cNvSpPr>
          <p:nvPr/>
        </p:nvSpPr>
        <p:spPr bwMode="auto">
          <a:xfrm>
            <a:off x="4000500" y="5857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5"/>
          <p:cNvSpPr>
            <a:spLocks noChangeArrowheads="1"/>
          </p:cNvSpPr>
          <p:nvPr/>
        </p:nvSpPr>
        <p:spPr bwMode="auto">
          <a:xfrm>
            <a:off x="4500563" y="3929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8"/>
          <p:cNvSpPr>
            <a:spLocks noChangeArrowheads="1"/>
          </p:cNvSpPr>
          <p:nvPr/>
        </p:nvSpPr>
        <p:spPr bwMode="auto">
          <a:xfrm>
            <a:off x="928688" y="9286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1" name="矩形 7"/>
          <p:cNvSpPr>
            <a:spLocks noChangeArrowheads="1"/>
          </p:cNvSpPr>
          <p:nvPr/>
        </p:nvSpPr>
        <p:spPr bwMode="auto">
          <a:xfrm>
            <a:off x="6500813" y="4572000"/>
            <a:ext cx="17859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2" name="矩形 6"/>
          <p:cNvSpPr>
            <a:spLocks noChangeArrowheads="1"/>
          </p:cNvSpPr>
          <p:nvPr/>
        </p:nvSpPr>
        <p:spPr bwMode="auto">
          <a:xfrm>
            <a:off x="5214938" y="50006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4"/>
          <p:cNvSpPr>
            <a:spLocks noChangeArrowheads="1"/>
          </p:cNvSpPr>
          <p:nvPr/>
        </p:nvSpPr>
        <p:spPr bwMode="auto">
          <a:xfrm>
            <a:off x="4500563" y="5500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8"/>
          <p:cNvSpPr>
            <a:spLocks noChangeArrowheads="1"/>
          </p:cNvSpPr>
          <p:nvPr/>
        </p:nvSpPr>
        <p:spPr bwMode="auto">
          <a:xfrm>
            <a:off x="857250" y="78581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195" name="矩形 6"/>
          <p:cNvSpPr>
            <a:spLocks noChangeArrowheads="1"/>
          </p:cNvSpPr>
          <p:nvPr/>
        </p:nvSpPr>
        <p:spPr bwMode="auto">
          <a:xfrm>
            <a:off x="4643438" y="5143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9"/>
          <p:cNvSpPr>
            <a:spLocks noChangeArrowheads="1"/>
          </p:cNvSpPr>
          <p:nvPr/>
        </p:nvSpPr>
        <p:spPr bwMode="auto">
          <a:xfrm>
            <a:off x="642938" y="48577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6"/>
          <p:cNvSpPr>
            <a:spLocks noChangeArrowheads="1"/>
          </p:cNvSpPr>
          <p:nvPr/>
        </p:nvSpPr>
        <p:spPr bwMode="auto">
          <a:xfrm>
            <a:off x="7000875" y="1928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8"/>
          <p:cNvSpPr>
            <a:spLocks noChangeArrowheads="1"/>
          </p:cNvSpPr>
          <p:nvPr/>
        </p:nvSpPr>
        <p:spPr bwMode="auto">
          <a:xfrm>
            <a:off x="785813" y="857250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9219" name="矩形 7"/>
          <p:cNvSpPr>
            <a:spLocks noChangeArrowheads="1"/>
          </p:cNvSpPr>
          <p:nvPr/>
        </p:nvSpPr>
        <p:spPr bwMode="auto">
          <a:xfrm>
            <a:off x="571500" y="5786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0" name="矩形 9"/>
          <p:cNvSpPr>
            <a:spLocks noChangeArrowheads="1"/>
          </p:cNvSpPr>
          <p:nvPr/>
        </p:nvSpPr>
        <p:spPr bwMode="auto">
          <a:xfrm>
            <a:off x="500063" y="2071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1" name="矩形 6"/>
          <p:cNvSpPr>
            <a:spLocks noChangeArrowheads="1"/>
          </p:cNvSpPr>
          <p:nvPr/>
        </p:nvSpPr>
        <p:spPr bwMode="auto">
          <a:xfrm>
            <a:off x="7143750" y="1857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2" name="矩形 6"/>
          <p:cNvSpPr>
            <a:spLocks noChangeArrowheads="1"/>
          </p:cNvSpPr>
          <p:nvPr/>
        </p:nvSpPr>
        <p:spPr bwMode="auto">
          <a:xfrm>
            <a:off x="7143750" y="5643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3" name="矩形 6"/>
          <p:cNvSpPr>
            <a:spLocks noChangeArrowheads="1"/>
          </p:cNvSpPr>
          <p:nvPr/>
        </p:nvSpPr>
        <p:spPr bwMode="auto">
          <a:xfrm>
            <a:off x="3929063" y="3857625"/>
            <a:ext cx="15684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8"/>
          <p:cNvSpPr>
            <a:spLocks noChangeArrowheads="1"/>
          </p:cNvSpPr>
          <p:nvPr/>
        </p:nvSpPr>
        <p:spPr bwMode="auto">
          <a:xfrm>
            <a:off x="857250" y="9286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0243" name="矩形 7"/>
          <p:cNvSpPr>
            <a:spLocks noChangeArrowheads="1"/>
          </p:cNvSpPr>
          <p:nvPr/>
        </p:nvSpPr>
        <p:spPr bwMode="auto">
          <a:xfrm>
            <a:off x="4071938" y="1714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4" name="矩形 6"/>
          <p:cNvSpPr>
            <a:spLocks noChangeArrowheads="1"/>
          </p:cNvSpPr>
          <p:nvPr/>
        </p:nvSpPr>
        <p:spPr bwMode="auto">
          <a:xfrm>
            <a:off x="1214438" y="4214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5" name="矩形 5"/>
          <p:cNvSpPr>
            <a:spLocks noChangeArrowheads="1"/>
          </p:cNvSpPr>
          <p:nvPr/>
        </p:nvSpPr>
        <p:spPr bwMode="auto">
          <a:xfrm>
            <a:off x="6286500" y="3286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6" name="矩形 5"/>
          <p:cNvSpPr>
            <a:spLocks noChangeArrowheads="1"/>
          </p:cNvSpPr>
          <p:nvPr/>
        </p:nvSpPr>
        <p:spPr bwMode="auto">
          <a:xfrm>
            <a:off x="5072063" y="4286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7" name="矩形 6"/>
          <p:cNvSpPr>
            <a:spLocks noChangeArrowheads="1"/>
          </p:cNvSpPr>
          <p:nvPr/>
        </p:nvSpPr>
        <p:spPr bwMode="auto">
          <a:xfrm>
            <a:off x="3286125" y="36433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125</Words>
  <Application>Microsoft Office PowerPoint</Application>
  <PresentationFormat>全屏显示(4:3)</PresentationFormat>
  <Paragraphs>44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Arial</vt:lpstr>
      <vt:lpstr>宋体</vt:lpstr>
      <vt:lpstr>Calibri</vt:lpstr>
      <vt:lpstr>微软雅黑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User</cp:lastModifiedBy>
  <cp:revision>40</cp:revision>
  <dcterms:created xsi:type="dcterms:W3CDTF">2013-10-30T09:04:50Z</dcterms:created>
  <dcterms:modified xsi:type="dcterms:W3CDTF">2014-05-09T08:45:27Z</dcterms:modified>
</cp:coreProperties>
</file>