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69" r:id="rId3"/>
    <p:sldId id="259" r:id="rId4"/>
    <p:sldId id="256" r:id="rId5"/>
    <p:sldId id="258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70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A33"/>
    <a:srgbClr val="F2B800"/>
    <a:srgbClr val="9BCAE8"/>
    <a:srgbClr val="D3E8F5"/>
    <a:srgbClr val="E66A9C"/>
    <a:srgbClr val="EDB45D"/>
    <a:srgbClr val="D0E0F4"/>
    <a:srgbClr val="E6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7659" autoAdjust="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431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CEE860-89DA-4BCE-8D9F-253DF03BC801}" type="doc">
      <dgm:prSet loTypeId="urn:microsoft.com/office/officeart/2005/8/layout/hProcess11" loCatId="process" qsTypeId="urn:microsoft.com/office/officeart/2005/8/quickstyle/simple5" qsCatId="simple" csTypeId="urn:microsoft.com/office/officeart/2005/8/colors/accent1_2#1" csCatId="accent1" phldr="1"/>
      <dgm:spPr/>
    </dgm:pt>
    <dgm:pt modelId="{CE6F0397-07D9-4DF6-B12A-E97F69385C08}">
      <dgm:prSet phldrT="[Text]"/>
      <dgm:spPr/>
      <dgm:t>
        <a:bodyPr/>
        <a:lstStyle/>
        <a:p>
          <a:r>
            <a:rPr lang="en-US" altLang="zh-CN" dirty="0" smtClean="0"/>
            <a:t>text</a:t>
          </a:r>
          <a:endParaRPr lang="zh-CN" altLang="en-US" dirty="0"/>
        </a:p>
      </dgm:t>
    </dgm:pt>
    <dgm:pt modelId="{9ECF3D1F-B8F8-4EBA-A057-18C99DDDCAB6}" type="parTrans" cxnId="{B72E9605-3ABF-4AD0-BDA6-1CAB8B866FF2}">
      <dgm:prSet/>
      <dgm:spPr/>
      <dgm:t>
        <a:bodyPr/>
        <a:lstStyle/>
        <a:p>
          <a:endParaRPr lang="zh-CN" altLang="en-US"/>
        </a:p>
      </dgm:t>
    </dgm:pt>
    <dgm:pt modelId="{76172148-323E-48AD-B4E4-F5BAB80427A4}" type="sibTrans" cxnId="{B72E9605-3ABF-4AD0-BDA6-1CAB8B866FF2}">
      <dgm:prSet/>
      <dgm:spPr/>
      <dgm:t>
        <a:bodyPr/>
        <a:lstStyle/>
        <a:p>
          <a:endParaRPr lang="zh-CN" altLang="en-US"/>
        </a:p>
      </dgm:t>
    </dgm:pt>
    <dgm:pt modelId="{9B9DE3F8-C4EC-4C80-AFBA-ADC1DCB2F995}">
      <dgm:prSet phldrT="[Text]"/>
      <dgm:spPr/>
      <dgm:t>
        <a:bodyPr/>
        <a:lstStyle/>
        <a:p>
          <a:r>
            <a:rPr lang="en-US" altLang="zh-CN" dirty="0" smtClean="0"/>
            <a:t>text</a:t>
          </a:r>
          <a:endParaRPr lang="zh-CN" altLang="en-US" dirty="0"/>
        </a:p>
      </dgm:t>
    </dgm:pt>
    <dgm:pt modelId="{FAC191C0-6919-4EC7-AB87-F06C7543147E}" type="parTrans" cxnId="{CCE672AE-5813-43D1-9644-BA95B807866A}">
      <dgm:prSet/>
      <dgm:spPr/>
      <dgm:t>
        <a:bodyPr/>
        <a:lstStyle/>
        <a:p>
          <a:endParaRPr lang="zh-CN" altLang="en-US"/>
        </a:p>
      </dgm:t>
    </dgm:pt>
    <dgm:pt modelId="{9FF5A894-79E7-40E2-913B-FF24CE2376BD}" type="sibTrans" cxnId="{CCE672AE-5813-43D1-9644-BA95B807866A}">
      <dgm:prSet/>
      <dgm:spPr/>
      <dgm:t>
        <a:bodyPr/>
        <a:lstStyle/>
        <a:p>
          <a:endParaRPr lang="zh-CN" altLang="en-US"/>
        </a:p>
      </dgm:t>
    </dgm:pt>
    <dgm:pt modelId="{D6971D9C-0041-4B1D-ACE9-48CF2CD3F4BD}">
      <dgm:prSet phldrT="[Text]"/>
      <dgm:spPr/>
      <dgm:t>
        <a:bodyPr/>
        <a:lstStyle/>
        <a:p>
          <a:r>
            <a:rPr lang="en-US" altLang="zh-CN" dirty="0" smtClean="0"/>
            <a:t>text</a:t>
          </a:r>
          <a:endParaRPr lang="zh-CN" altLang="en-US" dirty="0"/>
        </a:p>
      </dgm:t>
    </dgm:pt>
    <dgm:pt modelId="{46A38355-B9A5-4A16-8DE8-6181E9EBC47D}" type="parTrans" cxnId="{4108D3AA-FECB-4E0F-BF9D-992E9EB32B08}">
      <dgm:prSet/>
      <dgm:spPr/>
      <dgm:t>
        <a:bodyPr/>
        <a:lstStyle/>
        <a:p>
          <a:endParaRPr lang="zh-CN" altLang="en-US"/>
        </a:p>
      </dgm:t>
    </dgm:pt>
    <dgm:pt modelId="{5C604896-1916-4393-BB50-E093ACAD9D55}" type="sibTrans" cxnId="{4108D3AA-FECB-4E0F-BF9D-992E9EB32B08}">
      <dgm:prSet/>
      <dgm:spPr/>
      <dgm:t>
        <a:bodyPr/>
        <a:lstStyle/>
        <a:p>
          <a:endParaRPr lang="zh-CN" altLang="en-US"/>
        </a:p>
      </dgm:t>
    </dgm:pt>
    <dgm:pt modelId="{6CDD3739-507B-41D5-B7D1-03414DE7E1E4}">
      <dgm:prSet phldrT="[Text]"/>
      <dgm:spPr/>
      <dgm:t>
        <a:bodyPr/>
        <a:lstStyle/>
        <a:p>
          <a:r>
            <a:rPr lang="en-US" altLang="zh-CN" dirty="0" smtClean="0"/>
            <a:t>text</a:t>
          </a:r>
          <a:endParaRPr lang="zh-CN" altLang="en-US" dirty="0"/>
        </a:p>
      </dgm:t>
    </dgm:pt>
    <dgm:pt modelId="{17ABF740-40E0-4C7B-AA1F-CFEEC3DAA686}" type="parTrans" cxnId="{477E9868-6EA9-4A6D-B1C8-4EA86A4206D1}">
      <dgm:prSet/>
      <dgm:spPr/>
      <dgm:t>
        <a:bodyPr/>
        <a:lstStyle/>
        <a:p>
          <a:endParaRPr lang="zh-CN" altLang="en-US"/>
        </a:p>
      </dgm:t>
    </dgm:pt>
    <dgm:pt modelId="{E3A6AD7B-B52B-42F6-97C2-DBAE26832D1F}" type="sibTrans" cxnId="{477E9868-6EA9-4A6D-B1C8-4EA86A4206D1}">
      <dgm:prSet/>
      <dgm:spPr/>
      <dgm:t>
        <a:bodyPr/>
        <a:lstStyle/>
        <a:p>
          <a:endParaRPr lang="zh-CN" altLang="en-US"/>
        </a:p>
      </dgm:t>
    </dgm:pt>
    <dgm:pt modelId="{DD0E8BA8-7B1D-4318-ACB1-70098DC90293}" type="pres">
      <dgm:prSet presAssocID="{A8CEE860-89DA-4BCE-8D9F-253DF03BC801}" presName="Name0" presStyleCnt="0">
        <dgm:presLayoutVars>
          <dgm:dir/>
          <dgm:resizeHandles val="exact"/>
        </dgm:presLayoutVars>
      </dgm:prSet>
      <dgm:spPr/>
    </dgm:pt>
    <dgm:pt modelId="{420851A6-2DD8-40F2-AD89-DA17AB354731}" type="pres">
      <dgm:prSet presAssocID="{A8CEE860-89DA-4BCE-8D9F-253DF03BC801}" presName="arrow" presStyleLbl="bgShp" presStyleIdx="0" presStyleCnt="1"/>
      <dgm:spPr/>
    </dgm:pt>
    <dgm:pt modelId="{E08B750F-546C-4B0C-B0D0-FD578426AC72}" type="pres">
      <dgm:prSet presAssocID="{A8CEE860-89DA-4BCE-8D9F-253DF03BC801}" presName="points" presStyleCnt="0"/>
      <dgm:spPr/>
    </dgm:pt>
    <dgm:pt modelId="{6C447842-1576-4399-83EC-0D25166BEA1B}" type="pres">
      <dgm:prSet presAssocID="{CE6F0397-07D9-4DF6-B12A-E97F69385C08}" presName="compositeA" presStyleCnt="0"/>
      <dgm:spPr/>
    </dgm:pt>
    <dgm:pt modelId="{E37ECEA6-5D6A-4AED-A57D-DB970C3F438D}" type="pres">
      <dgm:prSet presAssocID="{CE6F0397-07D9-4DF6-B12A-E97F69385C08}" presName="text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6F2F67-68DE-4531-A48C-A9E359D010CC}" type="pres">
      <dgm:prSet presAssocID="{CE6F0397-07D9-4DF6-B12A-E97F69385C08}" presName="circleA" presStyleLbl="node1" presStyleIdx="0" presStyleCnt="4"/>
      <dgm:spPr/>
    </dgm:pt>
    <dgm:pt modelId="{7BE287C6-0D1D-49B6-BEBA-C083D6BD78F8}" type="pres">
      <dgm:prSet presAssocID="{CE6F0397-07D9-4DF6-B12A-E97F69385C08}" presName="spaceA" presStyleCnt="0"/>
      <dgm:spPr/>
    </dgm:pt>
    <dgm:pt modelId="{BD829DFF-B9B3-4034-9432-1EF898F09A3A}" type="pres">
      <dgm:prSet presAssocID="{76172148-323E-48AD-B4E4-F5BAB80427A4}" presName="space" presStyleCnt="0"/>
      <dgm:spPr/>
    </dgm:pt>
    <dgm:pt modelId="{12507CB1-7FF6-4DEF-AB71-B6A591041294}" type="pres">
      <dgm:prSet presAssocID="{9B9DE3F8-C4EC-4C80-AFBA-ADC1DCB2F995}" presName="compositeB" presStyleCnt="0"/>
      <dgm:spPr/>
    </dgm:pt>
    <dgm:pt modelId="{3D5E77F3-2912-4AB7-913F-32330FAC132E}" type="pres">
      <dgm:prSet presAssocID="{9B9DE3F8-C4EC-4C80-AFBA-ADC1DCB2F995}" presName="text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ADA0B1-BD4A-45AD-BF07-F395EC1F07DC}" type="pres">
      <dgm:prSet presAssocID="{9B9DE3F8-C4EC-4C80-AFBA-ADC1DCB2F995}" presName="circleB" presStyleLbl="node1" presStyleIdx="1" presStyleCnt="4"/>
      <dgm:spPr/>
    </dgm:pt>
    <dgm:pt modelId="{6C8E5F39-FC46-4A7A-B352-311491CD66E0}" type="pres">
      <dgm:prSet presAssocID="{9B9DE3F8-C4EC-4C80-AFBA-ADC1DCB2F995}" presName="spaceB" presStyleCnt="0"/>
      <dgm:spPr/>
    </dgm:pt>
    <dgm:pt modelId="{8D244872-498F-4723-8C3E-AE9174D79A39}" type="pres">
      <dgm:prSet presAssocID="{9FF5A894-79E7-40E2-913B-FF24CE2376BD}" presName="space" presStyleCnt="0"/>
      <dgm:spPr/>
    </dgm:pt>
    <dgm:pt modelId="{538719AF-789C-4C0E-8ED9-3E673060F6F9}" type="pres">
      <dgm:prSet presAssocID="{D6971D9C-0041-4B1D-ACE9-48CF2CD3F4BD}" presName="compositeA" presStyleCnt="0"/>
      <dgm:spPr/>
    </dgm:pt>
    <dgm:pt modelId="{F14116C4-E85D-429B-B4B7-D239F3884383}" type="pres">
      <dgm:prSet presAssocID="{D6971D9C-0041-4B1D-ACE9-48CF2CD3F4BD}" presName="textA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92C99C-B1F6-4BAE-AED4-C3851B64E120}" type="pres">
      <dgm:prSet presAssocID="{D6971D9C-0041-4B1D-ACE9-48CF2CD3F4BD}" presName="circleA" presStyleLbl="node1" presStyleIdx="2" presStyleCnt="4"/>
      <dgm:spPr/>
    </dgm:pt>
    <dgm:pt modelId="{1A5A4ED5-F96C-4F4C-9789-6B695AD1678D}" type="pres">
      <dgm:prSet presAssocID="{D6971D9C-0041-4B1D-ACE9-48CF2CD3F4BD}" presName="spaceA" presStyleCnt="0"/>
      <dgm:spPr/>
    </dgm:pt>
    <dgm:pt modelId="{CD6988CA-B4EE-41E2-BF6C-224C4EF49BC9}" type="pres">
      <dgm:prSet presAssocID="{5C604896-1916-4393-BB50-E093ACAD9D55}" presName="space" presStyleCnt="0"/>
      <dgm:spPr/>
    </dgm:pt>
    <dgm:pt modelId="{DBBB600C-15B3-4BAD-8353-97067ECCE112}" type="pres">
      <dgm:prSet presAssocID="{6CDD3739-507B-41D5-B7D1-03414DE7E1E4}" presName="compositeB" presStyleCnt="0"/>
      <dgm:spPr/>
    </dgm:pt>
    <dgm:pt modelId="{55FC3C05-771B-440F-9A5C-5D9543FE9796}" type="pres">
      <dgm:prSet presAssocID="{6CDD3739-507B-41D5-B7D1-03414DE7E1E4}" presName="textB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C2CC7A-D694-4DB5-98F0-EDA6CFD20FC1}" type="pres">
      <dgm:prSet presAssocID="{6CDD3739-507B-41D5-B7D1-03414DE7E1E4}" presName="circleB" presStyleLbl="node1" presStyleIdx="3" presStyleCnt="4"/>
      <dgm:spPr/>
    </dgm:pt>
    <dgm:pt modelId="{36544A8F-0C10-4F99-8A4E-EC5273018E09}" type="pres">
      <dgm:prSet presAssocID="{6CDD3739-507B-41D5-B7D1-03414DE7E1E4}" presName="spaceB" presStyleCnt="0"/>
      <dgm:spPr/>
    </dgm:pt>
  </dgm:ptLst>
  <dgm:cxnLst>
    <dgm:cxn modelId="{B72E9605-3ABF-4AD0-BDA6-1CAB8B866FF2}" srcId="{A8CEE860-89DA-4BCE-8D9F-253DF03BC801}" destId="{CE6F0397-07D9-4DF6-B12A-E97F69385C08}" srcOrd="0" destOrd="0" parTransId="{9ECF3D1F-B8F8-4EBA-A057-18C99DDDCAB6}" sibTransId="{76172148-323E-48AD-B4E4-F5BAB80427A4}"/>
    <dgm:cxn modelId="{45F83BAA-9F21-4FED-A5DD-6C4F37009172}" type="presOf" srcId="{6CDD3739-507B-41D5-B7D1-03414DE7E1E4}" destId="{55FC3C05-771B-440F-9A5C-5D9543FE9796}" srcOrd="0" destOrd="0" presId="urn:microsoft.com/office/officeart/2005/8/layout/hProcess11"/>
    <dgm:cxn modelId="{4E6F9710-0446-4F72-B009-1A8D1577E7A6}" type="presOf" srcId="{CE6F0397-07D9-4DF6-B12A-E97F69385C08}" destId="{E37ECEA6-5D6A-4AED-A57D-DB970C3F438D}" srcOrd="0" destOrd="0" presId="urn:microsoft.com/office/officeart/2005/8/layout/hProcess11"/>
    <dgm:cxn modelId="{E3008608-54B3-4027-A527-9E6DE1786A4B}" type="presOf" srcId="{A8CEE860-89DA-4BCE-8D9F-253DF03BC801}" destId="{DD0E8BA8-7B1D-4318-ACB1-70098DC90293}" srcOrd="0" destOrd="0" presId="urn:microsoft.com/office/officeart/2005/8/layout/hProcess11"/>
    <dgm:cxn modelId="{4108D3AA-FECB-4E0F-BF9D-992E9EB32B08}" srcId="{A8CEE860-89DA-4BCE-8D9F-253DF03BC801}" destId="{D6971D9C-0041-4B1D-ACE9-48CF2CD3F4BD}" srcOrd="2" destOrd="0" parTransId="{46A38355-B9A5-4A16-8DE8-6181E9EBC47D}" sibTransId="{5C604896-1916-4393-BB50-E093ACAD9D55}"/>
    <dgm:cxn modelId="{477E9868-6EA9-4A6D-B1C8-4EA86A4206D1}" srcId="{A8CEE860-89DA-4BCE-8D9F-253DF03BC801}" destId="{6CDD3739-507B-41D5-B7D1-03414DE7E1E4}" srcOrd="3" destOrd="0" parTransId="{17ABF740-40E0-4C7B-AA1F-CFEEC3DAA686}" sibTransId="{E3A6AD7B-B52B-42F6-97C2-DBAE26832D1F}"/>
    <dgm:cxn modelId="{CCE672AE-5813-43D1-9644-BA95B807866A}" srcId="{A8CEE860-89DA-4BCE-8D9F-253DF03BC801}" destId="{9B9DE3F8-C4EC-4C80-AFBA-ADC1DCB2F995}" srcOrd="1" destOrd="0" parTransId="{FAC191C0-6919-4EC7-AB87-F06C7543147E}" sibTransId="{9FF5A894-79E7-40E2-913B-FF24CE2376BD}"/>
    <dgm:cxn modelId="{4757580B-27B0-45E3-88BA-597854207FE3}" type="presOf" srcId="{D6971D9C-0041-4B1D-ACE9-48CF2CD3F4BD}" destId="{F14116C4-E85D-429B-B4B7-D239F3884383}" srcOrd="0" destOrd="0" presId="urn:microsoft.com/office/officeart/2005/8/layout/hProcess11"/>
    <dgm:cxn modelId="{2CEC7516-D71A-4FE9-9B03-137BD6963BC8}" type="presOf" srcId="{9B9DE3F8-C4EC-4C80-AFBA-ADC1DCB2F995}" destId="{3D5E77F3-2912-4AB7-913F-32330FAC132E}" srcOrd="0" destOrd="0" presId="urn:microsoft.com/office/officeart/2005/8/layout/hProcess11"/>
    <dgm:cxn modelId="{7E6F6E74-315E-47AD-9B25-D1B1AF0C7087}" type="presParOf" srcId="{DD0E8BA8-7B1D-4318-ACB1-70098DC90293}" destId="{420851A6-2DD8-40F2-AD89-DA17AB354731}" srcOrd="0" destOrd="0" presId="urn:microsoft.com/office/officeart/2005/8/layout/hProcess11"/>
    <dgm:cxn modelId="{D494AECA-B74C-4CF4-A528-A624EA6FA1E0}" type="presParOf" srcId="{DD0E8BA8-7B1D-4318-ACB1-70098DC90293}" destId="{E08B750F-546C-4B0C-B0D0-FD578426AC72}" srcOrd="1" destOrd="0" presId="urn:microsoft.com/office/officeart/2005/8/layout/hProcess11"/>
    <dgm:cxn modelId="{A173E5FD-D9BB-4920-9E3F-F40AAC6881EC}" type="presParOf" srcId="{E08B750F-546C-4B0C-B0D0-FD578426AC72}" destId="{6C447842-1576-4399-83EC-0D25166BEA1B}" srcOrd="0" destOrd="0" presId="urn:microsoft.com/office/officeart/2005/8/layout/hProcess11"/>
    <dgm:cxn modelId="{1AAB7639-1C87-406B-8D06-AC378A9A4834}" type="presParOf" srcId="{6C447842-1576-4399-83EC-0D25166BEA1B}" destId="{E37ECEA6-5D6A-4AED-A57D-DB970C3F438D}" srcOrd="0" destOrd="0" presId="urn:microsoft.com/office/officeart/2005/8/layout/hProcess11"/>
    <dgm:cxn modelId="{B27ACFB4-425A-416D-86F8-154E51E13F7B}" type="presParOf" srcId="{6C447842-1576-4399-83EC-0D25166BEA1B}" destId="{9B6F2F67-68DE-4531-A48C-A9E359D010CC}" srcOrd="1" destOrd="0" presId="urn:microsoft.com/office/officeart/2005/8/layout/hProcess11"/>
    <dgm:cxn modelId="{227B058C-E88E-460D-882E-95381473A29C}" type="presParOf" srcId="{6C447842-1576-4399-83EC-0D25166BEA1B}" destId="{7BE287C6-0D1D-49B6-BEBA-C083D6BD78F8}" srcOrd="2" destOrd="0" presId="urn:microsoft.com/office/officeart/2005/8/layout/hProcess11"/>
    <dgm:cxn modelId="{D5536B5A-F4A8-43E4-8F03-88EF29FAB435}" type="presParOf" srcId="{E08B750F-546C-4B0C-B0D0-FD578426AC72}" destId="{BD829DFF-B9B3-4034-9432-1EF898F09A3A}" srcOrd="1" destOrd="0" presId="urn:microsoft.com/office/officeart/2005/8/layout/hProcess11"/>
    <dgm:cxn modelId="{E9C0AC7E-7631-466F-9AD4-F78581849E46}" type="presParOf" srcId="{E08B750F-546C-4B0C-B0D0-FD578426AC72}" destId="{12507CB1-7FF6-4DEF-AB71-B6A591041294}" srcOrd="2" destOrd="0" presId="urn:microsoft.com/office/officeart/2005/8/layout/hProcess11"/>
    <dgm:cxn modelId="{7F83ECA2-28E5-4083-9620-D19EBF7D809C}" type="presParOf" srcId="{12507CB1-7FF6-4DEF-AB71-B6A591041294}" destId="{3D5E77F3-2912-4AB7-913F-32330FAC132E}" srcOrd="0" destOrd="0" presId="urn:microsoft.com/office/officeart/2005/8/layout/hProcess11"/>
    <dgm:cxn modelId="{E1BBB7CD-6BAF-4432-88F6-C2F17311CDF3}" type="presParOf" srcId="{12507CB1-7FF6-4DEF-AB71-B6A591041294}" destId="{8AADA0B1-BD4A-45AD-BF07-F395EC1F07DC}" srcOrd="1" destOrd="0" presId="urn:microsoft.com/office/officeart/2005/8/layout/hProcess11"/>
    <dgm:cxn modelId="{AB53F7A2-484F-4C39-A7C0-9BE7680386AD}" type="presParOf" srcId="{12507CB1-7FF6-4DEF-AB71-B6A591041294}" destId="{6C8E5F39-FC46-4A7A-B352-311491CD66E0}" srcOrd="2" destOrd="0" presId="urn:microsoft.com/office/officeart/2005/8/layout/hProcess11"/>
    <dgm:cxn modelId="{0518C1A1-EFAB-4C4D-BB68-6171BBD7D35F}" type="presParOf" srcId="{E08B750F-546C-4B0C-B0D0-FD578426AC72}" destId="{8D244872-498F-4723-8C3E-AE9174D79A39}" srcOrd="3" destOrd="0" presId="urn:microsoft.com/office/officeart/2005/8/layout/hProcess11"/>
    <dgm:cxn modelId="{A2B1EA12-5BBB-4CAD-AB49-04D1458C704D}" type="presParOf" srcId="{E08B750F-546C-4B0C-B0D0-FD578426AC72}" destId="{538719AF-789C-4C0E-8ED9-3E673060F6F9}" srcOrd="4" destOrd="0" presId="urn:microsoft.com/office/officeart/2005/8/layout/hProcess11"/>
    <dgm:cxn modelId="{F9B01309-49E0-4119-9E35-1258D65003D5}" type="presParOf" srcId="{538719AF-789C-4C0E-8ED9-3E673060F6F9}" destId="{F14116C4-E85D-429B-B4B7-D239F3884383}" srcOrd="0" destOrd="0" presId="urn:microsoft.com/office/officeart/2005/8/layout/hProcess11"/>
    <dgm:cxn modelId="{92E61799-6871-43B1-901B-E1E2859A877D}" type="presParOf" srcId="{538719AF-789C-4C0E-8ED9-3E673060F6F9}" destId="{5E92C99C-B1F6-4BAE-AED4-C3851B64E120}" srcOrd="1" destOrd="0" presId="urn:microsoft.com/office/officeart/2005/8/layout/hProcess11"/>
    <dgm:cxn modelId="{579C7AD4-597C-4FF2-B086-BD86602CF02F}" type="presParOf" srcId="{538719AF-789C-4C0E-8ED9-3E673060F6F9}" destId="{1A5A4ED5-F96C-4F4C-9789-6B695AD1678D}" srcOrd="2" destOrd="0" presId="urn:microsoft.com/office/officeart/2005/8/layout/hProcess11"/>
    <dgm:cxn modelId="{3AA628BC-A469-43B5-B1BC-5194F56CF0E4}" type="presParOf" srcId="{E08B750F-546C-4B0C-B0D0-FD578426AC72}" destId="{CD6988CA-B4EE-41E2-BF6C-224C4EF49BC9}" srcOrd="5" destOrd="0" presId="urn:microsoft.com/office/officeart/2005/8/layout/hProcess11"/>
    <dgm:cxn modelId="{C51B6A7B-EE53-47FB-885C-CA68E06F19B8}" type="presParOf" srcId="{E08B750F-546C-4B0C-B0D0-FD578426AC72}" destId="{DBBB600C-15B3-4BAD-8353-97067ECCE112}" srcOrd="6" destOrd="0" presId="urn:microsoft.com/office/officeart/2005/8/layout/hProcess11"/>
    <dgm:cxn modelId="{1F4EB74B-E5E1-41CE-9F74-79AB8257EC05}" type="presParOf" srcId="{DBBB600C-15B3-4BAD-8353-97067ECCE112}" destId="{55FC3C05-771B-440F-9A5C-5D9543FE9796}" srcOrd="0" destOrd="0" presId="urn:microsoft.com/office/officeart/2005/8/layout/hProcess11"/>
    <dgm:cxn modelId="{9E4E38B4-2380-45F1-AB7A-E4106799C616}" type="presParOf" srcId="{DBBB600C-15B3-4BAD-8353-97067ECCE112}" destId="{B6C2CC7A-D694-4DB5-98F0-EDA6CFD20FC1}" srcOrd="1" destOrd="0" presId="urn:microsoft.com/office/officeart/2005/8/layout/hProcess11"/>
    <dgm:cxn modelId="{1919367B-5C83-4368-9CFF-7B3BA5559E54}" type="presParOf" srcId="{DBBB600C-15B3-4BAD-8353-97067ECCE112}" destId="{36544A8F-0C10-4F99-8A4E-EC5273018E09}" srcOrd="2" destOrd="0" presId="urn:microsoft.com/office/officeart/2005/8/layout/hProcess11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3A7CCA2-66E6-4999-A418-5A7D620D4177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zh-CN" alt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A70D0DC-65BB-448D-86EE-2B19BE00BC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25416-99F4-40E8-907F-4956D546EC6E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91D6F-D400-4EB5-A2DB-C8636D6C74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10AF9-61C2-4D69-BDEC-3830DFEAF450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2F28E-5781-4C6C-A18E-32B2D96421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25478-551C-4962-85E3-726B9C14EDBE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7BAE5-E729-4F54-8B3A-C8F0058E9F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7D1EC-5882-44BB-84A0-1C7C2DA2DF0B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23B5-56AC-4C44-B656-943743DA42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0ECD7-4F9E-49B9-BB17-9D516E3F6FFB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F42F-BC9E-4E35-8091-EFB0FB07F3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6EC90-EEAD-4257-B612-F272663D4DDF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2D067-BE5D-4765-B575-DC8ACA5528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55748-E533-4020-ADBC-B0A00FA520E8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5982-1AE9-4DA4-9BC5-790F924F82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DB152-4374-4D5A-92B0-166F3B48212C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0DED0-3CE5-4C8D-893A-65C3BA8394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9546F-B86F-4C87-B731-684442D95DCE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85C7-D626-4FC6-ACF4-2C2E4BB0B0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5E91E-54E9-4D0D-9BAF-15F85EB1D8D0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943C-61EA-4439-AAE7-5C26CE7797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7D75-0184-49DF-980A-4E0C2B17A426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B1AA9-E691-4564-8746-ED6CFE39F8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F580EE-53A4-4007-ADB6-09102A57D407}" type="datetimeFigureOut">
              <a:rPr lang="zh-CN" altLang="en-US"/>
              <a:pPr>
                <a:defRPr/>
              </a:pPr>
              <a:t>2016/3/5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B927490-2AD0-4B85-B157-42325685F9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20.png"/><Relationship Id="rId17" Type="http://schemas.openxmlformats.org/officeDocument/2006/relationships/image" Target="../media/image22.png"/><Relationship Id="rId2" Type="http://schemas.openxmlformats.org/officeDocument/2006/relationships/image" Target="../media/image8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19.png"/><Relationship Id="rId5" Type="http://schemas.openxmlformats.org/officeDocument/2006/relationships/image" Target="../media/image11.png"/><Relationship Id="rId15" Type="http://schemas.openxmlformats.org/officeDocument/2006/relationships/image" Target="../media/image18.png"/><Relationship Id="rId10" Type="http://schemas.openxmlformats.org/officeDocument/2006/relationships/image" Target="../media/image4.png"/><Relationship Id="rId4" Type="http://schemas.openxmlformats.org/officeDocument/2006/relationships/image" Target="../media/image10.png"/><Relationship Id="rId9" Type="http://schemas.openxmlformats.org/officeDocument/2006/relationships/diagramColors" Target="../diagrams/colors1.xml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rcRect l="7156" t="9615" b="65082"/>
          <a:stretch>
            <a:fillRect/>
          </a:stretch>
        </p:blipFill>
        <p:spPr>
          <a:xfrm>
            <a:off x="0" y="0"/>
            <a:ext cx="2965450" cy="1917700"/>
          </a:xfrm>
        </p:spPr>
      </p:pic>
      <p:pic>
        <p:nvPicPr>
          <p:cNvPr id="14338" name="Picture 4" descr="2.jpg"/>
          <p:cNvPicPr>
            <a:picLocks noChangeAspect="1"/>
          </p:cNvPicPr>
          <p:nvPr/>
        </p:nvPicPr>
        <p:blipFill>
          <a:blip r:embed="rId3"/>
          <a:srcRect l="16536" t="6573" r="15126" b="70515"/>
          <a:stretch>
            <a:fillRect/>
          </a:stretch>
        </p:blipFill>
        <p:spPr bwMode="auto">
          <a:xfrm>
            <a:off x="482600" y="4540250"/>
            <a:ext cx="21780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Content Placeholder 3" descr="1.jpg"/>
          <p:cNvPicPr>
            <a:picLocks noChangeAspect="1"/>
          </p:cNvPicPr>
          <p:nvPr/>
        </p:nvPicPr>
        <p:blipFill>
          <a:blip r:embed="rId2"/>
          <a:srcRect l="30617" t="54755" r="26244" b="24130"/>
          <a:stretch>
            <a:fillRect/>
          </a:stretch>
        </p:blipFill>
        <p:spPr bwMode="auto">
          <a:xfrm>
            <a:off x="4787900" y="406400"/>
            <a:ext cx="13779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Content Placeholder 3" descr="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440" t="75891" r="24850" b="5280"/>
          <a:stretch>
            <a:fillRect/>
          </a:stretch>
        </p:blipFill>
        <p:spPr bwMode="auto">
          <a:xfrm>
            <a:off x="6705600" y="490538"/>
            <a:ext cx="1555750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Content Placeholder 3" descr="1.jpg"/>
          <p:cNvPicPr>
            <a:picLocks noChangeAspect="1"/>
          </p:cNvPicPr>
          <p:nvPr/>
        </p:nvPicPr>
        <p:blipFill>
          <a:blip r:embed="rId2"/>
          <a:srcRect l="29224" t="34918" r="26244" b="45140"/>
          <a:stretch>
            <a:fillRect/>
          </a:stretch>
        </p:blipFill>
        <p:spPr bwMode="auto">
          <a:xfrm>
            <a:off x="2698750" y="406400"/>
            <a:ext cx="14224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2.jpg"/>
          <p:cNvPicPr>
            <a:picLocks noChangeAspect="1"/>
          </p:cNvPicPr>
          <p:nvPr/>
        </p:nvPicPr>
        <p:blipFill>
          <a:blip r:embed="rId3"/>
          <a:srcRect l="21516" t="30408" r="24092" b="51968"/>
          <a:stretch>
            <a:fillRect/>
          </a:stretch>
        </p:blipFill>
        <p:spPr bwMode="auto">
          <a:xfrm>
            <a:off x="2482850" y="4895850"/>
            <a:ext cx="17335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9" descr="2.jpg"/>
          <p:cNvPicPr>
            <a:picLocks noChangeAspect="1"/>
          </p:cNvPicPr>
          <p:nvPr/>
        </p:nvPicPr>
        <p:blipFill>
          <a:blip r:embed="rId3"/>
          <a:srcRect l="13947" t="49544" r="19112" b="29308"/>
          <a:stretch>
            <a:fillRect/>
          </a:stretch>
        </p:blipFill>
        <p:spPr bwMode="auto">
          <a:xfrm>
            <a:off x="4260850" y="4673600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0" descr="2.jpg"/>
          <p:cNvPicPr>
            <a:picLocks noChangeAspect="1"/>
          </p:cNvPicPr>
          <p:nvPr/>
        </p:nvPicPr>
        <p:blipFill>
          <a:blip r:embed="rId3"/>
          <a:srcRect l="13947" t="71194" r="20506" b="6480"/>
          <a:stretch>
            <a:fillRect/>
          </a:stretch>
        </p:blipFill>
        <p:spPr bwMode="auto">
          <a:xfrm>
            <a:off x="6483350" y="4806950"/>
            <a:ext cx="208915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317750"/>
            <a:ext cx="9144000" cy="1778000"/>
          </a:xfrm>
          <a:prstGeom prst="rect">
            <a:avLst/>
          </a:prstGeom>
          <a:solidFill>
            <a:srgbClr val="FFD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900" y="2451100"/>
            <a:ext cx="8928100" cy="1588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2550" y="3960813"/>
            <a:ext cx="8928100" cy="1587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8" name="TextBox 17"/>
          <p:cNvSpPr txBox="1">
            <a:spLocks noChangeArrowheads="1"/>
          </p:cNvSpPr>
          <p:nvPr/>
        </p:nvSpPr>
        <p:spPr bwMode="auto">
          <a:xfrm>
            <a:off x="393700" y="2540000"/>
            <a:ext cx="533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Click here to add your title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14349" name="TextBox 18"/>
          <p:cNvSpPr txBox="1">
            <a:spLocks noChangeArrowheads="1"/>
          </p:cNvSpPr>
          <p:nvPr/>
        </p:nvSpPr>
        <p:spPr bwMode="auto">
          <a:xfrm>
            <a:off x="5727700" y="3411538"/>
            <a:ext cx="2755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chemeClr val="accent1"/>
                </a:solidFill>
                <a:latin typeface="Calibri" pitchFamily="34" charset="0"/>
              </a:rPr>
              <a:t>Author:   YYL</a:t>
            </a:r>
            <a:endParaRPr lang="zh-CN" altLang="en-US" sz="2400">
              <a:solidFill>
                <a:schemeClr val="accent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70263" y="2325688"/>
            <a:ext cx="244475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4" name="Group 3"/>
          <p:cNvGrpSpPr>
            <a:grpSpLocks/>
          </p:cNvGrpSpPr>
          <p:nvPr/>
        </p:nvGrpSpPr>
        <p:grpSpPr bwMode="auto">
          <a:xfrm>
            <a:off x="2935288" y="1946275"/>
            <a:ext cx="3367087" cy="3367088"/>
            <a:chOff x="0" y="0"/>
            <a:chExt cx="2121" cy="2121"/>
          </a:xfrm>
        </p:grpSpPr>
        <p:sp>
          <p:nvSpPr>
            <p:cNvPr id="23593" name="Rectangle 6"/>
            <p:cNvSpPr>
              <a:spLocks noChangeArrowheads="1"/>
            </p:cNvSpPr>
            <p:nvPr/>
          </p:nvSpPr>
          <p:spPr bwMode="auto">
            <a:xfrm>
              <a:off x="156" y="206"/>
              <a:ext cx="1859" cy="1440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3594" name="Oval 7"/>
            <p:cNvSpPr>
              <a:spLocks noChangeArrowheads="1"/>
            </p:cNvSpPr>
            <p:nvPr/>
          </p:nvSpPr>
          <p:spPr bwMode="auto">
            <a:xfrm>
              <a:off x="0" y="0"/>
              <a:ext cx="2121" cy="2121"/>
            </a:xfrm>
            <a:prstGeom prst="ellipse">
              <a:avLst/>
            </a:prstGeom>
            <a:noFill/>
            <a:ln w="19050">
              <a:solidFill>
                <a:srgbClr val="9BCAE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3595" name="Oval 8"/>
            <p:cNvSpPr>
              <a:spLocks noChangeArrowheads="1"/>
            </p:cNvSpPr>
            <p:nvPr/>
          </p:nvSpPr>
          <p:spPr bwMode="auto">
            <a:xfrm>
              <a:off x="88" y="96"/>
              <a:ext cx="1937" cy="1937"/>
            </a:xfrm>
            <a:prstGeom prst="ellips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3596" name="Text Box 9"/>
            <p:cNvSpPr txBox="1">
              <a:spLocks noChangeArrowheads="1"/>
            </p:cNvSpPr>
            <p:nvPr/>
          </p:nvSpPr>
          <p:spPr bwMode="auto">
            <a:xfrm>
              <a:off x="83" y="911"/>
              <a:ext cx="198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2000"/>
                <a:t>ADD  YOUR  TITLE</a:t>
              </a:r>
              <a:endParaRPr lang="zh-CN" altLang="zh-CN"/>
            </a:p>
          </p:txBody>
        </p:sp>
      </p:grpSp>
      <p:sp>
        <p:nvSpPr>
          <p:cNvPr id="23555" name="Line 10"/>
          <p:cNvSpPr>
            <a:spLocks noChangeShapeType="1"/>
          </p:cNvSpPr>
          <p:nvPr/>
        </p:nvSpPr>
        <p:spPr bwMode="auto">
          <a:xfrm>
            <a:off x="4603750" y="1144588"/>
            <a:ext cx="0" cy="812800"/>
          </a:xfrm>
          <a:prstGeom prst="line">
            <a:avLst/>
          </a:prstGeom>
          <a:noFill/>
          <a:ln w="38100" cap="rnd">
            <a:solidFill>
              <a:srgbClr val="9BCAE8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Line 11"/>
          <p:cNvSpPr>
            <a:spLocks noChangeShapeType="1"/>
          </p:cNvSpPr>
          <p:nvPr/>
        </p:nvSpPr>
        <p:spPr bwMode="auto">
          <a:xfrm rot="3600000">
            <a:off x="6521450" y="2325688"/>
            <a:ext cx="0" cy="812800"/>
          </a:xfrm>
          <a:prstGeom prst="line">
            <a:avLst/>
          </a:prstGeom>
          <a:noFill/>
          <a:ln w="38100" cap="rnd">
            <a:solidFill>
              <a:srgbClr val="9BCAE8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Line 12"/>
          <p:cNvSpPr>
            <a:spLocks noChangeShapeType="1"/>
          </p:cNvSpPr>
          <p:nvPr/>
        </p:nvSpPr>
        <p:spPr bwMode="auto">
          <a:xfrm rot="7200000">
            <a:off x="6419850" y="4294188"/>
            <a:ext cx="0" cy="812800"/>
          </a:xfrm>
          <a:prstGeom prst="line">
            <a:avLst/>
          </a:prstGeom>
          <a:noFill/>
          <a:ln w="38100" cap="rnd">
            <a:solidFill>
              <a:srgbClr val="9BCAE8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8" name="Line 13"/>
          <p:cNvSpPr>
            <a:spLocks noChangeShapeType="1"/>
          </p:cNvSpPr>
          <p:nvPr/>
        </p:nvSpPr>
        <p:spPr bwMode="auto">
          <a:xfrm rot="10800000">
            <a:off x="4591050" y="5322888"/>
            <a:ext cx="0" cy="812800"/>
          </a:xfrm>
          <a:prstGeom prst="line">
            <a:avLst/>
          </a:prstGeom>
          <a:noFill/>
          <a:ln w="38100" cap="rnd">
            <a:solidFill>
              <a:srgbClr val="9BCAE8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9" name="Line 14"/>
          <p:cNvSpPr>
            <a:spLocks noChangeShapeType="1"/>
          </p:cNvSpPr>
          <p:nvPr/>
        </p:nvSpPr>
        <p:spPr bwMode="auto">
          <a:xfrm rot="-3600000">
            <a:off x="2724150" y="2325688"/>
            <a:ext cx="0" cy="812800"/>
          </a:xfrm>
          <a:prstGeom prst="line">
            <a:avLst/>
          </a:prstGeom>
          <a:noFill/>
          <a:ln w="38100" cap="rnd">
            <a:solidFill>
              <a:srgbClr val="9BCAE8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0" name="Line 15"/>
          <p:cNvSpPr>
            <a:spLocks noChangeShapeType="1"/>
          </p:cNvSpPr>
          <p:nvPr/>
        </p:nvSpPr>
        <p:spPr bwMode="auto">
          <a:xfrm rot="-7200000">
            <a:off x="2800350" y="4281488"/>
            <a:ext cx="0" cy="812800"/>
          </a:xfrm>
          <a:prstGeom prst="line">
            <a:avLst/>
          </a:prstGeom>
          <a:noFill/>
          <a:ln w="38100" cap="rnd">
            <a:solidFill>
              <a:srgbClr val="9BCAE8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5" name="AutoShape 16"/>
          <p:cNvSpPr>
            <a:spLocks noChangeArrowheads="1"/>
          </p:cNvSpPr>
          <p:nvPr/>
        </p:nvSpPr>
        <p:spPr bwMode="auto">
          <a:xfrm rot="3600000">
            <a:off x="2940050" y="1144588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10800000" vert="eaVert" wrap="none" anchor="ctr"/>
          <a:lstStyle/>
          <a:p>
            <a:pPr algn="ctr">
              <a:defRPr/>
            </a:pPr>
            <a:endParaRPr lang="zh-CN" altLang="zh-CN">
              <a:latin typeface="Arial" pitchFamily="34" charset="0"/>
            </a:endParaRPr>
          </a:p>
        </p:txBody>
      </p:sp>
      <p:sp>
        <p:nvSpPr>
          <p:cNvPr id="5136" name="AutoShape 17"/>
          <p:cNvSpPr>
            <a:spLocks noChangeArrowheads="1"/>
          </p:cNvSpPr>
          <p:nvPr/>
        </p:nvSpPr>
        <p:spPr bwMode="auto">
          <a:xfrm rot="7200000">
            <a:off x="5657850" y="1144588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10800000" vert="eaVert" wrap="none" anchor="ctr"/>
          <a:lstStyle/>
          <a:p>
            <a:pPr algn="ctr">
              <a:defRPr/>
            </a:pPr>
            <a:endParaRPr lang="zh-CN" altLang="zh-CN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137" name="AutoShape 18"/>
          <p:cNvSpPr>
            <a:spLocks noChangeArrowheads="1"/>
          </p:cNvSpPr>
          <p:nvPr/>
        </p:nvSpPr>
        <p:spPr bwMode="auto">
          <a:xfrm rot="10800000">
            <a:off x="6927850" y="3240088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10800000" vert="eaVert" wrap="none" anchor="ctr"/>
          <a:lstStyle/>
          <a:p>
            <a:pPr algn="ctr">
              <a:defRPr/>
            </a:pPr>
            <a:endParaRPr lang="zh-CN" altLang="zh-CN">
              <a:latin typeface="Arial" pitchFamily="34" charset="0"/>
            </a:endParaRPr>
          </a:p>
        </p:txBody>
      </p:sp>
      <p:sp>
        <p:nvSpPr>
          <p:cNvPr id="5138" name="AutoShape 19"/>
          <p:cNvSpPr>
            <a:spLocks noChangeArrowheads="1"/>
          </p:cNvSpPr>
          <p:nvPr/>
        </p:nvSpPr>
        <p:spPr bwMode="auto">
          <a:xfrm>
            <a:off x="1860550" y="3227388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10800000" vert="eaVert" wrap="none" anchor="ctr"/>
          <a:lstStyle/>
          <a:p>
            <a:pPr algn="ctr">
              <a:defRPr/>
            </a:pPr>
            <a:endParaRPr lang="zh-CN" altLang="zh-CN">
              <a:latin typeface="Arial" pitchFamily="34" charset="0"/>
            </a:endParaRPr>
          </a:p>
        </p:txBody>
      </p:sp>
      <p:sp>
        <p:nvSpPr>
          <p:cNvPr id="5139" name="AutoShape 20"/>
          <p:cNvSpPr>
            <a:spLocks noChangeArrowheads="1"/>
          </p:cNvSpPr>
          <p:nvPr/>
        </p:nvSpPr>
        <p:spPr bwMode="auto">
          <a:xfrm rot="-7200000">
            <a:off x="5581650" y="5373688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10800000" vert="eaVert" wrap="none" anchor="ctr"/>
          <a:lstStyle/>
          <a:p>
            <a:pPr algn="ctr">
              <a:defRPr/>
            </a:pPr>
            <a:endParaRPr lang="zh-CN" altLang="zh-CN">
              <a:latin typeface="Arial" pitchFamily="34" charset="0"/>
            </a:endParaRPr>
          </a:p>
        </p:txBody>
      </p:sp>
      <p:sp>
        <p:nvSpPr>
          <p:cNvPr id="5140" name="AutoShape 21"/>
          <p:cNvSpPr>
            <a:spLocks noChangeArrowheads="1"/>
          </p:cNvSpPr>
          <p:nvPr/>
        </p:nvSpPr>
        <p:spPr bwMode="auto">
          <a:xfrm rot="-3600000">
            <a:off x="3041650" y="5348288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10800000" vert="eaVert" wrap="none" anchor="ctr"/>
          <a:lstStyle/>
          <a:p>
            <a:pPr algn="ctr">
              <a:defRPr/>
            </a:pPr>
            <a:endParaRPr lang="zh-CN" altLang="zh-CN">
              <a:latin typeface="Arial" pitchFamily="34" charset="0"/>
            </a:endParaRPr>
          </a:p>
        </p:txBody>
      </p:sp>
      <p:sp>
        <p:nvSpPr>
          <p:cNvPr id="23567" name="Text Box 22"/>
          <p:cNvSpPr txBox="1">
            <a:spLocks noChangeArrowheads="1"/>
          </p:cNvSpPr>
          <p:nvPr/>
        </p:nvSpPr>
        <p:spPr bwMode="auto">
          <a:xfrm>
            <a:off x="2368550" y="1068388"/>
            <a:ext cx="128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000"/>
              <a:t>TEXT</a:t>
            </a:r>
            <a:endParaRPr lang="zh-CN" altLang="zh-CN"/>
          </a:p>
        </p:txBody>
      </p:sp>
      <p:sp>
        <p:nvSpPr>
          <p:cNvPr id="23568" name="Text Box 23"/>
          <p:cNvSpPr txBox="1">
            <a:spLocks noChangeArrowheads="1"/>
          </p:cNvSpPr>
          <p:nvPr/>
        </p:nvSpPr>
        <p:spPr bwMode="auto">
          <a:xfrm>
            <a:off x="5505450" y="1068388"/>
            <a:ext cx="128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000"/>
              <a:t>TEXT</a:t>
            </a:r>
            <a:endParaRPr lang="zh-CN" altLang="zh-CN"/>
          </a:p>
        </p:txBody>
      </p:sp>
      <p:sp>
        <p:nvSpPr>
          <p:cNvPr id="23569" name="Text Box 24"/>
          <p:cNvSpPr txBox="1">
            <a:spLocks noChangeArrowheads="1"/>
          </p:cNvSpPr>
          <p:nvPr/>
        </p:nvSpPr>
        <p:spPr bwMode="auto">
          <a:xfrm>
            <a:off x="7092950" y="3494088"/>
            <a:ext cx="128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000"/>
              <a:t>TEXT</a:t>
            </a:r>
            <a:endParaRPr lang="zh-CN" altLang="zh-CN"/>
          </a:p>
        </p:txBody>
      </p:sp>
      <p:sp>
        <p:nvSpPr>
          <p:cNvPr id="23570" name="Text Box 25"/>
          <p:cNvSpPr txBox="1">
            <a:spLocks noChangeArrowheads="1"/>
          </p:cNvSpPr>
          <p:nvPr/>
        </p:nvSpPr>
        <p:spPr bwMode="auto">
          <a:xfrm>
            <a:off x="971550" y="3481388"/>
            <a:ext cx="128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000"/>
              <a:t>TEXT</a:t>
            </a:r>
            <a:endParaRPr lang="zh-CN" altLang="zh-CN"/>
          </a:p>
        </p:txBody>
      </p:sp>
      <p:sp>
        <p:nvSpPr>
          <p:cNvPr id="23571" name="Text Box 26"/>
          <p:cNvSpPr txBox="1">
            <a:spLocks noChangeArrowheads="1"/>
          </p:cNvSpPr>
          <p:nvPr/>
        </p:nvSpPr>
        <p:spPr bwMode="auto">
          <a:xfrm>
            <a:off x="2279650" y="5856288"/>
            <a:ext cx="128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000"/>
              <a:t>TEXT</a:t>
            </a:r>
            <a:endParaRPr lang="zh-CN" altLang="zh-CN"/>
          </a:p>
        </p:txBody>
      </p:sp>
      <p:sp>
        <p:nvSpPr>
          <p:cNvPr id="23572" name="Text Box 27"/>
          <p:cNvSpPr txBox="1">
            <a:spLocks noChangeArrowheads="1"/>
          </p:cNvSpPr>
          <p:nvPr/>
        </p:nvSpPr>
        <p:spPr bwMode="auto">
          <a:xfrm>
            <a:off x="5543550" y="5868988"/>
            <a:ext cx="128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000"/>
              <a:t>TEXT</a:t>
            </a:r>
            <a:endParaRPr lang="zh-CN" altLang="zh-CN"/>
          </a:p>
        </p:txBody>
      </p:sp>
      <p:grpSp>
        <p:nvGrpSpPr>
          <p:cNvPr id="23573" name="Group 29"/>
          <p:cNvGrpSpPr>
            <a:grpSpLocks/>
          </p:cNvGrpSpPr>
          <p:nvPr/>
        </p:nvGrpSpPr>
        <p:grpSpPr bwMode="auto"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23574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75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76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77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78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79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0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1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2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3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4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5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6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7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8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9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90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91" name="Picture 2"/>
            <p:cNvPicPr>
              <a:picLocks noChangeAspect="1" noChangeArrowheads="1"/>
            </p:cNvPicPr>
            <p:nvPr/>
          </p:nvPicPr>
          <p:blipFill>
            <a:blip r:embed="rId3"/>
            <a:srcRect l="28873" r="11972" b="5263"/>
            <a:stretch>
              <a:fillRect/>
            </a:stretch>
          </p:blipFill>
          <p:spPr bwMode="auto"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92" name="Picture 2"/>
            <p:cNvPicPr>
              <a:picLocks noChangeAspect="1" noChangeArrowheads="1"/>
            </p:cNvPicPr>
            <p:nvPr/>
          </p:nvPicPr>
          <p:blipFill>
            <a:blip r:embed="rId3"/>
            <a:srcRect l="49297" r="11972" b="5263"/>
            <a:stretch>
              <a:fillRect/>
            </a:stretch>
          </p:blipFill>
          <p:spPr bwMode="auto"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121"/>
          <p:cNvGrpSpPr>
            <a:grpSpLocks/>
          </p:cNvGrpSpPr>
          <p:nvPr/>
        </p:nvGrpSpPr>
        <p:grpSpPr bwMode="auto"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24605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6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7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8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9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0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1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2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3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4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5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6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7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8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9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20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21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22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23" name="Picture 2"/>
            <p:cNvPicPr>
              <a:picLocks noChangeAspect="1" noChangeArrowheads="1"/>
            </p:cNvPicPr>
            <p:nvPr/>
          </p:nvPicPr>
          <p:blipFill>
            <a:blip r:embed="rId2"/>
            <a:srcRect l="49297" r="11972" b="5263"/>
            <a:stretch>
              <a:fillRect/>
            </a:stretch>
          </p:blipFill>
          <p:spPr bwMode="auto"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578" name="Group 147"/>
          <p:cNvGrpSpPr>
            <a:grpSpLocks/>
          </p:cNvGrpSpPr>
          <p:nvPr/>
        </p:nvGrpSpPr>
        <p:grpSpPr bwMode="auto">
          <a:xfrm>
            <a:off x="1149350" y="1473200"/>
            <a:ext cx="3155950" cy="1778000"/>
            <a:chOff x="482600" y="228600"/>
            <a:chExt cx="1955800" cy="1822450"/>
          </a:xfrm>
        </p:grpSpPr>
        <p:sp>
          <p:nvSpPr>
            <p:cNvPr id="149" name="Rounded Rectangle 148"/>
            <p:cNvSpPr/>
            <p:nvPr/>
          </p:nvSpPr>
          <p:spPr>
            <a:xfrm>
              <a:off x="482600" y="228600"/>
              <a:ext cx="1955800" cy="1822450"/>
            </a:xfrm>
            <a:prstGeom prst="roundRect">
              <a:avLst/>
            </a:prstGeom>
            <a:solidFill>
              <a:srgbClr val="9BCAE8"/>
            </a:solidFill>
            <a:ln>
              <a:solidFill>
                <a:srgbClr val="9BCAE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0" name="Rounded Rectangle 149"/>
            <p:cNvSpPr/>
            <p:nvPr/>
          </p:nvSpPr>
          <p:spPr>
            <a:xfrm>
              <a:off x="571142" y="318096"/>
              <a:ext cx="1778715" cy="166298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1" name="Rounded Rectangle 150"/>
            <p:cNvSpPr/>
            <p:nvPr/>
          </p:nvSpPr>
          <p:spPr>
            <a:xfrm>
              <a:off x="526871" y="272535"/>
              <a:ext cx="1867258" cy="1734582"/>
            </a:xfrm>
            <a:prstGeom prst="round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82800" y="317500"/>
            <a:ext cx="137795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80" name="Group 163"/>
          <p:cNvGrpSpPr>
            <a:grpSpLocks/>
          </p:cNvGrpSpPr>
          <p:nvPr/>
        </p:nvGrpSpPr>
        <p:grpSpPr bwMode="auto">
          <a:xfrm>
            <a:off x="1149350" y="4673600"/>
            <a:ext cx="3155950" cy="1778000"/>
            <a:chOff x="482600" y="228600"/>
            <a:chExt cx="1955800" cy="1822450"/>
          </a:xfrm>
        </p:grpSpPr>
        <p:sp>
          <p:nvSpPr>
            <p:cNvPr id="165" name="Rounded Rectangle 164"/>
            <p:cNvSpPr/>
            <p:nvPr/>
          </p:nvSpPr>
          <p:spPr>
            <a:xfrm>
              <a:off x="482600" y="228600"/>
              <a:ext cx="1955800" cy="1822450"/>
            </a:xfrm>
            <a:prstGeom prst="roundRect">
              <a:avLst/>
            </a:prstGeom>
            <a:solidFill>
              <a:srgbClr val="9BCAE8"/>
            </a:solidFill>
            <a:ln>
              <a:solidFill>
                <a:srgbClr val="9BCAE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6" name="Rounded Rectangle 165"/>
            <p:cNvSpPr/>
            <p:nvPr/>
          </p:nvSpPr>
          <p:spPr>
            <a:xfrm>
              <a:off x="571142" y="318096"/>
              <a:ext cx="1778715" cy="166298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7" name="Rounded Rectangle 166"/>
            <p:cNvSpPr/>
            <p:nvPr/>
          </p:nvSpPr>
          <p:spPr>
            <a:xfrm>
              <a:off x="526871" y="272535"/>
              <a:ext cx="1867258" cy="1734582"/>
            </a:xfrm>
            <a:prstGeom prst="round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81" name="Group 167"/>
          <p:cNvGrpSpPr>
            <a:grpSpLocks/>
          </p:cNvGrpSpPr>
          <p:nvPr/>
        </p:nvGrpSpPr>
        <p:grpSpPr bwMode="auto">
          <a:xfrm>
            <a:off x="4883150" y="4673600"/>
            <a:ext cx="3155950" cy="1778000"/>
            <a:chOff x="482600" y="228600"/>
            <a:chExt cx="1955800" cy="1822450"/>
          </a:xfrm>
        </p:grpSpPr>
        <p:sp>
          <p:nvSpPr>
            <p:cNvPr id="169" name="Rounded Rectangle 168"/>
            <p:cNvSpPr/>
            <p:nvPr/>
          </p:nvSpPr>
          <p:spPr>
            <a:xfrm>
              <a:off x="482600" y="228600"/>
              <a:ext cx="1955800" cy="1822450"/>
            </a:xfrm>
            <a:prstGeom prst="roundRect">
              <a:avLst/>
            </a:prstGeom>
            <a:solidFill>
              <a:srgbClr val="9BCAE8"/>
            </a:solidFill>
            <a:ln>
              <a:solidFill>
                <a:srgbClr val="9BCAE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0" name="Rounded Rectangle 169"/>
            <p:cNvSpPr/>
            <p:nvPr/>
          </p:nvSpPr>
          <p:spPr>
            <a:xfrm>
              <a:off x="571142" y="318096"/>
              <a:ext cx="1778715" cy="166298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1" name="Rounded Rectangle 170"/>
            <p:cNvSpPr/>
            <p:nvPr/>
          </p:nvSpPr>
          <p:spPr>
            <a:xfrm>
              <a:off x="526871" y="272535"/>
              <a:ext cx="1867258" cy="1734582"/>
            </a:xfrm>
            <a:prstGeom prst="round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82" name="Group 171"/>
          <p:cNvGrpSpPr>
            <a:grpSpLocks/>
          </p:cNvGrpSpPr>
          <p:nvPr/>
        </p:nvGrpSpPr>
        <p:grpSpPr bwMode="auto">
          <a:xfrm>
            <a:off x="4883150" y="1473200"/>
            <a:ext cx="3155950" cy="1778000"/>
            <a:chOff x="482600" y="228600"/>
            <a:chExt cx="1955800" cy="1822450"/>
          </a:xfrm>
        </p:grpSpPr>
        <p:sp>
          <p:nvSpPr>
            <p:cNvPr id="173" name="Rounded Rectangle 172"/>
            <p:cNvSpPr/>
            <p:nvPr/>
          </p:nvSpPr>
          <p:spPr>
            <a:xfrm>
              <a:off x="482600" y="228600"/>
              <a:ext cx="1955800" cy="1822450"/>
            </a:xfrm>
            <a:prstGeom prst="roundRect">
              <a:avLst/>
            </a:prstGeom>
            <a:solidFill>
              <a:srgbClr val="9BCAE8"/>
            </a:solidFill>
            <a:ln>
              <a:solidFill>
                <a:srgbClr val="9BCAE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" name="Rounded Rectangle 173"/>
            <p:cNvSpPr/>
            <p:nvPr/>
          </p:nvSpPr>
          <p:spPr>
            <a:xfrm>
              <a:off x="571142" y="318096"/>
              <a:ext cx="1778715" cy="166298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5" name="Rounded Rectangle 174"/>
            <p:cNvSpPr/>
            <p:nvPr/>
          </p:nvSpPr>
          <p:spPr>
            <a:xfrm>
              <a:off x="526871" y="272535"/>
              <a:ext cx="1867258" cy="1734582"/>
            </a:xfrm>
            <a:prstGeom prst="round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24583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1050" y="3398838"/>
            <a:ext cx="1511300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327" b="6065"/>
          <a:stretch>
            <a:fillRect/>
          </a:stretch>
        </p:blipFill>
        <p:spPr bwMode="auto">
          <a:xfrm>
            <a:off x="1949450" y="3340100"/>
            <a:ext cx="14224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1050" y="273050"/>
            <a:ext cx="1497013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6" name="TextBox 175"/>
          <p:cNvSpPr txBox="1">
            <a:spLocks noChangeArrowheads="1"/>
          </p:cNvSpPr>
          <p:nvPr/>
        </p:nvSpPr>
        <p:spPr bwMode="auto">
          <a:xfrm>
            <a:off x="1638300" y="2095500"/>
            <a:ext cx="2222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to add your title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24587" name="TextBox 176"/>
          <p:cNvSpPr txBox="1">
            <a:spLocks noChangeArrowheads="1"/>
          </p:cNvSpPr>
          <p:nvPr/>
        </p:nvSpPr>
        <p:spPr bwMode="auto">
          <a:xfrm>
            <a:off x="5416550" y="2095500"/>
            <a:ext cx="2222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to add your title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24588" name="TextBox 177"/>
          <p:cNvSpPr txBox="1">
            <a:spLocks noChangeArrowheads="1"/>
          </p:cNvSpPr>
          <p:nvPr/>
        </p:nvSpPr>
        <p:spPr bwMode="auto">
          <a:xfrm>
            <a:off x="1682750" y="5384800"/>
            <a:ext cx="2222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to add your title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24589" name="TextBox 178"/>
          <p:cNvSpPr txBox="1">
            <a:spLocks noChangeArrowheads="1"/>
          </p:cNvSpPr>
          <p:nvPr/>
        </p:nvSpPr>
        <p:spPr bwMode="auto">
          <a:xfrm>
            <a:off x="5372100" y="5384800"/>
            <a:ext cx="2222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to add your title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80" name="Chevron 179"/>
          <p:cNvSpPr/>
          <p:nvPr/>
        </p:nvSpPr>
        <p:spPr>
          <a:xfrm>
            <a:off x="4371975" y="1962150"/>
            <a:ext cx="400050" cy="444500"/>
          </a:xfrm>
          <a:prstGeom prst="chevron">
            <a:avLst>
              <a:gd name="adj" fmla="val 53056"/>
            </a:avLst>
          </a:prstGeom>
          <a:gradFill>
            <a:gsLst>
              <a:gs pos="0">
                <a:srgbClr val="FFC000"/>
              </a:gs>
              <a:gs pos="80000">
                <a:srgbClr val="FFC000"/>
              </a:gs>
              <a:gs pos="100000">
                <a:srgbClr val="FFC000"/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3" name="Curved Left Arrow 182"/>
          <p:cNvSpPr/>
          <p:nvPr/>
        </p:nvSpPr>
        <p:spPr>
          <a:xfrm>
            <a:off x="8261350" y="3162300"/>
            <a:ext cx="666750" cy="1466850"/>
          </a:xfrm>
          <a:prstGeom prst="curvedLeftArrow">
            <a:avLst/>
          </a:prstGeom>
          <a:gradFill>
            <a:gsLst>
              <a:gs pos="0">
                <a:srgbClr val="FFC000"/>
              </a:gs>
              <a:gs pos="80000">
                <a:srgbClr val="FFC000"/>
              </a:gs>
              <a:gs pos="100000">
                <a:srgbClr val="FFC000"/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4" name="Chevron 183"/>
          <p:cNvSpPr/>
          <p:nvPr/>
        </p:nvSpPr>
        <p:spPr>
          <a:xfrm rot="10800000">
            <a:off x="4394200" y="5340350"/>
            <a:ext cx="400050" cy="444500"/>
          </a:xfrm>
          <a:prstGeom prst="chevron">
            <a:avLst>
              <a:gd name="adj" fmla="val 53056"/>
            </a:avLst>
          </a:prstGeom>
          <a:gradFill>
            <a:gsLst>
              <a:gs pos="0">
                <a:srgbClr val="FFC000"/>
              </a:gs>
              <a:gs pos="80000">
                <a:srgbClr val="FFC000"/>
              </a:gs>
              <a:gs pos="100000">
                <a:srgbClr val="FFC000"/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Line 3"/>
          <p:cNvSpPr>
            <a:spLocks noChangeShapeType="1"/>
          </p:cNvSpPr>
          <p:nvPr/>
        </p:nvSpPr>
        <p:spPr bwMode="auto">
          <a:xfrm flipV="1">
            <a:off x="2689225" y="2465388"/>
            <a:ext cx="4784725" cy="30257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602" name="Group 4"/>
          <p:cNvGrpSpPr>
            <a:grpSpLocks/>
          </p:cNvGrpSpPr>
          <p:nvPr/>
        </p:nvGrpSpPr>
        <p:grpSpPr bwMode="auto">
          <a:xfrm>
            <a:off x="2662238" y="5368925"/>
            <a:ext cx="203200" cy="190500"/>
            <a:chOff x="1355" y="3452"/>
            <a:chExt cx="183" cy="172"/>
          </a:xfrm>
        </p:grpSpPr>
        <p:pic>
          <p:nvPicPr>
            <p:cNvPr id="25686" name="Picture 5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86" name="Oval 6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5688" name="Group 7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25690" name="Group 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5696" name="AutoShape 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97" name="AutoShape 1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98" name="AutoShape 1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99" name="AutoShape 1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</p:grpSp>
          <p:grpSp>
            <p:nvGrpSpPr>
              <p:cNvPr id="25691" name="Group 1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5692" name="AutoShape 1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93" name="AutoShape 1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94" name="AutoShape 1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95" name="AutoShape 1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</p:grpSp>
        </p:grpSp>
        <p:pic>
          <p:nvPicPr>
            <p:cNvPr id="25689" name="Picture 18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03" name="Group 19"/>
          <p:cNvGrpSpPr>
            <a:grpSpLocks/>
          </p:cNvGrpSpPr>
          <p:nvPr/>
        </p:nvGrpSpPr>
        <p:grpSpPr bwMode="auto">
          <a:xfrm>
            <a:off x="4344988" y="4273550"/>
            <a:ext cx="203200" cy="190500"/>
            <a:chOff x="1355" y="3452"/>
            <a:chExt cx="183" cy="172"/>
          </a:xfrm>
        </p:grpSpPr>
        <p:pic>
          <p:nvPicPr>
            <p:cNvPr id="25672" name="Picture 2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01" name="Oval 21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5674" name="Group 22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25676" name="Group 2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5682" name="AutoShape 2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83" name="AutoShape 2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84" name="AutoShape 2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85" name="AutoShape 2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</p:grpSp>
          <p:grpSp>
            <p:nvGrpSpPr>
              <p:cNvPr id="25677" name="Group 2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5678" name="AutoShape 2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79" name="AutoShape 3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80" name="AutoShape 3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81" name="AutoShape 3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</p:grpSp>
        </p:grpSp>
        <p:pic>
          <p:nvPicPr>
            <p:cNvPr id="25675" name="Picture 33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04" name="Group 34"/>
          <p:cNvGrpSpPr>
            <a:grpSpLocks/>
          </p:cNvGrpSpPr>
          <p:nvPr/>
        </p:nvGrpSpPr>
        <p:grpSpPr bwMode="auto">
          <a:xfrm>
            <a:off x="5953125" y="3275013"/>
            <a:ext cx="203200" cy="190500"/>
            <a:chOff x="1355" y="3452"/>
            <a:chExt cx="183" cy="172"/>
          </a:xfrm>
        </p:grpSpPr>
        <p:pic>
          <p:nvPicPr>
            <p:cNvPr id="25658" name="Picture 35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16" name="Oval 36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5660" name="Group 37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25662" name="Group 3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5668" name="AutoShape 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69" name="AutoShape 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70" name="AutoShape 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71" name="AutoShape 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</p:grpSp>
          <p:grpSp>
            <p:nvGrpSpPr>
              <p:cNvPr id="25663" name="Group 4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5664" name="AutoShape 4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65" name="AutoShape 4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66" name="AutoShape 4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67" name="AutoShape 4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</p:grpSp>
        </p:grpSp>
        <p:pic>
          <p:nvPicPr>
            <p:cNvPr id="25661" name="Picture 48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05" name="Group 49"/>
          <p:cNvGrpSpPr>
            <a:grpSpLocks/>
          </p:cNvGrpSpPr>
          <p:nvPr/>
        </p:nvGrpSpPr>
        <p:grpSpPr bwMode="auto">
          <a:xfrm>
            <a:off x="7308850" y="2390775"/>
            <a:ext cx="203200" cy="190500"/>
            <a:chOff x="1355" y="3452"/>
            <a:chExt cx="183" cy="172"/>
          </a:xfrm>
        </p:grpSpPr>
        <p:pic>
          <p:nvPicPr>
            <p:cNvPr id="25642" name="Picture 5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1" name="Oval 51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01BCFF">
                    <a:gamma/>
                    <a:shade val="46275"/>
                    <a:invGamma/>
                  </a:srgbClr>
                </a:gs>
                <a:gs pos="50000">
                  <a:srgbClr val="01BCFF">
                    <a:alpha val="50000"/>
                  </a:srgbClr>
                </a:gs>
                <a:gs pos="100000">
                  <a:srgbClr val="01B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5646" name="Group 52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25648" name="Group 5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5654" name="AutoShape 5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55" name="AutoShape 5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56" name="AutoShape 5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57" name="AutoShape 5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</p:grpSp>
          <p:grpSp>
            <p:nvGrpSpPr>
              <p:cNvPr id="25649" name="Group 5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5650" name="AutoShape 5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51" name="AutoShape 6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52" name="AutoShape 6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  <p:sp>
              <p:nvSpPr>
                <p:cNvPr id="25653" name="AutoShape 6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/>
                </a:p>
              </p:txBody>
            </p:sp>
          </p:grpSp>
        </p:grpSp>
        <p:pic>
          <p:nvPicPr>
            <p:cNvPr id="25647" name="Picture 63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744" name="AutoShape 64"/>
          <p:cNvSpPr>
            <a:spLocks noChangeArrowheads="1"/>
          </p:cNvSpPr>
          <p:nvPr/>
        </p:nvSpPr>
        <p:spPr bwMode="gray">
          <a:xfrm>
            <a:off x="1290638" y="5041900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accent5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1745" name="AutoShape 65"/>
          <p:cNvSpPr>
            <a:spLocks noChangeArrowheads="1"/>
          </p:cNvSpPr>
          <p:nvPr/>
        </p:nvSpPr>
        <p:spPr bwMode="gray">
          <a:xfrm>
            <a:off x="3005138" y="3946525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accent5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1746" name="AutoShape 66"/>
          <p:cNvSpPr>
            <a:spLocks noChangeArrowheads="1"/>
          </p:cNvSpPr>
          <p:nvPr/>
        </p:nvSpPr>
        <p:spPr bwMode="gray">
          <a:xfrm>
            <a:off x="4548188" y="2947988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accent5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9" name="Text Box 67"/>
          <p:cNvSpPr txBox="1">
            <a:spLocks noChangeArrowheads="1"/>
          </p:cNvSpPr>
          <p:nvPr/>
        </p:nvSpPr>
        <p:spPr bwMode="white">
          <a:xfrm>
            <a:off x="1563688" y="5022850"/>
            <a:ext cx="8064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Step 1</a:t>
            </a:r>
            <a:endParaRPr lang="zh-CN" altLang="zh-CN"/>
          </a:p>
        </p:txBody>
      </p:sp>
      <p:sp>
        <p:nvSpPr>
          <p:cNvPr id="25610" name="Text Box 68"/>
          <p:cNvSpPr txBox="1">
            <a:spLocks noChangeArrowheads="1"/>
          </p:cNvSpPr>
          <p:nvPr/>
        </p:nvSpPr>
        <p:spPr bwMode="white">
          <a:xfrm>
            <a:off x="3230563" y="3933825"/>
            <a:ext cx="8064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Step 2</a:t>
            </a:r>
            <a:endParaRPr lang="zh-CN" altLang="zh-CN"/>
          </a:p>
        </p:txBody>
      </p:sp>
      <p:sp>
        <p:nvSpPr>
          <p:cNvPr id="25611" name="Text Box 69"/>
          <p:cNvSpPr txBox="1">
            <a:spLocks noChangeArrowheads="1"/>
          </p:cNvSpPr>
          <p:nvPr/>
        </p:nvSpPr>
        <p:spPr bwMode="white">
          <a:xfrm>
            <a:off x="4833938" y="2930525"/>
            <a:ext cx="8064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Step 3</a:t>
            </a:r>
            <a:endParaRPr lang="zh-CN" altLang="zh-CN"/>
          </a:p>
        </p:txBody>
      </p:sp>
      <p:sp>
        <p:nvSpPr>
          <p:cNvPr id="25612" name="Text Box 71"/>
          <p:cNvSpPr txBox="1">
            <a:spLocks noChangeArrowheads="1"/>
          </p:cNvSpPr>
          <p:nvPr/>
        </p:nvSpPr>
        <p:spPr bwMode="black">
          <a:xfrm>
            <a:off x="2768600" y="5478463"/>
            <a:ext cx="3094038" cy="703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ts val="1600"/>
              <a:buFont typeface="Arial" charset="0"/>
              <a:buChar char="•"/>
            </a:pPr>
            <a:r>
              <a:rPr lang="zh-CN" altLang="zh-CN" sz="1600">
                <a:solidFill>
                  <a:srgbClr val="000000"/>
                </a:solidFill>
              </a:rPr>
              <a:t> </a:t>
            </a:r>
            <a:r>
              <a:rPr lang="en-US" altLang="zh-CN" sz="1600">
                <a:solidFill>
                  <a:srgbClr val="000000"/>
                </a:solidFill>
              </a:rPr>
              <a:t>Description of the contents</a:t>
            </a:r>
          </a:p>
          <a:p>
            <a:pPr>
              <a:buClr>
                <a:srgbClr val="000000"/>
              </a:buClr>
              <a:buSzPts val="1600"/>
              <a:buFont typeface="Arial" charset="0"/>
              <a:buChar char="•"/>
            </a:pPr>
            <a:r>
              <a:rPr lang="en-US" altLang="zh-CN" sz="1600">
                <a:solidFill>
                  <a:srgbClr val="000000"/>
                </a:solidFill>
              </a:rPr>
              <a:t> Description of the contents</a:t>
            </a:r>
            <a:endParaRPr lang="zh-CN" altLang="zh-CN"/>
          </a:p>
        </p:txBody>
      </p:sp>
      <p:sp>
        <p:nvSpPr>
          <p:cNvPr id="25613" name="Text Box 72"/>
          <p:cNvSpPr txBox="1">
            <a:spLocks noChangeArrowheads="1"/>
          </p:cNvSpPr>
          <p:nvPr/>
        </p:nvSpPr>
        <p:spPr bwMode="black">
          <a:xfrm>
            <a:off x="4487863" y="4383088"/>
            <a:ext cx="3094037" cy="703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ts val="1600"/>
              <a:buFont typeface="Arial" charset="0"/>
              <a:buChar char="•"/>
            </a:pPr>
            <a:r>
              <a:rPr lang="zh-CN" altLang="zh-CN" sz="1600">
                <a:solidFill>
                  <a:srgbClr val="000000"/>
                </a:solidFill>
              </a:rPr>
              <a:t> </a:t>
            </a:r>
            <a:r>
              <a:rPr lang="en-US" altLang="zh-CN" sz="1600">
                <a:solidFill>
                  <a:srgbClr val="000000"/>
                </a:solidFill>
              </a:rPr>
              <a:t>Description of the contents</a:t>
            </a:r>
          </a:p>
          <a:p>
            <a:pPr>
              <a:buClr>
                <a:srgbClr val="000000"/>
              </a:buClr>
              <a:buSzPts val="1600"/>
              <a:buFont typeface="Arial" charset="0"/>
              <a:buChar char="•"/>
            </a:pPr>
            <a:r>
              <a:rPr lang="en-US" altLang="zh-CN" sz="1600">
                <a:solidFill>
                  <a:srgbClr val="000000"/>
                </a:solidFill>
              </a:rPr>
              <a:t> Description of the contents</a:t>
            </a:r>
            <a:endParaRPr lang="zh-CN" altLang="zh-CN"/>
          </a:p>
        </p:txBody>
      </p:sp>
      <p:sp>
        <p:nvSpPr>
          <p:cNvPr id="25614" name="Text Box 73"/>
          <p:cNvSpPr txBox="1">
            <a:spLocks noChangeArrowheads="1"/>
          </p:cNvSpPr>
          <p:nvPr/>
        </p:nvSpPr>
        <p:spPr bwMode="black">
          <a:xfrm>
            <a:off x="6100763" y="3417888"/>
            <a:ext cx="3094037" cy="703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ts val="1600"/>
              <a:buFont typeface="Arial" charset="0"/>
              <a:buChar char="•"/>
            </a:pPr>
            <a:r>
              <a:rPr lang="zh-CN" altLang="zh-CN" sz="1600">
                <a:solidFill>
                  <a:srgbClr val="000000"/>
                </a:solidFill>
              </a:rPr>
              <a:t> </a:t>
            </a:r>
            <a:r>
              <a:rPr lang="en-US" altLang="zh-CN" sz="1600">
                <a:solidFill>
                  <a:srgbClr val="000000"/>
                </a:solidFill>
              </a:rPr>
              <a:t>Description of the contents</a:t>
            </a:r>
          </a:p>
          <a:p>
            <a:pPr>
              <a:buClr>
                <a:srgbClr val="000000"/>
              </a:buClr>
              <a:buSzPts val="1600"/>
              <a:buFont typeface="Arial" charset="0"/>
              <a:buChar char="•"/>
            </a:pPr>
            <a:r>
              <a:rPr lang="en-US" altLang="zh-CN" sz="1600">
                <a:solidFill>
                  <a:srgbClr val="000000"/>
                </a:solidFill>
              </a:rPr>
              <a:t> Description of the contents</a:t>
            </a:r>
            <a:endParaRPr lang="zh-CN" altLang="zh-CN"/>
          </a:p>
        </p:txBody>
      </p:sp>
      <p:pic>
        <p:nvPicPr>
          <p:cNvPr id="25615" name="Picture 7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7674"/>
          <a:stretch>
            <a:fillRect/>
          </a:stretch>
        </p:blipFill>
        <p:spPr bwMode="auto">
          <a:xfrm>
            <a:off x="1000125" y="2628900"/>
            <a:ext cx="2217738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Picture 76"/>
          <p:cNvPicPr>
            <a:picLocks noChangeAspect="1" noChangeArrowheads="1"/>
          </p:cNvPicPr>
          <p:nvPr/>
        </p:nvPicPr>
        <p:blipFill>
          <a:blip r:embed="rId4"/>
          <a:srcRect l="85117" t="22581" b="28494"/>
          <a:stretch>
            <a:fillRect/>
          </a:stretch>
        </p:blipFill>
        <p:spPr bwMode="auto">
          <a:xfrm>
            <a:off x="0" y="5702300"/>
            <a:ext cx="8128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Picture 7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5825" y="850900"/>
            <a:ext cx="1066800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Freeform 82"/>
          <p:cNvSpPr/>
          <p:nvPr/>
        </p:nvSpPr>
        <p:spPr>
          <a:xfrm>
            <a:off x="2720975" y="1884363"/>
            <a:ext cx="101600" cy="1746250"/>
          </a:xfrm>
          <a:custGeom>
            <a:avLst/>
            <a:gdLst>
              <a:gd name="connsiteX0" fmla="*/ 27709 w 235528"/>
              <a:gd name="connsiteY0" fmla="*/ 1745673 h 1745673"/>
              <a:gd name="connsiteX1" fmla="*/ 83127 w 235528"/>
              <a:gd name="connsiteY1" fmla="*/ 1468582 h 1745673"/>
              <a:gd name="connsiteX2" fmla="*/ 221673 w 235528"/>
              <a:gd name="connsiteY2" fmla="*/ 651164 h 1745673"/>
              <a:gd name="connsiteX3" fmla="*/ 0 w 235528"/>
              <a:gd name="connsiteY3" fmla="*/ 0 h 1745673"/>
              <a:gd name="connsiteX4" fmla="*/ 0 w 235528"/>
              <a:gd name="connsiteY4" fmla="*/ 0 h 174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528" h="1745673">
                <a:moveTo>
                  <a:pt x="27709" y="1745673"/>
                </a:moveTo>
                <a:cubicBezTo>
                  <a:pt x="39254" y="1698336"/>
                  <a:pt x="50800" y="1651000"/>
                  <a:pt x="83127" y="1468582"/>
                </a:cubicBezTo>
                <a:cubicBezTo>
                  <a:pt x="115454" y="1286164"/>
                  <a:pt x="235528" y="895928"/>
                  <a:pt x="221673" y="651164"/>
                </a:cubicBezTo>
                <a:cubicBezTo>
                  <a:pt x="207818" y="406400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Freeform 83"/>
          <p:cNvSpPr/>
          <p:nvPr/>
        </p:nvSpPr>
        <p:spPr>
          <a:xfrm>
            <a:off x="2706688" y="1870075"/>
            <a:ext cx="160337" cy="1731963"/>
          </a:xfrm>
          <a:custGeom>
            <a:avLst/>
            <a:gdLst>
              <a:gd name="connsiteX0" fmla="*/ 0 w 200891"/>
              <a:gd name="connsiteY0" fmla="*/ 1731818 h 1731818"/>
              <a:gd name="connsiteX1" fmla="*/ 193964 w 200891"/>
              <a:gd name="connsiteY1" fmla="*/ 817418 h 1731818"/>
              <a:gd name="connsiteX2" fmla="*/ 41564 w 200891"/>
              <a:gd name="connsiteY2" fmla="*/ 0 h 1731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91" h="1731818">
                <a:moveTo>
                  <a:pt x="0" y="1731818"/>
                </a:moveTo>
                <a:cubicBezTo>
                  <a:pt x="93518" y="1418936"/>
                  <a:pt x="187037" y="1106054"/>
                  <a:pt x="193964" y="817418"/>
                </a:cubicBezTo>
                <a:cubicBezTo>
                  <a:pt x="200891" y="528782"/>
                  <a:pt x="121227" y="264391"/>
                  <a:pt x="41564" y="0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5620" name="Group 84"/>
          <p:cNvGrpSpPr>
            <a:grpSpLocks/>
          </p:cNvGrpSpPr>
          <p:nvPr/>
        </p:nvGrpSpPr>
        <p:grpSpPr bwMode="auto"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25623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4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5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6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7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8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9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0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1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2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3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4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5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6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7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8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9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40" name="Picture 2"/>
            <p:cNvPicPr>
              <a:picLocks noChangeAspect="1" noChangeArrowheads="1"/>
            </p:cNvPicPr>
            <p:nvPr/>
          </p:nvPicPr>
          <p:blipFill>
            <a:blip r:embed="rId6"/>
            <a:srcRect l="28873" r="11972" b="5263"/>
            <a:stretch>
              <a:fillRect/>
            </a:stretch>
          </p:blipFill>
          <p:spPr bwMode="auto"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41" name="Picture 2"/>
            <p:cNvPicPr>
              <a:picLocks noChangeAspect="1" noChangeArrowheads="1"/>
            </p:cNvPicPr>
            <p:nvPr/>
          </p:nvPicPr>
          <p:blipFill>
            <a:blip r:embed="rId6"/>
            <a:srcRect l="49297" r="11972" b="5263"/>
            <a:stretch>
              <a:fillRect/>
            </a:stretch>
          </p:blipFill>
          <p:spPr bwMode="auto"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21" name="Picture 8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050" b="70132"/>
          <a:stretch>
            <a:fillRect/>
          </a:stretch>
        </p:blipFill>
        <p:spPr bwMode="auto">
          <a:xfrm>
            <a:off x="4749800" y="2216150"/>
            <a:ext cx="11207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49" name="Picture 8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83400" y="406400"/>
            <a:ext cx="1638300" cy="192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10799977" rev="0"/>
            </a:camera>
            <a:lightRig rig="threePt" dir="t"/>
          </a:scene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2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1413"/>
            <a:ext cx="9144000" cy="571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27050" y="450850"/>
            <a:ext cx="635635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cript MT Bold" pitchFamily="66" charset="0"/>
                <a:ea typeface="+mn-ea"/>
              </a:rPr>
              <a:t>Thank you !</a:t>
            </a:r>
            <a:endParaRPr lang="zh-CN" altLang="en-US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cript MT Bold" pitchFamily="66" charset="0"/>
              <a:ea typeface="+mn-ea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rcRect l="7156" t="9615" b="65082"/>
          <a:stretch>
            <a:fillRect/>
          </a:stretch>
        </p:blipFill>
        <p:spPr>
          <a:xfrm>
            <a:off x="0" y="0"/>
            <a:ext cx="2965450" cy="1917700"/>
          </a:xfrm>
        </p:spPr>
      </p:pic>
      <p:pic>
        <p:nvPicPr>
          <p:cNvPr id="15362" name="Picture 4" descr="2.jpg"/>
          <p:cNvPicPr>
            <a:picLocks noChangeAspect="1"/>
          </p:cNvPicPr>
          <p:nvPr/>
        </p:nvPicPr>
        <p:blipFill>
          <a:blip r:embed="rId3"/>
          <a:srcRect l="16536" t="6573" r="15126" b="70515"/>
          <a:stretch>
            <a:fillRect/>
          </a:stretch>
        </p:blipFill>
        <p:spPr bwMode="auto">
          <a:xfrm>
            <a:off x="482600" y="4540250"/>
            <a:ext cx="21780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Content Placeholder 3" descr="1.jpg"/>
          <p:cNvPicPr>
            <a:picLocks noChangeAspect="1"/>
          </p:cNvPicPr>
          <p:nvPr/>
        </p:nvPicPr>
        <p:blipFill>
          <a:blip r:embed="rId2"/>
          <a:srcRect l="30617" t="54755" r="26244" b="24130"/>
          <a:stretch>
            <a:fillRect/>
          </a:stretch>
        </p:blipFill>
        <p:spPr bwMode="auto">
          <a:xfrm>
            <a:off x="4787900" y="406400"/>
            <a:ext cx="13779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Content Placeholder 3" descr="1.jpg"/>
          <p:cNvPicPr>
            <a:picLocks noChangeAspect="1"/>
          </p:cNvPicPr>
          <p:nvPr/>
        </p:nvPicPr>
        <p:blipFill>
          <a:blip r:embed="rId2"/>
          <a:srcRect l="29224" t="34918" r="26244" b="45140"/>
          <a:stretch>
            <a:fillRect/>
          </a:stretch>
        </p:blipFill>
        <p:spPr bwMode="auto">
          <a:xfrm>
            <a:off x="2698750" y="406400"/>
            <a:ext cx="14224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8" descr="2.jpg"/>
          <p:cNvPicPr>
            <a:picLocks noChangeAspect="1"/>
          </p:cNvPicPr>
          <p:nvPr/>
        </p:nvPicPr>
        <p:blipFill>
          <a:blip r:embed="rId3"/>
          <a:srcRect l="21516" t="30408" r="24092" b="51968"/>
          <a:stretch>
            <a:fillRect/>
          </a:stretch>
        </p:blipFill>
        <p:spPr bwMode="auto">
          <a:xfrm>
            <a:off x="2482850" y="4895850"/>
            <a:ext cx="17335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9" descr="2.jpg"/>
          <p:cNvPicPr>
            <a:picLocks noChangeAspect="1"/>
          </p:cNvPicPr>
          <p:nvPr/>
        </p:nvPicPr>
        <p:blipFill>
          <a:blip r:embed="rId3"/>
          <a:srcRect l="13947" t="49544" r="19112" b="29308"/>
          <a:stretch>
            <a:fillRect/>
          </a:stretch>
        </p:blipFill>
        <p:spPr bwMode="auto">
          <a:xfrm>
            <a:off x="4260850" y="4673600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0" descr="2.jpg"/>
          <p:cNvPicPr>
            <a:picLocks noChangeAspect="1"/>
          </p:cNvPicPr>
          <p:nvPr/>
        </p:nvPicPr>
        <p:blipFill>
          <a:blip r:embed="rId3"/>
          <a:srcRect l="13947" t="71194" r="20506" b="6480"/>
          <a:stretch>
            <a:fillRect/>
          </a:stretch>
        </p:blipFill>
        <p:spPr bwMode="auto">
          <a:xfrm>
            <a:off x="6483350" y="4806950"/>
            <a:ext cx="208915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317750"/>
            <a:ext cx="9144000" cy="1778000"/>
          </a:xfrm>
          <a:prstGeom prst="rect">
            <a:avLst/>
          </a:prstGeom>
          <a:blipFill dpi="0" rotWithShape="1">
            <a:blip r:embed="rId4">
              <a:alphaModFix amt="88000"/>
              <a:lum bright="-4000" contrast="14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900" y="2451100"/>
            <a:ext cx="8928100" cy="1588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2550" y="3960813"/>
            <a:ext cx="8928100" cy="1587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1" name="TextBox 17"/>
          <p:cNvSpPr txBox="1">
            <a:spLocks noChangeArrowheads="1"/>
          </p:cNvSpPr>
          <p:nvPr/>
        </p:nvSpPr>
        <p:spPr bwMode="auto">
          <a:xfrm>
            <a:off x="393700" y="2540000"/>
            <a:ext cx="533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Calibri" pitchFamily="34" charset="0"/>
              </a:rPr>
              <a:t>Click here to add your title</a:t>
            </a:r>
            <a:endParaRPr lang="zh-CN" alt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27700" y="3411538"/>
            <a:ext cx="27559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t>Author:   YYL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5373" name="Content Placeholder 3" descr="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440" t="75891" r="24850" b="5280"/>
          <a:stretch>
            <a:fillRect/>
          </a:stretch>
        </p:blipFill>
        <p:spPr bwMode="auto">
          <a:xfrm>
            <a:off x="6705600" y="490538"/>
            <a:ext cx="1555750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3"/>
          <p:cNvGrpSpPr>
            <a:grpSpLocks/>
          </p:cNvGrpSpPr>
          <p:nvPr/>
        </p:nvGrpSpPr>
        <p:grpSpPr bwMode="auto"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16407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8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9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0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1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2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3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4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5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6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7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8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9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20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21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22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23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24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25" name="Picture 2"/>
            <p:cNvPicPr>
              <a:picLocks noChangeAspect="1" noChangeArrowheads="1"/>
            </p:cNvPicPr>
            <p:nvPr/>
          </p:nvPicPr>
          <p:blipFill>
            <a:blip r:embed="rId2"/>
            <a:srcRect l="49297" r="11972" b="5263"/>
            <a:stretch>
              <a:fillRect/>
            </a:stretch>
          </p:blipFill>
          <p:spPr bwMode="auto"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386" name="TextBox 24"/>
          <p:cNvSpPr txBox="1">
            <a:spLocks noChangeArrowheads="1"/>
          </p:cNvSpPr>
          <p:nvPr/>
        </p:nvSpPr>
        <p:spPr bwMode="auto">
          <a:xfrm>
            <a:off x="838200" y="5918200"/>
            <a:ext cx="5289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Forte" pitchFamily="66" charset="0"/>
                <a:ea typeface="Dotum" pitchFamily="34" charset="-127"/>
              </a:rPr>
              <a:t>What do you want to say?</a:t>
            </a:r>
            <a:endParaRPr lang="zh-CN" altLang="en-US" sz="3600">
              <a:latin typeface="Forte" pitchFamily="66" charset="0"/>
              <a:ea typeface="Dotum" pitchFamily="34" charset="-127"/>
            </a:endParaRP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050" y="10287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750" y="207645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7050" y="3251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" name="Straight Connector 31"/>
          <p:cNvCxnSpPr/>
          <p:nvPr/>
        </p:nvCxnSpPr>
        <p:spPr>
          <a:xfrm>
            <a:off x="1460500" y="1562100"/>
            <a:ext cx="47117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127250" y="2582863"/>
            <a:ext cx="4711700" cy="15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882900" y="3783013"/>
            <a:ext cx="4711700" cy="15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1460500" y="1517650"/>
            <a:ext cx="4667250" cy="1588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127250" y="2540000"/>
            <a:ext cx="4667250" cy="1588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882900" y="3738563"/>
            <a:ext cx="4667250" cy="1587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1639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2700" y="4495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" name="Straight Connector 40"/>
          <p:cNvCxnSpPr/>
          <p:nvPr/>
        </p:nvCxnSpPr>
        <p:spPr>
          <a:xfrm>
            <a:off x="3638550" y="5027613"/>
            <a:ext cx="4711700" cy="15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638550" y="4983163"/>
            <a:ext cx="4667250" cy="1587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1639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3350" y="4068763"/>
            <a:ext cx="2660650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0" name="TextBox 44"/>
          <p:cNvSpPr txBox="1">
            <a:spLocks noChangeArrowheads="1"/>
          </p:cNvSpPr>
          <p:nvPr/>
        </p:nvSpPr>
        <p:spPr bwMode="auto">
          <a:xfrm>
            <a:off x="2749550" y="1117600"/>
            <a:ext cx="4222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Calibri" pitchFamily="34" charset="0"/>
              </a:rPr>
              <a:t>Click to add your title</a:t>
            </a:r>
            <a:endParaRPr lang="zh-CN" altLang="en-US" sz="2000">
              <a:latin typeface="Calibri" pitchFamily="34" charset="0"/>
            </a:endParaRPr>
          </a:p>
        </p:txBody>
      </p:sp>
      <p:sp>
        <p:nvSpPr>
          <p:cNvPr id="16401" name="TextBox 45"/>
          <p:cNvSpPr txBox="1">
            <a:spLocks noChangeArrowheads="1"/>
          </p:cNvSpPr>
          <p:nvPr/>
        </p:nvSpPr>
        <p:spPr bwMode="auto">
          <a:xfrm>
            <a:off x="3238500" y="2139950"/>
            <a:ext cx="4222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Calibri" pitchFamily="34" charset="0"/>
              </a:rPr>
              <a:t>Click to add your title</a:t>
            </a:r>
            <a:endParaRPr lang="zh-CN" altLang="en-US" sz="2000">
              <a:latin typeface="Calibri" pitchFamily="34" charset="0"/>
            </a:endParaRPr>
          </a:p>
        </p:txBody>
      </p:sp>
      <p:sp>
        <p:nvSpPr>
          <p:cNvPr id="16402" name="TextBox 46"/>
          <p:cNvSpPr txBox="1">
            <a:spLocks noChangeArrowheads="1"/>
          </p:cNvSpPr>
          <p:nvPr/>
        </p:nvSpPr>
        <p:spPr bwMode="auto">
          <a:xfrm>
            <a:off x="3860800" y="3340100"/>
            <a:ext cx="4222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Calibri" pitchFamily="34" charset="0"/>
              </a:rPr>
              <a:t>Click to add your title</a:t>
            </a:r>
            <a:endParaRPr lang="zh-CN" altLang="en-US" sz="2000">
              <a:latin typeface="Calibri" pitchFamily="34" charset="0"/>
            </a:endParaRPr>
          </a:p>
        </p:txBody>
      </p:sp>
      <p:sp>
        <p:nvSpPr>
          <p:cNvPr id="16403" name="TextBox 47"/>
          <p:cNvSpPr txBox="1">
            <a:spLocks noChangeArrowheads="1"/>
          </p:cNvSpPr>
          <p:nvPr/>
        </p:nvSpPr>
        <p:spPr bwMode="auto">
          <a:xfrm>
            <a:off x="4349750" y="4584700"/>
            <a:ext cx="4222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Calibri" pitchFamily="34" charset="0"/>
              </a:rPr>
              <a:t>Click to add your title</a:t>
            </a:r>
            <a:endParaRPr lang="zh-CN" altLang="en-US" sz="2000">
              <a:latin typeface="Calibri" pitchFamily="34" charset="0"/>
            </a:endParaRPr>
          </a:p>
        </p:txBody>
      </p:sp>
      <p:pic>
        <p:nvPicPr>
          <p:cNvPr id="1640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476599">
            <a:off x="8428038" y="528638"/>
            <a:ext cx="374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63591">
            <a:off x="8101013" y="735013"/>
            <a:ext cx="27781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63591">
            <a:off x="8412163" y="1179513"/>
            <a:ext cx="27781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>
          <a:xfrm>
            <a:off x="4705350" y="1206500"/>
            <a:ext cx="3289300" cy="22225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410" name="Group 22"/>
          <p:cNvGrpSpPr>
            <a:grpSpLocks/>
          </p:cNvGrpSpPr>
          <p:nvPr/>
        </p:nvGrpSpPr>
        <p:grpSpPr bwMode="auto"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17429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0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1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2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3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4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5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6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7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8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9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0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1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2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3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4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5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6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7" name="Picture 2"/>
            <p:cNvPicPr>
              <a:picLocks noChangeAspect="1" noChangeArrowheads="1"/>
            </p:cNvPicPr>
            <p:nvPr/>
          </p:nvPicPr>
          <p:blipFill>
            <a:blip r:embed="rId2"/>
            <a:srcRect l="49297" r="11972" b="5263"/>
            <a:stretch>
              <a:fillRect/>
            </a:stretch>
          </p:blipFill>
          <p:spPr bwMode="auto"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411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83400" y="406400"/>
            <a:ext cx="1974850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ounded Rectangle 34"/>
          <p:cNvSpPr/>
          <p:nvPr/>
        </p:nvSpPr>
        <p:spPr>
          <a:xfrm>
            <a:off x="1149350" y="3606800"/>
            <a:ext cx="3289300" cy="22225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Rounded Rectangle 30"/>
          <p:cNvSpPr/>
          <p:nvPr/>
        </p:nvSpPr>
        <p:spPr>
          <a:xfrm>
            <a:off x="1149350" y="1206500"/>
            <a:ext cx="3289300" cy="22225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414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327" b="6065"/>
          <a:stretch>
            <a:fillRect/>
          </a:stretch>
        </p:blipFill>
        <p:spPr bwMode="auto">
          <a:xfrm>
            <a:off x="438150" y="317500"/>
            <a:ext cx="182245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7050" y="4673600"/>
            <a:ext cx="18224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Rounded Rectangle 36"/>
          <p:cNvSpPr/>
          <p:nvPr/>
        </p:nvSpPr>
        <p:spPr>
          <a:xfrm>
            <a:off x="4705350" y="3606800"/>
            <a:ext cx="3289300" cy="22225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417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2775" y="4806950"/>
            <a:ext cx="1654175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TextBox 37"/>
          <p:cNvSpPr txBox="1">
            <a:spLocks noChangeArrowheads="1"/>
          </p:cNvSpPr>
          <p:nvPr/>
        </p:nvSpPr>
        <p:spPr bwMode="auto">
          <a:xfrm>
            <a:off x="1416050" y="1384300"/>
            <a:ext cx="2889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             Click  to  add subtitle</a:t>
            </a: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7419" name="TextBox 38"/>
          <p:cNvSpPr txBox="1">
            <a:spLocks noChangeArrowheads="1"/>
          </p:cNvSpPr>
          <p:nvPr/>
        </p:nvSpPr>
        <p:spPr bwMode="auto">
          <a:xfrm>
            <a:off x="4216400" y="1384300"/>
            <a:ext cx="2889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             Click  to  add subtitle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7420" name="TextBox 39"/>
          <p:cNvSpPr txBox="1">
            <a:spLocks noChangeArrowheads="1"/>
          </p:cNvSpPr>
          <p:nvPr/>
        </p:nvSpPr>
        <p:spPr bwMode="auto">
          <a:xfrm>
            <a:off x="1416050" y="3695700"/>
            <a:ext cx="2889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             Click  to  add subtitle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7421" name="TextBox 40"/>
          <p:cNvSpPr txBox="1">
            <a:spLocks noChangeArrowheads="1"/>
          </p:cNvSpPr>
          <p:nvPr/>
        </p:nvSpPr>
        <p:spPr bwMode="auto">
          <a:xfrm>
            <a:off x="4216400" y="3695700"/>
            <a:ext cx="2889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             Click  to  add subtitle</a:t>
            </a:r>
            <a:endParaRPr lang="zh-CN" altLang="en-US">
              <a:latin typeface="Calibri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4216400" y="3516313"/>
            <a:ext cx="666750" cy="1587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4282282" y="3539331"/>
            <a:ext cx="577850" cy="1587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216400" y="3206750"/>
            <a:ext cx="75565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j-lt"/>
                <a:ea typeface="+mn-ea"/>
              </a:rPr>
              <a:t> 1    2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j-lt"/>
                <a:ea typeface="+mn-ea"/>
              </a:rPr>
              <a:t> 3    4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/>
              <a:defRPr/>
            </a:pPr>
            <a:endParaRPr lang="zh-CN" altLang="en-US" dirty="0">
              <a:latin typeface="+mj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05000" y="1873250"/>
            <a:ext cx="2400300" cy="1338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  <a:endParaRPr lang="en-US" altLang="zh-CN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  <a:endParaRPr lang="en-US" altLang="zh-CN" dirty="0"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905000" y="4135438"/>
            <a:ext cx="2400300" cy="1338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  <a:endParaRPr lang="en-US" altLang="zh-CN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  <a:endParaRPr lang="en-US" altLang="zh-CN" dirty="0">
              <a:latin typeface="+mn-lt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83150" y="1873250"/>
            <a:ext cx="2400300" cy="1338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  <a:endParaRPr lang="en-US" altLang="zh-CN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  <a:endParaRPr lang="en-US" altLang="zh-CN" dirty="0">
              <a:latin typeface="+mn-lt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883150" y="4135438"/>
            <a:ext cx="2400300" cy="1338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  <a:endParaRPr lang="en-US" altLang="zh-CN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altLang="zh-CN" dirty="0">
                <a:latin typeface="+mn-lt"/>
                <a:ea typeface="+mn-ea"/>
              </a:rPr>
              <a:t>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Click to add subtitle</a:t>
            </a:r>
            <a:endParaRPr lang="en-US" altLang="zh-CN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7"/>
          <p:cNvGrpSpPr>
            <a:grpSpLocks/>
          </p:cNvGrpSpPr>
          <p:nvPr/>
        </p:nvGrpSpPr>
        <p:grpSpPr bwMode="auto"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18455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6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7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8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9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0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1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2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3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4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5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6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7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8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9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70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71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72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73" name="Picture 2"/>
            <p:cNvPicPr>
              <a:picLocks noChangeAspect="1" noChangeArrowheads="1"/>
            </p:cNvPicPr>
            <p:nvPr/>
          </p:nvPicPr>
          <p:blipFill>
            <a:blip r:embed="rId2"/>
            <a:srcRect l="49297" r="11972" b="5263"/>
            <a:stretch>
              <a:fillRect/>
            </a:stretch>
          </p:blipFill>
          <p:spPr bwMode="auto"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" name="Heart 35"/>
          <p:cNvSpPr/>
          <p:nvPr/>
        </p:nvSpPr>
        <p:spPr>
          <a:xfrm>
            <a:off x="3016250" y="533400"/>
            <a:ext cx="3155950" cy="2806700"/>
          </a:xfrm>
          <a:prstGeom prst="heart">
            <a:avLst/>
          </a:prstGeom>
          <a:solidFill>
            <a:schemeClr val="bg1"/>
          </a:solidFill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Heart 37"/>
          <p:cNvSpPr/>
          <p:nvPr/>
        </p:nvSpPr>
        <p:spPr>
          <a:xfrm rot="16200000">
            <a:off x="1419225" y="2136775"/>
            <a:ext cx="3155950" cy="2806700"/>
          </a:xfrm>
          <a:prstGeom prst="heart">
            <a:avLst/>
          </a:prstGeom>
          <a:solidFill>
            <a:schemeClr val="bg1"/>
          </a:solidFill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VVVVV</a:t>
            </a:r>
            <a:endParaRPr lang="zh-CN" altLang="en-US" dirty="0"/>
          </a:p>
        </p:txBody>
      </p:sp>
      <p:sp>
        <p:nvSpPr>
          <p:cNvPr id="39" name="Heart 38"/>
          <p:cNvSpPr/>
          <p:nvPr/>
        </p:nvSpPr>
        <p:spPr>
          <a:xfrm rot="5400000">
            <a:off x="4619625" y="2136775"/>
            <a:ext cx="3155950" cy="2806700"/>
          </a:xfrm>
          <a:prstGeom prst="heart">
            <a:avLst/>
          </a:prstGeom>
          <a:solidFill>
            <a:schemeClr val="bg1"/>
          </a:solidFill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Heart 39"/>
          <p:cNvSpPr/>
          <p:nvPr/>
        </p:nvSpPr>
        <p:spPr>
          <a:xfrm rot="10800000">
            <a:off x="3016250" y="3733800"/>
            <a:ext cx="3155950" cy="2806700"/>
          </a:xfrm>
          <a:prstGeom prst="heart">
            <a:avLst/>
          </a:prstGeom>
          <a:solidFill>
            <a:schemeClr val="bg1"/>
          </a:solidFill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2628900"/>
            <a:ext cx="1800225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4238" y="95250"/>
            <a:ext cx="22955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5213" y="5029200"/>
            <a:ext cx="19335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2681288"/>
            <a:ext cx="1968500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2" name="TextBox 41"/>
          <p:cNvSpPr txBox="1">
            <a:spLocks noChangeArrowheads="1"/>
          </p:cNvSpPr>
          <p:nvPr/>
        </p:nvSpPr>
        <p:spPr bwMode="auto">
          <a:xfrm>
            <a:off x="3505200" y="1873250"/>
            <a:ext cx="2178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here to add title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8443" name="TextBox 42"/>
          <p:cNvSpPr txBox="1">
            <a:spLocks noChangeArrowheads="1"/>
          </p:cNvSpPr>
          <p:nvPr/>
        </p:nvSpPr>
        <p:spPr bwMode="auto">
          <a:xfrm>
            <a:off x="3505200" y="4673600"/>
            <a:ext cx="2178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here to add title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8444" name="TextBox 44"/>
          <p:cNvSpPr txBox="1">
            <a:spLocks noChangeArrowheads="1"/>
          </p:cNvSpPr>
          <p:nvPr/>
        </p:nvSpPr>
        <p:spPr bwMode="auto">
          <a:xfrm rot="-5400000">
            <a:off x="1875632" y="3282156"/>
            <a:ext cx="2178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here to add title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8445" name="TextBox 45"/>
          <p:cNvSpPr txBox="1">
            <a:spLocks noChangeArrowheads="1"/>
          </p:cNvSpPr>
          <p:nvPr/>
        </p:nvSpPr>
        <p:spPr bwMode="auto">
          <a:xfrm rot="5400000">
            <a:off x="5209382" y="3355181"/>
            <a:ext cx="2178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here to add title</a:t>
            </a:r>
            <a:endParaRPr lang="zh-CN" altLang="en-US">
              <a:latin typeface="Calibri" pitchFamily="34" charset="0"/>
            </a:endParaRPr>
          </a:p>
        </p:txBody>
      </p:sp>
      <p:pic>
        <p:nvPicPr>
          <p:cNvPr id="18446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959412">
            <a:off x="144463" y="5040313"/>
            <a:ext cx="75565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801888">
            <a:off x="793750" y="6305550"/>
            <a:ext cx="5651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381758">
            <a:off x="8365332" y="5876131"/>
            <a:ext cx="69850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775679">
            <a:off x="1389063" y="5983288"/>
            <a:ext cx="5969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7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381758">
            <a:off x="2262982" y="6406356"/>
            <a:ext cx="406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Picture 6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801888">
            <a:off x="8025607" y="6553993"/>
            <a:ext cx="4445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959412">
            <a:off x="815975" y="1628775"/>
            <a:ext cx="582613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Picture 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2410926">
            <a:off x="304800" y="450850"/>
            <a:ext cx="6667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4" name="Picture 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10926">
            <a:off x="296863" y="6103938"/>
            <a:ext cx="468312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3" name="Group 51"/>
          <p:cNvGrpSpPr>
            <a:grpSpLocks/>
          </p:cNvGrpSpPr>
          <p:nvPr/>
        </p:nvGrpSpPr>
        <p:grpSpPr bwMode="auto">
          <a:xfrm rot="-5400000">
            <a:off x="-1022350" y="4311650"/>
            <a:ext cx="4305300" cy="228600"/>
            <a:chOff x="0" y="-1"/>
            <a:chExt cx="4278864" cy="228601"/>
          </a:xfrm>
        </p:grpSpPr>
        <p:pic>
          <p:nvPicPr>
            <p:cNvPr id="19496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97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98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64200" b="26315"/>
            <a:stretch>
              <a:fillRect/>
            </a:stretch>
          </p:blipFill>
          <p:spPr bwMode="auto">
            <a:xfrm>
              <a:off x="4216400" y="-1"/>
              <a:ext cx="62464" cy="177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99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500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501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502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503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504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505" name="Picture 2"/>
            <p:cNvPicPr>
              <a:picLocks noChangeAspect="1" noChangeArrowheads="1"/>
            </p:cNvPicPr>
            <p:nvPr/>
          </p:nvPicPr>
          <p:blipFill>
            <a:blip r:embed="rId2"/>
            <a:srcRect l="49297" r="11972" b="5263"/>
            <a:stretch>
              <a:fillRect/>
            </a:stretch>
          </p:blipFill>
          <p:spPr bwMode="auto"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65" name="Group 78"/>
          <p:cNvGrpSpPr>
            <a:grpSpLocks/>
          </p:cNvGrpSpPr>
          <p:nvPr/>
        </p:nvGrpSpPr>
        <p:grpSpPr bwMode="auto">
          <a:xfrm rot="10800000">
            <a:off x="1022350" y="6356350"/>
            <a:ext cx="7194550" cy="228600"/>
            <a:chOff x="0" y="0"/>
            <a:chExt cx="7194550" cy="228600"/>
          </a:xfrm>
        </p:grpSpPr>
        <p:pic>
          <p:nvPicPr>
            <p:cNvPr id="19471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2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3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4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5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6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7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8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9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0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1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2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3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4" name="Picture 2"/>
            <p:cNvPicPr>
              <a:picLocks noChangeAspect="1" noChangeArrowheads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 bwMode="auto"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5" name="Picture 2"/>
            <p:cNvPicPr>
              <a:picLocks noChangeAspect="1" noChangeArrowheads="1"/>
            </p:cNvPicPr>
            <p:nvPr/>
          </p:nvPicPr>
          <p:blipFill>
            <a:blip r:embed="rId2"/>
            <a:srcRect l="49297" r="11972" b="5263"/>
            <a:stretch>
              <a:fillRect/>
            </a:stretch>
          </p:blipFill>
          <p:spPr bwMode="auto"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69" name="TextBox 94"/>
          <p:cNvSpPr txBox="1">
            <a:spLocks noChangeArrowheads="1"/>
          </p:cNvSpPr>
          <p:nvPr/>
        </p:nvSpPr>
        <p:spPr bwMode="auto">
          <a:xfrm>
            <a:off x="1816100" y="2362200"/>
            <a:ext cx="5689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Calibri" pitchFamily="34" charset="0"/>
              </a:rPr>
              <a:t>Click to add your title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771650" y="3198167"/>
            <a:ext cx="5689600" cy="2585323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Click to add your title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Click to add your title</a:t>
            </a:r>
            <a:endParaRPr lang="zh-CN" altLang="en-US" dirty="0">
              <a:latin typeface="+mn-lt"/>
              <a:ea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Click to add your title</a:t>
            </a:r>
            <a:endParaRPr lang="zh-CN" altLang="en-US" dirty="0">
              <a:latin typeface="+mn-lt"/>
              <a:ea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Click to add your title</a:t>
            </a:r>
            <a:endParaRPr lang="zh-CN" altLang="en-US" dirty="0">
              <a:latin typeface="+mn-lt"/>
              <a:ea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Click to add your title</a:t>
            </a:r>
            <a:endParaRPr lang="zh-CN" altLang="en-US" dirty="0">
              <a:latin typeface="+mn-lt"/>
              <a:ea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Click to add your title</a:t>
            </a:r>
            <a:endParaRPr lang="zh-CN" altLang="en-US" dirty="0">
              <a:latin typeface="+mn-lt"/>
              <a:ea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Click to add your title</a:t>
            </a:r>
            <a:endParaRPr lang="zh-CN" altLang="en-US" dirty="0">
              <a:latin typeface="+mn-lt"/>
              <a:ea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Click to add your title</a:t>
            </a:r>
            <a:endParaRPr lang="zh-CN" altLang="en-US" dirty="0">
              <a:latin typeface="+mn-lt"/>
              <a:ea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Click to add your title</a:t>
            </a:r>
            <a:endParaRPr lang="zh-CN" altLang="en-US" dirty="0">
              <a:latin typeface="+mn-lt"/>
              <a:ea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Click to add your title</a:t>
            </a:r>
            <a:endParaRPr lang="zh-CN" altLang="en-US" dirty="0">
              <a:latin typeface="+mn-lt"/>
              <a:ea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Click to add your title</a:t>
            </a:r>
            <a:endParaRPr lang="zh-CN" altLang="en-US" dirty="0">
              <a:latin typeface="+mn-lt"/>
              <a:ea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Content Placeholder 5" descr="7.jpg"/>
          <p:cNvPicPr>
            <a:picLocks noGrp="1" noChangeAspect="1"/>
          </p:cNvPicPr>
          <p:nvPr>
            <p:ph idx="1"/>
          </p:nvPr>
        </p:nvPicPr>
        <p:blipFill>
          <a:blip r:embed="rId2"/>
          <a:srcRect t="15608"/>
          <a:stretch>
            <a:fillRect/>
          </a:stretch>
        </p:blipFill>
        <p:spPr>
          <a:xfrm>
            <a:off x="0" y="2051050"/>
            <a:ext cx="9105900" cy="4806950"/>
          </a:xfrm>
        </p:spPr>
      </p:pic>
      <p:grpSp>
        <p:nvGrpSpPr>
          <p:cNvPr id="20482" name="Group 13"/>
          <p:cNvGrpSpPr>
            <a:grpSpLocks/>
          </p:cNvGrpSpPr>
          <p:nvPr/>
        </p:nvGrpSpPr>
        <p:grpSpPr bwMode="auto">
          <a:xfrm>
            <a:off x="482600" y="228600"/>
            <a:ext cx="2489200" cy="1822450"/>
            <a:chOff x="482600" y="228600"/>
            <a:chExt cx="1955800" cy="1822450"/>
          </a:xfrm>
        </p:grpSpPr>
        <p:sp>
          <p:nvSpPr>
            <p:cNvPr id="11" name="Rounded Rectangle 10"/>
            <p:cNvSpPr/>
            <p:nvPr/>
          </p:nvSpPr>
          <p:spPr>
            <a:xfrm>
              <a:off x="482600" y="228600"/>
              <a:ext cx="1955800" cy="1822450"/>
            </a:xfrm>
            <a:prstGeom prst="roundRect">
              <a:avLst/>
            </a:prstGeom>
            <a:solidFill>
              <a:srgbClr val="9BCAE8"/>
            </a:solidFill>
            <a:ln>
              <a:solidFill>
                <a:srgbClr val="9BCAE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71160" y="317500"/>
              <a:ext cx="1778680" cy="16637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527504" y="273050"/>
              <a:ext cx="1865993" cy="1733550"/>
            </a:xfrm>
            <a:prstGeom prst="round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483" name="Group 14"/>
          <p:cNvGrpSpPr>
            <a:grpSpLocks/>
          </p:cNvGrpSpPr>
          <p:nvPr/>
        </p:nvGrpSpPr>
        <p:grpSpPr bwMode="auto">
          <a:xfrm>
            <a:off x="3282950" y="228600"/>
            <a:ext cx="2578100" cy="1822450"/>
            <a:chOff x="482600" y="228600"/>
            <a:chExt cx="1955800" cy="1822450"/>
          </a:xfrm>
        </p:grpSpPr>
        <p:sp>
          <p:nvSpPr>
            <p:cNvPr id="16" name="Rounded Rectangle 15"/>
            <p:cNvSpPr/>
            <p:nvPr/>
          </p:nvSpPr>
          <p:spPr>
            <a:xfrm>
              <a:off x="482600" y="228600"/>
              <a:ext cx="1955800" cy="1822450"/>
            </a:xfrm>
            <a:prstGeom prst="roundRect">
              <a:avLst/>
            </a:prstGeom>
            <a:solidFill>
              <a:srgbClr val="9BCAE8"/>
            </a:solidFill>
            <a:ln>
              <a:solidFill>
                <a:srgbClr val="9BCAE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571719" y="317500"/>
              <a:ext cx="1777562" cy="16637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527160" y="273050"/>
              <a:ext cx="1866681" cy="1733550"/>
            </a:xfrm>
            <a:prstGeom prst="round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484" name="Group 18"/>
          <p:cNvGrpSpPr>
            <a:grpSpLocks/>
          </p:cNvGrpSpPr>
          <p:nvPr/>
        </p:nvGrpSpPr>
        <p:grpSpPr bwMode="auto">
          <a:xfrm>
            <a:off x="6127750" y="228600"/>
            <a:ext cx="2622550" cy="1822450"/>
            <a:chOff x="482600" y="228600"/>
            <a:chExt cx="1955800" cy="1822450"/>
          </a:xfrm>
        </p:grpSpPr>
        <p:sp>
          <p:nvSpPr>
            <p:cNvPr id="20" name="Rounded Rectangle 19"/>
            <p:cNvSpPr/>
            <p:nvPr/>
          </p:nvSpPr>
          <p:spPr>
            <a:xfrm>
              <a:off x="482600" y="228600"/>
              <a:ext cx="1955800" cy="1822450"/>
            </a:xfrm>
            <a:prstGeom prst="roundRect">
              <a:avLst/>
            </a:prstGeom>
            <a:solidFill>
              <a:srgbClr val="9BCAE8"/>
            </a:solidFill>
            <a:ln>
              <a:solidFill>
                <a:srgbClr val="9BCAE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571393" y="317500"/>
              <a:ext cx="1778215" cy="16637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CA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7588" y="273050"/>
              <a:ext cx="1865824" cy="1733550"/>
            </a:xfrm>
            <a:prstGeom prst="round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485" name="TextBox 22"/>
          <p:cNvSpPr txBox="1">
            <a:spLocks noChangeArrowheads="1"/>
          </p:cNvSpPr>
          <p:nvPr/>
        </p:nvSpPr>
        <p:spPr bwMode="auto">
          <a:xfrm>
            <a:off x="660400" y="850900"/>
            <a:ext cx="2222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to add your title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20486" name="TextBox 23"/>
          <p:cNvSpPr txBox="1">
            <a:spLocks noChangeArrowheads="1"/>
          </p:cNvSpPr>
          <p:nvPr/>
        </p:nvSpPr>
        <p:spPr bwMode="auto">
          <a:xfrm>
            <a:off x="3460750" y="881063"/>
            <a:ext cx="2222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to add your title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20487" name="TextBox 24"/>
          <p:cNvSpPr txBox="1">
            <a:spLocks noChangeArrowheads="1"/>
          </p:cNvSpPr>
          <p:nvPr/>
        </p:nvSpPr>
        <p:spPr bwMode="auto">
          <a:xfrm>
            <a:off x="6394450" y="881063"/>
            <a:ext cx="2222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to add your title</a:t>
            </a:r>
            <a:endParaRPr lang="zh-CN" altLang="en-US">
              <a:latin typeface="Calibri" pitchFamily="34" charset="0"/>
            </a:endParaRPr>
          </a:p>
        </p:txBody>
      </p:sp>
      <p:grpSp>
        <p:nvGrpSpPr>
          <p:cNvPr id="20488" name="Group 25"/>
          <p:cNvGrpSpPr>
            <a:grpSpLocks/>
          </p:cNvGrpSpPr>
          <p:nvPr/>
        </p:nvGrpSpPr>
        <p:grpSpPr bwMode="auto">
          <a:xfrm rot="-1256578">
            <a:off x="903288" y="3057525"/>
            <a:ext cx="2489200" cy="1822450"/>
            <a:chOff x="482600" y="228600"/>
            <a:chExt cx="1955800" cy="1822450"/>
          </a:xfrm>
        </p:grpSpPr>
        <p:sp>
          <p:nvSpPr>
            <p:cNvPr id="27" name="Rounded Rectangle 26"/>
            <p:cNvSpPr/>
            <p:nvPr/>
          </p:nvSpPr>
          <p:spPr>
            <a:xfrm>
              <a:off x="482600" y="228600"/>
              <a:ext cx="1955800" cy="1822450"/>
            </a:xfrm>
            <a:prstGeom prst="roundRect">
              <a:avLst/>
            </a:prstGeom>
            <a:solidFill>
              <a:srgbClr val="EDB45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571260" y="316523"/>
              <a:ext cx="1778680" cy="16637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527504" y="273050"/>
              <a:ext cx="1865993" cy="1733550"/>
            </a:xfrm>
            <a:prstGeom prst="round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489" name="TextBox 29"/>
          <p:cNvSpPr txBox="1">
            <a:spLocks noChangeArrowheads="1"/>
          </p:cNvSpPr>
          <p:nvPr/>
        </p:nvSpPr>
        <p:spPr bwMode="auto">
          <a:xfrm rot="-1268088">
            <a:off x="1068388" y="3784600"/>
            <a:ext cx="2222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Click to add your title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571500" y="2139950"/>
            <a:ext cx="8223250" cy="1200150"/>
          </a:xfrm>
          <a:prstGeom prst="roundRect">
            <a:avLst/>
          </a:prstGeom>
          <a:gradFill>
            <a:gsLst>
              <a:gs pos="0">
                <a:srgbClr val="FFC000">
                  <a:alpha val="35000"/>
                </a:srgbClr>
              </a:gs>
              <a:gs pos="50000">
                <a:schemeClr val="bg1"/>
              </a:gs>
              <a:gs pos="100000">
                <a:srgbClr val="FFC000">
                  <a:alpha val="50000"/>
                </a:srgbClr>
              </a:gs>
            </a:gsLst>
            <a:lin ang="8100000" scaled="1"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Rounded Rectangle 3"/>
          <p:cNvSpPr/>
          <p:nvPr/>
        </p:nvSpPr>
        <p:spPr>
          <a:xfrm>
            <a:off x="571500" y="628650"/>
            <a:ext cx="8223250" cy="120015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16000"/>
                </a:schemeClr>
              </a:gs>
              <a:gs pos="50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rgbClr val="9BCAE8"/>
            </a:solidFill>
          </a:ln>
          <a:effectLst>
            <a:outerShdw blurRad="50800" dist="38100" dir="6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39050" y="628650"/>
            <a:ext cx="111125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accent1">
                <a:alpha val="40000"/>
              </a:scheme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400" y="2139950"/>
            <a:ext cx="1122461" cy="1200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10799978" rev="0"/>
            </a:camera>
            <a:lightRig rig="threePt" dir="t"/>
          </a:scene3d>
        </p:spPr>
      </p:pic>
      <p:sp>
        <p:nvSpPr>
          <p:cNvPr id="8" name="Rounded Rectangle 7"/>
          <p:cNvSpPr/>
          <p:nvPr/>
        </p:nvSpPr>
        <p:spPr>
          <a:xfrm>
            <a:off x="571500" y="3606800"/>
            <a:ext cx="8223250" cy="1200150"/>
          </a:xfrm>
          <a:prstGeom prst="roundRect">
            <a:avLst/>
          </a:prstGeom>
          <a:gradFill>
            <a:gsLst>
              <a:gs pos="0">
                <a:srgbClr val="FFC000">
                  <a:alpha val="35000"/>
                </a:srgbClr>
              </a:gs>
              <a:gs pos="50000">
                <a:schemeClr val="bg1"/>
              </a:gs>
              <a:gs pos="100000">
                <a:srgbClr val="FFC000">
                  <a:alpha val="50000"/>
                </a:srgbClr>
              </a:gs>
            </a:gsLst>
            <a:lin ang="8100000" scaled="1"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Rounded Rectangle 8"/>
          <p:cNvSpPr/>
          <p:nvPr/>
        </p:nvSpPr>
        <p:spPr>
          <a:xfrm>
            <a:off x="571500" y="5073650"/>
            <a:ext cx="8223250" cy="120015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16000"/>
                </a:schemeClr>
              </a:gs>
              <a:gs pos="50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rgbClr val="9BCA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400" y="5073650"/>
            <a:ext cx="1111250" cy="116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accent1">
                <a:alpha val="40000"/>
              </a:schemeClr>
            </a:outerShdw>
          </a:effectLst>
          <a:scene3d>
            <a:camera prst="orthographicFront">
              <a:rot lat="0" lon="10799977" rev="0"/>
            </a:camera>
            <a:lightRig rig="threePt" dir="t"/>
          </a:scene3d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72388" y="3606800"/>
            <a:ext cx="11223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rgbClr val="FFC000">
                <a:alpha val="40000"/>
              </a:srgbClr>
            </a:outerShdw>
          </a:effectLst>
        </p:spPr>
      </p:pic>
      <p:grpSp>
        <p:nvGrpSpPr>
          <p:cNvPr id="21517" name="Group 11"/>
          <p:cNvGrpSpPr>
            <a:grpSpLocks/>
          </p:cNvGrpSpPr>
          <p:nvPr/>
        </p:nvGrpSpPr>
        <p:grpSpPr bwMode="auto"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21522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3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4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5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6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7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8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9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0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1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2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3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4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5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6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7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8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9" name="Picture 2"/>
            <p:cNvPicPr>
              <a:picLocks noChangeAspect="1" noChangeArrowheads="1"/>
            </p:cNvPicPr>
            <p:nvPr/>
          </p:nvPicPr>
          <p:blipFill>
            <a:blip r:embed="rId4"/>
            <a:srcRect l="28873" r="11972" b="5263"/>
            <a:stretch>
              <a:fillRect/>
            </a:stretch>
          </p:blipFill>
          <p:spPr bwMode="auto"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40" name="Picture 2"/>
            <p:cNvPicPr>
              <a:picLocks noChangeAspect="1" noChangeArrowheads="1"/>
            </p:cNvPicPr>
            <p:nvPr/>
          </p:nvPicPr>
          <p:blipFill>
            <a:blip r:embed="rId4"/>
            <a:srcRect l="49297" r="11972" b="5263"/>
            <a:stretch>
              <a:fillRect/>
            </a:stretch>
          </p:blipFill>
          <p:spPr bwMode="auto"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518" name="TextBox 33"/>
          <p:cNvSpPr txBox="1">
            <a:spLocks noChangeArrowheads="1"/>
          </p:cNvSpPr>
          <p:nvPr/>
        </p:nvSpPr>
        <p:spPr bwMode="auto">
          <a:xfrm>
            <a:off x="1104900" y="984250"/>
            <a:ext cx="5467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Calibri" pitchFamily="34" charset="0"/>
              </a:rPr>
              <a:t>Click here to add your title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21519" name="TextBox 34"/>
          <p:cNvSpPr txBox="1">
            <a:spLocks noChangeArrowheads="1"/>
          </p:cNvSpPr>
          <p:nvPr/>
        </p:nvSpPr>
        <p:spPr bwMode="auto">
          <a:xfrm>
            <a:off x="1104900" y="4006850"/>
            <a:ext cx="5467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Calibri" pitchFamily="34" charset="0"/>
              </a:rPr>
              <a:t>Click here to add your title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21520" name="TextBox 35"/>
          <p:cNvSpPr txBox="1">
            <a:spLocks noChangeArrowheads="1"/>
          </p:cNvSpPr>
          <p:nvPr/>
        </p:nvSpPr>
        <p:spPr bwMode="auto">
          <a:xfrm>
            <a:off x="4349750" y="2522538"/>
            <a:ext cx="5467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Calibri" pitchFamily="34" charset="0"/>
              </a:rPr>
              <a:t>Click here to add your title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21521" name="TextBox 36"/>
          <p:cNvSpPr txBox="1">
            <a:spLocks noChangeArrowheads="1"/>
          </p:cNvSpPr>
          <p:nvPr/>
        </p:nvSpPr>
        <p:spPr bwMode="auto">
          <a:xfrm>
            <a:off x="4349750" y="5473700"/>
            <a:ext cx="5467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Calibri" pitchFamily="34" charset="0"/>
              </a:rPr>
              <a:t>Click here to add your title</a:t>
            </a:r>
            <a:endParaRPr lang="zh-CN" altLang="en-US" sz="2400">
              <a:latin typeface="Calibri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3665538"/>
            <a:ext cx="1511300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327" b="6065"/>
          <a:stretch>
            <a:fillRect/>
          </a:stretch>
        </p:blipFill>
        <p:spPr bwMode="auto">
          <a:xfrm>
            <a:off x="6330950" y="1398588"/>
            <a:ext cx="14224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11438" y="1354138"/>
            <a:ext cx="1497012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700" y="3621088"/>
            <a:ext cx="1377950" cy="14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</p:nvPr>
        </p:nvGraphicFramePr>
        <p:xfrm>
          <a:off x="571500" y="2065444"/>
          <a:ext cx="8293100" cy="2444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22534" name="Group 13"/>
          <p:cNvGrpSpPr>
            <a:grpSpLocks/>
          </p:cNvGrpSpPr>
          <p:nvPr/>
        </p:nvGrpSpPr>
        <p:grpSpPr bwMode="auto"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22544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5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6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7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8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9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0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1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2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3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4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5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6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7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8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9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0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1" name="Picture 2"/>
            <p:cNvPicPr>
              <a:picLocks noChangeAspect="1" noChangeArrowheads="1"/>
            </p:cNvPicPr>
            <p:nvPr/>
          </p:nvPicPr>
          <p:blipFill>
            <a:blip r:embed="rId10"/>
            <a:srcRect l="28873" r="11972" b="5263"/>
            <a:stretch>
              <a:fillRect/>
            </a:stretch>
          </p:blipFill>
          <p:spPr bwMode="auto"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2" name="Picture 2"/>
            <p:cNvPicPr>
              <a:picLocks noChangeAspect="1" noChangeArrowheads="1"/>
            </p:cNvPicPr>
            <p:nvPr/>
          </p:nvPicPr>
          <p:blipFill>
            <a:blip r:embed="rId10"/>
            <a:srcRect l="49297" r="11972" b="5263"/>
            <a:stretch>
              <a:fillRect/>
            </a:stretch>
          </p:blipFill>
          <p:spPr bwMode="auto"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535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1775679">
            <a:off x="1522413" y="6162675"/>
            <a:ext cx="5969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7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381758">
            <a:off x="796132" y="326231"/>
            <a:ext cx="406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59412">
            <a:off x="1960563" y="6480175"/>
            <a:ext cx="75565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6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801888">
            <a:off x="765969" y="6253956"/>
            <a:ext cx="56515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7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381758">
            <a:off x="543719" y="5603082"/>
            <a:ext cx="69850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6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801888">
            <a:off x="30957" y="2178843"/>
            <a:ext cx="4445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1959412">
            <a:off x="8450263" y="295275"/>
            <a:ext cx="582612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9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 rot="2410926">
            <a:off x="7726363" y="544513"/>
            <a:ext cx="6667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9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10926">
            <a:off x="269875" y="60547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C 0.05417 -0.05579 0.10868 -0.11134 0.1441 -0.11458 C 0.17952 -0.11782 0.18056 -0.01042 0.21216 -0.02037 C 0.24375 -0.03032 0.29358 -0.15671 0.33351 -0.17477 C 0.37344 -0.19282 0.40591 -0.09514 0.45174 -0.1287 C 0.49757 -0.16204 0.56355 -0.33773 0.60886 -0.37569 C 0.65417 -0.41343 0.7 -0.35718 0.72379 -0.35579 C 0.7474 -0.35417 0.74931 -0.36088 0.75139 -0.36759 " pathEditMode="relative" rAng="0" ptsTypes="aaaaaaaA">
                                      <p:cBhvr>
                                        <p:cTn id="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" y="-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328</Words>
  <Application>Microsoft Office PowerPoint</Application>
  <PresentationFormat>全屏显示(4:3)</PresentationFormat>
  <Paragraphs>77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Calibri</vt:lpstr>
      <vt:lpstr>宋体</vt:lpstr>
      <vt:lpstr>Arial</vt:lpstr>
      <vt:lpstr>Forte</vt:lpstr>
      <vt:lpstr>Dotum</vt:lpstr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nana</cp:lastModifiedBy>
  <cp:revision>43</cp:revision>
  <dcterms:created xsi:type="dcterms:W3CDTF">2011-09-23T13:44:13Z</dcterms:created>
  <dcterms:modified xsi:type="dcterms:W3CDTF">2016-03-05T12:56:57Z</dcterms:modified>
</cp:coreProperties>
</file>